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6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653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539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0514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8298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1410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0403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6118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154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729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811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835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3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250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1016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034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488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E4C2D-83E1-439C-9783-26E18804FED8}" type="datetimeFigureOut">
              <a:rPr lang="uk-UA" smtClean="0"/>
              <a:t>09.03.2025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697102-6B50-46A4-BAA5-8DDBCDD731A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51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5677" y="4911752"/>
            <a:ext cx="8202153" cy="1280890"/>
          </a:xfrm>
        </p:spPr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протікання стресу </a:t>
            </a:r>
            <a:endParaRPr lang="uk-UA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НАУКОВО-ДОСЛІДНИЦЬКА РОБОТА &quot;ОСОБЛИВОСТІ ПЕРЕЖИВАННЯ СТРЕСУ В ПІДЛІТКОВОМУ  ВІЦІ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75" y="795232"/>
            <a:ext cx="8409455" cy="393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4555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13843" y="164893"/>
            <a:ext cx="11078158" cy="6100996"/>
          </a:xfrm>
        </p:spPr>
        <p:txBody>
          <a:bodyPr/>
          <a:lstStyle/>
          <a:p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Гіпотези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психосоматичних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endParaRPr lang="uk-UA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441" y="1379095"/>
            <a:ext cx="11273759" cy="532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7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3574" y="324307"/>
            <a:ext cx="9585871" cy="874906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Посттравматичний синдром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918741" y="2133599"/>
            <a:ext cx="9585871" cy="4177259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ПТСР,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класифікувати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декількома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категоріями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природнього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катаклізму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землетрусу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трагічними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нещасними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авіа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автокатастрофи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стати яка-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небудь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надзвичайна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ув’язнення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тортури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розстріл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зґвалтування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9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79336"/>
            <a:ext cx="8911687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948721" y="1560225"/>
            <a:ext cx="9555891" cy="4915525"/>
          </a:xfrm>
        </p:spPr>
        <p:txBody>
          <a:bodyPr>
            <a:normAutofit/>
          </a:bodyPr>
          <a:lstStyle/>
          <a:p>
            <a:pPr algn="just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вже зазначалося на попередніх лекціях, класична концепція стресу Г. </a:t>
            </a:r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Сельє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передбачає три фази (стадії) його розвитку: </a:t>
            </a:r>
            <a:endParaRPr lang="uk-UA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стадію тривоги; </a:t>
            </a:r>
            <a:endParaRPr lang="uk-UA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стадію резистентності; </a:t>
            </a:r>
            <a:endParaRPr lang="uk-UA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стадію виснаження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писав сам Ганс </a:t>
            </a:r>
            <a:r>
              <a:rPr lang="uk-UA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Сельє</a:t>
            </a:r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«... жоден організм не може постійно знаходиться в стані тривоги. Якщо агент настільки сильний» що значний вплив його стає несумісним з життям, тварина гине ще в стадії тривоги, протягом декількох годин чи днів. Якщо вона виживає, то за первісною реакцією обов'язково слідує стадія резистентності», тобто опір організму відносно шкідливих факторів.</a:t>
            </a:r>
          </a:p>
        </p:txBody>
      </p:sp>
    </p:spTree>
    <p:extLst>
      <p:ext uri="{BB962C8B-B14F-4D97-AF65-F5344CB8AC3E}">
        <p14:creationId xmlns:p14="http://schemas.microsoft.com/office/powerpoint/2010/main" val="360188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8879" y="624110"/>
            <a:ext cx="9795733" cy="128089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відділів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вегетативної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нервової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стадіях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3683" y="2803161"/>
            <a:ext cx="11028317" cy="311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12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8662" y="339296"/>
            <a:ext cx="9465950" cy="1280890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873770" y="2008682"/>
            <a:ext cx="9630842" cy="3902540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не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шкідливим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й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характер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виділити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сприйнятливість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93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89802" y="4197246"/>
            <a:ext cx="10502198" cy="2433504"/>
          </a:xfrm>
        </p:spPr>
        <p:txBody>
          <a:bodyPr/>
          <a:lstStyle/>
          <a:p>
            <a:pPr algn="just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Інтенсивність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початку XX ст.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психологи Роберт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Иеркс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Джон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Додсон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певним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Виявилось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той час як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надлишок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недостача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призводять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9802" y="299714"/>
            <a:ext cx="10197398" cy="363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59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64105" y="239843"/>
            <a:ext cx="10628026" cy="6618157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Короткочасний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активізує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би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трясе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 правило,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повертаються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норму, 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слабкий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виснаження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захисних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сил і в першу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чергу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імунної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психофізіології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тривалості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важливіша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сила. Чим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сильніше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дистресорний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розлад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Індівідуальна</a:t>
            </a: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чутливість до стресу.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Кожна людина має свій поріг чутливості до стресу — той рівень напруження, при якому ефективність діяльності підвищується (настає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еустрес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а також критичний поріг виснаження, коли ефективність діяльності знижується (наступає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дистрес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На рисунку 13 ці моменти відмічені відповідно двома пунктирними лініями, і їх визначення надзвичайно важливе для того, щоб жити і працювати, з одної сторони, ефективно, а з другої - не на шкоду своєму здоров’ю.</a:t>
            </a:r>
          </a:p>
        </p:txBody>
      </p:sp>
    </p:spTree>
    <p:extLst>
      <p:ext uri="{BB962C8B-B14F-4D97-AF65-F5344CB8AC3E}">
        <p14:creationId xmlns:p14="http://schemas.microsoft.com/office/powerpoint/2010/main" val="4047114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3004" y="309316"/>
            <a:ext cx="8911687" cy="69502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II.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 розвитку стресу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798820" y="1004339"/>
            <a:ext cx="9705792" cy="5651293"/>
          </a:xfrm>
        </p:spPr>
        <p:txBody>
          <a:bodyPr>
            <a:normAutofit/>
          </a:bodyPr>
          <a:lstStyle/>
          <a:p>
            <a:r>
              <a:rPr lang="ru-RU" sz="2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Вроджені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ранній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дитячий </a:t>
            </a:r>
            <a:r>
              <a:rPr lang="ru-R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endParaRPr lang="uk-UA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Генетична схильність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Характер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перебігу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вагітності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Тип вищої нервової діяльності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Ранній дитячий досвід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Батьківські сценарії</a:t>
            </a:r>
          </a:p>
          <a:p>
            <a:r>
              <a:rPr lang="ru-R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Характер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Рівень </a:t>
            </a:r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самооцінки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Спрямованість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 і </a:t>
            </a:r>
            <a:r>
              <a:rPr lang="ru-RU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endParaRPr lang="ru-RU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300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573967" y="314793"/>
            <a:ext cx="9930645" cy="5596429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Ближнє соціальне оточення</a:t>
            </a:r>
          </a:p>
          <a:p>
            <a:pPr algn="just"/>
            <a:r>
              <a:rPr lang="ru-RU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Когнітивні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сензитивності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аналізувати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і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Минулий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прогноз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майбутнього</a:t>
            </a: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48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89212" y="1214203"/>
            <a:ext cx="8915400" cy="4697019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Психосоматичні захворювання і 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</a:p>
          <a:p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Посттравматичний синдром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58211" y="294327"/>
            <a:ext cx="8911687" cy="72500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937255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597</Words>
  <Application>Microsoft Office PowerPoint</Application>
  <PresentationFormat>Широкий екран</PresentationFormat>
  <Paragraphs>45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Пасмо</vt:lpstr>
      <vt:lpstr>Динаміка протікання стресу </vt:lpstr>
      <vt:lpstr>1. Загальні закономірності розвитку стресу</vt:lpstr>
      <vt:lpstr>Активність відділів вегетативної нервової системи на різних стадіях стресу</vt:lpstr>
      <vt:lpstr>Вплив характеристик стресора на рівень стресу</vt:lpstr>
      <vt:lpstr>Презентація PowerPoint</vt:lpstr>
      <vt:lpstr>Презентація PowerPoint</vt:lpstr>
      <vt:lpstr> II. Чинники розвитку стресу</vt:lpstr>
      <vt:lpstr>Презентація PowerPoint</vt:lpstr>
      <vt:lpstr> III. Негативні наслідки тривалого стресу</vt:lpstr>
      <vt:lpstr>Презентація PowerPoint</vt:lpstr>
      <vt:lpstr>Посттравматичний синдром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Динаміка протікання стресу </dc:title>
  <dc:creator>Користувач</dc:creator>
  <cp:lastModifiedBy>Користувач</cp:lastModifiedBy>
  <cp:revision>13</cp:revision>
  <dcterms:created xsi:type="dcterms:W3CDTF">2025-03-09T15:44:43Z</dcterms:created>
  <dcterms:modified xsi:type="dcterms:W3CDTF">2025-03-09T16:08:07Z</dcterms:modified>
</cp:coreProperties>
</file>