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97" r:id="rId11"/>
    <p:sldId id="298"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8" autoAdjust="0"/>
    <p:restoredTop sz="94660"/>
  </p:normalViewPr>
  <p:slideViewPr>
    <p:cSldViewPr snapToGrid="0">
      <p:cViewPr varScale="1">
        <p:scale>
          <a:sx n="80" d="100"/>
          <a:sy n="80" d="100"/>
        </p:scale>
        <p:origin x="81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187414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2893745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06049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601443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85744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3051806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1057290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591774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940707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1F8E08E-7EEE-43E0-90EB-9A95D4186E0D}" type="datetimeFigureOut">
              <a:rPr lang="ru-RU" smtClean="0"/>
              <a:t>31.03.2025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225506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1F8E08E-7EEE-43E0-90EB-9A95D4186E0D}" type="datetimeFigureOut">
              <a:rPr lang="ru-RU" smtClean="0"/>
              <a:t>31.03.2025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633437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1F8E08E-7EEE-43E0-90EB-9A95D4186E0D}" type="datetimeFigureOut">
              <a:rPr lang="ru-RU" smtClean="0"/>
              <a:t>31.03.2025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3155424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1F8E08E-7EEE-43E0-90EB-9A95D4186E0D}" type="datetimeFigureOut">
              <a:rPr lang="ru-RU" smtClean="0"/>
              <a:t>31.03.2025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867757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8E08E-7EEE-43E0-90EB-9A95D4186E0D}" type="datetimeFigureOut">
              <a:rPr lang="ru-RU" smtClean="0"/>
              <a:t>31.03.2025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152263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1F8E08E-7EEE-43E0-90EB-9A95D4186E0D}" type="datetimeFigureOut">
              <a:rPr lang="ru-RU" smtClean="0"/>
              <a:t>31.03.2025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922730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1F8E08E-7EEE-43E0-90EB-9A95D4186E0D}" type="datetimeFigureOut">
              <a:rPr lang="ru-RU" smtClean="0"/>
              <a:t>31.03.2025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9A822C-B335-4904-B428-9AF3C7EBA2AD}" type="slidenum">
              <a:rPr lang="ru-RU" smtClean="0"/>
              <a:t>‹№›</a:t>
            </a:fld>
            <a:endParaRPr lang="ru-RU"/>
          </a:p>
        </p:txBody>
      </p:sp>
    </p:spTree>
    <p:extLst>
      <p:ext uri="{BB962C8B-B14F-4D97-AF65-F5344CB8AC3E}">
        <p14:creationId xmlns:p14="http://schemas.microsoft.com/office/powerpoint/2010/main" val="115961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F8E08E-7EEE-43E0-90EB-9A95D4186E0D}" type="datetimeFigureOut">
              <a:rPr lang="ru-RU" smtClean="0"/>
              <a:t>31.03.2025</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19A822C-B335-4904-B428-9AF3C7EBA2AD}" type="slidenum">
              <a:rPr lang="ru-RU" smtClean="0"/>
              <a:t>‹№›</a:t>
            </a:fld>
            <a:endParaRPr lang="ru-RU"/>
          </a:p>
        </p:txBody>
      </p:sp>
    </p:spTree>
    <p:extLst>
      <p:ext uri="{BB962C8B-B14F-4D97-AF65-F5344CB8AC3E}">
        <p14:creationId xmlns:p14="http://schemas.microsoft.com/office/powerpoint/2010/main" val="1690198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zakon.rada.gov.ua/laws/show/584%D0%B0-18#n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zakon.rada.gov.ua/laws/show/2735-1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zakon3.rada.gov.ua/laws/show/z1669-12/paran22#n2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zakon.rada.gov.ua/laws/show/z1014-12#n19" TargetMode="External"/><Relationship Id="rId2" Type="http://schemas.openxmlformats.org/officeDocument/2006/relationships/hyperlink" Target="https://zakon.rada.gov.ua/laws/show/4495-17#n6113"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zakon.rada.gov.ua/laws/show/584%D0%B0-18#n3"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zakon.rada.gov.ua/laws/show/4495-17#n2730"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zakon.rada.gov.ua/laws/show/450-2012-%D0%BF#n273" TargetMode="External"/><Relationship Id="rId2" Type="http://schemas.openxmlformats.org/officeDocument/2006/relationships/hyperlink" Target="https://zakon.rada.gov.ua/laws/show/450-2012-%D0%BF#n218" TargetMode="External"/><Relationship Id="rId1" Type="http://schemas.openxmlformats.org/officeDocument/2006/relationships/slideLayout" Target="../slideLayouts/slideLayout2.xml"/><Relationship Id="rId6" Type="http://schemas.openxmlformats.org/officeDocument/2006/relationships/hyperlink" Target="https://zakon.rada.gov.ua/laws/show/203-2019-%D0%BF#n14" TargetMode="External"/><Relationship Id="rId5" Type="http://schemas.openxmlformats.org/officeDocument/2006/relationships/hyperlink" Target="https://zakon.rada.gov.ua/laws/show/431-2012-%D0%BF#n14" TargetMode="External"/><Relationship Id="rId4" Type="http://schemas.openxmlformats.org/officeDocument/2006/relationships/hyperlink" Target="https://zakon.rada.gov.ua/laws/show/450-2012-%D0%BF#n16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akon.rada.gov.ua/laws/show/93-2003-%D0%BF#n22" TargetMode="External"/><Relationship Id="rId2" Type="http://schemas.openxmlformats.org/officeDocument/2006/relationships/hyperlink" Target="https://zakon.rada.gov.ua/laws/show/z1385-17#n56" TargetMode="External"/><Relationship Id="rId1" Type="http://schemas.openxmlformats.org/officeDocument/2006/relationships/slideLayout" Target="../slideLayouts/slideLayout2.xml"/><Relationship Id="rId4" Type="http://schemas.openxmlformats.org/officeDocument/2006/relationships/hyperlink" Target="https://zakon.rada.gov.ua/laws/show/z1385-17#n16"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zakon.rada.gov.ua/laws/show/584%D0%B0-18#n3"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zakon3.rada.gov.ua/laws/show/2755-17/paran68#n6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41696" y="368490"/>
            <a:ext cx="8332307" cy="6045958"/>
          </a:xfrm>
        </p:spPr>
        <p:txBody>
          <a:bodyPr/>
          <a:lstStyle/>
          <a:p>
            <a:pPr algn="l"/>
            <a:r>
              <a:rPr lang="uk-UA" sz="2800" b="1" dirty="0">
                <a:effectLst>
                  <a:outerShdw blurRad="50800" dist="38100" dir="2700000" algn="tl">
                    <a:srgbClr val="000000">
                      <a:alpha val="40000"/>
                    </a:srgbClr>
                  </a:outerShdw>
                </a:effectLst>
              </a:rPr>
              <a:t>Тема 5. Особливості митного оформлення та декларування товарів</a:t>
            </a:r>
            <a:br>
              <a:rPr lang="uk-UA" sz="2800" b="1" dirty="0">
                <a:effectLst>
                  <a:outerShdw blurRad="50800" dist="38100" dir="2700000" algn="tl">
                    <a:srgbClr val="000000">
                      <a:alpha val="40000"/>
                    </a:srgbClr>
                  </a:outerShdw>
                </a:effectLst>
              </a:rPr>
            </a:br>
            <a:br>
              <a:rPr lang="ru-RU" sz="2800" dirty="0"/>
            </a:br>
            <a:r>
              <a:rPr lang="uk-UA" sz="2800" dirty="0"/>
              <a:t>5.1.  Поняття, цілі, терміни та суб’єкти здійснення митного оформлення.</a:t>
            </a:r>
            <a:br>
              <a:rPr lang="ru-RU" sz="2800" dirty="0"/>
            </a:br>
            <a:r>
              <a:rPr lang="uk-UA" sz="2800" dirty="0"/>
              <a:t>5.2. Основні етапи здійснення митного оформлення товарів та транспортних засобів.</a:t>
            </a:r>
            <a:br>
              <a:rPr lang="ru-RU" sz="2800" dirty="0"/>
            </a:br>
            <a:r>
              <a:rPr lang="uk-UA" sz="2800" dirty="0"/>
              <a:t>5.3. Сутність митного декларування та місце його здійснення.</a:t>
            </a:r>
            <a:br>
              <a:rPr lang="ru-RU" sz="2800" dirty="0"/>
            </a:br>
            <a:r>
              <a:rPr lang="uk-UA" sz="2800" dirty="0"/>
              <a:t>5.4. Способи митного декларування товарів та їх особливості.</a:t>
            </a:r>
            <a:br>
              <a:rPr lang="ru-RU" sz="2800" dirty="0"/>
            </a:br>
            <a:r>
              <a:rPr lang="uk-UA" sz="2800" dirty="0"/>
              <a:t>5.5. Типи митних декларацій та особливості їх застосування.</a:t>
            </a:r>
            <a:endParaRPr lang="ru-RU" sz="2800" dirty="0"/>
          </a:p>
        </p:txBody>
      </p:sp>
    </p:spTree>
    <p:extLst>
      <p:ext uri="{BB962C8B-B14F-4D97-AF65-F5344CB8AC3E}">
        <p14:creationId xmlns:p14="http://schemas.microsoft.com/office/powerpoint/2010/main" val="991905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A5164A4-E770-44C5-BAD2-6D4D46028153}"/>
              </a:ext>
            </a:extLst>
          </p:cNvPr>
          <p:cNvSpPr>
            <a:spLocks noGrp="1"/>
          </p:cNvSpPr>
          <p:nvPr>
            <p:ph idx="1"/>
          </p:nvPr>
        </p:nvSpPr>
        <p:spPr>
          <a:xfrm>
            <a:off x="677334" y="885825"/>
            <a:ext cx="9171516" cy="5155537"/>
          </a:xfrm>
        </p:spPr>
        <p:txBody>
          <a:bodyPr>
            <a:normAutofit fontScale="92500" lnSpcReduction="20000"/>
          </a:bodyPr>
          <a:lstStyle/>
          <a:p>
            <a:pPr marL="0" algn="just">
              <a:spcBef>
                <a:spcPts val="600"/>
              </a:spcBef>
            </a:pPr>
            <a:r>
              <a:rPr lang="ru-RU" dirty="0" err="1"/>
              <a:t>Документи</a:t>
            </a:r>
            <a:r>
              <a:rPr lang="ru-RU" dirty="0"/>
              <a:t> </a:t>
            </a:r>
            <a:r>
              <a:rPr lang="ru-RU" dirty="0" err="1"/>
              <a:t>необхідні</a:t>
            </a:r>
            <a:r>
              <a:rPr lang="ru-RU" dirty="0"/>
              <a:t> для </a:t>
            </a:r>
            <a:r>
              <a:rPr lang="ru-RU" dirty="0" err="1"/>
              <a:t>здійснення</a:t>
            </a:r>
            <a:r>
              <a:rPr lang="ru-RU" dirty="0"/>
              <a:t> </a:t>
            </a:r>
            <a:r>
              <a:rPr lang="ru-RU" dirty="0" err="1"/>
              <a:t>митного</a:t>
            </a:r>
            <a:r>
              <a:rPr lang="ru-RU" dirty="0"/>
              <a:t> контролю і </a:t>
            </a:r>
            <a:r>
              <a:rPr lang="ru-RU" dirty="0" err="1"/>
              <a:t>митного</a:t>
            </a:r>
            <a:endParaRPr lang="ru-RU" dirty="0"/>
          </a:p>
          <a:p>
            <a:pPr marL="0" indent="0" algn="just">
              <a:spcBef>
                <a:spcPts val="600"/>
              </a:spcBef>
              <a:buNone/>
            </a:pPr>
            <a:r>
              <a:rPr lang="en-US" dirty="0"/>
              <a:t> </a:t>
            </a:r>
            <a:r>
              <a:rPr lang="ru-RU" dirty="0" err="1"/>
              <a:t>оформлення</a:t>
            </a:r>
            <a:r>
              <a:rPr lang="ru-RU" dirty="0"/>
              <a:t> </a:t>
            </a:r>
            <a:r>
              <a:rPr lang="ru-RU" dirty="0" err="1"/>
              <a:t>товарів</a:t>
            </a:r>
            <a:r>
              <a:rPr lang="ru-RU" dirty="0"/>
              <a:t> </a:t>
            </a:r>
            <a:r>
              <a:rPr lang="ru-RU" dirty="0" err="1"/>
              <a:t>подаються</a:t>
            </a:r>
            <a:r>
              <a:rPr lang="ru-RU" dirty="0"/>
              <a:t> </a:t>
            </a:r>
            <a:r>
              <a:rPr lang="ru-RU" dirty="0" err="1"/>
              <a:t>митним</a:t>
            </a:r>
            <a:r>
              <a:rPr lang="ru-RU" dirty="0"/>
              <a:t> органам при </a:t>
            </a:r>
            <a:r>
              <a:rPr lang="ru-RU" dirty="0" err="1"/>
              <a:t>переміщені</a:t>
            </a:r>
            <a:r>
              <a:rPr lang="ru-RU" dirty="0"/>
              <a:t> </a:t>
            </a:r>
            <a:r>
              <a:rPr lang="ru-RU" dirty="0" err="1"/>
              <a:t>товарів</a:t>
            </a:r>
            <a:r>
              <a:rPr lang="ru-RU" dirty="0"/>
              <a:t> через</a:t>
            </a:r>
            <a:r>
              <a:rPr lang="en-US" dirty="0"/>
              <a:t> </a:t>
            </a:r>
            <a:r>
              <a:rPr lang="ru-RU" dirty="0" err="1"/>
              <a:t>митний</a:t>
            </a:r>
            <a:r>
              <a:rPr lang="ru-RU" dirty="0"/>
              <a:t> кордон, а також при </a:t>
            </a:r>
            <a:r>
              <a:rPr lang="ru-RU" dirty="0" err="1"/>
              <a:t>здійсненні</a:t>
            </a:r>
            <a:r>
              <a:rPr lang="ru-RU" dirty="0"/>
              <a:t> </a:t>
            </a:r>
            <a:r>
              <a:rPr lang="ru-RU" dirty="0" err="1"/>
              <a:t>інших</a:t>
            </a:r>
            <a:r>
              <a:rPr lang="ru-RU" dirty="0"/>
              <a:t> </a:t>
            </a:r>
            <a:r>
              <a:rPr lang="ru-RU" dirty="0" err="1"/>
              <a:t>контрольних</a:t>
            </a:r>
            <a:r>
              <a:rPr lang="ru-RU" dirty="0"/>
              <a:t> </a:t>
            </a:r>
            <a:r>
              <a:rPr lang="ru-RU" dirty="0" err="1"/>
              <a:t>функцій</a:t>
            </a:r>
            <a:r>
              <a:rPr lang="ru-RU" dirty="0"/>
              <a:t> </a:t>
            </a:r>
            <a:r>
              <a:rPr lang="ru-RU" dirty="0" err="1"/>
              <a:t>покладених</a:t>
            </a:r>
            <a:r>
              <a:rPr lang="en-US" dirty="0"/>
              <a:t> </a:t>
            </a:r>
            <a:r>
              <a:rPr lang="ru-RU" dirty="0"/>
              <a:t>на </a:t>
            </a:r>
            <a:r>
              <a:rPr lang="ru-RU" dirty="0" err="1"/>
              <a:t>такі</a:t>
            </a:r>
            <a:r>
              <a:rPr lang="ru-RU" dirty="0"/>
              <a:t> </a:t>
            </a:r>
            <a:r>
              <a:rPr lang="ru-RU" dirty="0" err="1"/>
              <a:t>органи</a:t>
            </a:r>
            <a:r>
              <a:rPr lang="ru-RU" dirty="0"/>
              <a:t>. </a:t>
            </a:r>
            <a:endParaRPr lang="en-US" dirty="0"/>
          </a:p>
          <a:p>
            <a:pPr marL="0" indent="0" algn="just">
              <a:spcBef>
                <a:spcPts val="600"/>
              </a:spcBef>
              <a:buNone/>
            </a:pPr>
            <a:r>
              <a:rPr lang="ru-RU" dirty="0" err="1"/>
              <a:t>Перелік</a:t>
            </a:r>
            <a:r>
              <a:rPr lang="ru-RU" dirty="0"/>
              <a:t> </a:t>
            </a:r>
            <a:r>
              <a:rPr lang="ru-RU" dirty="0" err="1"/>
              <a:t>документів</a:t>
            </a:r>
            <a:r>
              <a:rPr lang="ru-RU" dirty="0"/>
              <a:t>, які </a:t>
            </a:r>
            <a:r>
              <a:rPr lang="ru-RU" dirty="0" err="1"/>
              <a:t>потрібно</a:t>
            </a:r>
            <a:r>
              <a:rPr lang="ru-RU" dirty="0"/>
              <a:t> для </a:t>
            </a:r>
            <a:r>
              <a:rPr lang="ru-RU" dirty="0" err="1"/>
              <a:t>митного</a:t>
            </a:r>
            <a:r>
              <a:rPr lang="ru-RU" dirty="0"/>
              <a:t> контролю та</a:t>
            </a:r>
            <a:r>
              <a:rPr lang="en-US" dirty="0"/>
              <a:t> </a:t>
            </a:r>
            <a:r>
              <a:rPr lang="ru-RU" dirty="0" err="1"/>
              <a:t>митного</a:t>
            </a:r>
            <a:r>
              <a:rPr lang="ru-RU" dirty="0"/>
              <a:t> </a:t>
            </a:r>
            <a:r>
              <a:rPr lang="ru-RU" dirty="0" err="1"/>
              <a:t>оформлення</a:t>
            </a:r>
            <a:r>
              <a:rPr lang="ru-RU" dirty="0"/>
              <a:t> </a:t>
            </a:r>
            <a:r>
              <a:rPr lang="ru-RU" dirty="0" err="1"/>
              <a:t>товарів</a:t>
            </a:r>
            <a:r>
              <a:rPr lang="ru-RU" dirty="0"/>
              <a:t> і </a:t>
            </a:r>
            <a:r>
              <a:rPr lang="ru-RU" dirty="0" err="1"/>
              <a:t>інших</a:t>
            </a:r>
            <a:r>
              <a:rPr lang="ru-RU" dirty="0"/>
              <a:t> </a:t>
            </a:r>
            <a:r>
              <a:rPr lang="ru-RU" dirty="0" err="1"/>
              <a:t>предметів</a:t>
            </a:r>
            <a:r>
              <a:rPr lang="ru-RU" dirty="0"/>
              <a:t> </a:t>
            </a:r>
            <a:r>
              <a:rPr lang="ru-RU" dirty="0" err="1"/>
              <a:t>залежить</a:t>
            </a:r>
            <a:r>
              <a:rPr lang="ru-RU" dirty="0"/>
              <a:t> від характеру</a:t>
            </a:r>
            <a:r>
              <a:rPr lang="en-US" dirty="0"/>
              <a:t> </a:t>
            </a:r>
            <a:r>
              <a:rPr lang="ru-RU" dirty="0" err="1"/>
              <a:t>переміщуваних</a:t>
            </a:r>
            <a:r>
              <a:rPr lang="ru-RU" dirty="0"/>
              <a:t> </a:t>
            </a:r>
            <a:r>
              <a:rPr lang="ru-RU" dirty="0" err="1"/>
              <a:t>товарів</a:t>
            </a:r>
            <a:r>
              <a:rPr lang="ru-RU" dirty="0"/>
              <a:t>, </a:t>
            </a:r>
            <a:r>
              <a:rPr lang="ru-RU" dirty="0" err="1"/>
              <a:t>декларованого</a:t>
            </a:r>
            <a:r>
              <a:rPr lang="ru-RU" dirty="0"/>
              <a:t> </a:t>
            </a:r>
            <a:r>
              <a:rPr lang="ru-RU" dirty="0" err="1"/>
              <a:t>митного</a:t>
            </a:r>
            <a:r>
              <a:rPr lang="ru-RU" dirty="0"/>
              <a:t> режиму і </a:t>
            </a:r>
            <a:r>
              <a:rPr lang="ru-RU" dirty="0" err="1"/>
              <a:t>здійснюваних</a:t>
            </a:r>
            <a:r>
              <a:rPr lang="ru-RU" dirty="0"/>
              <a:t> </a:t>
            </a:r>
            <a:r>
              <a:rPr lang="ru-RU" dirty="0" err="1"/>
              <a:t>митних</a:t>
            </a:r>
            <a:r>
              <a:rPr lang="en-US" dirty="0"/>
              <a:t> </a:t>
            </a:r>
            <a:r>
              <a:rPr lang="ru-RU" dirty="0"/>
              <a:t>процедур. </a:t>
            </a:r>
            <a:endParaRPr lang="en-US" dirty="0"/>
          </a:p>
          <a:p>
            <a:pPr marL="0" indent="0" algn="just">
              <a:spcBef>
                <a:spcPts val="600"/>
              </a:spcBef>
              <a:buNone/>
            </a:pPr>
            <a:r>
              <a:rPr lang="ru-RU" dirty="0" err="1"/>
              <a:t>Сукупність</a:t>
            </a:r>
            <a:r>
              <a:rPr lang="ru-RU" dirty="0"/>
              <a:t> таких </a:t>
            </a:r>
            <a:r>
              <a:rPr lang="ru-RU" dirty="0" err="1"/>
              <a:t>документів</a:t>
            </a:r>
            <a:r>
              <a:rPr lang="ru-RU" dirty="0"/>
              <a:t> в </a:t>
            </a:r>
            <a:r>
              <a:rPr lang="ru-RU" dirty="0" err="1"/>
              <a:t>сучасній</a:t>
            </a:r>
            <a:r>
              <a:rPr lang="ru-RU" dirty="0"/>
              <a:t> </a:t>
            </a:r>
            <a:r>
              <a:rPr lang="ru-RU" dirty="0" err="1"/>
              <a:t>митній</a:t>
            </a:r>
            <a:r>
              <a:rPr lang="ru-RU" dirty="0"/>
              <a:t> </a:t>
            </a:r>
            <a:r>
              <a:rPr lang="ru-RU" dirty="0" err="1"/>
              <a:t>практиці</a:t>
            </a:r>
            <a:r>
              <a:rPr lang="ru-RU" dirty="0"/>
              <a:t> </a:t>
            </a:r>
            <a:r>
              <a:rPr lang="ru-RU" dirty="0" err="1"/>
              <a:t>прийнято</a:t>
            </a:r>
            <a:r>
              <a:rPr lang="en-US" dirty="0"/>
              <a:t> </a:t>
            </a:r>
            <a:r>
              <a:rPr lang="ru-RU" dirty="0" err="1"/>
              <a:t>називати</a:t>
            </a:r>
            <a:r>
              <a:rPr lang="ru-RU" dirty="0"/>
              <a:t> </a:t>
            </a:r>
            <a:r>
              <a:rPr lang="ru-RU" dirty="0" err="1"/>
              <a:t>зовнішньоекономічною</a:t>
            </a:r>
            <a:r>
              <a:rPr lang="ru-RU" dirty="0"/>
              <a:t> </a:t>
            </a:r>
            <a:r>
              <a:rPr lang="ru-RU" dirty="0" err="1"/>
              <a:t>документацією</a:t>
            </a:r>
            <a:r>
              <a:rPr lang="ru-RU" dirty="0"/>
              <a:t>.</a:t>
            </a:r>
            <a:endParaRPr lang="en-US" dirty="0"/>
          </a:p>
          <a:p>
            <a:pPr marL="0" indent="0" algn="just">
              <a:spcBef>
                <a:spcPts val="600"/>
              </a:spcBef>
              <a:buNone/>
            </a:pPr>
            <a:r>
              <a:rPr lang="ru-RU" dirty="0" err="1"/>
              <a:t>Повна</a:t>
            </a:r>
            <a:r>
              <a:rPr lang="ru-RU" dirty="0"/>
              <a:t> </a:t>
            </a:r>
            <a:r>
              <a:rPr lang="ru-RU" dirty="0" err="1"/>
              <a:t>класифікація</a:t>
            </a:r>
            <a:r>
              <a:rPr lang="ru-RU" dirty="0"/>
              <a:t> </a:t>
            </a:r>
            <a:r>
              <a:rPr lang="ru-RU" dirty="0" err="1"/>
              <a:t>зовнішньоекономічних</a:t>
            </a:r>
            <a:r>
              <a:rPr lang="ru-RU" dirty="0"/>
              <a:t> </a:t>
            </a:r>
            <a:r>
              <a:rPr lang="ru-RU" dirty="0" err="1"/>
              <a:t>документів</a:t>
            </a:r>
            <a:r>
              <a:rPr lang="ru-RU" dirty="0"/>
              <a:t> </a:t>
            </a:r>
            <a:r>
              <a:rPr lang="ru-RU" dirty="0" err="1"/>
              <a:t>необхідна</a:t>
            </a:r>
            <a:r>
              <a:rPr lang="ru-RU" dirty="0"/>
              <a:t> для</a:t>
            </a:r>
          </a:p>
          <a:p>
            <a:pPr marL="0" indent="0" algn="just">
              <a:spcBef>
                <a:spcPts val="600"/>
              </a:spcBef>
              <a:buNone/>
            </a:pPr>
            <a:r>
              <a:rPr lang="ru-RU" dirty="0" err="1"/>
              <a:t>митного</a:t>
            </a:r>
            <a:r>
              <a:rPr lang="ru-RU" dirty="0"/>
              <a:t> </a:t>
            </a:r>
            <a:r>
              <a:rPr lang="ru-RU" dirty="0" err="1"/>
              <a:t>оформлення</a:t>
            </a:r>
            <a:r>
              <a:rPr lang="ru-RU" dirty="0"/>
              <a:t> </a:t>
            </a:r>
            <a:r>
              <a:rPr lang="ru-RU" dirty="0" err="1"/>
              <a:t>показна</a:t>
            </a:r>
            <a:r>
              <a:rPr lang="ru-RU" dirty="0"/>
              <a:t> на рисунку </a:t>
            </a:r>
            <a:r>
              <a:rPr lang="uk-UA" dirty="0"/>
              <a:t>нижче.</a:t>
            </a:r>
            <a:r>
              <a:rPr lang="ru-RU" dirty="0"/>
              <a:t> До </a:t>
            </a:r>
            <a:r>
              <a:rPr lang="ru-RU" dirty="0" err="1"/>
              <a:t>митних</a:t>
            </a:r>
            <a:r>
              <a:rPr lang="ru-RU" dirty="0"/>
              <a:t> </a:t>
            </a:r>
            <a:r>
              <a:rPr lang="ru-RU" dirty="0" err="1"/>
              <a:t>документів</a:t>
            </a:r>
            <a:r>
              <a:rPr lang="ru-RU" dirty="0"/>
              <a:t> </a:t>
            </a:r>
            <a:r>
              <a:rPr lang="ru-RU" dirty="0" err="1"/>
              <a:t>відносять</a:t>
            </a:r>
            <a:r>
              <a:rPr lang="ru-RU" dirty="0"/>
              <a:t> в</a:t>
            </a:r>
          </a:p>
          <a:p>
            <a:pPr marL="0" indent="0" algn="just">
              <a:spcBef>
                <a:spcPts val="600"/>
              </a:spcBef>
              <a:buNone/>
            </a:pPr>
            <a:r>
              <a:rPr lang="ru-RU" dirty="0"/>
              <a:t>основному </a:t>
            </a:r>
            <a:r>
              <a:rPr lang="ru-RU" dirty="0" err="1"/>
              <a:t>ті</a:t>
            </a:r>
            <a:r>
              <a:rPr lang="ru-RU" dirty="0"/>
              <a:t> </a:t>
            </a:r>
            <a:r>
              <a:rPr lang="ru-RU" dirty="0" err="1"/>
              <a:t>документи</a:t>
            </a:r>
            <a:r>
              <a:rPr lang="ru-RU" dirty="0"/>
              <a:t>, які </a:t>
            </a:r>
            <a:r>
              <a:rPr lang="ru-RU" dirty="0" err="1"/>
              <a:t>виступають</a:t>
            </a:r>
            <a:r>
              <a:rPr lang="ru-RU" dirty="0"/>
              <a:t> </a:t>
            </a:r>
            <a:r>
              <a:rPr lang="ru-RU" dirty="0" err="1"/>
              <a:t>підставою</a:t>
            </a:r>
            <a:r>
              <a:rPr lang="ru-RU" dirty="0"/>
              <a:t> для </a:t>
            </a:r>
            <a:r>
              <a:rPr lang="ru-RU" dirty="0" err="1"/>
              <a:t>випуску</a:t>
            </a:r>
            <a:r>
              <a:rPr lang="ru-RU" dirty="0"/>
              <a:t> </a:t>
            </a:r>
            <a:r>
              <a:rPr lang="ru-RU" dirty="0" err="1"/>
              <a:t>товарів</a:t>
            </a:r>
            <a:r>
              <a:rPr lang="ru-RU" dirty="0"/>
              <a:t> на</a:t>
            </a:r>
          </a:p>
          <a:p>
            <a:pPr marL="0" indent="0" algn="just">
              <a:spcBef>
                <a:spcPts val="600"/>
              </a:spcBef>
              <a:buNone/>
            </a:pPr>
            <a:r>
              <a:rPr lang="ru-RU" dirty="0" err="1"/>
              <a:t>митну</a:t>
            </a:r>
            <a:r>
              <a:rPr lang="ru-RU" dirty="0"/>
              <a:t> </a:t>
            </a:r>
            <a:r>
              <a:rPr lang="ru-RU" dirty="0" err="1"/>
              <a:t>територію</a:t>
            </a:r>
            <a:r>
              <a:rPr lang="ru-RU" dirty="0"/>
              <a:t> </a:t>
            </a:r>
            <a:r>
              <a:rPr lang="ru-RU" dirty="0" err="1"/>
              <a:t>України</a:t>
            </a:r>
            <a:r>
              <a:rPr lang="ru-RU" dirty="0"/>
              <a:t>, а також при </a:t>
            </a:r>
            <a:r>
              <a:rPr lang="ru-RU" dirty="0" err="1"/>
              <a:t>вивезенні</a:t>
            </a:r>
            <a:r>
              <a:rPr lang="ru-RU" dirty="0"/>
              <a:t> </a:t>
            </a:r>
            <a:r>
              <a:rPr lang="ru-RU" dirty="0" err="1"/>
              <a:t>товарів</a:t>
            </a:r>
            <a:r>
              <a:rPr lang="ru-RU" dirty="0"/>
              <a:t> за </a:t>
            </a:r>
            <a:r>
              <a:rPr lang="ru-RU" dirty="0" err="1"/>
              <a:t>межі</a:t>
            </a:r>
            <a:r>
              <a:rPr lang="ru-RU" dirty="0"/>
              <a:t> </a:t>
            </a:r>
            <a:r>
              <a:rPr lang="ru-RU" dirty="0" err="1"/>
              <a:t>цієї</a:t>
            </a:r>
            <a:r>
              <a:rPr lang="ru-RU" dirty="0"/>
              <a:t> </a:t>
            </a:r>
            <a:r>
              <a:rPr lang="ru-RU" dirty="0" err="1"/>
              <a:t>території</a:t>
            </a:r>
            <a:r>
              <a:rPr lang="ru-RU" dirty="0"/>
              <a:t>.</a:t>
            </a:r>
          </a:p>
          <a:p>
            <a:pPr marL="0" indent="0" algn="just">
              <a:spcBef>
                <a:spcPts val="600"/>
              </a:spcBef>
              <a:buNone/>
            </a:pPr>
            <a:r>
              <a:rPr lang="ru-RU" dirty="0" err="1"/>
              <a:t>Основними</a:t>
            </a:r>
            <a:r>
              <a:rPr lang="ru-RU" dirty="0"/>
              <a:t> </a:t>
            </a:r>
            <a:r>
              <a:rPr lang="ru-RU" dirty="0" err="1"/>
              <a:t>митними</a:t>
            </a:r>
            <a:r>
              <a:rPr lang="ru-RU" dirty="0"/>
              <a:t> документами є </a:t>
            </a:r>
            <a:r>
              <a:rPr lang="ru-RU" dirty="0" err="1"/>
              <a:t>митні</a:t>
            </a:r>
            <a:r>
              <a:rPr lang="ru-RU" dirty="0"/>
              <a:t> </a:t>
            </a:r>
            <a:r>
              <a:rPr lang="ru-RU" dirty="0" err="1"/>
              <a:t>декларації</a:t>
            </a:r>
            <a:r>
              <a:rPr lang="ru-RU" dirty="0"/>
              <a:t> </a:t>
            </a:r>
            <a:r>
              <a:rPr lang="ru-RU" dirty="0" err="1"/>
              <a:t>всіх</a:t>
            </a:r>
            <a:r>
              <a:rPr lang="ru-RU" dirty="0"/>
              <a:t> </a:t>
            </a:r>
            <a:r>
              <a:rPr lang="ru-RU" dirty="0" err="1"/>
              <a:t>типів</a:t>
            </a:r>
            <a:r>
              <a:rPr lang="ru-RU" dirty="0"/>
              <a:t> і </a:t>
            </a:r>
            <a:r>
              <a:rPr lang="ru-RU" dirty="0" err="1"/>
              <a:t>видів</a:t>
            </a:r>
            <a:r>
              <a:rPr lang="ru-RU" dirty="0"/>
              <a:t>,</a:t>
            </a:r>
          </a:p>
          <a:p>
            <a:pPr marL="0" indent="0" algn="just">
              <a:spcBef>
                <a:spcPts val="600"/>
              </a:spcBef>
              <a:buNone/>
            </a:pPr>
            <a:r>
              <a:rPr lang="ru-RU" dirty="0" err="1"/>
              <a:t>рішення</a:t>
            </a:r>
            <a:r>
              <a:rPr lang="ru-RU" dirty="0"/>
              <a:t> про </a:t>
            </a:r>
            <a:r>
              <a:rPr lang="ru-RU" dirty="0" err="1"/>
              <a:t>визначення</a:t>
            </a:r>
            <a:r>
              <a:rPr lang="ru-RU" dirty="0"/>
              <a:t> </a:t>
            </a:r>
            <a:r>
              <a:rPr lang="ru-RU" dirty="0" err="1"/>
              <a:t>країни</a:t>
            </a:r>
            <a:r>
              <a:rPr lang="ru-RU" dirty="0"/>
              <a:t> </a:t>
            </a:r>
            <a:r>
              <a:rPr lang="ru-RU" dirty="0" err="1"/>
              <a:t>походження</a:t>
            </a:r>
            <a:r>
              <a:rPr lang="ru-RU" dirty="0"/>
              <a:t> та коду </a:t>
            </a:r>
            <a:r>
              <a:rPr lang="ru-RU" dirty="0" err="1"/>
              <a:t>товарів</a:t>
            </a:r>
            <a:r>
              <a:rPr lang="ru-RU" dirty="0"/>
              <a:t>. Не </a:t>
            </a:r>
            <a:r>
              <a:rPr lang="ru-RU" dirty="0" err="1"/>
              <a:t>менш</a:t>
            </a:r>
            <a:endParaRPr lang="ru-RU" dirty="0"/>
          </a:p>
          <a:p>
            <a:pPr marL="0" indent="0" algn="just">
              <a:spcBef>
                <a:spcPts val="600"/>
              </a:spcBef>
              <a:buNone/>
            </a:pPr>
            <a:r>
              <a:rPr lang="ru-RU" dirty="0" err="1"/>
              <a:t>важливими</a:t>
            </a:r>
            <a:r>
              <a:rPr lang="ru-RU" dirty="0"/>
              <a:t> документами, які </a:t>
            </a:r>
            <a:r>
              <a:rPr lang="ru-RU" dirty="0" err="1"/>
              <a:t>оформлюються</a:t>
            </a:r>
            <a:r>
              <a:rPr lang="ru-RU" dirty="0"/>
              <a:t> </a:t>
            </a:r>
            <a:r>
              <a:rPr lang="ru-RU" dirty="0" err="1"/>
              <a:t>виключно</a:t>
            </a:r>
            <a:r>
              <a:rPr lang="ru-RU" dirty="0"/>
              <a:t> в </a:t>
            </a:r>
            <a:r>
              <a:rPr lang="ru-RU" dirty="0" err="1"/>
              <a:t>митних</a:t>
            </a:r>
            <a:r>
              <a:rPr lang="ru-RU" dirty="0"/>
              <a:t> </a:t>
            </a:r>
            <a:r>
              <a:rPr lang="ru-RU" dirty="0" err="1"/>
              <a:t>цілях</a:t>
            </a:r>
            <a:endParaRPr lang="ru-RU" dirty="0"/>
          </a:p>
          <a:p>
            <a:pPr marL="0" indent="0" algn="just">
              <a:spcBef>
                <a:spcPts val="600"/>
              </a:spcBef>
              <a:buNone/>
            </a:pPr>
            <a:r>
              <a:rPr lang="ru-RU" dirty="0" err="1"/>
              <a:t>виступають</a:t>
            </a:r>
            <a:r>
              <a:rPr lang="ru-RU" dirty="0"/>
              <a:t> </a:t>
            </a:r>
            <a:r>
              <a:rPr lang="ru-RU" dirty="0" err="1"/>
              <a:t>доповнюючи</a:t>
            </a:r>
            <a:r>
              <a:rPr lang="ru-RU" dirty="0"/>
              <a:t> </a:t>
            </a:r>
            <a:r>
              <a:rPr lang="ru-RU" dirty="0" err="1"/>
              <a:t>митні</a:t>
            </a:r>
            <a:r>
              <a:rPr lang="ru-RU" dirty="0"/>
              <a:t> </a:t>
            </a:r>
            <a:r>
              <a:rPr lang="ru-RU" dirty="0" err="1"/>
              <a:t>декларації</a:t>
            </a:r>
            <a:r>
              <a:rPr lang="ru-RU" dirty="0"/>
              <a:t> – </a:t>
            </a:r>
            <a:r>
              <a:rPr lang="ru-RU" dirty="0" err="1"/>
              <a:t>декларація</a:t>
            </a:r>
            <a:r>
              <a:rPr lang="ru-RU" dirty="0"/>
              <a:t> </a:t>
            </a:r>
            <a:r>
              <a:rPr lang="ru-RU" dirty="0" err="1"/>
              <a:t>митної</a:t>
            </a:r>
            <a:r>
              <a:rPr lang="ru-RU" dirty="0"/>
              <a:t> </a:t>
            </a:r>
            <a:r>
              <a:rPr lang="ru-RU" dirty="0" err="1"/>
              <a:t>вартості</a:t>
            </a:r>
            <a:r>
              <a:rPr lang="ru-RU" dirty="0"/>
              <a:t>,</a:t>
            </a:r>
          </a:p>
          <a:p>
            <a:pPr marL="0" indent="0" algn="just">
              <a:spcBef>
                <a:spcPts val="600"/>
              </a:spcBef>
              <a:buNone/>
            </a:pPr>
            <a:r>
              <a:rPr lang="ru-RU" dirty="0" err="1"/>
              <a:t>сертифікат</a:t>
            </a:r>
            <a:r>
              <a:rPr lang="ru-RU" dirty="0"/>
              <a:t> </a:t>
            </a:r>
            <a:r>
              <a:rPr lang="ru-RU" dirty="0" err="1"/>
              <a:t>країни</a:t>
            </a:r>
            <a:r>
              <a:rPr lang="ru-RU" dirty="0"/>
              <a:t> </a:t>
            </a:r>
            <a:r>
              <a:rPr lang="ru-RU" dirty="0" err="1"/>
              <a:t>походження</a:t>
            </a:r>
            <a:r>
              <a:rPr lang="ru-RU" dirty="0"/>
              <a:t> </a:t>
            </a:r>
            <a:r>
              <a:rPr lang="ru-RU" dirty="0" err="1"/>
              <a:t>товарів</a:t>
            </a:r>
            <a:r>
              <a:rPr lang="ru-RU" dirty="0"/>
              <a:t>, </a:t>
            </a:r>
            <a:r>
              <a:rPr lang="ru-RU" dirty="0" err="1"/>
              <a:t>документи</a:t>
            </a:r>
            <a:r>
              <a:rPr lang="ru-RU" dirty="0"/>
              <a:t>, що </a:t>
            </a:r>
            <a:r>
              <a:rPr lang="ru-RU" dirty="0" err="1"/>
              <a:t>підтверджують</a:t>
            </a:r>
            <a:r>
              <a:rPr lang="ru-RU" dirty="0"/>
              <a:t> право на</a:t>
            </a:r>
          </a:p>
          <a:p>
            <a:pPr marL="0" indent="0" algn="just">
              <a:spcBef>
                <a:spcPts val="600"/>
              </a:spcBef>
              <a:buNone/>
            </a:pPr>
            <a:r>
              <a:rPr lang="ru-RU" dirty="0" err="1"/>
              <a:t>пільгу</a:t>
            </a:r>
            <a:r>
              <a:rPr lang="ru-RU" dirty="0"/>
              <a:t> </a:t>
            </a:r>
            <a:r>
              <a:rPr lang="ru-RU" dirty="0" err="1"/>
              <a:t>зі</a:t>
            </a:r>
            <a:r>
              <a:rPr lang="ru-RU" dirty="0"/>
              <a:t> </a:t>
            </a:r>
            <a:r>
              <a:rPr lang="ru-RU" dirty="0" err="1"/>
              <a:t>сплати</a:t>
            </a:r>
            <a:r>
              <a:rPr lang="ru-RU" dirty="0"/>
              <a:t> </a:t>
            </a:r>
            <a:r>
              <a:rPr lang="ru-RU" dirty="0" err="1"/>
              <a:t>митних</a:t>
            </a:r>
            <a:r>
              <a:rPr lang="ru-RU" dirty="0"/>
              <a:t> </a:t>
            </a:r>
            <a:r>
              <a:rPr lang="ru-RU" dirty="0" err="1"/>
              <a:t>платежів</a:t>
            </a:r>
            <a:r>
              <a:rPr lang="ru-RU" dirty="0"/>
              <a:t>.</a:t>
            </a:r>
            <a:endParaRPr lang="uk-UA" dirty="0"/>
          </a:p>
        </p:txBody>
      </p:sp>
    </p:spTree>
    <p:extLst>
      <p:ext uri="{BB962C8B-B14F-4D97-AF65-F5344CB8AC3E}">
        <p14:creationId xmlns:p14="http://schemas.microsoft.com/office/powerpoint/2010/main" val="161059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a:extLst>
              <a:ext uri="{FF2B5EF4-FFF2-40B4-BE49-F238E27FC236}">
                <a16:creationId xmlns:a16="http://schemas.microsoft.com/office/drawing/2014/main" id="{430C06EC-1CF7-4444-82A0-475FB0A64FF5}"/>
              </a:ext>
            </a:extLst>
          </p:cNvPr>
          <p:cNvPicPr>
            <a:picLocks noGrp="1" noChangeAspect="1"/>
          </p:cNvPicPr>
          <p:nvPr>
            <p:ph idx="1"/>
          </p:nvPr>
        </p:nvPicPr>
        <p:blipFill>
          <a:blip r:embed="rId2"/>
          <a:stretch>
            <a:fillRect/>
          </a:stretch>
        </p:blipFill>
        <p:spPr>
          <a:xfrm>
            <a:off x="381000" y="228600"/>
            <a:ext cx="10763250" cy="6219825"/>
          </a:xfrm>
          <a:prstGeom prst="rect">
            <a:avLst/>
          </a:prstGeom>
        </p:spPr>
      </p:pic>
    </p:spTree>
    <p:extLst>
      <p:ext uri="{BB962C8B-B14F-4D97-AF65-F5344CB8AC3E}">
        <p14:creationId xmlns:p14="http://schemas.microsoft.com/office/powerpoint/2010/main" val="224056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45660"/>
            <a:ext cx="8596668" cy="6127843"/>
          </a:xfrm>
        </p:spPr>
        <p:txBody>
          <a:bodyPr/>
          <a:lstStyle/>
          <a:p>
            <a:pPr marL="0" indent="0">
              <a:buNone/>
            </a:pPr>
            <a:r>
              <a:rPr lang="ru-RU" dirty="0"/>
              <a:t>Для </a:t>
            </a:r>
            <a:r>
              <a:rPr lang="ru-RU" dirty="0" err="1"/>
              <a:t>виконання</a:t>
            </a:r>
            <a:r>
              <a:rPr lang="ru-RU" dirty="0"/>
              <a:t> </a:t>
            </a:r>
            <a:r>
              <a:rPr lang="ru-RU" dirty="0" err="1"/>
              <a:t>митних</a:t>
            </a:r>
            <a:r>
              <a:rPr lang="ru-RU" dirty="0"/>
              <a:t> формальностей </a:t>
            </a:r>
            <a:r>
              <a:rPr lang="ru-RU" dirty="0" err="1"/>
              <a:t>під</a:t>
            </a:r>
            <a:r>
              <a:rPr lang="ru-RU" dirty="0"/>
              <a:t> час </a:t>
            </a:r>
            <a:r>
              <a:rPr lang="ru-RU" dirty="0" err="1"/>
              <a:t>здійснення</a:t>
            </a:r>
            <a:r>
              <a:rPr lang="ru-RU" dirty="0"/>
              <a:t> </a:t>
            </a:r>
            <a:r>
              <a:rPr lang="ru-RU" dirty="0" err="1"/>
              <a:t>митного</a:t>
            </a:r>
            <a:r>
              <a:rPr lang="ru-RU" dirty="0"/>
              <a:t> </a:t>
            </a:r>
            <a:r>
              <a:rPr lang="ru-RU" dirty="0" err="1"/>
              <a:t>оформлення</a:t>
            </a:r>
            <a:r>
              <a:rPr lang="ru-RU" dirty="0"/>
              <a:t> </a:t>
            </a:r>
            <a:r>
              <a:rPr lang="ru-RU" dirty="0" err="1"/>
              <a:t>товарів</a:t>
            </a:r>
            <a:r>
              <a:rPr lang="ru-RU" dirty="0"/>
              <a:t> і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застосовується</a:t>
            </a:r>
            <a:r>
              <a:rPr lang="ru-RU" dirty="0"/>
              <a:t> </a:t>
            </a:r>
            <a:r>
              <a:rPr lang="ru-RU" dirty="0" err="1"/>
              <a:t>автоматизована</a:t>
            </a:r>
            <a:r>
              <a:rPr lang="ru-RU" dirty="0"/>
              <a:t> система </a:t>
            </a:r>
            <a:r>
              <a:rPr lang="ru-RU" dirty="0" err="1"/>
              <a:t>митного</a:t>
            </a:r>
            <a:r>
              <a:rPr lang="ru-RU" dirty="0"/>
              <a:t> </a:t>
            </a:r>
            <a:r>
              <a:rPr lang="ru-RU" dirty="0" err="1"/>
              <a:t>оформлення</a:t>
            </a:r>
            <a:r>
              <a:rPr lang="ru-RU" dirty="0"/>
              <a:t>, яка в автоматичному </a:t>
            </a:r>
            <a:r>
              <a:rPr lang="ru-RU" dirty="0" err="1"/>
              <a:t>режимі</a:t>
            </a:r>
            <a:r>
              <a:rPr lang="ru-RU" dirty="0"/>
              <a:t> </a:t>
            </a:r>
            <a:r>
              <a:rPr lang="ru-RU" dirty="0" err="1"/>
              <a:t>здійснює</a:t>
            </a:r>
            <a:r>
              <a:rPr lang="ru-RU" dirty="0"/>
              <a:t>:</a:t>
            </a:r>
          </a:p>
          <a:p>
            <a:r>
              <a:rPr lang="ru-RU" dirty="0"/>
              <a:t>1) </a:t>
            </a:r>
            <a:r>
              <a:rPr lang="ru-RU" dirty="0" err="1"/>
              <a:t>отримання</a:t>
            </a:r>
            <a:r>
              <a:rPr lang="ru-RU" dirty="0"/>
              <a:t> </a:t>
            </a:r>
            <a:r>
              <a:rPr lang="ru-RU" dirty="0" err="1"/>
              <a:t>митних</a:t>
            </a:r>
            <a:r>
              <a:rPr lang="ru-RU" dirty="0"/>
              <a:t> </a:t>
            </a:r>
            <a:r>
              <a:rPr lang="ru-RU" dirty="0" err="1"/>
              <a:t>декларацій</a:t>
            </a:r>
            <a:r>
              <a:rPr lang="ru-RU" dirty="0"/>
              <a:t> та </a:t>
            </a:r>
            <a:r>
              <a:rPr lang="ru-RU" dirty="0" err="1"/>
              <a:t>їх</a:t>
            </a:r>
            <a:r>
              <a:rPr lang="ru-RU" dirty="0"/>
              <a:t> </a:t>
            </a:r>
            <a:r>
              <a:rPr lang="ru-RU" dirty="0" err="1"/>
              <a:t>реєстрацію</a:t>
            </a:r>
            <a:r>
              <a:rPr lang="ru-RU" dirty="0"/>
              <a:t>;</a:t>
            </a:r>
          </a:p>
          <a:p>
            <a:r>
              <a:rPr lang="ru-RU" dirty="0"/>
              <a:t>2) </a:t>
            </a:r>
            <a:r>
              <a:rPr lang="ru-RU" dirty="0" err="1"/>
              <a:t>визначення</a:t>
            </a:r>
            <a:r>
              <a:rPr lang="ru-RU" dirty="0"/>
              <a:t> </a:t>
            </a:r>
            <a:r>
              <a:rPr lang="ru-RU" dirty="0" err="1"/>
              <a:t>переліку</a:t>
            </a:r>
            <a:r>
              <a:rPr lang="ru-RU" dirty="0"/>
              <a:t> </a:t>
            </a:r>
            <a:r>
              <a:rPr lang="ru-RU" dirty="0" err="1"/>
              <a:t>митних</a:t>
            </a:r>
            <a:r>
              <a:rPr lang="ru-RU" dirty="0"/>
              <a:t> формальностей, </a:t>
            </a:r>
            <a:r>
              <a:rPr lang="ru-RU" dirty="0" err="1"/>
              <a:t>обов’язкових</a:t>
            </a:r>
            <a:r>
              <a:rPr lang="ru-RU" dirty="0"/>
              <a:t> для </a:t>
            </a:r>
            <a:r>
              <a:rPr lang="ru-RU" dirty="0" err="1"/>
              <a:t>виконання</a:t>
            </a:r>
            <a:r>
              <a:rPr lang="ru-RU" dirty="0"/>
              <a:t> за </a:t>
            </a:r>
            <a:r>
              <a:rPr lang="ru-RU" dirty="0" err="1"/>
              <a:t>митною</a:t>
            </a:r>
            <a:r>
              <a:rPr lang="ru-RU" dirty="0"/>
              <a:t> </a:t>
            </a:r>
            <a:r>
              <a:rPr lang="ru-RU" dirty="0" err="1"/>
              <a:t>декларацією</a:t>
            </a:r>
            <a:r>
              <a:rPr lang="ru-RU" dirty="0"/>
              <a:t>, </a:t>
            </a:r>
            <a:r>
              <a:rPr lang="ru-RU" dirty="0" err="1"/>
              <a:t>залежно</a:t>
            </a:r>
            <a:r>
              <a:rPr lang="ru-RU" dirty="0"/>
              <a:t> </a:t>
            </a:r>
            <a:r>
              <a:rPr lang="ru-RU" dirty="0" err="1"/>
              <a:t>від</a:t>
            </a:r>
            <a:r>
              <a:rPr lang="ru-RU" dirty="0"/>
              <a:t> типу </a:t>
            </a:r>
            <a:r>
              <a:rPr lang="ru-RU" dirty="0" err="1"/>
              <a:t>митної</a:t>
            </a:r>
            <a:r>
              <a:rPr lang="ru-RU" dirty="0"/>
              <a:t> </a:t>
            </a:r>
            <a:r>
              <a:rPr lang="ru-RU" dirty="0" err="1"/>
              <a:t>декларації</a:t>
            </a:r>
            <a:r>
              <a:rPr lang="ru-RU" dirty="0"/>
              <a:t>, </a:t>
            </a:r>
            <a:r>
              <a:rPr lang="ru-RU" dirty="0" err="1"/>
              <a:t>митного</a:t>
            </a:r>
            <a:r>
              <a:rPr lang="ru-RU" dirty="0"/>
              <a:t> режиму, </a:t>
            </a:r>
            <a:r>
              <a:rPr lang="ru-RU" dirty="0" err="1"/>
              <a:t>особливостей</a:t>
            </a:r>
            <a:r>
              <a:rPr lang="ru-RU" dirty="0"/>
              <a:t>, </a:t>
            </a:r>
            <a:r>
              <a:rPr lang="ru-RU" dirty="0" err="1"/>
              <a:t>засобів</a:t>
            </a:r>
            <a:r>
              <a:rPr lang="ru-RU" dirty="0"/>
              <a:t> і </a:t>
            </a:r>
            <a:r>
              <a:rPr lang="ru-RU" dirty="0" err="1"/>
              <a:t>способів</a:t>
            </a:r>
            <a:r>
              <a:rPr lang="ru-RU" dirty="0"/>
              <a:t> </a:t>
            </a:r>
            <a:r>
              <a:rPr lang="ru-RU" dirty="0" err="1"/>
              <a:t>переміщення</a:t>
            </a:r>
            <a:r>
              <a:rPr lang="ru-RU" dirty="0"/>
              <a:t> </a:t>
            </a:r>
            <a:r>
              <a:rPr lang="ru-RU" dirty="0" err="1"/>
              <a:t>товарів</a:t>
            </a:r>
            <a:r>
              <a:rPr lang="ru-RU" dirty="0"/>
              <a:t> через </a:t>
            </a:r>
            <a:r>
              <a:rPr lang="ru-RU" dirty="0" err="1"/>
              <a:t>митний</a:t>
            </a:r>
            <a:r>
              <a:rPr lang="ru-RU" dirty="0"/>
              <a:t> кордон </a:t>
            </a:r>
            <a:r>
              <a:rPr lang="ru-RU" dirty="0" err="1"/>
              <a:t>України</a:t>
            </a:r>
            <a:r>
              <a:rPr lang="ru-RU" dirty="0"/>
              <a:t> та з </a:t>
            </a:r>
            <a:r>
              <a:rPr lang="ru-RU" dirty="0" err="1"/>
              <a:t>урахуванням</a:t>
            </a:r>
            <a:r>
              <a:rPr lang="ru-RU" dirty="0"/>
              <a:t> </a:t>
            </a:r>
            <a:r>
              <a:rPr lang="ru-RU" dirty="0" err="1"/>
              <a:t>результатів</a:t>
            </a:r>
            <a:r>
              <a:rPr lang="ru-RU" dirty="0"/>
              <a:t> </a:t>
            </a:r>
            <a:r>
              <a:rPr lang="ru-RU" dirty="0" err="1"/>
              <a:t>аналізу</a:t>
            </a:r>
            <a:r>
              <a:rPr lang="ru-RU" dirty="0"/>
              <a:t> </a:t>
            </a:r>
            <a:r>
              <a:rPr lang="ru-RU" dirty="0" err="1"/>
              <a:t>ризиків</a:t>
            </a:r>
            <a:r>
              <a:rPr lang="ru-RU" dirty="0"/>
              <a:t>;</a:t>
            </a:r>
          </a:p>
          <a:p>
            <a:r>
              <a:rPr lang="ru-RU" dirty="0"/>
              <a:t>3) </a:t>
            </a:r>
            <a:r>
              <a:rPr lang="ru-RU" dirty="0" err="1"/>
              <a:t>визначення</a:t>
            </a:r>
            <a:r>
              <a:rPr lang="ru-RU" dirty="0"/>
              <a:t> </a:t>
            </a:r>
            <a:r>
              <a:rPr lang="ru-RU" dirty="0" err="1"/>
              <a:t>необхідності</a:t>
            </a:r>
            <a:r>
              <a:rPr lang="ru-RU" dirty="0"/>
              <a:t> </a:t>
            </a:r>
            <a:r>
              <a:rPr lang="ru-RU" dirty="0" err="1"/>
              <a:t>участі</a:t>
            </a:r>
            <a:r>
              <a:rPr lang="ru-RU" dirty="0"/>
              <a:t> </a:t>
            </a:r>
            <a:r>
              <a:rPr lang="ru-RU" dirty="0" err="1"/>
              <a:t>посадової</a:t>
            </a:r>
            <a:r>
              <a:rPr lang="ru-RU" dirty="0"/>
              <a:t> особи </a:t>
            </a:r>
            <a:r>
              <a:rPr lang="ru-RU" dirty="0" err="1"/>
              <a:t>митного</a:t>
            </a:r>
            <a:r>
              <a:rPr lang="ru-RU" dirty="0"/>
              <a:t> органу у </a:t>
            </a:r>
            <a:r>
              <a:rPr lang="ru-RU" dirty="0" err="1"/>
              <a:t>виконанні</a:t>
            </a:r>
            <a:r>
              <a:rPr lang="ru-RU" dirty="0"/>
              <a:t> </a:t>
            </a:r>
            <a:r>
              <a:rPr lang="ru-RU" dirty="0" err="1"/>
              <a:t>митних</a:t>
            </a:r>
            <a:r>
              <a:rPr lang="ru-RU" dirty="0"/>
              <a:t> формальностей за </a:t>
            </a:r>
            <a:r>
              <a:rPr lang="ru-RU" dirty="0" err="1"/>
              <a:t>митною</a:t>
            </a:r>
            <a:r>
              <a:rPr lang="ru-RU" dirty="0"/>
              <a:t> </a:t>
            </a:r>
            <a:r>
              <a:rPr lang="ru-RU" dirty="0" err="1"/>
              <a:t>декларацією</a:t>
            </a:r>
            <a:r>
              <a:rPr lang="ru-RU" dirty="0"/>
              <a:t>;</a:t>
            </a:r>
          </a:p>
          <a:p>
            <a:r>
              <a:rPr lang="ru-RU" dirty="0"/>
              <a:t>4) </a:t>
            </a:r>
            <a:r>
              <a:rPr lang="ru-RU" dirty="0" err="1"/>
              <a:t>призначення</a:t>
            </a:r>
            <a:r>
              <a:rPr lang="ru-RU" dirty="0"/>
              <a:t> </a:t>
            </a:r>
            <a:r>
              <a:rPr lang="ru-RU" dirty="0" err="1"/>
              <a:t>посадової</a:t>
            </a:r>
            <a:r>
              <a:rPr lang="ru-RU" dirty="0"/>
              <a:t> особи </a:t>
            </a:r>
            <a:r>
              <a:rPr lang="ru-RU" dirty="0" err="1"/>
              <a:t>митного</a:t>
            </a:r>
            <a:r>
              <a:rPr lang="ru-RU" dirty="0"/>
              <a:t> органу для </a:t>
            </a:r>
            <a:r>
              <a:rPr lang="ru-RU" dirty="0" err="1"/>
              <a:t>виконання</a:t>
            </a:r>
            <a:r>
              <a:rPr lang="ru-RU" dirty="0"/>
              <a:t> </a:t>
            </a:r>
            <a:r>
              <a:rPr lang="ru-RU" dirty="0" err="1"/>
              <a:t>митних</a:t>
            </a:r>
            <a:r>
              <a:rPr lang="ru-RU" dirty="0"/>
              <a:t> формальностей за </a:t>
            </a:r>
            <a:r>
              <a:rPr lang="ru-RU" dirty="0" err="1"/>
              <a:t>митною</a:t>
            </a:r>
            <a:r>
              <a:rPr lang="ru-RU" dirty="0"/>
              <a:t> </a:t>
            </a:r>
            <a:r>
              <a:rPr lang="ru-RU" dirty="0" err="1"/>
              <a:t>декларацією</a:t>
            </a:r>
            <a:r>
              <a:rPr lang="ru-RU" dirty="0"/>
              <a:t>;</a:t>
            </a:r>
          </a:p>
          <a:p>
            <a:r>
              <a:rPr lang="ru-RU" dirty="0"/>
              <a:t>5) </a:t>
            </a:r>
            <a:r>
              <a:rPr lang="ru-RU" dirty="0" err="1"/>
              <a:t>надання</a:t>
            </a:r>
            <a:r>
              <a:rPr lang="ru-RU" dirty="0"/>
              <a:t> декларанту </a:t>
            </a:r>
            <a:r>
              <a:rPr lang="ru-RU" dirty="0" err="1"/>
              <a:t>інформації</a:t>
            </a:r>
            <a:r>
              <a:rPr lang="ru-RU" dirty="0"/>
              <a:t> про стан </a:t>
            </a:r>
            <a:r>
              <a:rPr lang="ru-RU" dirty="0" err="1"/>
              <a:t>обробки</a:t>
            </a:r>
            <a:r>
              <a:rPr lang="ru-RU" dirty="0"/>
              <a:t> </a:t>
            </a:r>
            <a:r>
              <a:rPr lang="ru-RU" dirty="0" err="1"/>
              <a:t>митної</a:t>
            </a:r>
            <a:r>
              <a:rPr lang="ru-RU" dirty="0"/>
              <a:t> </a:t>
            </a:r>
            <a:r>
              <a:rPr lang="ru-RU" dirty="0" err="1"/>
              <a:t>декларації</a:t>
            </a:r>
            <a:r>
              <a:rPr lang="ru-RU" dirty="0"/>
              <a:t>, </a:t>
            </a:r>
            <a:r>
              <a:rPr lang="ru-RU" dirty="0" err="1"/>
              <a:t>перелік</a:t>
            </a:r>
            <a:r>
              <a:rPr lang="ru-RU" dirty="0"/>
              <a:t> </a:t>
            </a:r>
            <a:r>
              <a:rPr lang="ru-RU" dirty="0" err="1"/>
              <a:t>митних</a:t>
            </a:r>
            <a:r>
              <a:rPr lang="ru-RU" dirty="0"/>
              <a:t> формальностей, </a:t>
            </a:r>
            <a:r>
              <a:rPr lang="ru-RU" dirty="0" err="1"/>
              <a:t>визначених</a:t>
            </a:r>
            <a:r>
              <a:rPr lang="ru-RU" dirty="0"/>
              <a:t> </a:t>
            </a:r>
            <a:r>
              <a:rPr lang="ru-RU" dirty="0" err="1"/>
              <a:t>обов’язковими</a:t>
            </a:r>
            <a:r>
              <a:rPr lang="ru-RU" dirty="0"/>
              <a:t> для </a:t>
            </a:r>
            <a:r>
              <a:rPr lang="ru-RU" dirty="0" err="1"/>
              <a:t>виконання</a:t>
            </a:r>
            <a:r>
              <a:rPr lang="ru-RU" dirty="0"/>
              <a:t> за такою </a:t>
            </a:r>
            <a:r>
              <a:rPr lang="ru-RU" dirty="0" err="1"/>
              <a:t>декларацією</a:t>
            </a:r>
            <a:r>
              <a:rPr lang="ru-RU" dirty="0"/>
              <a:t>, та </a:t>
            </a:r>
            <a:r>
              <a:rPr lang="ru-RU" dirty="0" err="1"/>
              <a:t>посадову</a:t>
            </a:r>
            <a:r>
              <a:rPr lang="ru-RU" dirty="0"/>
              <a:t> особу </a:t>
            </a:r>
            <a:r>
              <a:rPr lang="ru-RU" dirty="0" err="1"/>
              <a:t>митного</a:t>
            </a:r>
            <a:r>
              <a:rPr lang="ru-RU" dirty="0"/>
              <a:t> органу, </a:t>
            </a:r>
            <a:r>
              <a:rPr lang="ru-RU" dirty="0" err="1"/>
              <a:t>призначену</a:t>
            </a:r>
            <a:r>
              <a:rPr lang="ru-RU" dirty="0"/>
              <a:t> для </a:t>
            </a:r>
            <a:r>
              <a:rPr lang="ru-RU" dirty="0" err="1"/>
              <a:t>їх</a:t>
            </a:r>
            <a:r>
              <a:rPr lang="ru-RU" dirty="0"/>
              <a:t> </a:t>
            </a:r>
            <a:r>
              <a:rPr lang="ru-RU" dirty="0" err="1"/>
              <a:t>виконання</a:t>
            </a:r>
            <a:r>
              <a:rPr lang="ru-RU" dirty="0"/>
              <a:t> (у </a:t>
            </a:r>
            <a:r>
              <a:rPr lang="ru-RU" dirty="0" err="1"/>
              <a:t>разі</a:t>
            </a:r>
            <a:r>
              <a:rPr lang="ru-RU" dirty="0"/>
              <a:t> </a:t>
            </a:r>
            <a:r>
              <a:rPr lang="ru-RU" dirty="0" err="1"/>
              <a:t>її</a:t>
            </a:r>
            <a:r>
              <a:rPr lang="ru-RU" dirty="0"/>
              <a:t> </a:t>
            </a:r>
            <a:r>
              <a:rPr lang="ru-RU" dirty="0" err="1"/>
              <a:t>призначення</a:t>
            </a:r>
            <a:r>
              <a:rPr lang="ru-RU" dirty="0"/>
              <a:t>).</a:t>
            </a:r>
          </a:p>
          <a:p>
            <a:endParaRPr lang="ru-RU" dirty="0"/>
          </a:p>
        </p:txBody>
      </p:sp>
    </p:spTree>
    <p:extLst>
      <p:ext uri="{BB962C8B-B14F-4D97-AF65-F5344CB8AC3E}">
        <p14:creationId xmlns:p14="http://schemas.microsoft.com/office/powerpoint/2010/main" val="258273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91069"/>
            <a:ext cx="8596668" cy="6250674"/>
          </a:xfrm>
        </p:spPr>
        <p:txBody>
          <a:bodyPr/>
          <a:lstStyle/>
          <a:p>
            <a:r>
              <a:rPr lang="ru-RU" dirty="0"/>
              <a:t>У </a:t>
            </a:r>
            <a:r>
              <a:rPr lang="ru-RU" dirty="0" err="1"/>
              <a:t>разі</a:t>
            </a:r>
            <a:r>
              <a:rPr lang="ru-RU" dirty="0"/>
              <a:t> </a:t>
            </a:r>
            <a:r>
              <a:rPr lang="ru-RU" dirty="0" err="1"/>
              <a:t>якщо</a:t>
            </a:r>
            <a:r>
              <a:rPr lang="ru-RU" dirty="0"/>
              <a:t> </a:t>
            </a:r>
            <a:r>
              <a:rPr lang="ru-RU" dirty="0" err="1"/>
              <a:t>автоматизованою</a:t>
            </a:r>
            <a:r>
              <a:rPr lang="ru-RU" dirty="0"/>
              <a:t> системою </a:t>
            </a:r>
            <a:r>
              <a:rPr lang="ru-RU" dirty="0" err="1"/>
              <a:t>митного</a:t>
            </a:r>
            <a:r>
              <a:rPr lang="ru-RU" dirty="0"/>
              <a:t> </a:t>
            </a:r>
            <a:r>
              <a:rPr lang="ru-RU" dirty="0" err="1"/>
              <a:t>оформлення</a:t>
            </a:r>
            <a:r>
              <a:rPr lang="ru-RU" dirty="0"/>
              <a:t> </a:t>
            </a:r>
            <a:r>
              <a:rPr lang="ru-RU" dirty="0" err="1"/>
              <a:t>або</a:t>
            </a:r>
            <a:r>
              <a:rPr lang="ru-RU" dirty="0"/>
              <a:t> </a:t>
            </a:r>
            <a:r>
              <a:rPr lang="ru-RU" dirty="0" err="1"/>
              <a:t>посадовою</a:t>
            </a:r>
            <a:r>
              <a:rPr lang="ru-RU" dirty="0"/>
              <a:t> особою </a:t>
            </a:r>
            <a:r>
              <a:rPr lang="ru-RU" dirty="0" err="1"/>
              <a:t>митного</a:t>
            </a:r>
            <a:r>
              <a:rPr lang="ru-RU" dirty="0"/>
              <a:t> органу за результатами </a:t>
            </a:r>
            <a:r>
              <a:rPr lang="ru-RU" dirty="0" err="1"/>
              <a:t>застосування</a:t>
            </a:r>
            <a:r>
              <a:rPr lang="ru-RU" dirty="0"/>
              <a:t> </a:t>
            </a:r>
            <a:r>
              <a:rPr lang="ru-RU" dirty="0" err="1"/>
              <a:t>системи</a:t>
            </a:r>
            <a:r>
              <a:rPr lang="ru-RU" dirty="0"/>
              <a:t> </a:t>
            </a:r>
            <a:r>
              <a:rPr lang="ru-RU" dirty="0" err="1"/>
              <a:t>управління</a:t>
            </a:r>
            <a:r>
              <a:rPr lang="ru-RU" dirty="0"/>
              <a:t> </a:t>
            </a:r>
            <a:r>
              <a:rPr lang="ru-RU" dirty="0" err="1"/>
              <a:t>ризиками</a:t>
            </a:r>
            <a:r>
              <a:rPr lang="ru-RU" dirty="0"/>
              <a:t> не </a:t>
            </a:r>
            <a:r>
              <a:rPr lang="ru-RU" dirty="0" err="1"/>
              <a:t>визначено</a:t>
            </a:r>
            <a:r>
              <a:rPr lang="ru-RU" dirty="0"/>
              <a:t> </a:t>
            </a:r>
            <a:r>
              <a:rPr lang="ru-RU" dirty="0" err="1"/>
              <a:t>необхідності</a:t>
            </a:r>
            <a:r>
              <a:rPr lang="ru-RU" dirty="0"/>
              <a:t> </a:t>
            </a:r>
            <a:r>
              <a:rPr lang="ru-RU" dirty="0" err="1"/>
              <a:t>участі</a:t>
            </a:r>
            <a:r>
              <a:rPr lang="ru-RU" dirty="0"/>
              <a:t> у </a:t>
            </a:r>
            <a:r>
              <a:rPr lang="ru-RU" dirty="0" err="1"/>
              <a:t>виконанні</a:t>
            </a:r>
            <a:r>
              <a:rPr lang="ru-RU" dirty="0"/>
              <a:t> </a:t>
            </a:r>
            <a:r>
              <a:rPr lang="ru-RU" dirty="0" err="1"/>
              <a:t>митних</a:t>
            </a:r>
            <a:r>
              <a:rPr lang="ru-RU" dirty="0"/>
              <a:t> формальностей </a:t>
            </a:r>
            <a:r>
              <a:rPr lang="ru-RU" dirty="0" err="1"/>
              <a:t>щодо</a:t>
            </a:r>
            <a:r>
              <a:rPr lang="ru-RU" dirty="0"/>
              <a:t> </a:t>
            </a:r>
            <a:r>
              <a:rPr lang="ru-RU" dirty="0" err="1"/>
              <a:t>товарів</a:t>
            </a:r>
            <a:r>
              <a:rPr lang="ru-RU" dirty="0"/>
              <a:t> і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посадової</a:t>
            </a:r>
            <a:r>
              <a:rPr lang="ru-RU" dirty="0"/>
              <a:t> особи </a:t>
            </a:r>
            <a:r>
              <a:rPr lang="ru-RU" dirty="0" err="1"/>
              <a:t>митного</a:t>
            </a:r>
            <a:r>
              <a:rPr lang="ru-RU" dirty="0"/>
              <a:t> органу, </a:t>
            </a:r>
            <a:r>
              <a:rPr lang="ru-RU" dirty="0" err="1"/>
              <a:t>такі</a:t>
            </a:r>
            <a:r>
              <a:rPr lang="ru-RU" dirty="0"/>
              <a:t> </a:t>
            </a:r>
            <a:r>
              <a:rPr lang="ru-RU" dirty="0" err="1"/>
              <a:t>митні</a:t>
            </a:r>
            <a:r>
              <a:rPr lang="ru-RU" dirty="0"/>
              <a:t> </a:t>
            </a:r>
            <a:r>
              <a:rPr lang="ru-RU" dirty="0" err="1"/>
              <a:t>формальності</a:t>
            </a:r>
            <a:r>
              <a:rPr lang="ru-RU" dirty="0"/>
              <a:t> </a:t>
            </a:r>
            <a:r>
              <a:rPr lang="ru-RU" dirty="0" err="1"/>
              <a:t>виконуються</a:t>
            </a:r>
            <a:r>
              <a:rPr lang="ru-RU" dirty="0"/>
              <a:t> </a:t>
            </a:r>
            <a:r>
              <a:rPr lang="ru-RU" dirty="0" err="1"/>
              <a:t>автоматизованою</a:t>
            </a:r>
            <a:r>
              <a:rPr lang="ru-RU" dirty="0"/>
              <a:t> системою </a:t>
            </a:r>
            <a:r>
              <a:rPr lang="ru-RU" dirty="0" err="1"/>
              <a:t>митного</a:t>
            </a:r>
            <a:r>
              <a:rPr lang="ru-RU" dirty="0"/>
              <a:t> </a:t>
            </a:r>
            <a:r>
              <a:rPr lang="ru-RU" dirty="0" err="1"/>
              <a:t>оформлення</a:t>
            </a:r>
            <a:r>
              <a:rPr lang="ru-RU" dirty="0"/>
              <a:t> в автоматичному </a:t>
            </a:r>
            <a:r>
              <a:rPr lang="ru-RU" dirty="0" err="1"/>
              <a:t>режимі</a:t>
            </a:r>
            <a:r>
              <a:rPr lang="ru-RU" dirty="0"/>
              <a:t>.</a:t>
            </a:r>
          </a:p>
          <a:p>
            <a:r>
              <a:rPr lang="ru-RU" dirty="0" err="1"/>
              <a:t>Інформація</a:t>
            </a:r>
            <a:r>
              <a:rPr lang="ru-RU" dirty="0"/>
              <a:t> про </a:t>
            </a:r>
            <a:r>
              <a:rPr lang="ru-RU" dirty="0" err="1"/>
              <a:t>виконання</a:t>
            </a:r>
            <a:r>
              <a:rPr lang="ru-RU" dirty="0"/>
              <a:t> </a:t>
            </a:r>
            <a:r>
              <a:rPr lang="ru-RU" dirty="0" err="1"/>
              <a:t>митних</a:t>
            </a:r>
            <a:r>
              <a:rPr lang="ru-RU" dirty="0"/>
              <a:t> формальностей </a:t>
            </a:r>
            <a:r>
              <a:rPr lang="ru-RU" dirty="0" err="1"/>
              <a:t>автоматизованою</a:t>
            </a:r>
            <a:r>
              <a:rPr lang="ru-RU" dirty="0"/>
              <a:t> системою </a:t>
            </a:r>
            <a:r>
              <a:rPr lang="ru-RU" dirty="0" err="1"/>
              <a:t>митного</a:t>
            </a:r>
            <a:r>
              <a:rPr lang="ru-RU" dirty="0"/>
              <a:t> </a:t>
            </a:r>
            <a:r>
              <a:rPr lang="ru-RU" dirty="0" err="1"/>
              <a:t>оформлення</a:t>
            </a:r>
            <a:r>
              <a:rPr lang="ru-RU" dirty="0"/>
              <a:t> в автоматичному </a:t>
            </a:r>
            <a:r>
              <a:rPr lang="ru-RU" dirty="0" err="1"/>
              <a:t>режимі</a:t>
            </a:r>
            <a:r>
              <a:rPr lang="ru-RU" dirty="0"/>
              <a:t> в </a:t>
            </a:r>
            <a:r>
              <a:rPr lang="ru-RU" dirty="0" err="1"/>
              <a:t>установленому</a:t>
            </a:r>
            <a:r>
              <a:rPr lang="ru-RU" dirty="0"/>
              <a:t> порядку вноситься до </a:t>
            </a:r>
            <a:r>
              <a:rPr lang="ru-RU" dirty="0" err="1"/>
              <a:t>єдиної</a:t>
            </a:r>
            <a:r>
              <a:rPr lang="ru-RU" dirty="0"/>
              <a:t> </a:t>
            </a:r>
            <a:r>
              <a:rPr lang="ru-RU" dirty="0" err="1"/>
              <a:t>автоматизованої</a:t>
            </a:r>
            <a:r>
              <a:rPr lang="ru-RU" dirty="0"/>
              <a:t> </a:t>
            </a:r>
            <a:r>
              <a:rPr lang="ru-RU" dirty="0" err="1"/>
              <a:t>інформаційної</a:t>
            </a:r>
            <a:r>
              <a:rPr lang="ru-RU" dirty="0"/>
              <a:t> </a:t>
            </a:r>
            <a:r>
              <a:rPr lang="ru-RU" dirty="0" err="1"/>
              <a:t>системи</a:t>
            </a:r>
            <a:r>
              <a:rPr lang="ru-RU" dirty="0"/>
              <a:t> </a:t>
            </a:r>
            <a:r>
              <a:rPr lang="ru-RU" dirty="0" err="1"/>
              <a:t>митних</a:t>
            </a:r>
            <a:r>
              <a:rPr lang="ru-RU" dirty="0"/>
              <a:t> </a:t>
            </a:r>
            <a:r>
              <a:rPr lang="ru-RU" dirty="0" err="1"/>
              <a:t>органів</a:t>
            </a:r>
            <a:r>
              <a:rPr lang="ru-RU" dirty="0"/>
              <a:t> </a:t>
            </a:r>
            <a:r>
              <a:rPr lang="ru-RU" dirty="0" err="1"/>
              <a:t>України</a:t>
            </a:r>
            <a:r>
              <a:rPr lang="ru-RU" dirty="0"/>
              <a:t> та </a:t>
            </a:r>
            <a:r>
              <a:rPr lang="ru-RU" dirty="0" err="1"/>
              <a:t>передається</a:t>
            </a:r>
            <a:r>
              <a:rPr lang="ru-RU" dirty="0"/>
              <a:t> декларанту </a:t>
            </a:r>
            <a:r>
              <a:rPr lang="ru-RU" dirty="0" err="1"/>
              <a:t>або</a:t>
            </a:r>
            <a:r>
              <a:rPr lang="ru-RU" dirty="0"/>
              <a:t> </a:t>
            </a:r>
            <a:r>
              <a:rPr lang="ru-RU" dirty="0" err="1"/>
              <a:t>уповноваженій</a:t>
            </a:r>
            <a:r>
              <a:rPr lang="ru-RU" dirty="0"/>
              <a:t> ним </a:t>
            </a:r>
            <a:r>
              <a:rPr lang="ru-RU" dirty="0" err="1"/>
              <a:t>особі</a:t>
            </a:r>
            <a:r>
              <a:rPr lang="ru-RU" dirty="0"/>
              <a:t>.</a:t>
            </a:r>
          </a:p>
          <a:p>
            <a:r>
              <a:rPr lang="ru-RU" dirty="0" err="1"/>
              <a:t>Декларанти</a:t>
            </a:r>
            <a:r>
              <a:rPr lang="ru-RU" dirty="0"/>
              <a:t> </a:t>
            </a:r>
            <a:r>
              <a:rPr lang="ru-RU" dirty="0" err="1"/>
              <a:t>або</a:t>
            </a:r>
            <a:r>
              <a:rPr lang="ru-RU" dirty="0"/>
              <a:t> </a:t>
            </a:r>
            <a:r>
              <a:rPr lang="ru-RU" dirty="0" err="1"/>
              <a:t>уповноважені</a:t>
            </a:r>
            <a:r>
              <a:rPr lang="ru-RU" dirty="0"/>
              <a:t> ними особи </a:t>
            </a:r>
            <a:r>
              <a:rPr lang="ru-RU" dirty="0" err="1"/>
              <a:t>можуть</a:t>
            </a:r>
            <a:r>
              <a:rPr lang="ru-RU" dirty="0"/>
              <a:t> бути </a:t>
            </a:r>
            <a:r>
              <a:rPr lang="ru-RU" dirty="0" err="1"/>
              <a:t>присутніми</a:t>
            </a:r>
            <a:r>
              <a:rPr lang="ru-RU" dirty="0"/>
              <a:t> </a:t>
            </a:r>
            <a:r>
              <a:rPr lang="ru-RU" dirty="0" err="1"/>
              <a:t>під</a:t>
            </a:r>
            <a:r>
              <a:rPr lang="ru-RU" dirty="0"/>
              <a:t> час </a:t>
            </a:r>
            <a:r>
              <a:rPr lang="ru-RU" dirty="0" err="1"/>
              <a:t>митного</a:t>
            </a:r>
            <a:r>
              <a:rPr lang="ru-RU" dirty="0"/>
              <a:t> </a:t>
            </a:r>
            <a:r>
              <a:rPr lang="ru-RU" dirty="0" err="1"/>
              <a:t>оформлення</a:t>
            </a:r>
            <a:r>
              <a:rPr lang="ru-RU" dirty="0"/>
              <a:t> </a:t>
            </a:r>
            <a:r>
              <a:rPr lang="ru-RU" dirty="0" err="1"/>
              <a:t>товарів</a:t>
            </a:r>
            <a:r>
              <a:rPr lang="ru-RU" dirty="0"/>
              <a:t>, </a:t>
            </a:r>
            <a:r>
              <a:rPr lang="ru-RU" dirty="0" err="1"/>
              <a:t>які</a:t>
            </a:r>
            <a:r>
              <a:rPr lang="ru-RU" dirty="0"/>
              <a:t> </a:t>
            </a:r>
            <a:r>
              <a:rPr lang="ru-RU" dirty="0" err="1"/>
              <a:t>пред’являються</a:t>
            </a:r>
            <a:r>
              <a:rPr lang="ru-RU" dirty="0"/>
              <a:t> ними для такого </a:t>
            </a:r>
            <a:r>
              <a:rPr lang="ru-RU" dirty="0" err="1"/>
              <a:t>оформлення</a:t>
            </a:r>
            <a:r>
              <a:rPr lang="ru-RU" dirty="0"/>
              <a:t>.</a:t>
            </a:r>
          </a:p>
        </p:txBody>
      </p:sp>
    </p:spTree>
    <p:extLst>
      <p:ext uri="{BB962C8B-B14F-4D97-AF65-F5344CB8AC3E}">
        <p14:creationId xmlns:p14="http://schemas.microsoft.com/office/powerpoint/2010/main" val="1152832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0125"/>
            <a:ext cx="8596668" cy="5891237"/>
          </a:xfrm>
        </p:spPr>
        <p:txBody>
          <a:bodyPr/>
          <a:lstStyle/>
          <a:p>
            <a:r>
              <a:rPr lang="ru-RU" dirty="0"/>
              <a:t>Процедура </a:t>
            </a:r>
            <a:r>
              <a:rPr lang="ru-RU" dirty="0" err="1"/>
              <a:t>випуску</a:t>
            </a:r>
            <a:r>
              <a:rPr lang="ru-RU" dirty="0"/>
              <a:t> за </a:t>
            </a:r>
            <a:r>
              <a:rPr lang="ru-RU" dirty="0" err="1"/>
              <a:t>місцезнаходженням</a:t>
            </a:r>
            <a:endParaRPr lang="ru-RU" dirty="0"/>
          </a:p>
          <a:p>
            <a:pPr marL="0" indent="0">
              <a:buNone/>
            </a:pPr>
            <a:r>
              <a:rPr lang="ru-RU" dirty="0"/>
              <a:t> </a:t>
            </a:r>
            <a:r>
              <a:rPr lang="ru-RU" dirty="0" err="1"/>
              <a:t>Підприємство</a:t>
            </a:r>
            <a:r>
              <a:rPr lang="ru-RU" dirty="0"/>
              <a:t>, яке </a:t>
            </a:r>
            <a:r>
              <a:rPr lang="ru-RU" dirty="0" err="1"/>
              <a:t>отримало</a:t>
            </a:r>
            <a:r>
              <a:rPr lang="ru-RU" dirty="0"/>
              <a:t> </a:t>
            </a:r>
            <a:r>
              <a:rPr lang="ru-RU" dirty="0" err="1"/>
              <a:t>авторизацію</a:t>
            </a:r>
            <a:r>
              <a:rPr lang="ru-RU" dirty="0"/>
              <a:t> АЕО-С, </a:t>
            </a:r>
            <a:r>
              <a:rPr lang="ru-RU" dirty="0" err="1"/>
              <a:t>має</a:t>
            </a:r>
            <a:r>
              <a:rPr lang="ru-RU" dirty="0"/>
              <a:t> право </a:t>
            </a:r>
            <a:r>
              <a:rPr lang="ru-RU" dirty="0" err="1"/>
              <a:t>отримати</a:t>
            </a:r>
            <a:r>
              <a:rPr lang="ru-RU" dirty="0"/>
              <a:t> </a:t>
            </a:r>
            <a:r>
              <a:rPr lang="ru-RU" dirty="0" err="1"/>
              <a:t>дозвіл</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випуску</a:t>
            </a:r>
            <a:r>
              <a:rPr lang="ru-RU" dirty="0"/>
              <a:t> за </a:t>
            </a:r>
            <a:r>
              <a:rPr lang="ru-RU" dirty="0" err="1"/>
              <a:t>місцезнаходженням</a:t>
            </a:r>
            <a:r>
              <a:rPr lang="ru-RU" dirty="0"/>
              <a:t>".</a:t>
            </a:r>
          </a:p>
          <a:p>
            <a:pPr marL="0" indent="0">
              <a:buNone/>
            </a:pPr>
            <a:r>
              <a:rPr lang="ru-RU" dirty="0" err="1"/>
              <a:t>Обов’язковою</a:t>
            </a:r>
            <a:r>
              <a:rPr lang="ru-RU" dirty="0"/>
              <a:t> </a:t>
            </a:r>
            <a:r>
              <a:rPr lang="ru-RU" dirty="0" err="1"/>
              <a:t>умовою</a:t>
            </a:r>
            <a:r>
              <a:rPr lang="ru-RU" dirty="0"/>
              <a:t> </a:t>
            </a:r>
            <a:r>
              <a:rPr lang="ru-RU" dirty="0" err="1"/>
              <a:t>надання</a:t>
            </a:r>
            <a:r>
              <a:rPr lang="ru-RU" dirty="0"/>
              <a:t> </a:t>
            </a:r>
            <a:r>
              <a:rPr lang="ru-RU" dirty="0" err="1"/>
              <a:t>дозволу</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випуску</a:t>
            </a:r>
            <a:r>
              <a:rPr lang="ru-RU" dirty="0"/>
              <a:t> за </a:t>
            </a:r>
            <a:r>
              <a:rPr lang="ru-RU" dirty="0" err="1"/>
              <a:t>місцезнаходженням</a:t>
            </a:r>
            <a:r>
              <a:rPr lang="ru-RU" dirty="0"/>
              <a:t>" є </a:t>
            </a:r>
            <a:r>
              <a:rPr lang="ru-RU" dirty="0" err="1"/>
              <a:t>наявність</a:t>
            </a:r>
            <a:r>
              <a:rPr lang="ru-RU" dirty="0"/>
              <a:t> у АЕО:</a:t>
            </a:r>
          </a:p>
          <a:p>
            <a:r>
              <a:rPr lang="ru-RU" dirty="0"/>
              <a:t>1) </a:t>
            </a:r>
            <a:r>
              <a:rPr lang="ru-RU" dirty="0" err="1"/>
              <a:t>дозволу</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a:t>
            </a:r>
            <a:r>
              <a:rPr lang="ru-RU" dirty="0" err="1"/>
              <a:t>загальна</a:t>
            </a:r>
            <a:r>
              <a:rPr lang="ru-RU" dirty="0"/>
              <a:t> </a:t>
            </a:r>
            <a:r>
              <a:rPr lang="ru-RU" dirty="0" err="1"/>
              <a:t>фінансова</a:t>
            </a:r>
            <a:r>
              <a:rPr lang="ru-RU" dirty="0"/>
              <a:t> </a:t>
            </a:r>
            <a:r>
              <a:rPr lang="ru-RU" dirty="0" err="1"/>
              <a:t>гарантія</a:t>
            </a:r>
            <a:r>
              <a:rPr lang="ru-RU" dirty="0"/>
              <a:t>" (при </a:t>
            </a:r>
            <a:r>
              <a:rPr lang="ru-RU" dirty="0" err="1"/>
              <a:t>ввезенні</a:t>
            </a:r>
            <a:r>
              <a:rPr lang="ru-RU" dirty="0"/>
              <a:t> </a:t>
            </a:r>
            <a:r>
              <a:rPr lang="ru-RU" dirty="0" err="1"/>
              <a:t>товарів</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та/</a:t>
            </a:r>
            <a:r>
              <a:rPr lang="ru-RU" dirty="0" err="1"/>
              <a:t>або</a:t>
            </a:r>
            <a:r>
              <a:rPr lang="ru-RU" dirty="0"/>
              <a:t> </a:t>
            </a:r>
            <a:r>
              <a:rPr lang="ru-RU" dirty="0" err="1"/>
              <a:t>вивезенні</a:t>
            </a:r>
            <a:r>
              <a:rPr lang="ru-RU" dirty="0"/>
              <a:t> за </a:t>
            </a:r>
            <a:r>
              <a:rPr lang="ru-RU" dirty="0" err="1"/>
              <a:t>межі</a:t>
            </a:r>
            <a:r>
              <a:rPr lang="ru-RU" dirty="0"/>
              <a:t> </a:t>
            </a:r>
            <a:r>
              <a:rPr lang="ru-RU" dirty="0" err="1"/>
              <a:t>митної</a:t>
            </a:r>
            <a:r>
              <a:rPr lang="ru-RU" dirty="0"/>
              <a:t> </a:t>
            </a:r>
            <a:r>
              <a:rPr lang="ru-RU" dirty="0" err="1"/>
              <a:t>території</a:t>
            </a:r>
            <a:r>
              <a:rPr lang="ru-RU" dirty="0"/>
              <a:t> </a:t>
            </a:r>
            <a:r>
              <a:rPr lang="ru-RU" dirty="0" err="1"/>
              <a:t>України</a:t>
            </a:r>
            <a:r>
              <a:rPr lang="ru-RU" dirty="0"/>
              <a:t> </a:t>
            </a:r>
            <a:r>
              <a:rPr lang="ru-RU" dirty="0" err="1"/>
              <a:t>товарів</a:t>
            </a:r>
            <a:r>
              <a:rPr lang="ru-RU" dirty="0"/>
              <a:t>, </a:t>
            </a:r>
            <a:r>
              <a:rPr lang="ru-RU" dirty="0" err="1"/>
              <a:t>які</a:t>
            </a:r>
            <a:r>
              <a:rPr lang="ru-RU" dirty="0"/>
              <a:t> </a:t>
            </a:r>
            <a:r>
              <a:rPr lang="ru-RU" dirty="0" err="1"/>
              <a:t>оподатковуються</a:t>
            </a:r>
            <a:r>
              <a:rPr lang="ru-RU" dirty="0"/>
              <a:t> </a:t>
            </a:r>
            <a:r>
              <a:rPr lang="ru-RU" dirty="0" err="1"/>
              <a:t>вивізним</a:t>
            </a:r>
            <a:r>
              <a:rPr lang="ru-RU" dirty="0"/>
              <a:t> </a:t>
            </a:r>
            <a:r>
              <a:rPr lang="ru-RU" dirty="0" err="1"/>
              <a:t>митом</a:t>
            </a:r>
            <a:r>
              <a:rPr lang="ru-RU" dirty="0"/>
              <a:t>);</a:t>
            </a:r>
          </a:p>
          <a:p>
            <a:r>
              <a:rPr lang="ru-RU" dirty="0"/>
              <a:t>2) </a:t>
            </a:r>
            <a:r>
              <a:rPr lang="ru-RU" dirty="0" err="1"/>
              <a:t>дозволу</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a:t>
            </a:r>
            <a:r>
              <a:rPr lang="ru-RU" dirty="0" err="1"/>
              <a:t>самостійне</a:t>
            </a:r>
            <a:r>
              <a:rPr lang="ru-RU" dirty="0"/>
              <a:t> </a:t>
            </a:r>
            <a:r>
              <a:rPr lang="ru-RU" dirty="0" err="1"/>
              <a:t>накладення</a:t>
            </a:r>
            <a:r>
              <a:rPr lang="ru-RU" dirty="0"/>
              <a:t> пломб </a:t>
            </a:r>
            <a:r>
              <a:rPr lang="ru-RU" dirty="0" err="1"/>
              <a:t>спеціального</a:t>
            </a:r>
            <a:r>
              <a:rPr lang="ru-RU" dirty="0"/>
              <a:t> типу" (при </a:t>
            </a:r>
            <a:r>
              <a:rPr lang="ru-RU" dirty="0" err="1"/>
              <a:t>вивезенні</a:t>
            </a:r>
            <a:r>
              <a:rPr lang="ru-RU" dirty="0"/>
              <a:t> </a:t>
            </a:r>
            <a:r>
              <a:rPr lang="ru-RU" dirty="0" err="1"/>
              <a:t>товарів</a:t>
            </a:r>
            <a:r>
              <a:rPr lang="ru-RU" dirty="0"/>
              <a:t> за </a:t>
            </a:r>
            <a:r>
              <a:rPr lang="ru-RU" dirty="0" err="1"/>
              <a:t>межі</a:t>
            </a:r>
            <a:r>
              <a:rPr lang="ru-RU" dirty="0"/>
              <a:t> </a:t>
            </a:r>
            <a:r>
              <a:rPr lang="ru-RU" dirty="0" err="1"/>
              <a:t>митної</a:t>
            </a:r>
            <a:r>
              <a:rPr lang="ru-RU" dirty="0"/>
              <a:t> </a:t>
            </a:r>
            <a:r>
              <a:rPr lang="ru-RU" dirty="0" err="1"/>
              <a:t>території</a:t>
            </a:r>
            <a:r>
              <a:rPr lang="ru-RU" dirty="0"/>
              <a:t> </a:t>
            </a:r>
            <a:r>
              <a:rPr lang="ru-RU" dirty="0" err="1"/>
              <a:t>України</a:t>
            </a:r>
            <a:r>
              <a:rPr lang="ru-RU" dirty="0"/>
              <a:t>).</a:t>
            </a:r>
          </a:p>
          <a:p>
            <a:r>
              <a:rPr lang="ru-RU" dirty="0"/>
              <a:t>3. Процедура </a:t>
            </a:r>
            <a:r>
              <a:rPr lang="ru-RU" dirty="0" err="1"/>
              <a:t>випуску</a:t>
            </a:r>
            <a:r>
              <a:rPr lang="ru-RU" dirty="0"/>
              <a:t> за </a:t>
            </a:r>
            <a:r>
              <a:rPr lang="ru-RU" dirty="0" err="1"/>
              <a:t>місцезнаходженням</a:t>
            </a:r>
            <a:r>
              <a:rPr lang="ru-RU" dirty="0"/>
              <a:t> </a:t>
            </a:r>
            <a:r>
              <a:rPr lang="ru-RU" dirty="0" err="1"/>
              <a:t>може</a:t>
            </a:r>
            <a:r>
              <a:rPr lang="ru-RU" dirty="0"/>
              <a:t> </a:t>
            </a:r>
            <a:r>
              <a:rPr lang="ru-RU" dirty="0" err="1"/>
              <a:t>застосовуватися</a:t>
            </a:r>
            <a:r>
              <a:rPr lang="ru-RU" dirty="0"/>
              <a:t> </a:t>
            </a:r>
            <a:r>
              <a:rPr lang="ru-RU" dirty="0" err="1"/>
              <a:t>виключно</a:t>
            </a:r>
            <a:r>
              <a:rPr lang="ru-RU" dirty="0"/>
              <a:t> </a:t>
            </a:r>
            <a:r>
              <a:rPr lang="ru-RU" dirty="0" err="1"/>
              <a:t>щодо</a:t>
            </a:r>
            <a:r>
              <a:rPr lang="ru-RU" dirty="0"/>
              <a:t> </a:t>
            </a:r>
            <a:r>
              <a:rPr lang="ru-RU" dirty="0" err="1"/>
              <a:t>товарів</a:t>
            </a:r>
            <a:r>
              <a:rPr lang="ru-RU" dirty="0"/>
              <a:t>, </a:t>
            </a:r>
            <a:r>
              <a:rPr lang="ru-RU" dirty="0" err="1"/>
              <a:t>пред’явлених</a:t>
            </a:r>
            <a:r>
              <a:rPr lang="ru-RU" dirty="0"/>
              <a:t> на </a:t>
            </a:r>
            <a:r>
              <a:rPr lang="ru-RU" dirty="0" err="1"/>
              <a:t>відповідному</a:t>
            </a:r>
            <a:r>
              <a:rPr lang="ru-RU" dirty="0"/>
              <a:t> </a:t>
            </a:r>
            <a:r>
              <a:rPr lang="ru-RU" dirty="0" err="1"/>
              <a:t>об’єкті</a:t>
            </a:r>
            <a:r>
              <a:rPr lang="ru-RU" dirty="0"/>
              <a:t> </a:t>
            </a:r>
            <a:r>
              <a:rPr lang="ru-RU" dirty="0" err="1"/>
              <a:t>підприємства</a:t>
            </a:r>
            <a:r>
              <a:rPr lang="ru-RU" dirty="0"/>
              <a:t>, яке </a:t>
            </a:r>
            <a:r>
              <a:rPr lang="ru-RU" dirty="0" err="1"/>
              <a:t>отримало</a:t>
            </a:r>
            <a:r>
              <a:rPr lang="ru-RU" dirty="0"/>
              <a:t> </a:t>
            </a:r>
            <a:r>
              <a:rPr lang="ru-RU" dirty="0" err="1"/>
              <a:t>авторизацію</a:t>
            </a:r>
            <a:r>
              <a:rPr lang="ru-RU" dirty="0"/>
              <a:t> АЕО-С, </a:t>
            </a:r>
            <a:r>
              <a:rPr lang="ru-RU" dirty="0" err="1"/>
              <a:t>визначеному</a:t>
            </a:r>
            <a:r>
              <a:rPr lang="ru-RU" dirty="0"/>
              <a:t> в </a:t>
            </a:r>
            <a:r>
              <a:rPr lang="ru-RU" dirty="0" err="1"/>
              <a:t>дозволі</a:t>
            </a:r>
            <a:r>
              <a:rPr lang="ru-RU" dirty="0"/>
              <a:t> на </a:t>
            </a:r>
            <a:r>
              <a:rPr lang="ru-RU" dirty="0" err="1"/>
              <a:t>застосування</a:t>
            </a:r>
            <a:r>
              <a:rPr lang="ru-RU" dirty="0"/>
              <a:t> такого </a:t>
            </a:r>
            <a:r>
              <a:rPr lang="ru-RU" dirty="0" err="1"/>
              <a:t>спеціального</a:t>
            </a:r>
            <a:r>
              <a:rPr lang="ru-RU" dirty="0"/>
              <a:t> </a:t>
            </a:r>
            <a:r>
              <a:rPr lang="ru-RU" dirty="0" err="1"/>
              <a:t>спрощення</a:t>
            </a:r>
            <a:r>
              <a:rPr lang="ru-RU" dirty="0"/>
              <a:t>.</a:t>
            </a:r>
          </a:p>
          <a:p>
            <a:endParaRPr lang="ru-RU" dirty="0"/>
          </a:p>
        </p:txBody>
      </p:sp>
    </p:spTree>
    <p:extLst>
      <p:ext uri="{BB962C8B-B14F-4D97-AF65-F5344CB8AC3E}">
        <p14:creationId xmlns:p14="http://schemas.microsoft.com/office/powerpoint/2010/main" val="311746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04717"/>
            <a:ext cx="8596668" cy="6346208"/>
          </a:xfrm>
        </p:spPr>
        <p:txBody>
          <a:bodyPr/>
          <a:lstStyle/>
          <a:p>
            <a:pPr marL="0" indent="0">
              <a:buNone/>
            </a:pPr>
            <a:r>
              <a:rPr lang="ru-RU" dirty="0"/>
              <a:t>Процедура </a:t>
            </a:r>
            <a:r>
              <a:rPr lang="ru-RU" dirty="0" err="1"/>
              <a:t>випуску</a:t>
            </a:r>
            <a:r>
              <a:rPr lang="ru-RU" dirty="0"/>
              <a:t> за </a:t>
            </a:r>
            <a:r>
              <a:rPr lang="ru-RU" dirty="0" err="1"/>
              <a:t>місцезнаходженням</a:t>
            </a:r>
            <a:r>
              <a:rPr lang="ru-RU" dirty="0"/>
              <a:t> </a:t>
            </a:r>
            <a:r>
              <a:rPr lang="ru-RU" dirty="0" err="1"/>
              <a:t>застосовується</a:t>
            </a:r>
            <a:r>
              <a:rPr lang="ru-RU" dirty="0"/>
              <a:t> </a:t>
            </a:r>
            <a:r>
              <a:rPr lang="ru-RU" dirty="0" err="1"/>
              <a:t>щодо</a:t>
            </a:r>
            <a:r>
              <a:rPr lang="ru-RU" dirty="0"/>
              <a:t>:</a:t>
            </a:r>
          </a:p>
          <a:p>
            <a:r>
              <a:rPr lang="ru-RU" dirty="0"/>
              <a:t>1) </a:t>
            </a:r>
            <a:r>
              <a:rPr lang="ru-RU" dirty="0" err="1"/>
              <a:t>товарів</a:t>
            </a:r>
            <a:r>
              <a:rPr lang="ru-RU" dirty="0"/>
              <a:t>, </a:t>
            </a:r>
            <a:r>
              <a:rPr lang="ru-RU" dirty="0" err="1"/>
              <a:t>ввезених</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що</a:t>
            </a:r>
            <a:r>
              <a:rPr lang="ru-RU" dirty="0"/>
              <a:t> </a:t>
            </a:r>
            <a:r>
              <a:rPr lang="ru-RU" dirty="0" err="1"/>
              <a:t>поміщуються</a:t>
            </a:r>
            <a:r>
              <a:rPr lang="ru-RU" dirty="0"/>
              <a:t> в </a:t>
            </a:r>
            <a:r>
              <a:rPr lang="ru-RU" dirty="0" err="1"/>
              <a:t>митні</a:t>
            </a:r>
            <a:r>
              <a:rPr lang="ru-RU" dirty="0"/>
              <a:t> </a:t>
            </a:r>
            <a:r>
              <a:rPr lang="ru-RU" dirty="0" err="1"/>
              <a:t>режими</a:t>
            </a:r>
            <a:r>
              <a:rPr lang="ru-RU" dirty="0"/>
              <a:t>:</a:t>
            </a:r>
          </a:p>
          <a:p>
            <a:r>
              <a:rPr lang="ru-RU" dirty="0"/>
              <a:t>а) </a:t>
            </a:r>
            <a:r>
              <a:rPr lang="ru-RU" dirty="0" err="1"/>
              <a:t>імпорту</a:t>
            </a:r>
            <a:r>
              <a:rPr lang="ru-RU" dirty="0"/>
              <a:t>;</a:t>
            </a:r>
          </a:p>
          <a:p>
            <a:r>
              <a:rPr lang="ru-RU" dirty="0"/>
              <a:t>б) </a:t>
            </a:r>
            <a:r>
              <a:rPr lang="ru-RU" dirty="0" err="1"/>
              <a:t>митного</a:t>
            </a:r>
            <a:r>
              <a:rPr lang="ru-RU" dirty="0"/>
              <a:t> складу;</a:t>
            </a:r>
          </a:p>
          <a:p>
            <a:r>
              <a:rPr lang="ru-RU" dirty="0"/>
              <a:t>в) </a:t>
            </a:r>
            <a:r>
              <a:rPr lang="ru-RU" dirty="0" err="1"/>
              <a:t>переробки</a:t>
            </a:r>
            <a:r>
              <a:rPr lang="ru-RU" dirty="0"/>
              <a:t> на </a:t>
            </a:r>
            <a:r>
              <a:rPr lang="ru-RU" dirty="0" err="1"/>
              <a:t>митній</a:t>
            </a:r>
            <a:r>
              <a:rPr lang="ru-RU" dirty="0"/>
              <a:t> </a:t>
            </a:r>
            <a:r>
              <a:rPr lang="ru-RU" dirty="0" err="1"/>
              <a:t>території</a:t>
            </a:r>
            <a:r>
              <a:rPr lang="ru-RU" dirty="0"/>
              <a:t>;</a:t>
            </a:r>
          </a:p>
          <a:p>
            <a:r>
              <a:rPr lang="ru-RU" dirty="0"/>
              <a:t>г) </a:t>
            </a:r>
            <a:r>
              <a:rPr lang="ru-RU" dirty="0" err="1"/>
              <a:t>тимчасового</a:t>
            </a:r>
            <a:r>
              <a:rPr lang="ru-RU" dirty="0"/>
              <a:t> </a:t>
            </a:r>
            <a:r>
              <a:rPr lang="ru-RU" dirty="0" err="1"/>
              <a:t>ввезення</a:t>
            </a:r>
            <a:r>
              <a:rPr lang="ru-RU" dirty="0"/>
              <a:t>;</a:t>
            </a:r>
          </a:p>
          <a:p>
            <a:r>
              <a:rPr lang="ru-RU" dirty="0"/>
              <a:t>ґ) </a:t>
            </a:r>
            <a:r>
              <a:rPr lang="ru-RU" dirty="0" err="1"/>
              <a:t>вільної</a:t>
            </a:r>
            <a:r>
              <a:rPr lang="ru-RU" dirty="0"/>
              <a:t> </a:t>
            </a:r>
            <a:r>
              <a:rPr lang="ru-RU" dirty="0" err="1"/>
              <a:t>митної</a:t>
            </a:r>
            <a:r>
              <a:rPr lang="ru-RU" dirty="0"/>
              <a:t> </a:t>
            </a:r>
            <a:r>
              <a:rPr lang="ru-RU" dirty="0" err="1"/>
              <a:t>зони</a:t>
            </a:r>
            <a:r>
              <a:rPr lang="ru-RU" dirty="0"/>
              <a:t>;</a:t>
            </a:r>
          </a:p>
          <a:p>
            <a:r>
              <a:rPr lang="ru-RU" dirty="0"/>
              <a:t>д) </a:t>
            </a:r>
            <a:r>
              <a:rPr lang="ru-RU" dirty="0" err="1"/>
              <a:t>реімпорту</a:t>
            </a:r>
            <a:r>
              <a:rPr lang="ru-RU" dirty="0"/>
              <a:t>;</a:t>
            </a:r>
          </a:p>
          <a:p>
            <a:r>
              <a:rPr lang="ru-RU" dirty="0"/>
              <a:t>2) </a:t>
            </a:r>
            <a:r>
              <a:rPr lang="ru-RU" dirty="0" err="1"/>
              <a:t>товарів</a:t>
            </a:r>
            <a:r>
              <a:rPr lang="ru-RU" dirty="0"/>
              <a:t>, </a:t>
            </a:r>
            <a:r>
              <a:rPr lang="ru-RU" dirty="0" err="1"/>
              <a:t>що</a:t>
            </a:r>
            <a:r>
              <a:rPr lang="ru-RU" dirty="0"/>
              <a:t> для </a:t>
            </a:r>
            <a:r>
              <a:rPr lang="ru-RU" dirty="0" err="1"/>
              <a:t>вивезення</a:t>
            </a:r>
            <a:r>
              <a:rPr lang="ru-RU" dirty="0"/>
              <a:t> за </a:t>
            </a:r>
            <a:r>
              <a:rPr lang="ru-RU" dirty="0" err="1"/>
              <a:t>межі</a:t>
            </a:r>
            <a:r>
              <a:rPr lang="ru-RU" dirty="0"/>
              <a:t> </a:t>
            </a:r>
            <a:r>
              <a:rPr lang="ru-RU" dirty="0" err="1"/>
              <a:t>митної</a:t>
            </a:r>
            <a:r>
              <a:rPr lang="ru-RU" dirty="0"/>
              <a:t> </a:t>
            </a:r>
            <a:r>
              <a:rPr lang="ru-RU" dirty="0" err="1"/>
              <a:t>території</a:t>
            </a:r>
            <a:r>
              <a:rPr lang="ru-RU" dirty="0"/>
              <a:t> </a:t>
            </a:r>
            <a:r>
              <a:rPr lang="ru-RU" dirty="0" err="1"/>
              <a:t>України</a:t>
            </a:r>
            <a:r>
              <a:rPr lang="ru-RU" dirty="0"/>
              <a:t> </a:t>
            </a:r>
            <a:r>
              <a:rPr lang="ru-RU" dirty="0" err="1"/>
              <a:t>поміщуються</a:t>
            </a:r>
            <a:r>
              <a:rPr lang="ru-RU" dirty="0"/>
              <a:t> у </a:t>
            </a:r>
            <a:r>
              <a:rPr lang="ru-RU" dirty="0" err="1"/>
              <a:t>митні</a:t>
            </a:r>
            <a:r>
              <a:rPr lang="ru-RU" dirty="0"/>
              <a:t> </a:t>
            </a:r>
            <a:r>
              <a:rPr lang="ru-RU" dirty="0" err="1"/>
              <a:t>режими</a:t>
            </a:r>
            <a:r>
              <a:rPr lang="ru-RU" dirty="0"/>
              <a:t>:</a:t>
            </a:r>
          </a:p>
          <a:p>
            <a:r>
              <a:rPr lang="ru-RU" dirty="0"/>
              <a:t>а) </a:t>
            </a:r>
            <a:r>
              <a:rPr lang="ru-RU" dirty="0" err="1"/>
              <a:t>експорту</a:t>
            </a:r>
            <a:r>
              <a:rPr lang="ru-RU" dirty="0"/>
              <a:t>;</a:t>
            </a:r>
          </a:p>
          <a:p>
            <a:r>
              <a:rPr lang="ru-RU" dirty="0"/>
              <a:t>б) </a:t>
            </a:r>
            <a:r>
              <a:rPr lang="ru-RU" dirty="0" err="1"/>
              <a:t>реекспорту</a:t>
            </a:r>
            <a:r>
              <a:rPr lang="ru-RU" dirty="0"/>
              <a:t>;</a:t>
            </a:r>
          </a:p>
          <a:p>
            <a:r>
              <a:rPr lang="ru-RU" dirty="0"/>
              <a:t>в) </a:t>
            </a:r>
            <a:r>
              <a:rPr lang="ru-RU" dirty="0" err="1"/>
              <a:t>тимчасового</a:t>
            </a:r>
            <a:r>
              <a:rPr lang="ru-RU" dirty="0"/>
              <a:t> </a:t>
            </a:r>
            <a:r>
              <a:rPr lang="ru-RU" dirty="0" err="1"/>
              <a:t>вивезення</a:t>
            </a:r>
            <a:r>
              <a:rPr lang="ru-RU" dirty="0"/>
              <a:t>;</a:t>
            </a:r>
          </a:p>
          <a:p>
            <a:r>
              <a:rPr lang="ru-RU" dirty="0"/>
              <a:t>г) </a:t>
            </a:r>
            <a:r>
              <a:rPr lang="ru-RU" dirty="0" err="1"/>
              <a:t>переробки</a:t>
            </a:r>
            <a:r>
              <a:rPr lang="ru-RU" dirty="0"/>
              <a:t> за межами </a:t>
            </a:r>
            <a:r>
              <a:rPr lang="ru-RU" dirty="0" err="1"/>
              <a:t>митної</a:t>
            </a:r>
            <a:r>
              <a:rPr lang="ru-RU" dirty="0"/>
              <a:t> </a:t>
            </a:r>
            <a:r>
              <a:rPr lang="ru-RU" dirty="0" err="1"/>
              <a:t>території</a:t>
            </a:r>
            <a:r>
              <a:rPr lang="ru-RU" dirty="0"/>
              <a:t>.</a:t>
            </a:r>
          </a:p>
          <a:p>
            <a:endParaRPr lang="ru-RU" dirty="0"/>
          </a:p>
        </p:txBody>
      </p:sp>
    </p:spTree>
    <p:extLst>
      <p:ext uri="{BB962C8B-B14F-4D97-AF65-F5344CB8AC3E}">
        <p14:creationId xmlns:p14="http://schemas.microsoft.com/office/powerpoint/2010/main" val="2964036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4717" y="163773"/>
            <a:ext cx="9567080" cy="6509982"/>
          </a:xfrm>
        </p:spPr>
        <p:txBody>
          <a:bodyPr>
            <a:normAutofit fontScale="85000" lnSpcReduction="10000"/>
          </a:bodyPr>
          <a:lstStyle/>
          <a:p>
            <a:pPr marL="0" indent="0">
              <a:buNone/>
            </a:pPr>
            <a:r>
              <a:rPr lang="ru-RU" dirty="0"/>
              <a:t>У </a:t>
            </a:r>
            <a:r>
              <a:rPr lang="ru-RU" dirty="0" err="1"/>
              <a:t>дозволі</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випуску</a:t>
            </a:r>
            <a:r>
              <a:rPr lang="ru-RU" dirty="0"/>
              <a:t> за </a:t>
            </a:r>
            <a:r>
              <a:rPr lang="ru-RU" dirty="0" err="1"/>
              <a:t>місцезнаходженням</a:t>
            </a:r>
            <a:r>
              <a:rPr lang="ru-RU" dirty="0"/>
              <a:t>" </a:t>
            </a:r>
            <a:r>
              <a:rPr lang="ru-RU" dirty="0" err="1"/>
              <a:t>зазначаються</a:t>
            </a:r>
            <a:r>
              <a:rPr lang="ru-RU" dirty="0"/>
              <a:t> </a:t>
            </a:r>
            <a:r>
              <a:rPr lang="ru-RU" dirty="0" err="1"/>
              <a:t>відомості</a:t>
            </a:r>
            <a:r>
              <a:rPr lang="ru-RU" dirty="0"/>
              <a:t> про:</a:t>
            </a:r>
          </a:p>
          <a:p>
            <a:r>
              <a:rPr lang="ru-RU" dirty="0"/>
              <a:t>1) </a:t>
            </a:r>
            <a:r>
              <a:rPr lang="ru-RU" dirty="0" err="1"/>
              <a:t>митницю</a:t>
            </a:r>
            <a:r>
              <a:rPr lang="ru-RU" dirty="0"/>
              <a:t> (</a:t>
            </a:r>
            <a:r>
              <a:rPr lang="ru-RU" dirty="0" err="1"/>
              <a:t>митні</a:t>
            </a:r>
            <a:r>
              <a:rPr lang="ru-RU" dirty="0"/>
              <a:t> </a:t>
            </a:r>
            <a:r>
              <a:rPr lang="ru-RU" dirty="0" err="1"/>
              <a:t>пости</a:t>
            </a:r>
            <a:r>
              <a:rPr lang="ru-RU" dirty="0"/>
              <a:t> </a:t>
            </a:r>
            <a:r>
              <a:rPr lang="ru-RU" dirty="0" err="1"/>
              <a:t>або</a:t>
            </a:r>
            <a:r>
              <a:rPr lang="ru-RU" dirty="0"/>
              <a:t> </a:t>
            </a:r>
            <a:r>
              <a:rPr lang="ru-RU" dirty="0" err="1"/>
              <a:t>інші</a:t>
            </a:r>
            <a:r>
              <a:rPr lang="ru-RU" dirty="0"/>
              <a:t> </a:t>
            </a:r>
            <a:r>
              <a:rPr lang="ru-RU" dirty="0" err="1"/>
              <a:t>структурні</a:t>
            </a:r>
            <a:r>
              <a:rPr lang="ru-RU" dirty="0"/>
              <a:t> </a:t>
            </a:r>
            <a:r>
              <a:rPr lang="ru-RU" dirty="0" err="1"/>
              <a:t>підрозділи</a:t>
            </a:r>
            <a:r>
              <a:rPr lang="ru-RU" dirty="0"/>
              <a:t> </a:t>
            </a:r>
            <a:r>
              <a:rPr lang="ru-RU" dirty="0" err="1"/>
              <a:t>митниці</a:t>
            </a:r>
            <a:r>
              <a:rPr lang="ru-RU" dirty="0"/>
              <a:t>), </a:t>
            </a:r>
            <a:r>
              <a:rPr lang="ru-RU" dirty="0" err="1"/>
              <a:t>якою</a:t>
            </a:r>
            <a:r>
              <a:rPr lang="ru-RU" dirty="0"/>
              <a:t> (</a:t>
            </a:r>
            <a:r>
              <a:rPr lang="ru-RU" dirty="0" err="1"/>
              <a:t>якими</a:t>
            </a:r>
            <a:r>
              <a:rPr lang="ru-RU" dirty="0"/>
              <a:t>) </a:t>
            </a:r>
            <a:r>
              <a:rPr lang="ru-RU" dirty="0" err="1"/>
              <a:t>здійснюватимуться</a:t>
            </a:r>
            <a:r>
              <a:rPr lang="ru-RU" dirty="0"/>
              <a:t> </a:t>
            </a:r>
            <a:r>
              <a:rPr lang="ru-RU" dirty="0" err="1"/>
              <a:t>митні</a:t>
            </a:r>
            <a:r>
              <a:rPr lang="ru-RU" dirty="0"/>
              <a:t> </a:t>
            </a:r>
            <a:r>
              <a:rPr lang="ru-RU" dirty="0" err="1"/>
              <a:t>формальності</a:t>
            </a:r>
            <a:r>
              <a:rPr lang="ru-RU" dirty="0"/>
              <a:t> </a:t>
            </a:r>
            <a:r>
              <a:rPr lang="ru-RU" dirty="0" err="1"/>
              <a:t>під</a:t>
            </a:r>
            <a:r>
              <a:rPr lang="ru-RU" dirty="0"/>
              <a:t> час </a:t>
            </a:r>
            <a:r>
              <a:rPr lang="ru-RU" dirty="0" err="1"/>
              <a:t>застосування</a:t>
            </a:r>
            <a:r>
              <a:rPr lang="ru-RU" dirty="0"/>
              <a:t> </a:t>
            </a:r>
            <a:r>
              <a:rPr lang="ru-RU" dirty="0" err="1"/>
              <a:t>процедури</a:t>
            </a:r>
            <a:r>
              <a:rPr lang="ru-RU" dirty="0"/>
              <a:t> </a:t>
            </a:r>
            <a:r>
              <a:rPr lang="ru-RU" dirty="0" err="1"/>
              <a:t>випуску</a:t>
            </a:r>
            <a:r>
              <a:rPr lang="ru-RU" dirty="0"/>
              <a:t> за </a:t>
            </a:r>
            <a:r>
              <a:rPr lang="ru-RU" dirty="0" err="1"/>
              <a:t>місцезнаходженням</a:t>
            </a:r>
            <a:r>
              <a:rPr lang="ru-RU" dirty="0"/>
              <a:t>;</a:t>
            </a:r>
          </a:p>
          <a:p>
            <a:r>
              <a:rPr lang="ru-RU" dirty="0"/>
              <a:t>2) адресу та </a:t>
            </a:r>
            <a:r>
              <a:rPr lang="ru-RU" dirty="0" err="1"/>
              <a:t>географічні</a:t>
            </a:r>
            <a:r>
              <a:rPr lang="ru-RU" dirty="0"/>
              <a:t> </a:t>
            </a:r>
            <a:r>
              <a:rPr lang="ru-RU" dirty="0" err="1"/>
              <a:t>координати</a:t>
            </a:r>
            <a:r>
              <a:rPr lang="ru-RU" dirty="0"/>
              <a:t> </a:t>
            </a:r>
            <a:r>
              <a:rPr lang="ru-RU" dirty="0" err="1"/>
              <a:t>об’єкта</a:t>
            </a:r>
            <a:r>
              <a:rPr lang="ru-RU" dirty="0"/>
              <a:t> (</a:t>
            </a:r>
            <a:r>
              <a:rPr lang="ru-RU" dirty="0" err="1"/>
              <a:t>будівлі</a:t>
            </a:r>
            <a:r>
              <a:rPr lang="ru-RU" dirty="0"/>
              <a:t>, </a:t>
            </a:r>
            <a:r>
              <a:rPr lang="ru-RU" dirty="0" err="1"/>
              <a:t>споруди</a:t>
            </a:r>
            <a:r>
              <a:rPr lang="ru-RU" dirty="0"/>
              <a:t>, </a:t>
            </a:r>
            <a:r>
              <a:rPr lang="ru-RU" dirty="0" err="1"/>
              <a:t>відкритого</a:t>
            </a:r>
            <a:r>
              <a:rPr lang="ru-RU" dirty="0"/>
              <a:t> </a:t>
            </a:r>
            <a:r>
              <a:rPr lang="ru-RU" dirty="0" err="1"/>
              <a:t>або</a:t>
            </a:r>
            <a:r>
              <a:rPr lang="ru-RU" dirty="0"/>
              <a:t> </a:t>
            </a:r>
            <a:r>
              <a:rPr lang="ru-RU" dirty="0" err="1"/>
              <a:t>закритого</a:t>
            </a:r>
            <a:r>
              <a:rPr lang="ru-RU" dirty="0"/>
              <a:t> </a:t>
            </a:r>
            <a:r>
              <a:rPr lang="ru-RU" dirty="0" err="1"/>
              <a:t>майданчика</a:t>
            </a:r>
            <a:r>
              <a:rPr lang="ru-RU" dirty="0"/>
              <a:t> </a:t>
            </a:r>
            <a:r>
              <a:rPr lang="ru-RU" dirty="0" err="1"/>
              <a:t>тощо</a:t>
            </a:r>
            <a:r>
              <a:rPr lang="ru-RU" dirty="0"/>
              <a:t>), </a:t>
            </a:r>
            <a:r>
              <a:rPr lang="ru-RU" dirty="0" err="1"/>
              <a:t>що</a:t>
            </a:r>
            <a:r>
              <a:rPr lang="ru-RU" dirty="0"/>
              <a:t> </a:t>
            </a:r>
            <a:r>
              <a:rPr lang="ru-RU" dirty="0" err="1"/>
              <a:t>використовуватиметься</a:t>
            </a:r>
            <a:r>
              <a:rPr lang="ru-RU" dirty="0"/>
              <a:t> для </a:t>
            </a:r>
            <a:r>
              <a:rPr lang="ru-RU" dirty="0" err="1"/>
              <a:t>декларування</a:t>
            </a:r>
            <a:r>
              <a:rPr lang="ru-RU" dirty="0"/>
              <a:t> та </a:t>
            </a:r>
            <a:r>
              <a:rPr lang="ru-RU" dirty="0" err="1"/>
              <a:t>випуску</a:t>
            </a:r>
            <a:r>
              <a:rPr lang="ru-RU" dirty="0"/>
              <a:t> в заявлений </a:t>
            </a:r>
            <a:r>
              <a:rPr lang="ru-RU" dirty="0" err="1"/>
              <a:t>митний</a:t>
            </a:r>
            <a:r>
              <a:rPr lang="ru-RU" dirty="0"/>
              <a:t> режим </a:t>
            </a:r>
            <a:r>
              <a:rPr lang="ru-RU" dirty="0" err="1"/>
              <a:t>товарів</a:t>
            </a:r>
            <a:r>
              <a:rPr lang="ru-RU" dirty="0"/>
              <a:t>;</a:t>
            </a:r>
          </a:p>
          <a:p>
            <a:r>
              <a:rPr lang="ru-RU" dirty="0"/>
              <a:t>3) </a:t>
            </a:r>
            <a:r>
              <a:rPr lang="ru-RU" dirty="0" err="1"/>
              <a:t>митні</a:t>
            </a:r>
            <a:r>
              <a:rPr lang="ru-RU" dirty="0"/>
              <a:t> </a:t>
            </a:r>
            <a:r>
              <a:rPr lang="ru-RU" dirty="0" err="1"/>
              <a:t>режими</a:t>
            </a:r>
            <a:r>
              <a:rPr lang="ru-RU" dirty="0"/>
              <a:t>, в </a:t>
            </a:r>
            <a:r>
              <a:rPr lang="ru-RU" dirty="0" err="1"/>
              <a:t>які</a:t>
            </a:r>
            <a:r>
              <a:rPr lang="ru-RU" dirty="0"/>
              <a:t> </a:t>
            </a:r>
            <a:r>
              <a:rPr lang="ru-RU" dirty="0" err="1"/>
              <a:t>можуть</a:t>
            </a:r>
            <a:r>
              <a:rPr lang="ru-RU" dirty="0"/>
              <a:t> </a:t>
            </a:r>
            <a:r>
              <a:rPr lang="ru-RU" dirty="0" err="1"/>
              <a:t>поміщуватися</a:t>
            </a:r>
            <a:r>
              <a:rPr lang="ru-RU" dirty="0"/>
              <a:t> </a:t>
            </a:r>
            <a:r>
              <a:rPr lang="ru-RU" dirty="0" err="1"/>
              <a:t>товари</a:t>
            </a:r>
            <a:r>
              <a:rPr lang="ru-RU" dirty="0"/>
              <a:t> </a:t>
            </a:r>
            <a:r>
              <a:rPr lang="ru-RU" dirty="0" err="1"/>
              <a:t>із</a:t>
            </a:r>
            <a:r>
              <a:rPr lang="ru-RU" dirty="0"/>
              <a:t> </a:t>
            </a:r>
            <a:r>
              <a:rPr lang="ru-RU" dirty="0" err="1"/>
              <a:t>застосуванням</a:t>
            </a:r>
            <a:r>
              <a:rPr lang="ru-RU" dirty="0"/>
              <a:t> </a:t>
            </a:r>
            <a:r>
              <a:rPr lang="ru-RU" dirty="0" err="1"/>
              <a:t>процедури</a:t>
            </a:r>
            <a:r>
              <a:rPr lang="ru-RU" dirty="0"/>
              <a:t> </a:t>
            </a:r>
            <a:r>
              <a:rPr lang="ru-RU" dirty="0" err="1"/>
              <a:t>випуску</a:t>
            </a:r>
            <a:r>
              <a:rPr lang="ru-RU" dirty="0"/>
              <a:t> за </a:t>
            </a:r>
            <a:r>
              <a:rPr lang="ru-RU" dirty="0" err="1"/>
              <a:t>місцезнаходженням</a:t>
            </a:r>
            <a:r>
              <a:rPr lang="ru-RU" dirty="0"/>
              <a:t>;</a:t>
            </a:r>
          </a:p>
          <a:p>
            <a:r>
              <a:rPr lang="ru-RU" dirty="0"/>
              <a:t>4) </a:t>
            </a:r>
            <a:r>
              <a:rPr lang="ru-RU" dirty="0" err="1"/>
              <a:t>способи</a:t>
            </a:r>
            <a:r>
              <a:rPr lang="ru-RU" dirty="0"/>
              <a:t> </a:t>
            </a:r>
            <a:r>
              <a:rPr lang="ru-RU" dirty="0" err="1"/>
              <a:t>забезпечення</a:t>
            </a:r>
            <a:r>
              <a:rPr lang="ru-RU" dirty="0"/>
              <a:t> </a:t>
            </a:r>
            <a:r>
              <a:rPr lang="ru-RU" dirty="0" err="1"/>
              <a:t>сплати</a:t>
            </a:r>
            <a:r>
              <a:rPr lang="ru-RU" dirty="0"/>
              <a:t> </a:t>
            </a:r>
            <a:r>
              <a:rPr lang="ru-RU" dirty="0" err="1"/>
              <a:t>митних</a:t>
            </a:r>
            <a:r>
              <a:rPr lang="ru-RU" dirty="0"/>
              <a:t> </a:t>
            </a:r>
            <a:r>
              <a:rPr lang="ru-RU" dirty="0" err="1"/>
              <a:t>платежів</a:t>
            </a:r>
            <a:r>
              <a:rPr lang="ru-RU" dirty="0"/>
              <a:t> (у </a:t>
            </a:r>
            <a:r>
              <a:rPr lang="ru-RU" dirty="0" err="1"/>
              <a:t>разі</a:t>
            </a:r>
            <a:r>
              <a:rPr lang="ru-RU" dirty="0"/>
              <a:t> </a:t>
            </a:r>
            <a:r>
              <a:rPr lang="ru-RU" dirty="0" err="1"/>
              <a:t>застосування</a:t>
            </a:r>
            <a:r>
              <a:rPr lang="ru-RU" dirty="0"/>
              <a:t>);</a:t>
            </a:r>
          </a:p>
          <a:p>
            <a:r>
              <a:rPr lang="ru-RU" dirty="0"/>
              <a:t>5) порядок </a:t>
            </a:r>
            <a:r>
              <a:rPr lang="ru-RU" dirty="0" err="1"/>
              <a:t>інформаційного</a:t>
            </a:r>
            <a:r>
              <a:rPr lang="ru-RU" dirty="0"/>
              <a:t> </a:t>
            </a:r>
            <a:r>
              <a:rPr lang="ru-RU" dirty="0" err="1"/>
              <a:t>обміну</a:t>
            </a:r>
            <a:r>
              <a:rPr lang="ru-RU" dirty="0"/>
              <a:t> </a:t>
            </a:r>
            <a:r>
              <a:rPr lang="ru-RU" dirty="0" err="1"/>
              <a:t>між</a:t>
            </a:r>
            <a:r>
              <a:rPr lang="ru-RU" dirty="0"/>
              <a:t> </a:t>
            </a:r>
            <a:r>
              <a:rPr lang="ru-RU" dirty="0" err="1"/>
              <a:t>підприємством</a:t>
            </a:r>
            <a:r>
              <a:rPr lang="ru-RU" dirty="0"/>
              <a:t>, яке </a:t>
            </a:r>
            <a:r>
              <a:rPr lang="ru-RU" dirty="0" err="1"/>
              <a:t>отримало</a:t>
            </a:r>
            <a:r>
              <a:rPr lang="ru-RU" dirty="0"/>
              <a:t> </a:t>
            </a:r>
            <a:r>
              <a:rPr lang="ru-RU" dirty="0" err="1"/>
              <a:t>авторизацію</a:t>
            </a:r>
            <a:r>
              <a:rPr lang="ru-RU" dirty="0"/>
              <a:t> АЕО-С, </a:t>
            </a:r>
            <a:r>
              <a:rPr lang="ru-RU" dirty="0" err="1"/>
              <a:t>митницею</a:t>
            </a:r>
            <a:r>
              <a:rPr lang="ru-RU" dirty="0"/>
              <a:t>, яка видала </a:t>
            </a:r>
            <a:r>
              <a:rPr lang="ru-RU" dirty="0" err="1"/>
              <a:t>дозвіл</a:t>
            </a:r>
            <a:r>
              <a:rPr lang="ru-RU" dirty="0"/>
              <a:t>, та </a:t>
            </a:r>
            <a:r>
              <a:rPr lang="ru-RU" dirty="0" err="1"/>
              <a:t>єдиною</a:t>
            </a:r>
            <a:r>
              <a:rPr lang="ru-RU" dirty="0"/>
              <a:t> </a:t>
            </a:r>
            <a:r>
              <a:rPr lang="ru-RU" dirty="0" err="1"/>
              <a:t>автоматизованою</a:t>
            </a:r>
            <a:r>
              <a:rPr lang="ru-RU" dirty="0"/>
              <a:t> </a:t>
            </a:r>
            <a:r>
              <a:rPr lang="ru-RU" dirty="0" err="1"/>
              <a:t>інформаційною</a:t>
            </a:r>
            <a:r>
              <a:rPr lang="ru-RU" dirty="0"/>
              <a:t> системою </a:t>
            </a:r>
            <a:r>
              <a:rPr lang="ru-RU" dirty="0" err="1"/>
              <a:t>митних</a:t>
            </a:r>
            <a:r>
              <a:rPr lang="ru-RU" dirty="0"/>
              <a:t> </a:t>
            </a:r>
            <a:r>
              <a:rPr lang="ru-RU" dirty="0" err="1"/>
              <a:t>органів</a:t>
            </a:r>
            <a:r>
              <a:rPr lang="ru-RU" dirty="0"/>
              <a:t> </a:t>
            </a:r>
            <a:r>
              <a:rPr lang="ru-RU" dirty="0" err="1"/>
              <a:t>із</a:t>
            </a:r>
            <a:r>
              <a:rPr lang="ru-RU" dirty="0"/>
              <a:t> </a:t>
            </a:r>
            <a:r>
              <a:rPr lang="ru-RU" dirty="0" err="1"/>
              <a:t>використанням</a:t>
            </a:r>
            <a:r>
              <a:rPr lang="ru-RU" dirty="0"/>
              <a:t> </a:t>
            </a:r>
            <a:r>
              <a:rPr lang="ru-RU" dirty="0" err="1"/>
              <a:t>відповідних</a:t>
            </a:r>
            <a:r>
              <a:rPr lang="ru-RU" dirty="0"/>
              <a:t> веб-</a:t>
            </a:r>
            <a:r>
              <a:rPr lang="ru-RU" dirty="0" err="1"/>
              <a:t>сервісів</a:t>
            </a:r>
            <a:r>
              <a:rPr lang="ru-RU" dirty="0"/>
              <a:t> та </a:t>
            </a:r>
            <a:r>
              <a:rPr lang="ru-RU" dirty="0" err="1"/>
              <a:t>інших</a:t>
            </a:r>
            <a:r>
              <a:rPr lang="ru-RU" dirty="0"/>
              <a:t> </a:t>
            </a:r>
            <a:r>
              <a:rPr lang="ru-RU" dirty="0" err="1"/>
              <a:t>електронних</a:t>
            </a:r>
            <a:r>
              <a:rPr lang="ru-RU" dirty="0"/>
              <a:t> </a:t>
            </a:r>
            <a:r>
              <a:rPr lang="ru-RU" dirty="0" err="1"/>
              <a:t>сервісів</a:t>
            </a:r>
            <a:r>
              <a:rPr lang="ru-RU" dirty="0"/>
              <a:t>, </a:t>
            </a:r>
            <a:r>
              <a:rPr lang="ru-RU" dirty="0" err="1"/>
              <a:t>доступних</a:t>
            </a:r>
            <a:r>
              <a:rPr lang="ru-RU" dirty="0"/>
              <a:t> через мережу </a:t>
            </a:r>
            <a:r>
              <a:rPr lang="ru-RU" dirty="0" err="1"/>
              <a:t>Інтернет</a:t>
            </a:r>
            <a:r>
              <a:rPr lang="ru-RU" dirty="0"/>
              <a:t>;</a:t>
            </a:r>
          </a:p>
          <a:p>
            <a:r>
              <a:rPr lang="ru-RU" dirty="0"/>
              <a:t>6) порядок </a:t>
            </a:r>
            <a:r>
              <a:rPr lang="ru-RU" dirty="0" err="1"/>
              <a:t>інформаційного</a:t>
            </a:r>
            <a:r>
              <a:rPr lang="ru-RU" dirty="0"/>
              <a:t> </a:t>
            </a:r>
            <a:r>
              <a:rPr lang="ru-RU" dirty="0" err="1"/>
              <a:t>обміну</a:t>
            </a:r>
            <a:r>
              <a:rPr lang="ru-RU" dirty="0"/>
              <a:t> </a:t>
            </a:r>
            <a:r>
              <a:rPr lang="ru-RU" dirty="0" err="1"/>
              <a:t>між</a:t>
            </a:r>
            <a:r>
              <a:rPr lang="ru-RU" dirty="0"/>
              <a:t> </a:t>
            </a:r>
            <a:r>
              <a:rPr lang="ru-RU" dirty="0" err="1"/>
              <a:t>підприємством</a:t>
            </a:r>
            <a:r>
              <a:rPr lang="ru-RU" dirty="0"/>
              <a:t>, яке </a:t>
            </a:r>
            <a:r>
              <a:rPr lang="ru-RU" dirty="0" err="1"/>
              <a:t>отримало</a:t>
            </a:r>
            <a:r>
              <a:rPr lang="ru-RU" dirty="0"/>
              <a:t> </a:t>
            </a:r>
            <a:r>
              <a:rPr lang="ru-RU" dirty="0" err="1"/>
              <a:t>авторизацію</a:t>
            </a:r>
            <a:r>
              <a:rPr lang="ru-RU" dirty="0"/>
              <a:t> АЕО-С, та </a:t>
            </a:r>
            <a:r>
              <a:rPr lang="ru-RU" dirty="0" err="1"/>
              <a:t>митницею</a:t>
            </a:r>
            <a:r>
              <a:rPr lang="ru-RU" dirty="0"/>
              <a:t>, яка видала </a:t>
            </a:r>
            <a:r>
              <a:rPr lang="ru-RU" dirty="0" err="1"/>
              <a:t>дозвіл</a:t>
            </a:r>
            <a:r>
              <a:rPr lang="ru-RU" dirty="0"/>
              <a:t>, у </a:t>
            </a:r>
            <a:r>
              <a:rPr lang="ru-RU" dirty="0" err="1"/>
              <a:t>разі</a:t>
            </a:r>
            <a:r>
              <a:rPr lang="ru-RU" dirty="0"/>
              <a:t> </a:t>
            </a:r>
            <a:r>
              <a:rPr lang="ru-RU" dirty="0" err="1"/>
              <a:t>виходу</a:t>
            </a:r>
            <a:r>
              <a:rPr lang="ru-RU" dirty="0"/>
              <a:t> з ладу </a:t>
            </a:r>
            <a:r>
              <a:rPr lang="ru-RU" dirty="0" err="1"/>
              <a:t>єдиної</a:t>
            </a:r>
            <a:r>
              <a:rPr lang="ru-RU" dirty="0"/>
              <a:t> </a:t>
            </a:r>
            <a:r>
              <a:rPr lang="ru-RU" dirty="0" err="1"/>
              <a:t>автоматизованої</a:t>
            </a:r>
            <a:r>
              <a:rPr lang="ru-RU" dirty="0"/>
              <a:t> </a:t>
            </a:r>
            <a:r>
              <a:rPr lang="ru-RU" dirty="0" err="1"/>
              <a:t>інформаційної</a:t>
            </a:r>
            <a:r>
              <a:rPr lang="ru-RU" dirty="0"/>
              <a:t> </a:t>
            </a:r>
            <a:r>
              <a:rPr lang="ru-RU" dirty="0" err="1"/>
              <a:t>системи</a:t>
            </a:r>
            <a:r>
              <a:rPr lang="ru-RU" dirty="0"/>
              <a:t> </a:t>
            </a:r>
            <a:r>
              <a:rPr lang="ru-RU" dirty="0" err="1"/>
              <a:t>митних</a:t>
            </a:r>
            <a:r>
              <a:rPr lang="ru-RU" dirty="0"/>
              <a:t> </a:t>
            </a:r>
            <a:r>
              <a:rPr lang="ru-RU" dirty="0" err="1"/>
              <a:t>органів</a:t>
            </a:r>
            <a:r>
              <a:rPr lang="ru-RU" dirty="0"/>
              <a:t>, </a:t>
            </a:r>
            <a:r>
              <a:rPr lang="ru-RU" dirty="0" err="1"/>
              <a:t>відповідних</a:t>
            </a:r>
            <a:r>
              <a:rPr lang="ru-RU" dirty="0"/>
              <a:t> веб-</a:t>
            </a:r>
            <a:r>
              <a:rPr lang="ru-RU" dirty="0" err="1"/>
              <a:t>сервісів</a:t>
            </a:r>
            <a:r>
              <a:rPr lang="ru-RU" dirty="0"/>
              <a:t> та </a:t>
            </a:r>
            <a:r>
              <a:rPr lang="ru-RU" dirty="0" err="1"/>
              <a:t>інших</a:t>
            </a:r>
            <a:r>
              <a:rPr lang="ru-RU" dirty="0"/>
              <a:t> </a:t>
            </a:r>
            <a:r>
              <a:rPr lang="ru-RU" dirty="0" err="1"/>
              <a:t>електронних</a:t>
            </a:r>
            <a:r>
              <a:rPr lang="ru-RU" dirty="0"/>
              <a:t> </a:t>
            </a:r>
            <a:r>
              <a:rPr lang="ru-RU" dirty="0" err="1"/>
              <a:t>сервісів</a:t>
            </a:r>
            <a:r>
              <a:rPr lang="ru-RU" dirty="0"/>
              <a:t>, </a:t>
            </a:r>
            <a:r>
              <a:rPr lang="ru-RU" dirty="0" err="1"/>
              <a:t>доступних</a:t>
            </a:r>
            <a:r>
              <a:rPr lang="ru-RU" dirty="0"/>
              <a:t> через мережу </a:t>
            </a:r>
            <a:r>
              <a:rPr lang="ru-RU" dirty="0" err="1"/>
              <a:t>Інтернет</a:t>
            </a:r>
            <a:r>
              <a:rPr lang="ru-RU" dirty="0"/>
              <a:t>;</a:t>
            </a:r>
          </a:p>
          <a:p>
            <a:r>
              <a:rPr lang="ru-RU" dirty="0"/>
              <a:t>7) </a:t>
            </a:r>
            <a:r>
              <a:rPr lang="ru-RU" dirty="0" err="1"/>
              <a:t>перелік</a:t>
            </a:r>
            <a:r>
              <a:rPr lang="ru-RU" dirty="0"/>
              <a:t> </a:t>
            </a:r>
            <a:r>
              <a:rPr lang="ru-RU" dirty="0" err="1"/>
              <a:t>товарів</a:t>
            </a:r>
            <a:r>
              <a:rPr lang="ru-RU" dirty="0"/>
              <a:t>, </a:t>
            </a:r>
            <a:r>
              <a:rPr lang="ru-RU" dirty="0" err="1"/>
              <a:t>щодо</a:t>
            </a:r>
            <a:r>
              <a:rPr lang="ru-RU" dirty="0"/>
              <a:t> </a:t>
            </a:r>
            <a:r>
              <a:rPr lang="ru-RU" dirty="0" err="1"/>
              <a:t>яких</a:t>
            </a:r>
            <a:r>
              <a:rPr lang="ru-RU" dirty="0"/>
              <a:t> </a:t>
            </a:r>
            <a:r>
              <a:rPr lang="ru-RU" dirty="0" err="1"/>
              <a:t>надається</a:t>
            </a:r>
            <a:r>
              <a:rPr lang="ru-RU" dirty="0"/>
              <a:t> </a:t>
            </a:r>
            <a:r>
              <a:rPr lang="ru-RU" dirty="0" err="1"/>
              <a:t>дозвіл</a:t>
            </a:r>
            <a:r>
              <a:rPr lang="ru-RU" dirty="0"/>
              <a:t>, </a:t>
            </a:r>
            <a:r>
              <a:rPr lang="ru-RU" dirty="0" err="1"/>
              <a:t>із</a:t>
            </a:r>
            <a:r>
              <a:rPr lang="ru-RU" dirty="0"/>
              <a:t> </a:t>
            </a:r>
            <a:r>
              <a:rPr lang="ru-RU" dirty="0" err="1"/>
              <a:t>зазначенням</a:t>
            </a:r>
            <a:r>
              <a:rPr lang="ru-RU" dirty="0"/>
              <a:t> </a:t>
            </a:r>
            <a:r>
              <a:rPr lang="ru-RU" dirty="0" err="1"/>
              <a:t>їх</a:t>
            </a:r>
            <a:r>
              <a:rPr lang="ru-RU" dirty="0"/>
              <a:t> </a:t>
            </a:r>
            <a:r>
              <a:rPr lang="ru-RU" dirty="0" err="1"/>
              <a:t>кодів</a:t>
            </a:r>
            <a:r>
              <a:rPr lang="ru-RU" dirty="0"/>
              <a:t> на </a:t>
            </a:r>
            <a:r>
              <a:rPr lang="ru-RU" dirty="0" err="1"/>
              <a:t>рівні</a:t>
            </a:r>
            <a:r>
              <a:rPr lang="ru-RU" dirty="0"/>
              <a:t> </a:t>
            </a:r>
            <a:r>
              <a:rPr lang="ru-RU" dirty="0" err="1"/>
              <a:t>товарної</a:t>
            </a:r>
            <a:r>
              <a:rPr lang="ru-RU" dirty="0"/>
              <a:t> </a:t>
            </a:r>
            <a:r>
              <a:rPr lang="ru-RU" dirty="0" err="1"/>
              <a:t>підкатегорії</a:t>
            </a:r>
            <a:r>
              <a:rPr lang="ru-RU" dirty="0"/>
              <a:t> (10 </a:t>
            </a:r>
            <a:r>
              <a:rPr lang="ru-RU" dirty="0" err="1"/>
              <a:t>знаків</a:t>
            </a:r>
            <a:r>
              <a:rPr lang="ru-RU" dirty="0"/>
              <a:t>) </a:t>
            </a:r>
            <a:r>
              <a:rPr lang="ru-RU" dirty="0" err="1"/>
              <a:t>згідно</a:t>
            </a:r>
            <a:r>
              <a:rPr lang="ru-RU" dirty="0"/>
              <a:t> з </a:t>
            </a:r>
            <a:r>
              <a:rPr lang="ru-RU" u="sng" dirty="0">
                <a:hlinkClick r:id="rId2"/>
              </a:rPr>
              <a:t>УКТ ЗЕД</a:t>
            </a:r>
            <a:r>
              <a:rPr lang="ru-RU" dirty="0"/>
              <a:t>, </a:t>
            </a:r>
            <a:r>
              <a:rPr lang="ru-RU" dirty="0" err="1"/>
              <a:t>найменування</a:t>
            </a:r>
            <a:r>
              <a:rPr lang="ru-RU" dirty="0"/>
              <a:t> та </a:t>
            </a:r>
            <a:r>
              <a:rPr lang="ru-RU" dirty="0" err="1"/>
              <a:t>звичайного</a:t>
            </a:r>
            <a:r>
              <a:rPr lang="ru-RU" dirty="0"/>
              <a:t> </a:t>
            </a:r>
            <a:r>
              <a:rPr lang="ru-RU" dirty="0" err="1"/>
              <a:t>торговельного</a:t>
            </a:r>
            <a:r>
              <a:rPr lang="ru-RU" dirty="0"/>
              <a:t> </a:t>
            </a:r>
            <a:r>
              <a:rPr lang="ru-RU" dirty="0" err="1"/>
              <a:t>опису</a:t>
            </a:r>
            <a:r>
              <a:rPr lang="ru-RU" dirty="0"/>
              <a:t>, </a:t>
            </a:r>
            <a:r>
              <a:rPr lang="ru-RU" dirty="0" err="1"/>
              <a:t>що</a:t>
            </a:r>
            <a:r>
              <a:rPr lang="ru-RU" dirty="0"/>
              <a:t> </a:t>
            </a:r>
            <a:r>
              <a:rPr lang="ru-RU" dirty="0" err="1"/>
              <a:t>дає</a:t>
            </a:r>
            <a:r>
              <a:rPr lang="ru-RU" dirty="0"/>
              <a:t> </a:t>
            </a:r>
            <a:r>
              <a:rPr lang="ru-RU" dirty="0" err="1"/>
              <a:t>змогу</a:t>
            </a:r>
            <a:r>
              <a:rPr lang="ru-RU" dirty="0"/>
              <a:t> </a:t>
            </a:r>
            <a:r>
              <a:rPr lang="ru-RU" dirty="0" err="1"/>
              <a:t>ідентифікувати</a:t>
            </a:r>
            <a:r>
              <a:rPr lang="ru-RU" dirty="0"/>
              <a:t> та </a:t>
            </a:r>
            <a:r>
              <a:rPr lang="ru-RU" dirty="0" err="1"/>
              <a:t>класифікувати</a:t>
            </a:r>
            <a:r>
              <a:rPr lang="ru-RU" dirty="0"/>
              <a:t> </a:t>
            </a:r>
            <a:r>
              <a:rPr lang="ru-RU" dirty="0" err="1"/>
              <a:t>ці</a:t>
            </a:r>
            <a:r>
              <a:rPr lang="ru-RU" dirty="0"/>
              <a:t> </a:t>
            </a:r>
            <a:r>
              <a:rPr lang="ru-RU" dirty="0" err="1"/>
              <a:t>товари</a:t>
            </a:r>
            <a:r>
              <a:rPr lang="ru-RU" dirty="0"/>
              <a:t>;</a:t>
            </a:r>
          </a:p>
          <a:p>
            <a:r>
              <a:rPr lang="ru-RU" dirty="0"/>
              <a:t>8) </a:t>
            </a:r>
            <a:r>
              <a:rPr lang="ru-RU" dirty="0" err="1"/>
              <a:t>перелік</a:t>
            </a:r>
            <a:r>
              <a:rPr lang="ru-RU" dirty="0"/>
              <a:t> </a:t>
            </a:r>
            <a:r>
              <a:rPr lang="ru-RU" dirty="0" err="1"/>
              <a:t>засобів</a:t>
            </a:r>
            <a:r>
              <a:rPr lang="ru-RU" dirty="0"/>
              <a:t> та </a:t>
            </a:r>
            <a:r>
              <a:rPr lang="ru-RU" dirty="0" err="1"/>
              <a:t>способи</a:t>
            </a:r>
            <a:r>
              <a:rPr lang="ru-RU" dirty="0"/>
              <a:t> </a:t>
            </a:r>
            <a:r>
              <a:rPr lang="ru-RU" dirty="0" err="1"/>
              <a:t>переміщення</a:t>
            </a:r>
            <a:r>
              <a:rPr lang="ru-RU" dirty="0"/>
              <a:t> </a:t>
            </a:r>
            <a:r>
              <a:rPr lang="ru-RU" dirty="0" err="1"/>
              <a:t>товарів</a:t>
            </a:r>
            <a:r>
              <a:rPr lang="ru-RU" dirty="0"/>
              <a:t>, </a:t>
            </a:r>
            <a:r>
              <a:rPr lang="ru-RU" dirty="0" err="1"/>
              <a:t>щодо</a:t>
            </a:r>
            <a:r>
              <a:rPr lang="ru-RU" dirty="0"/>
              <a:t> </a:t>
            </a:r>
            <a:r>
              <a:rPr lang="ru-RU" dirty="0" err="1"/>
              <a:t>яких</a:t>
            </a:r>
            <a:r>
              <a:rPr lang="ru-RU" dirty="0"/>
              <a:t> </a:t>
            </a:r>
            <a:r>
              <a:rPr lang="ru-RU" dirty="0" err="1"/>
              <a:t>надається</a:t>
            </a:r>
            <a:r>
              <a:rPr lang="ru-RU" dirty="0"/>
              <a:t> </a:t>
            </a:r>
            <a:r>
              <a:rPr lang="ru-RU" dirty="0" err="1"/>
              <a:t>дозвіл</a:t>
            </a:r>
            <a:r>
              <a:rPr lang="ru-RU" dirty="0"/>
              <a:t>;</a:t>
            </a:r>
          </a:p>
          <a:p>
            <a:r>
              <a:rPr lang="ru-RU" dirty="0"/>
              <a:t>9) </a:t>
            </a:r>
            <a:r>
              <a:rPr lang="ru-RU" dirty="0" err="1"/>
              <a:t>максимальні</a:t>
            </a:r>
            <a:r>
              <a:rPr lang="ru-RU" dirty="0"/>
              <a:t> строки для </a:t>
            </a:r>
            <a:r>
              <a:rPr lang="ru-RU" dirty="0" err="1"/>
              <a:t>надання</a:t>
            </a:r>
            <a:r>
              <a:rPr lang="ru-RU" dirty="0"/>
              <a:t> </a:t>
            </a:r>
            <a:r>
              <a:rPr lang="ru-RU" dirty="0" err="1"/>
              <a:t>митницею</a:t>
            </a:r>
            <a:r>
              <a:rPr lang="ru-RU" dirty="0"/>
              <a:t> </a:t>
            </a:r>
            <a:r>
              <a:rPr lang="ru-RU" dirty="0" err="1"/>
              <a:t>підприємству</a:t>
            </a:r>
            <a:r>
              <a:rPr lang="ru-RU" dirty="0"/>
              <a:t>, яке </a:t>
            </a:r>
            <a:r>
              <a:rPr lang="ru-RU" dirty="0" err="1"/>
              <a:t>отримало</a:t>
            </a:r>
            <a:r>
              <a:rPr lang="ru-RU" dirty="0"/>
              <a:t> </a:t>
            </a:r>
            <a:r>
              <a:rPr lang="ru-RU" dirty="0" err="1"/>
              <a:t>авторизацію</a:t>
            </a:r>
            <a:r>
              <a:rPr lang="ru-RU" dirty="0"/>
              <a:t> АЕО-С, </a:t>
            </a:r>
            <a:r>
              <a:rPr lang="ru-RU" dirty="0" err="1"/>
              <a:t>повідомлення</a:t>
            </a:r>
            <a:r>
              <a:rPr lang="ru-RU" dirty="0"/>
              <a:t> про </a:t>
            </a:r>
            <a:r>
              <a:rPr lang="ru-RU" dirty="0" err="1"/>
              <a:t>заборону</a:t>
            </a:r>
            <a:r>
              <a:rPr lang="ru-RU" dirty="0"/>
              <a:t> </a:t>
            </a:r>
            <a:r>
              <a:rPr lang="ru-RU" dirty="0" err="1"/>
              <a:t>зняття</a:t>
            </a:r>
            <a:r>
              <a:rPr lang="ru-RU" dirty="0"/>
              <a:t> </a:t>
            </a:r>
            <a:r>
              <a:rPr lang="ru-RU" dirty="0" err="1"/>
              <a:t>митного</a:t>
            </a:r>
            <a:r>
              <a:rPr lang="ru-RU" dirty="0"/>
              <a:t> </a:t>
            </a:r>
            <a:r>
              <a:rPr lang="ru-RU" dirty="0" err="1"/>
              <a:t>забезпечення</a:t>
            </a:r>
            <a:r>
              <a:rPr lang="ru-RU" dirty="0"/>
              <a:t> </a:t>
            </a:r>
            <a:r>
              <a:rPr lang="ru-RU" dirty="0" err="1"/>
              <a:t>або</a:t>
            </a:r>
            <a:r>
              <a:rPr lang="ru-RU" dirty="0"/>
              <a:t> </a:t>
            </a:r>
            <a:r>
              <a:rPr lang="ru-RU" dirty="0" err="1"/>
              <a:t>вчинення</a:t>
            </a:r>
            <a:r>
              <a:rPr lang="ru-RU" dirty="0"/>
              <a:t> </a:t>
            </a:r>
            <a:r>
              <a:rPr lang="ru-RU" dirty="0" err="1"/>
              <a:t>інших</a:t>
            </a:r>
            <a:r>
              <a:rPr lang="ru-RU" dirty="0"/>
              <a:t> </a:t>
            </a:r>
            <a:r>
              <a:rPr lang="ru-RU" dirty="0" err="1"/>
              <a:t>дій</a:t>
            </a:r>
            <a:r>
              <a:rPr lang="ru-RU" dirty="0"/>
              <a:t>;</a:t>
            </a:r>
          </a:p>
          <a:p>
            <a:r>
              <a:rPr lang="ru-RU" dirty="0"/>
              <a:t>10) </a:t>
            </a:r>
            <a:r>
              <a:rPr lang="ru-RU" dirty="0" err="1"/>
              <a:t>інші</a:t>
            </a:r>
            <a:r>
              <a:rPr lang="ru-RU" dirty="0"/>
              <a:t> </a:t>
            </a:r>
            <a:r>
              <a:rPr lang="ru-RU" dirty="0" err="1"/>
              <a:t>відомості</a:t>
            </a:r>
            <a:r>
              <a:rPr lang="ru-RU" dirty="0"/>
              <a:t>, </a:t>
            </a:r>
            <a:r>
              <a:rPr lang="ru-RU" dirty="0" err="1"/>
              <a:t>визначені</a:t>
            </a:r>
            <a:r>
              <a:rPr lang="ru-RU" dirty="0"/>
              <a:t> формою такого </a:t>
            </a:r>
            <a:r>
              <a:rPr lang="ru-RU" dirty="0" err="1"/>
              <a:t>дозволу</a:t>
            </a:r>
            <a:r>
              <a:rPr lang="ru-RU" dirty="0"/>
              <a:t>.</a:t>
            </a:r>
          </a:p>
          <a:p>
            <a:endParaRPr lang="ru-RU" dirty="0"/>
          </a:p>
        </p:txBody>
      </p:sp>
    </p:spTree>
    <p:extLst>
      <p:ext uri="{BB962C8B-B14F-4D97-AF65-F5344CB8AC3E}">
        <p14:creationId xmlns:p14="http://schemas.microsoft.com/office/powerpoint/2010/main" val="3393702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8491" y="204716"/>
            <a:ext cx="9307772" cy="6414447"/>
          </a:xfrm>
        </p:spPr>
        <p:txBody>
          <a:bodyPr>
            <a:normAutofit fontScale="85000" lnSpcReduction="10000"/>
          </a:bodyPr>
          <a:lstStyle/>
          <a:p>
            <a:pPr marL="0" indent="0">
              <a:buNone/>
            </a:pPr>
            <a:r>
              <a:rPr lang="ru-RU" dirty="0" err="1"/>
              <a:t>Підприємство</a:t>
            </a:r>
            <a:r>
              <a:rPr lang="ru-RU" dirty="0"/>
              <a:t>, яке </a:t>
            </a:r>
            <a:r>
              <a:rPr lang="ru-RU" dirty="0" err="1"/>
              <a:t>отримало</a:t>
            </a:r>
            <a:r>
              <a:rPr lang="ru-RU" dirty="0"/>
              <a:t> </a:t>
            </a:r>
            <a:r>
              <a:rPr lang="ru-RU" dirty="0" err="1"/>
              <a:t>авторизацію</a:t>
            </a:r>
            <a:r>
              <a:rPr lang="ru-RU" dirty="0"/>
              <a:t> АЕО-С, </a:t>
            </a:r>
            <a:r>
              <a:rPr lang="ru-RU" dirty="0" err="1"/>
              <a:t>під</a:t>
            </a:r>
            <a:r>
              <a:rPr lang="ru-RU" dirty="0"/>
              <a:t> час </a:t>
            </a:r>
            <a:r>
              <a:rPr lang="ru-RU" dirty="0" err="1"/>
              <a:t>застосування</a:t>
            </a:r>
            <a:r>
              <a:rPr lang="ru-RU" dirty="0"/>
              <a:t> </a:t>
            </a:r>
            <a:r>
              <a:rPr lang="ru-RU" dirty="0" err="1"/>
              <a:t>процедури</a:t>
            </a:r>
            <a:r>
              <a:rPr lang="ru-RU" dirty="0"/>
              <a:t> </a:t>
            </a:r>
            <a:r>
              <a:rPr lang="ru-RU" dirty="0" err="1"/>
              <a:t>випуску</a:t>
            </a:r>
            <a:r>
              <a:rPr lang="ru-RU" dirty="0"/>
              <a:t> за </a:t>
            </a:r>
            <a:r>
              <a:rPr lang="ru-RU" dirty="0" err="1"/>
              <a:t>місцезнаходженням</a:t>
            </a:r>
            <a:r>
              <a:rPr lang="ru-RU" dirty="0"/>
              <a:t> </a:t>
            </a:r>
            <a:r>
              <a:rPr lang="ru-RU" dirty="0" err="1"/>
              <a:t>після</a:t>
            </a:r>
            <a:r>
              <a:rPr lang="ru-RU" dirty="0"/>
              <a:t> </a:t>
            </a:r>
            <a:r>
              <a:rPr lang="ru-RU" dirty="0" err="1"/>
              <a:t>прибуття</a:t>
            </a:r>
            <a:r>
              <a:rPr lang="ru-RU" dirty="0"/>
              <a:t> </a:t>
            </a:r>
            <a:r>
              <a:rPr lang="ru-RU" dirty="0" err="1"/>
              <a:t>товарів</a:t>
            </a:r>
            <a:r>
              <a:rPr lang="ru-RU" dirty="0"/>
              <a:t> до </a:t>
            </a:r>
            <a:r>
              <a:rPr lang="ru-RU" dirty="0" err="1"/>
              <a:t>об’єкта</a:t>
            </a:r>
            <a:r>
              <a:rPr lang="ru-RU" dirty="0"/>
              <a:t> (</a:t>
            </a:r>
            <a:r>
              <a:rPr lang="ru-RU" dirty="0" err="1"/>
              <a:t>будівлі</a:t>
            </a:r>
            <a:r>
              <a:rPr lang="ru-RU" dirty="0"/>
              <a:t>, </a:t>
            </a:r>
            <a:r>
              <a:rPr lang="ru-RU" dirty="0" err="1"/>
              <a:t>споруди</a:t>
            </a:r>
            <a:r>
              <a:rPr lang="ru-RU" dirty="0"/>
              <a:t>, </a:t>
            </a:r>
            <a:r>
              <a:rPr lang="ru-RU" dirty="0" err="1"/>
              <a:t>відкритого</a:t>
            </a:r>
            <a:r>
              <a:rPr lang="ru-RU" dirty="0"/>
              <a:t> </a:t>
            </a:r>
            <a:r>
              <a:rPr lang="ru-RU" dirty="0" err="1"/>
              <a:t>або</a:t>
            </a:r>
            <a:r>
              <a:rPr lang="ru-RU" dirty="0"/>
              <a:t> </a:t>
            </a:r>
            <a:r>
              <a:rPr lang="ru-RU" dirty="0" err="1"/>
              <a:t>закритого</a:t>
            </a:r>
            <a:r>
              <a:rPr lang="ru-RU" dirty="0"/>
              <a:t> </a:t>
            </a:r>
            <a:r>
              <a:rPr lang="ru-RU" dirty="0" err="1"/>
              <a:t>майданчика</a:t>
            </a:r>
            <a:r>
              <a:rPr lang="ru-RU" dirty="0"/>
              <a:t> </a:t>
            </a:r>
            <a:r>
              <a:rPr lang="ru-RU" dirty="0" err="1"/>
              <a:t>тощо</a:t>
            </a:r>
            <a:r>
              <a:rPr lang="ru-RU" dirty="0"/>
              <a:t>), </a:t>
            </a:r>
            <a:r>
              <a:rPr lang="ru-RU" dirty="0" err="1"/>
              <a:t>зазначеного</a:t>
            </a:r>
            <a:r>
              <a:rPr lang="ru-RU" dirty="0"/>
              <a:t> у такому </a:t>
            </a:r>
            <a:r>
              <a:rPr lang="ru-RU" dirty="0" err="1"/>
              <a:t>дозволі</a:t>
            </a:r>
            <a:r>
              <a:rPr lang="ru-RU" dirty="0"/>
              <a:t>, </a:t>
            </a:r>
            <a:r>
              <a:rPr lang="ru-RU" dirty="0" err="1"/>
              <a:t>зобов’язане</a:t>
            </a:r>
            <a:r>
              <a:rPr lang="ru-RU" dirty="0"/>
              <a:t>:</a:t>
            </a:r>
          </a:p>
          <a:p>
            <a:r>
              <a:rPr lang="ru-RU" dirty="0"/>
              <a:t>1) </a:t>
            </a:r>
            <a:r>
              <a:rPr lang="ru-RU" dirty="0" err="1"/>
              <a:t>невідкладно</a:t>
            </a:r>
            <a:r>
              <a:rPr lang="ru-RU" dirty="0"/>
              <a:t> </a:t>
            </a:r>
            <a:r>
              <a:rPr lang="ru-RU" dirty="0" err="1"/>
              <a:t>надіслати</a:t>
            </a:r>
            <a:r>
              <a:rPr lang="ru-RU" dirty="0"/>
              <a:t> </a:t>
            </a:r>
            <a:r>
              <a:rPr lang="ru-RU" dirty="0" err="1"/>
              <a:t>митниці</a:t>
            </a:r>
            <a:r>
              <a:rPr lang="ru-RU" dirty="0"/>
              <a:t>, яка видала </a:t>
            </a:r>
            <a:r>
              <a:rPr lang="ru-RU" dirty="0" err="1"/>
              <a:t>такий</a:t>
            </a:r>
            <a:r>
              <a:rPr lang="ru-RU" dirty="0"/>
              <a:t> </a:t>
            </a:r>
            <a:r>
              <a:rPr lang="ru-RU" dirty="0" err="1"/>
              <a:t>дозвіл</a:t>
            </a:r>
            <a:r>
              <a:rPr lang="ru-RU" dirty="0"/>
              <a:t>, </a:t>
            </a:r>
            <a:r>
              <a:rPr lang="ru-RU" dirty="0" err="1"/>
              <a:t>електронне</a:t>
            </a:r>
            <a:r>
              <a:rPr lang="ru-RU" dirty="0"/>
              <a:t> </a:t>
            </a:r>
            <a:r>
              <a:rPr lang="ru-RU" dirty="0" err="1"/>
              <a:t>повідомлення</a:t>
            </a:r>
            <a:r>
              <a:rPr lang="ru-RU" dirty="0"/>
              <a:t> про </a:t>
            </a:r>
            <a:r>
              <a:rPr lang="ru-RU" dirty="0" err="1"/>
              <a:t>прибуття</a:t>
            </a:r>
            <a:r>
              <a:rPr lang="ru-RU" dirty="0"/>
              <a:t> </a:t>
            </a:r>
            <a:r>
              <a:rPr lang="ru-RU" dirty="0" err="1"/>
              <a:t>товарів</a:t>
            </a:r>
            <a:r>
              <a:rPr lang="ru-RU" dirty="0"/>
              <a:t> та про </a:t>
            </a:r>
            <a:r>
              <a:rPr lang="ru-RU" dirty="0" err="1"/>
              <a:t>доступність</a:t>
            </a:r>
            <a:r>
              <a:rPr lang="ru-RU" dirty="0"/>
              <a:t> </a:t>
            </a:r>
            <a:r>
              <a:rPr lang="ru-RU" dirty="0" err="1"/>
              <a:t>їх</a:t>
            </a:r>
            <a:r>
              <a:rPr lang="ru-RU" dirty="0"/>
              <a:t> для </a:t>
            </a:r>
            <a:r>
              <a:rPr lang="ru-RU" dirty="0" err="1"/>
              <a:t>митного</a:t>
            </a:r>
            <a:r>
              <a:rPr lang="ru-RU" dirty="0"/>
              <a:t> контролю;</a:t>
            </a:r>
          </a:p>
          <a:p>
            <a:r>
              <a:rPr lang="ru-RU" dirty="0"/>
              <a:t>2) </a:t>
            </a:r>
            <a:r>
              <a:rPr lang="ru-RU" dirty="0" err="1"/>
              <a:t>інформувати</a:t>
            </a:r>
            <a:r>
              <a:rPr lang="ru-RU" dirty="0"/>
              <a:t> </a:t>
            </a:r>
            <a:r>
              <a:rPr lang="ru-RU" dirty="0" err="1"/>
              <a:t>митницю</a:t>
            </a:r>
            <a:r>
              <a:rPr lang="ru-RU" dirty="0"/>
              <a:t> про </a:t>
            </a:r>
            <a:r>
              <a:rPr lang="ru-RU" dirty="0" err="1"/>
              <a:t>всі</a:t>
            </a:r>
            <a:r>
              <a:rPr lang="ru-RU" dirty="0"/>
              <a:t> </a:t>
            </a:r>
            <a:r>
              <a:rPr lang="ru-RU" dirty="0" err="1"/>
              <a:t>непередбачувані</a:t>
            </a:r>
            <a:r>
              <a:rPr lang="ru-RU" dirty="0"/>
              <a:t> </a:t>
            </a:r>
            <a:r>
              <a:rPr lang="ru-RU" dirty="0" err="1"/>
              <a:t>події</a:t>
            </a:r>
            <a:r>
              <a:rPr lang="ru-RU" dirty="0"/>
              <a:t> та/</a:t>
            </a:r>
            <a:r>
              <a:rPr lang="ru-RU" dirty="0" err="1"/>
              <a:t>або</a:t>
            </a:r>
            <a:r>
              <a:rPr lang="ru-RU" dirty="0"/>
              <a:t> </a:t>
            </a:r>
            <a:r>
              <a:rPr lang="ru-RU" dirty="0" err="1"/>
              <a:t>обставини</a:t>
            </a:r>
            <a:r>
              <a:rPr lang="ru-RU" dirty="0"/>
              <a:t>, </a:t>
            </a:r>
            <a:r>
              <a:rPr lang="ru-RU" dirty="0" err="1"/>
              <a:t>що</a:t>
            </a:r>
            <a:r>
              <a:rPr lang="ru-RU" dirty="0"/>
              <a:t> </a:t>
            </a:r>
            <a:r>
              <a:rPr lang="ru-RU" dirty="0" err="1"/>
              <a:t>виникли</a:t>
            </a:r>
            <a:r>
              <a:rPr lang="ru-RU" dirty="0"/>
              <a:t> </a:t>
            </a:r>
            <a:r>
              <a:rPr lang="ru-RU" dirty="0" err="1"/>
              <a:t>під</a:t>
            </a:r>
            <a:r>
              <a:rPr lang="ru-RU" dirty="0"/>
              <a:t> час доставки транспортного </a:t>
            </a:r>
            <a:r>
              <a:rPr lang="ru-RU" dirty="0" err="1"/>
              <a:t>засобу</a:t>
            </a:r>
            <a:r>
              <a:rPr lang="ru-RU" dirty="0"/>
              <a:t> </a:t>
            </a:r>
            <a:r>
              <a:rPr lang="ru-RU" dirty="0" err="1"/>
              <a:t>комерційного</a:t>
            </a:r>
            <a:r>
              <a:rPr lang="ru-RU" dirty="0"/>
              <a:t> </a:t>
            </a:r>
            <a:r>
              <a:rPr lang="ru-RU" dirty="0" err="1"/>
              <a:t>призначення</a:t>
            </a:r>
            <a:r>
              <a:rPr lang="ru-RU" dirty="0"/>
              <a:t> та </a:t>
            </a:r>
            <a:r>
              <a:rPr lang="ru-RU" dirty="0" err="1"/>
              <a:t>товарів</a:t>
            </a:r>
            <a:r>
              <a:rPr lang="ru-RU" dirty="0"/>
              <a:t>, </a:t>
            </a:r>
            <a:r>
              <a:rPr lang="ru-RU" dirty="0" err="1"/>
              <a:t>що</a:t>
            </a:r>
            <a:r>
              <a:rPr lang="ru-RU" dirty="0"/>
              <a:t> ним </a:t>
            </a:r>
            <a:r>
              <a:rPr lang="ru-RU" dirty="0" err="1"/>
              <a:t>переміщуються</a:t>
            </a:r>
            <a:r>
              <a:rPr lang="ru-RU" dirty="0"/>
              <a:t>, до </a:t>
            </a:r>
            <a:r>
              <a:rPr lang="ru-RU" dirty="0" err="1"/>
              <a:t>визначеного</a:t>
            </a:r>
            <a:r>
              <a:rPr lang="ru-RU" dirty="0"/>
              <a:t> у </a:t>
            </a:r>
            <a:r>
              <a:rPr lang="ru-RU" dirty="0" err="1"/>
              <a:t>дозволі</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випуску</a:t>
            </a:r>
            <a:r>
              <a:rPr lang="ru-RU" dirty="0"/>
              <a:t> за </a:t>
            </a:r>
            <a:r>
              <a:rPr lang="ru-RU" dirty="0" err="1"/>
              <a:t>місцезнаходженням</a:t>
            </a:r>
            <a:r>
              <a:rPr lang="ru-RU" dirty="0"/>
              <a:t>" </a:t>
            </a:r>
            <a:r>
              <a:rPr lang="ru-RU" dirty="0" err="1"/>
              <a:t>об’єкта</a:t>
            </a:r>
            <a:r>
              <a:rPr lang="ru-RU" dirty="0"/>
              <a:t> та </a:t>
            </a:r>
            <a:r>
              <a:rPr lang="ru-RU" dirty="0" err="1"/>
              <a:t>які</a:t>
            </a:r>
            <a:r>
              <a:rPr lang="ru-RU" dirty="0"/>
              <a:t> стали </a:t>
            </a:r>
            <a:r>
              <a:rPr lang="ru-RU" dirty="0" err="1"/>
              <a:t>йому</a:t>
            </a:r>
            <a:r>
              <a:rPr lang="ru-RU" dirty="0"/>
              <a:t> </a:t>
            </a:r>
            <a:r>
              <a:rPr lang="ru-RU" dirty="0" err="1"/>
              <a:t>відомі</a:t>
            </a:r>
            <a:r>
              <a:rPr lang="ru-RU" dirty="0"/>
              <a:t> </a:t>
            </a:r>
            <a:r>
              <a:rPr lang="ru-RU" dirty="0" err="1"/>
              <a:t>від</a:t>
            </a:r>
            <a:r>
              <a:rPr lang="ru-RU" dirty="0"/>
              <a:t> </a:t>
            </a:r>
            <a:r>
              <a:rPr lang="ru-RU" dirty="0" err="1"/>
              <a:t>перевізника</a:t>
            </a:r>
            <a:r>
              <a:rPr lang="ru-RU" dirty="0"/>
              <a:t>;</a:t>
            </a:r>
          </a:p>
          <a:p>
            <a:r>
              <a:rPr lang="ru-RU" dirty="0"/>
              <a:t>3) </a:t>
            </a:r>
            <a:r>
              <a:rPr lang="ru-RU" dirty="0" err="1"/>
              <a:t>забезпечити</a:t>
            </a:r>
            <a:r>
              <a:rPr lang="ru-RU" dirty="0"/>
              <a:t> </a:t>
            </a:r>
            <a:r>
              <a:rPr lang="ru-RU" dirty="0" err="1"/>
              <a:t>цілісність</a:t>
            </a:r>
            <a:r>
              <a:rPr lang="ru-RU" dirty="0"/>
              <a:t> </a:t>
            </a:r>
            <a:r>
              <a:rPr lang="ru-RU" dirty="0" err="1"/>
              <a:t>митного</a:t>
            </a:r>
            <a:r>
              <a:rPr lang="ru-RU" dirty="0"/>
              <a:t> </a:t>
            </a:r>
            <a:r>
              <a:rPr lang="ru-RU" dirty="0" err="1"/>
              <a:t>забезпечення</a:t>
            </a:r>
            <a:r>
              <a:rPr lang="ru-RU" dirty="0"/>
              <a:t>, </a:t>
            </a:r>
            <a:r>
              <a:rPr lang="ru-RU" dirty="0" err="1"/>
              <a:t>якщо</a:t>
            </a:r>
            <a:r>
              <a:rPr lang="ru-RU" dirty="0"/>
              <a:t> </a:t>
            </a:r>
            <a:r>
              <a:rPr lang="ru-RU" dirty="0" err="1"/>
              <a:t>таке</a:t>
            </a:r>
            <a:r>
              <a:rPr lang="ru-RU" dirty="0"/>
              <a:t> </a:t>
            </a:r>
            <a:r>
              <a:rPr lang="ru-RU" dirty="0" err="1"/>
              <a:t>накладалося</a:t>
            </a:r>
            <a:r>
              <a:rPr lang="ru-RU" dirty="0"/>
              <a:t>, не </a:t>
            </a:r>
            <a:r>
              <a:rPr lang="ru-RU" dirty="0" err="1"/>
              <a:t>здійснювати</a:t>
            </a:r>
            <a:r>
              <a:rPr lang="ru-RU" dirty="0"/>
              <a:t> </a:t>
            </a:r>
            <a:r>
              <a:rPr lang="ru-RU" dirty="0" err="1"/>
              <a:t>розвантаження</a:t>
            </a:r>
            <a:r>
              <a:rPr lang="ru-RU" dirty="0"/>
              <a:t> та </a:t>
            </a:r>
            <a:r>
              <a:rPr lang="ru-RU" dirty="0" err="1"/>
              <a:t>забезпечити</a:t>
            </a:r>
            <a:r>
              <a:rPr lang="ru-RU" dirty="0"/>
              <a:t> </a:t>
            </a:r>
            <a:r>
              <a:rPr lang="ru-RU" dirty="0" err="1"/>
              <a:t>перебування</a:t>
            </a:r>
            <a:r>
              <a:rPr lang="ru-RU" dirty="0"/>
              <a:t> транспортного </a:t>
            </a:r>
            <a:r>
              <a:rPr lang="ru-RU" dirty="0" err="1"/>
              <a:t>засобу</a:t>
            </a:r>
            <a:r>
              <a:rPr lang="ru-RU" dirty="0"/>
              <a:t> </a:t>
            </a:r>
            <a:r>
              <a:rPr lang="ru-RU" dirty="0" err="1"/>
              <a:t>комерційного</a:t>
            </a:r>
            <a:r>
              <a:rPr lang="ru-RU" dirty="0"/>
              <a:t> </a:t>
            </a:r>
            <a:r>
              <a:rPr lang="ru-RU" dirty="0" err="1"/>
              <a:t>призначення</a:t>
            </a:r>
            <a:r>
              <a:rPr lang="ru-RU" dirty="0"/>
              <a:t> та </a:t>
            </a:r>
            <a:r>
              <a:rPr lang="ru-RU" dirty="0" err="1"/>
              <a:t>товарів</a:t>
            </a:r>
            <a:r>
              <a:rPr lang="ru-RU" dirty="0"/>
              <a:t>, </a:t>
            </a:r>
            <a:r>
              <a:rPr lang="ru-RU" dirty="0" err="1"/>
              <a:t>що</a:t>
            </a:r>
            <a:r>
              <a:rPr lang="ru-RU" dirty="0"/>
              <a:t> ним </a:t>
            </a:r>
            <a:r>
              <a:rPr lang="ru-RU" dirty="0" err="1"/>
              <a:t>переміщуються</a:t>
            </a:r>
            <a:r>
              <a:rPr lang="ru-RU" dirty="0"/>
              <a:t>, на </a:t>
            </a:r>
            <a:r>
              <a:rPr lang="ru-RU" dirty="0" err="1"/>
              <a:t>визначеному</a:t>
            </a:r>
            <a:r>
              <a:rPr lang="ru-RU" dirty="0"/>
              <a:t> </a:t>
            </a:r>
            <a:r>
              <a:rPr lang="ru-RU" dirty="0" err="1"/>
              <a:t>дозволом</a:t>
            </a:r>
            <a:r>
              <a:rPr lang="ru-RU" dirty="0"/>
              <a:t> </a:t>
            </a:r>
            <a:r>
              <a:rPr lang="ru-RU" dirty="0" err="1"/>
              <a:t>об’єкті</a:t>
            </a:r>
            <a:r>
              <a:rPr lang="ru-RU" dirty="0"/>
              <a:t> </a:t>
            </a:r>
            <a:r>
              <a:rPr lang="ru-RU" dirty="0" err="1"/>
              <a:t>підприємства</a:t>
            </a:r>
            <a:r>
              <a:rPr lang="ru-RU" dirty="0"/>
              <a:t>, яке </a:t>
            </a:r>
            <a:r>
              <a:rPr lang="ru-RU" dirty="0" err="1"/>
              <a:t>отримало</a:t>
            </a:r>
            <a:r>
              <a:rPr lang="ru-RU" dirty="0"/>
              <a:t> </a:t>
            </a:r>
            <a:r>
              <a:rPr lang="ru-RU" dirty="0" err="1"/>
              <a:t>авторизацію</a:t>
            </a:r>
            <a:r>
              <a:rPr lang="ru-RU" dirty="0"/>
              <a:t> АЕО-С, до </a:t>
            </a:r>
            <a:r>
              <a:rPr lang="ru-RU" dirty="0" err="1"/>
              <a:t>отримання</a:t>
            </a:r>
            <a:r>
              <a:rPr lang="ru-RU" dirty="0"/>
              <a:t> </a:t>
            </a:r>
            <a:r>
              <a:rPr lang="ru-RU" dirty="0" err="1"/>
              <a:t>від</a:t>
            </a:r>
            <a:r>
              <a:rPr lang="ru-RU" dirty="0"/>
              <a:t> </a:t>
            </a:r>
            <a:r>
              <a:rPr lang="ru-RU" dirty="0" err="1"/>
              <a:t>митниці</a:t>
            </a:r>
            <a:r>
              <a:rPr lang="ru-RU" dirty="0"/>
              <a:t> </a:t>
            </a:r>
            <a:r>
              <a:rPr lang="ru-RU" dirty="0" err="1"/>
              <a:t>дозволу</a:t>
            </a:r>
            <a:r>
              <a:rPr lang="ru-RU" dirty="0"/>
              <a:t> на </a:t>
            </a:r>
            <a:r>
              <a:rPr lang="ru-RU" dirty="0" err="1"/>
              <a:t>їх</a:t>
            </a:r>
            <a:r>
              <a:rPr lang="ru-RU" dirty="0"/>
              <a:t> </a:t>
            </a:r>
            <a:r>
              <a:rPr lang="ru-RU" dirty="0" err="1"/>
              <a:t>розвантаження</a:t>
            </a:r>
            <a:r>
              <a:rPr lang="ru-RU" dirty="0"/>
              <a:t> </a:t>
            </a:r>
            <a:r>
              <a:rPr lang="ru-RU" dirty="0" err="1"/>
              <a:t>або</a:t>
            </a:r>
            <a:r>
              <a:rPr lang="ru-RU" dirty="0"/>
              <a:t> до </a:t>
            </a:r>
            <a:r>
              <a:rPr lang="ru-RU" dirty="0" err="1"/>
              <a:t>завершення</a:t>
            </a:r>
            <a:r>
              <a:rPr lang="ru-RU" dirty="0"/>
              <a:t> максимального строку для </a:t>
            </a:r>
            <a:r>
              <a:rPr lang="ru-RU" dirty="0" err="1"/>
              <a:t>надання</a:t>
            </a:r>
            <a:r>
              <a:rPr lang="ru-RU" dirty="0"/>
              <a:t> </a:t>
            </a:r>
            <a:r>
              <a:rPr lang="ru-RU" dirty="0" err="1"/>
              <a:t>митницею</a:t>
            </a:r>
            <a:r>
              <a:rPr lang="ru-RU" dirty="0"/>
              <a:t> </a:t>
            </a:r>
            <a:r>
              <a:rPr lang="ru-RU" dirty="0" err="1"/>
              <a:t>повідомлення</a:t>
            </a:r>
            <a:r>
              <a:rPr lang="ru-RU" dirty="0"/>
              <a:t> про </a:t>
            </a:r>
            <a:r>
              <a:rPr lang="ru-RU" dirty="0" err="1"/>
              <a:t>заборону</a:t>
            </a:r>
            <a:r>
              <a:rPr lang="ru-RU" dirty="0"/>
              <a:t> </a:t>
            </a:r>
            <a:r>
              <a:rPr lang="ru-RU" dirty="0" err="1"/>
              <a:t>зняття</a:t>
            </a:r>
            <a:r>
              <a:rPr lang="ru-RU" dirty="0"/>
              <a:t> </a:t>
            </a:r>
            <a:r>
              <a:rPr lang="ru-RU" dirty="0" err="1"/>
              <a:t>митного</a:t>
            </a:r>
            <a:r>
              <a:rPr lang="ru-RU" dirty="0"/>
              <a:t> </a:t>
            </a:r>
            <a:r>
              <a:rPr lang="ru-RU" dirty="0" err="1"/>
              <a:t>забезпечення</a:t>
            </a:r>
            <a:r>
              <a:rPr lang="ru-RU" dirty="0"/>
              <a:t>, </a:t>
            </a:r>
            <a:r>
              <a:rPr lang="ru-RU" dirty="0" err="1"/>
              <a:t>якщо</a:t>
            </a:r>
            <a:r>
              <a:rPr lang="ru-RU" dirty="0"/>
              <a:t> </a:t>
            </a:r>
            <a:r>
              <a:rPr lang="ru-RU" dirty="0" err="1"/>
              <a:t>таке</a:t>
            </a:r>
            <a:r>
              <a:rPr lang="ru-RU" dirty="0"/>
              <a:t> </a:t>
            </a:r>
            <a:r>
              <a:rPr lang="ru-RU" dirty="0" err="1"/>
              <a:t>накладалося</a:t>
            </a:r>
            <a:r>
              <a:rPr lang="ru-RU" dirty="0"/>
              <a:t>, та </a:t>
            </a:r>
            <a:r>
              <a:rPr lang="ru-RU" dirty="0" err="1"/>
              <a:t>розвантаження</a:t>
            </a:r>
            <a:r>
              <a:rPr lang="ru-RU" dirty="0"/>
              <a:t> </a:t>
            </a:r>
            <a:r>
              <a:rPr lang="ru-RU" dirty="0" err="1"/>
              <a:t>товарів</a:t>
            </a:r>
            <a:r>
              <a:rPr lang="ru-RU" dirty="0"/>
              <a:t>, а в </a:t>
            </a:r>
            <a:r>
              <a:rPr lang="ru-RU" dirty="0" err="1"/>
              <a:t>разі</a:t>
            </a:r>
            <a:r>
              <a:rPr lang="ru-RU" dirty="0"/>
              <a:t> </a:t>
            </a:r>
            <a:r>
              <a:rPr lang="ru-RU" dirty="0" err="1"/>
              <a:t>отримання</a:t>
            </a:r>
            <a:r>
              <a:rPr lang="ru-RU" dirty="0"/>
              <a:t> </a:t>
            </a:r>
            <a:r>
              <a:rPr lang="ru-RU" dirty="0" err="1"/>
              <a:t>від</a:t>
            </a:r>
            <a:r>
              <a:rPr lang="ru-RU" dirty="0"/>
              <a:t> </a:t>
            </a:r>
            <a:r>
              <a:rPr lang="ru-RU" dirty="0" err="1"/>
              <a:t>митниці</a:t>
            </a:r>
            <a:r>
              <a:rPr lang="ru-RU" dirty="0"/>
              <a:t> такого </a:t>
            </a:r>
            <a:r>
              <a:rPr lang="ru-RU" dirty="0" err="1"/>
              <a:t>повідомлення</a:t>
            </a:r>
            <a:r>
              <a:rPr lang="ru-RU" dirty="0"/>
              <a:t> - до </a:t>
            </a:r>
            <a:r>
              <a:rPr lang="ru-RU" dirty="0" err="1"/>
              <a:t>прибуття</a:t>
            </a:r>
            <a:r>
              <a:rPr lang="ru-RU" dirty="0"/>
              <a:t> </a:t>
            </a:r>
            <a:r>
              <a:rPr lang="ru-RU" dirty="0" err="1"/>
              <a:t>посадових</a:t>
            </a:r>
            <a:r>
              <a:rPr lang="ru-RU" dirty="0"/>
              <a:t> </a:t>
            </a:r>
            <a:r>
              <a:rPr lang="ru-RU" dirty="0" err="1"/>
              <a:t>осіб</a:t>
            </a:r>
            <a:r>
              <a:rPr lang="ru-RU" dirty="0"/>
              <a:t> </a:t>
            </a:r>
            <a:r>
              <a:rPr lang="ru-RU" dirty="0" err="1"/>
              <a:t>митниці</a:t>
            </a:r>
            <a:r>
              <a:rPr lang="ru-RU" dirty="0"/>
              <a:t>;</a:t>
            </a:r>
          </a:p>
          <a:p>
            <a:r>
              <a:rPr lang="ru-RU" dirty="0"/>
              <a:t>4) </a:t>
            </a:r>
            <a:r>
              <a:rPr lang="ru-RU" dirty="0" err="1"/>
              <a:t>невідкладно</a:t>
            </a:r>
            <a:r>
              <a:rPr lang="ru-RU" dirty="0"/>
              <a:t> </a:t>
            </a:r>
            <a:r>
              <a:rPr lang="ru-RU" dirty="0" err="1"/>
              <a:t>після</a:t>
            </a:r>
            <a:r>
              <a:rPr lang="ru-RU" dirty="0"/>
              <a:t> </a:t>
            </a:r>
            <a:r>
              <a:rPr lang="ru-RU" dirty="0" err="1"/>
              <a:t>розвантаження</a:t>
            </a:r>
            <a:r>
              <a:rPr lang="ru-RU" dirty="0"/>
              <a:t> </a:t>
            </a:r>
            <a:r>
              <a:rPr lang="ru-RU" dirty="0" err="1"/>
              <a:t>надіслати</a:t>
            </a:r>
            <a:r>
              <a:rPr lang="ru-RU" dirty="0"/>
              <a:t> </a:t>
            </a:r>
            <a:r>
              <a:rPr lang="ru-RU" dirty="0" err="1"/>
              <a:t>митниці</a:t>
            </a:r>
            <a:r>
              <a:rPr lang="ru-RU" dirty="0"/>
              <a:t> </a:t>
            </a:r>
            <a:r>
              <a:rPr lang="ru-RU" dirty="0" err="1"/>
              <a:t>електронне</a:t>
            </a:r>
            <a:r>
              <a:rPr lang="ru-RU" dirty="0"/>
              <a:t> </a:t>
            </a:r>
            <a:r>
              <a:rPr lang="ru-RU" dirty="0" err="1"/>
              <a:t>повідомлення</a:t>
            </a:r>
            <a:r>
              <a:rPr lang="ru-RU" dirty="0"/>
              <a:t> про </a:t>
            </a:r>
            <a:r>
              <a:rPr lang="ru-RU" dirty="0" err="1"/>
              <a:t>результати</a:t>
            </a:r>
            <a:r>
              <a:rPr lang="ru-RU" dirty="0"/>
              <a:t> </a:t>
            </a:r>
            <a:r>
              <a:rPr lang="ru-RU" dirty="0" err="1"/>
              <a:t>розвантаження</a:t>
            </a:r>
            <a:r>
              <a:rPr lang="ru-RU" dirty="0"/>
              <a:t> </a:t>
            </a:r>
            <a:r>
              <a:rPr lang="ru-RU" dirty="0" err="1"/>
              <a:t>із</a:t>
            </a:r>
            <a:r>
              <a:rPr lang="ru-RU" dirty="0"/>
              <a:t> </a:t>
            </a:r>
            <a:r>
              <a:rPr lang="ru-RU" dirty="0" err="1"/>
              <a:t>зазначенням</a:t>
            </a:r>
            <a:r>
              <a:rPr lang="ru-RU" dirty="0"/>
              <a:t> </a:t>
            </a:r>
            <a:r>
              <a:rPr lang="ru-RU" dirty="0" err="1"/>
              <a:t>усіх</a:t>
            </a:r>
            <a:r>
              <a:rPr lang="ru-RU" dirty="0"/>
              <a:t> </a:t>
            </a:r>
            <a:r>
              <a:rPr lang="ru-RU" dirty="0" err="1"/>
              <a:t>виявлених</a:t>
            </a:r>
            <a:r>
              <a:rPr lang="ru-RU" dirty="0"/>
              <a:t> </a:t>
            </a:r>
            <a:r>
              <a:rPr lang="ru-RU" dirty="0" err="1"/>
              <a:t>розбіжностей</a:t>
            </a:r>
            <a:r>
              <a:rPr lang="ru-RU" dirty="0"/>
              <a:t> </a:t>
            </a:r>
            <a:r>
              <a:rPr lang="ru-RU" dirty="0" err="1"/>
              <a:t>щодо</a:t>
            </a:r>
            <a:r>
              <a:rPr lang="ru-RU" dirty="0"/>
              <a:t> </a:t>
            </a:r>
            <a:r>
              <a:rPr lang="ru-RU" dirty="0" err="1"/>
              <a:t>переміщуваних</a:t>
            </a:r>
            <a:r>
              <a:rPr lang="ru-RU" dirty="0"/>
              <a:t> </a:t>
            </a:r>
            <a:r>
              <a:rPr lang="ru-RU" dirty="0" err="1"/>
              <a:t>товарів</a:t>
            </a:r>
            <a:r>
              <a:rPr lang="ru-RU" dirty="0"/>
              <a:t>, </a:t>
            </a:r>
            <a:r>
              <a:rPr lang="ru-RU" dirty="0" err="1"/>
              <a:t>якщо</a:t>
            </a:r>
            <a:r>
              <a:rPr lang="ru-RU" dirty="0"/>
              <a:t> </a:t>
            </a:r>
            <a:r>
              <a:rPr lang="ru-RU" dirty="0" err="1"/>
              <a:t>такі</a:t>
            </a:r>
            <a:r>
              <a:rPr lang="ru-RU" dirty="0"/>
              <a:t> </a:t>
            </a:r>
            <a:r>
              <a:rPr lang="ru-RU" dirty="0" err="1"/>
              <a:t>виявлено</a:t>
            </a:r>
            <a:r>
              <a:rPr lang="ru-RU" dirty="0"/>
              <a:t>. З моменту </a:t>
            </a:r>
            <a:r>
              <a:rPr lang="ru-RU" dirty="0" err="1"/>
              <a:t>надіслання</a:t>
            </a:r>
            <a:r>
              <a:rPr lang="ru-RU" dirty="0"/>
              <a:t> </a:t>
            </a:r>
            <a:r>
              <a:rPr lang="ru-RU" dirty="0" err="1"/>
              <a:t>митниці</a:t>
            </a:r>
            <a:r>
              <a:rPr lang="ru-RU" dirty="0"/>
              <a:t> </a:t>
            </a:r>
            <a:r>
              <a:rPr lang="ru-RU" dirty="0" err="1"/>
              <a:t>повідомлення</a:t>
            </a:r>
            <a:r>
              <a:rPr lang="ru-RU" dirty="0"/>
              <a:t> про </a:t>
            </a:r>
            <a:r>
              <a:rPr lang="ru-RU" dirty="0" err="1"/>
              <a:t>результати</a:t>
            </a:r>
            <a:r>
              <a:rPr lang="ru-RU" dirty="0"/>
              <a:t> </a:t>
            </a:r>
            <a:r>
              <a:rPr lang="ru-RU" dirty="0" err="1"/>
              <a:t>розвантаження</a:t>
            </a:r>
            <a:r>
              <a:rPr lang="ru-RU" dirty="0"/>
              <a:t> </a:t>
            </a:r>
            <a:r>
              <a:rPr lang="ru-RU" dirty="0" err="1"/>
              <a:t>товари</a:t>
            </a:r>
            <a:r>
              <a:rPr lang="ru-RU" dirty="0"/>
              <a:t> </a:t>
            </a:r>
            <a:r>
              <a:rPr lang="ru-RU" dirty="0" err="1"/>
              <a:t>набувають</a:t>
            </a:r>
            <a:r>
              <a:rPr lang="ru-RU" dirty="0"/>
              <a:t> статусу таких, </a:t>
            </a:r>
            <a:r>
              <a:rPr lang="ru-RU" dirty="0" err="1"/>
              <a:t>що</a:t>
            </a:r>
            <a:r>
              <a:rPr lang="ru-RU" dirty="0"/>
              <a:t> </a:t>
            </a:r>
            <a:r>
              <a:rPr lang="ru-RU" dirty="0" err="1"/>
              <a:t>зберігаються</a:t>
            </a:r>
            <a:r>
              <a:rPr lang="ru-RU" dirty="0"/>
              <a:t> на </a:t>
            </a:r>
            <a:r>
              <a:rPr lang="ru-RU" dirty="0" err="1"/>
              <a:t>складі</a:t>
            </a:r>
            <a:r>
              <a:rPr lang="ru-RU" dirty="0"/>
              <a:t> </a:t>
            </a:r>
            <a:r>
              <a:rPr lang="ru-RU" dirty="0" err="1"/>
              <a:t>тимчасового</a:t>
            </a:r>
            <a:r>
              <a:rPr lang="ru-RU" dirty="0"/>
              <a:t> </a:t>
            </a:r>
            <a:r>
              <a:rPr lang="ru-RU" dirty="0" err="1"/>
              <a:t>зберігання</a:t>
            </a:r>
            <a:r>
              <a:rPr lang="ru-RU" dirty="0"/>
              <a:t>;</a:t>
            </a:r>
          </a:p>
          <a:p>
            <a:r>
              <a:rPr lang="ru-RU" dirty="0"/>
              <a:t>5) </a:t>
            </a:r>
            <a:r>
              <a:rPr lang="ru-RU" dirty="0" err="1"/>
              <a:t>надати</a:t>
            </a:r>
            <a:r>
              <a:rPr lang="ru-RU" dirty="0"/>
              <a:t> на </a:t>
            </a:r>
            <a:r>
              <a:rPr lang="ru-RU" dirty="0" err="1"/>
              <a:t>вимогу</a:t>
            </a:r>
            <a:r>
              <a:rPr lang="ru-RU" dirty="0"/>
              <a:t> </a:t>
            </a:r>
            <a:r>
              <a:rPr lang="ru-RU" dirty="0" err="1"/>
              <a:t>митниці</a:t>
            </a:r>
            <a:r>
              <a:rPr lang="ru-RU" dirty="0"/>
              <a:t> доступ до транспортного </a:t>
            </a:r>
            <a:r>
              <a:rPr lang="ru-RU" dirty="0" err="1"/>
              <a:t>засобу</a:t>
            </a:r>
            <a:r>
              <a:rPr lang="ru-RU" dirty="0"/>
              <a:t> </a:t>
            </a:r>
            <a:r>
              <a:rPr lang="ru-RU" dirty="0" err="1"/>
              <a:t>комерційного</a:t>
            </a:r>
            <a:r>
              <a:rPr lang="ru-RU" dirty="0"/>
              <a:t> </a:t>
            </a:r>
            <a:r>
              <a:rPr lang="ru-RU" dirty="0" err="1"/>
              <a:t>призначення</a:t>
            </a:r>
            <a:r>
              <a:rPr lang="ru-RU" dirty="0"/>
              <a:t>, </a:t>
            </a:r>
            <a:r>
              <a:rPr lang="ru-RU" dirty="0" err="1"/>
              <a:t>товарів</a:t>
            </a:r>
            <a:r>
              <a:rPr lang="ru-RU" dirty="0"/>
              <a:t>, </a:t>
            </a:r>
            <a:r>
              <a:rPr lang="ru-RU" dirty="0" err="1"/>
              <a:t>що</a:t>
            </a:r>
            <a:r>
              <a:rPr lang="ru-RU" dirty="0"/>
              <a:t> ним </a:t>
            </a:r>
            <a:r>
              <a:rPr lang="ru-RU" dirty="0" err="1"/>
              <a:t>переміщувалися</a:t>
            </a:r>
            <a:r>
              <a:rPr lang="ru-RU" dirty="0"/>
              <a:t>, та </a:t>
            </a:r>
            <a:r>
              <a:rPr lang="ru-RU" dirty="0" err="1"/>
              <a:t>товаротранспортних</a:t>
            </a:r>
            <a:r>
              <a:rPr lang="ru-RU" dirty="0"/>
              <a:t> і </a:t>
            </a:r>
            <a:r>
              <a:rPr lang="ru-RU" dirty="0" err="1"/>
              <a:t>товаросупровідних</a:t>
            </a:r>
            <a:r>
              <a:rPr lang="ru-RU" dirty="0"/>
              <a:t> </a:t>
            </a:r>
            <a:r>
              <a:rPr lang="ru-RU" dirty="0" err="1"/>
              <a:t>документів</a:t>
            </a:r>
            <a:r>
              <a:rPr lang="ru-RU" dirty="0"/>
              <a:t>, на </a:t>
            </a:r>
            <a:r>
              <a:rPr lang="ru-RU" dirty="0" err="1"/>
              <a:t>підставі</a:t>
            </a:r>
            <a:r>
              <a:rPr lang="ru-RU" dirty="0"/>
              <a:t> </a:t>
            </a:r>
            <a:r>
              <a:rPr lang="ru-RU" dirty="0" err="1"/>
              <a:t>яких</a:t>
            </a:r>
            <a:r>
              <a:rPr lang="ru-RU" dirty="0"/>
              <a:t> </a:t>
            </a:r>
            <a:r>
              <a:rPr lang="ru-RU" dirty="0" err="1"/>
              <a:t>здійснювалося</a:t>
            </a:r>
            <a:r>
              <a:rPr lang="ru-RU" dirty="0"/>
              <a:t> </a:t>
            </a:r>
            <a:r>
              <a:rPr lang="ru-RU" dirty="0" err="1"/>
              <a:t>транзитне</a:t>
            </a:r>
            <a:r>
              <a:rPr lang="ru-RU" dirty="0"/>
              <a:t> </a:t>
            </a:r>
            <a:r>
              <a:rPr lang="ru-RU" dirty="0" err="1"/>
              <a:t>переміщення</a:t>
            </a:r>
            <a:r>
              <a:rPr lang="ru-RU" dirty="0"/>
              <a:t> таких </a:t>
            </a:r>
            <a:r>
              <a:rPr lang="ru-RU" dirty="0" err="1"/>
              <a:t>товарів</a:t>
            </a:r>
            <a:r>
              <a:rPr lang="ru-RU" dirty="0"/>
              <a:t>;</a:t>
            </a:r>
          </a:p>
          <a:p>
            <a:r>
              <a:rPr lang="ru-RU" dirty="0"/>
              <a:t>6) </a:t>
            </a:r>
            <a:r>
              <a:rPr lang="ru-RU" dirty="0" err="1"/>
              <a:t>інформувати</a:t>
            </a:r>
            <a:r>
              <a:rPr lang="ru-RU" dirty="0"/>
              <a:t> </a:t>
            </a:r>
            <a:r>
              <a:rPr lang="ru-RU" dirty="0" err="1"/>
              <a:t>митницю</a:t>
            </a:r>
            <a:r>
              <a:rPr lang="ru-RU" dirty="0"/>
              <a:t> про </a:t>
            </a:r>
            <a:r>
              <a:rPr lang="ru-RU" dirty="0" err="1"/>
              <a:t>всі</a:t>
            </a:r>
            <a:r>
              <a:rPr lang="ru-RU" dirty="0"/>
              <a:t> </a:t>
            </a:r>
            <a:r>
              <a:rPr lang="ru-RU" dirty="0" err="1"/>
              <a:t>події</a:t>
            </a:r>
            <a:r>
              <a:rPr lang="ru-RU" dirty="0"/>
              <a:t> та </a:t>
            </a:r>
            <a:r>
              <a:rPr lang="ru-RU" dirty="0" err="1"/>
              <a:t>обставини</a:t>
            </a:r>
            <a:r>
              <a:rPr lang="ru-RU" dirty="0"/>
              <a:t>, </a:t>
            </a:r>
            <a:r>
              <a:rPr lang="ru-RU" dirty="0" err="1"/>
              <a:t>що</a:t>
            </a:r>
            <a:r>
              <a:rPr lang="ru-RU" dirty="0"/>
              <a:t> </a:t>
            </a:r>
            <a:r>
              <a:rPr lang="ru-RU" dirty="0" err="1"/>
              <a:t>можуть</a:t>
            </a:r>
            <a:r>
              <a:rPr lang="ru-RU" dirty="0"/>
              <a:t> </a:t>
            </a:r>
            <a:r>
              <a:rPr lang="ru-RU" dirty="0" err="1"/>
              <a:t>мати</a:t>
            </a:r>
            <a:r>
              <a:rPr lang="ru-RU" dirty="0"/>
              <a:t> </a:t>
            </a:r>
            <a:r>
              <a:rPr lang="ru-RU" dirty="0" err="1"/>
              <a:t>вплив</a:t>
            </a:r>
            <a:r>
              <a:rPr lang="ru-RU" dirty="0"/>
              <a:t> на </a:t>
            </a:r>
            <a:r>
              <a:rPr lang="ru-RU" dirty="0" err="1"/>
              <a:t>дотримання</a:t>
            </a:r>
            <a:r>
              <a:rPr lang="ru-RU" dirty="0"/>
              <a:t> ним умов </a:t>
            </a:r>
            <a:r>
              <a:rPr lang="ru-RU" dirty="0" err="1"/>
              <a:t>дозволу</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випуску</a:t>
            </a:r>
            <a:r>
              <a:rPr lang="ru-RU" dirty="0"/>
              <a:t> за </a:t>
            </a:r>
            <a:r>
              <a:rPr lang="ru-RU" dirty="0" err="1"/>
              <a:t>місцезнаходженням</a:t>
            </a:r>
            <a:r>
              <a:rPr lang="ru-RU" dirty="0"/>
              <a:t>".</a:t>
            </a:r>
          </a:p>
          <a:p>
            <a:endParaRPr lang="ru-RU" dirty="0"/>
          </a:p>
        </p:txBody>
      </p:sp>
    </p:spTree>
    <p:extLst>
      <p:ext uri="{BB962C8B-B14F-4D97-AF65-F5344CB8AC3E}">
        <p14:creationId xmlns:p14="http://schemas.microsoft.com/office/powerpoint/2010/main" val="3858451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77421"/>
            <a:ext cx="8596668" cy="6428095"/>
          </a:xfrm>
        </p:spPr>
        <p:txBody>
          <a:bodyPr>
            <a:normAutofit fontScale="92500" lnSpcReduction="10000"/>
          </a:bodyPr>
          <a:lstStyle/>
          <a:p>
            <a:r>
              <a:rPr lang="ru-RU" dirty="0" err="1"/>
              <a:t>Під</a:t>
            </a:r>
            <a:r>
              <a:rPr lang="ru-RU" dirty="0"/>
              <a:t> час доставки </a:t>
            </a:r>
            <a:r>
              <a:rPr lang="ru-RU" dirty="0" err="1"/>
              <a:t>товарів</a:t>
            </a:r>
            <a:r>
              <a:rPr lang="ru-RU" dirty="0"/>
              <a:t> </a:t>
            </a:r>
            <a:r>
              <a:rPr lang="ru-RU" dirty="0" err="1"/>
              <a:t>із</a:t>
            </a:r>
            <a:r>
              <a:rPr lang="ru-RU" dirty="0"/>
              <a:t> </a:t>
            </a:r>
            <a:r>
              <a:rPr lang="ru-RU" dirty="0" err="1"/>
              <a:t>застосуванням</a:t>
            </a:r>
            <a:r>
              <a:rPr lang="ru-RU" dirty="0"/>
              <a:t> </a:t>
            </a:r>
            <a:r>
              <a:rPr lang="ru-RU" dirty="0" err="1"/>
              <a:t>процедури</a:t>
            </a:r>
            <a:r>
              <a:rPr lang="ru-RU" dirty="0"/>
              <a:t> </a:t>
            </a:r>
            <a:r>
              <a:rPr lang="ru-RU" dirty="0" err="1"/>
              <a:t>випуску</a:t>
            </a:r>
            <a:r>
              <a:rPr lang="ru-RU" dirty="0"/>
              <a:t> за </a:t>
            </a:r>
            <a:r>
              <a:rPr lang="ru-RU" dirty="0" err="1"/>
              <a:t>місцезнаходженням</a:t>
            </a:r>
            <a:r>
              <a:rPr lang="ru-RU" dirty="0"/>
              <a:t> до </a:t>
            </a:r>
            <a:r>
              <a:rPr lang="ru-RU" dirty="0" err="1"/>
              <a:t>об’єкта</a:t>
            </a:r>
            <a:r>
              <a:rPr lang="ru-RU" dirty="0"/>
              <a:t> </a:t>
            </a:r>
            <a:r>
              <a:rPr lang="ru-RU" dirty="0" err="1"/>
              <a:t>підприємства</a:t>
            </a:r>
            <a:r>
              <a:rPr lang="ru-RU" dirty="0"/>
              <a:t>, яке </a:t>
            </a:r>
            <a:r>
              <a:rPr lang="ru-RU" dirty="0" err="1"/>
              <a:t>отримало</a:t>
            </a:r>
            <a:r>
              <a:rPr lang="ru-RU" dirty="0"/>
              <a:t> </a:t>
            </a:r>
            <a:r>
              <a:rPr lang="ru-RU" dirty="0" err="1"/>
              <a:t>авторизацію</a:t>
            </a:r>
            <a:r>
              <a:rPr lang="ru-RU" dirty="0"/>
              <a:t> АЕО-C, </a:t>
            </a:r>
            <a:r>
              <a:rPr lang="ru-RU" dirty="0" err="1"/>
              <a:t>процедури</a:t>
            </a:r>
            <a:r>
              <a:rPr lang="ru-RU" dirty="0"/>
              <a:t> доставки </a:t>
            </a:r>
            <a:r>
              <a:rPr lang="ru-RU" dirty="0" err="1"/>
              <a:t>товарів</a:t>
            </a:r>
            <a:r>
              <a:rPr lang="ru-RU" dirty="0"/>
              <a:t> </a:t>
            </a:r>
            <a:r>
              <a:rPr lang="ru-RU" dirty="0" err="1"/>
              <a:t>вважаються</a:t>
            </a:r>
            <a:r>
              <a:rPr lang="ru-RU" dirty="0"/>
              <a:t> </a:t>
            </a:r>
            <a:r>
              <a:rPr lang="ru-RU" dirty="0" err="1"/>
              <a:t>завершеними</a:t>
            </a:r>
            <a:r>
              <a:rPr lang="ru-RU" dirty="0"/>
              <a:t>, </a:t>
            </a:r>
            <a:r>
              <a:rPr lang="ru-RU" dirty="0" err="1"/>
              <a:t>якщо</a:t>
            </a:r>
            <a:r>
              <a:rPr lang="ru-RU" dirty="0"/>
              <a:t>:</a:t>
            </a:r>
          </a:p>
          <a:p>
            <a:r>
              <a:rPr lang="ru-RU" dirty="0"/>
              <a:t>1) </a:t>
            </a:r>
            <a:r>
              <a:rPr lang="ru-RU" dirty="0" err="1"/>
              <a:t>транспортний</a:t>
            </a:r>
            <a:r>
              <a:rPr lang="ru-RU" dirty="0"/>
              <a:t> </a:t>
            </a:r>
            <a:r>
              <a:rPr lang="ru-RU" dirty="0" err="1"/>
              <a:t>засіб</a:t>
            </a:r>
            <a:r>
              <a:rPr lang="ru-RU" dirty="0"/>
              <a:t> </a:t>
            </a:r>
            <a:r>
              <a:rPr lang="ru-RU" dirty="0" err="1"/>
              <a:t>комерційного</a:t>
            </a:r>
            <a:r>
              <a:rPr lang="ru-RU" dirty="0"/>
              <a:t> </a:t>
            </a:r>
            <a:r>
              <a:rPr lang="ru-RU" dirty="0" err="1"/>
              <a:t>призначення</a:t>
            </a:r>
            <a:r>
              <a:rPr lang="ru-RU" dirty="0"/>
              <a:t> та </a:t>
            </a:r>
            <a:r>
              <a:rPr lang="ru-RU" dirty="0" err="1"/>
              <a:t>товари</a:t>
            </a:r>
            <a:r>
              <a:rPr lang="ru-RU" dirty="0"/>
              <a:t>, </a:t>
            </a:r>
            <a:r>
              <a:rPr lang="ru-RU" dirty="0" err="1"/>
              <a:t>що</a:t>
            </a:r>
            <a:r>
              <a:rPr lang="ru-RU" dirty="0"/>
              <a:t> ним </a:t>
            </a:r>
            <a:r>
              <a:rPr lang="ru-RU" dirty="0" err="1"/>
              <a:t>переміщуються</a:t>
            </a:r>
            <a:r>
              <a:rPr lang="ru-RU" dirty="0"/>
              <a:t>, </a:t>
            </a:r>
            <a:r>
              <a:rPr lang="ru-RU" dirty="0" err="1"/>
              <a:t>товаротранспортні</a:t>
            </a:r>
            <a:r>
              <a:rPr lang="ru-RU" dirty="0"/>
              <a:t> і </a:t>
            </a:r>
            <a:r>
              <a:rPr lang="ru-RU" dirty="0" err="1"/>
              <a:t>товаросупровідні</a:t>
            </a:r>
            <a:r>
              <a:rPr lang="ru-RU" dirty="0"/>
              <a:t> </a:t>
            </a:r>
            <a:r>
              <a:rPr lang="ru-RU" dirty="0" err="1"/>
              <a:t>документи</a:t>
            </a:r>
            <a:r>
              <a:rPr lang="ru-RU" dirty="0"/>
              <a:t> </a:t>
            </a:r>
            <a:r>
              <a:rPr lang="ru-RU" dirty="0" err="1"/>
              <a:t>доставлені</a:t>
            </a:r>
            <a:r>
              <a:rPr lang="ru-RU" dirty="0"/>
              <a:t> </a:t>
            </a:r>
            <a:r>
              <a:rPr lang="ru-RU" dirty="0" err="1"/>
              <a:t>протягом</a:t>
            </a:r>
            <a:r>
              <a:rPr lang="ru-RU" dirty="0"/>
              <a:t> </a:t>
            </a:r>
            <a:r>
              <a:rPr lang="ru-RU" dirty="0" err="1"/>
              <a:t>встановленого</a:t>
            </a:r>
            <a:r>
              <a:rPr lang="ru-RU" dirty="0"/>
              <a:t> строку до </a:t>
            </a:r>
            <a:r>
              <a:rPr lang="ru-RU" dirty="0" err="1"/>
              <a:t>об’єкта</a:t>
            </a:r>
            <a:r>
              <a:rPr lang="ru-RU" dirty="0"/>
              <a:t> </a:t>
            </a:r>
            <a:r>
              <a:rPr lang="ru-RU" dirty="0" err="1"/>
              <a:t>підприємства</a:t>
            </a:r>
            <a:r>
              <a:rPr lang="ru-RU" dirty="0"/>
              <a:t>, яке </a:t>
            </a:r>
            <a:r>
              <a:rPr lang="ru-RU" dirty="0" err="1"/>
              <a:t>отримало</a:t>
            </a:r>
            <a:r>
              <a:rPr lang="ru-RU" dirty="0"/>
              <a:t> </a:t>
            </a:r>
            <a:r>
              <a:rPr lang="ru-RU" dirty="0" err="1"/>
              <a:t>авторизацію</a:t>
            </a:r>
            <a:r>
              <a:rPr lang="ru-RU" dirty="0"/>
              <a:t> АЕО-С і </a:t>
            </a:r>
            <a:r>
              <a:rPr lang="ru-RU" dirty="0" err="1"/>
              <a:t>застосовує</a:t>
            </a:r>
            <a:r>
              <a:rPr lang="ru-RU" dirty="0"/>
              <a:t> процедуру </a:t>
            </a:r>
            <a:r>
              <a:rPr lang="ru-RU" dirty="0" err="1"/>
              <a:t>випуску</a:t>
            </a:r>
            <a:r>
              <a:rPr lang="ru-RU" dirty="0"/>
              <a:t> за </a:t>
            </a:r>
            <a:r>
              <a:rPr lang="ru-RU" dirty="0" err="1"/>
              <a:t>місцезнаходженням</a:t>
            </a:r>
            <a:r>
              <a:rPr lang="ru-RU" dirty="0"/>
              <a:t>;</a:t>
            </a:r>
          </a:p>
          <a:p>
            <a:r>
              <a:rPr lang="ru-RU" dirty="0"/>
              <a:t>2) </a:t>
            </a:r>
            <a:r>
              <a:rPr lang="ru-RU" dirty="0" err="1"/>
              <a:t>підприємством</a:t>
            </a:r>
            <a:r>
              <a:rPr lang="ru-RU" dirty="0"/>
              <a:t>, яке </a:t>
            </a:r>
            <a:r>
              <a:rPr lang="ru-RU" dirty="0" err="1"/>
              <a:t>отримало</a:t>
            </a:r>
            <a:r>
              <a:rPr lang="ru-RU" dirty="0"/>
              <a:t> </a:t>
            </a:r>
            <a:r>
              <a:rPr lang="ru-RU" dirty="0" err="1"/>
              <a:t>авторизацію</a:t>
            </a:r>
            <a:r>
              <a:rPr lang="ru-RU" dirty="0"/>
              <a:t> АЕО-С і </a:t>
            </a:r>
            <a:r>
              <a:rPr lang="ru-RU" dirty="0" err="1"/>
              <a:t>застосовує</a:t>
            </a:r>
            <a:r>
              <a:rPr lang="ru-RU" dirty="0"/>
              <a:t> процедуру </a:t>
            </a:r>
            <a:r>
              <a:rPr lang="ru-RU" dirty="0" err="1"/>
              <a:t>випуску</a:t>
            </a:r>
            <a:r>
              <a:rPr lang="ru-RU" dirty="0"/>
              <a:t> за </a:t>
            </a:r>
            <a:r>
              <a:rPr lang="ru-RU" dirty="0" err="1"/>
              <a:t>місцезнаходженням</a:t>
            </a:r>
            <a:r>
              <a:rPr lang="ru-RU" dirty="0"/>
              <a:t>, </a:t>
            </a:r>
            <a:r>
              <a:rPr lang="ru-RU" dirty="0" err="1"/>
              <a:t>надіслано</a:t>
            </a:r>
            <a:r>
              <a:rPr lang="ru-RU" dirty="0"/>
              <a:t> до </a:t>
            </a:r>
            <a:r>
              <a:rPr lang="ru-RU" dirty="0" err="1"/>
              <a:t>митниці</a:t>
            </a:r>
            <a:r>
              <a:rPr lang="ru-RU" dirty="0"/>
              <a:t> </a:t>
            </a:r>
            <a:r>
              <a:rPr lang="ru-RU" dirty="0" err="1"/>
              <a:t>електронне</a:t>
            </a:r>
            <a:r>
              <a:rPr lang="ru-RU" dirty="0"/>
              <a:t> </a:t>
            </a:r>
            <a:r>
              <a:rPr lang="ru-RU" dirty="0" err="1"/>
              <a:t>повідомлення</a:t>
            </a:r>
            <a:r>
              <a:rPr lang="ru-RU" dirty="0"/>
              <a:t> про </a:t>
            </a:r>
            <a:r>
              <a:rPr lang="ru-RU" dirty="0" err="1"/>
              <a:t>результати</a:t>
            </a:r>
            <a:r>
              <a:rPr lang="ru-RU" dirty="0"/>
              <a:t> </a:t>
            </a:r>
            <a:r>
              <a:rPr lang="ru-RU" dirty="0" err="1"/>
              <a:t>розвантаження</a:t>
            </a:r>
            <a:r>
              <a:rPr lang="ru-RU" dirty="0"/>
              <a:t> та про </a:t>
            </a:r>
            <a:r>
              <a:rPr lang="ru-RU" dirty="0" err="1"/>
              <a:t>відсутність</a:t>
            </a:r>
            <a:r>
              <a:rPr lang="ru-RU" dirty="0"/>
              <a:t> </a:t>
            </a:r>
            <a:r>
              <a:rPr lang="ru-RU" dirty="0" err="1"/>
              <a:t>розбіжностей</a:t>
            </a:r>
            <a:r>
              <a:rPr lang="ru-RU" dirty="0"/>
              <a:t> </a:t>
            </a:r>
            <a:r>
              <a:rPr lang="ru-RU" dirty="0" err="1"/>
              <a:t>щодо</a:t>
            </a:r>
            <a:r>
              <a:rPr lang="ru-RU" dirty="0"/>
              <a:t> </a:t>
            </a:r>
            <a:r>
              <a:rPr lang="ru-RU" dirty="0" err="1"/>
              <a:t>товарів</a:t>
            </a:r>
            <a:r>
              <a:rPr lang="ru-RU" dirty="0"/>
              <a:t>, </a:t>
            </a:r>
            <a:r>
              <a:rPr lang="ru-RU" dirty="0" err="1"/>
              <a:t>доставлених</a:t>
            </a:r>
            <a:r>
              <a:rPr lang="ru-RU" dirty="0"/>
              <a:t> до </a:t>
            </a:r>
            <a:r>
              <a:rPr lang="ru-RU" dirty="0" err="1"/>
              <a:t>відповідного</a:t>
            </a:r>
            <a:r>
              <a:rPr lang="ru-RU" dirty="0"/>
              <a:t> </a:t>
            </a:r>
            <a:r>
              <a:rPr lang="ru-RU" dirty="0" err="1"/>
              <a:t>об’єкта</a:t>
            </a:r>
            <a:r>
              <a:rPr lang="ru-RU" dirty="0"/>
              <a:t> та </a:t>
            </a:r>
            <a:r>
              <a:rPr lang="ru-RU" dirty="0" err="1"/>
              <a:t>розміщених</a:t>
            </a:r>
            <a:r>
              <a:rPr lang="ru-RU" dirty="0"/>
              <a:t> на </a:t>
            </a:r>
            <a:r>
              <a:rPr lang="ru-RU" dirty="0" err="1"/>
              <a:t>ньому</a:t>
            </a:r>
            <a:r>
              <a:rPr lang="ru-RU" dirty="0"/>
              <a:t>, з </a:t>
            </a:r>
            <a:r>
              <a:rPr lang="ru-RU" dirty="0" err="1"/>
              <a:t>відомостями</a:t>
            </a:r>
            <a:r>
              <a:rPr lang="ru-RU" dirty="0"/>
              <a:t>, </a:t>
            </a:r>
            <a:r>
              <a:rPr lang="ru-RU" dirty="0" err="1"/>
              <a:t>що</a:t>
            </a:r>
            <a:r>
              <a:rPr lang="ru-RU" dirty="0"/>
              <a:t> </a:t>
            </a:r>
            <a:r>
              <a:rPr lang="ru-RU" dirty="0" err="1"/>
              <a:t>містяться</a:t>
            </a:r>
            <a:r>
              <a:rPr lang="ru-RU" dirty="0"/>
              <a:t> у </a:t>
            </a:r>
            <a:r>
              <a:rPr lang="ru-RU" dirty="0" err="1"/>
              <a:t>відповідних</a:t>
            </a:r>
            <a:r>
              <a:rPr lang="ru-RU" dirty="0"/>
              <a:t> документах контролю за </a:t>
            </a:r>
            <a:r>
              <a:rPr lang="ru-RU" dirty="0" err="1"/>
              <a:t>доставкою</a:t>
            </a:r>
            <a:r>
              <a:rPr lang="ru-RU" dirty="0"/>
              <a:t> та </a:t>
            </a:r>
            <a:r>
              <a:rPr lang="ru-RU" dirty="0" err="1"/>
              <a:t>товаротранспортних</a:t>
            </a:r>
            <a:r>
              <a:rPr lang="ru-RU" dirty="0"/>
              <a:t> і </a:t>
            </a:r>
            <a:r>
              <a:rPr lang="ru-RU" dirty="0" err="1"/>
              <a:t>товаросупровідних</a:t>
            </a:r>
            <a:r>
              <a:rPr lang="ru-RU" dirty="0"/>
              <a:t> документах.</a:t>
            </a:r>
          </a:p>
          <a:p>
            <a:r>
              <a:rPr lang="ru-RU" dirty="0" err="1"/>
              <a:t>Митні</a:t>
            </a:r>
            <a:r>
              <a:rPr lang="ru-RU" dirty="0"/>
              <a:t> </a:t>
            </a:r>
            <a:r>
              <a:rPr lang="ru-RU" dirty="0" err="1"/>
              <a:t>формальності</a:t>
            </a:r>
            <a:r>
              <a:rPr lang="ru-RU" dirty="0"/>
              <a:t> </a:t>
            </a:r>
            <a:r>
              <a:rPr lang="ru-RU" dirty="0" err="1"/>
              <a:t>під</a:t>
            </a:r>
            <a:r>
              <a:rPr lang="ru-RU" dirty="0"/>
              <a:t> час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випуску</a:t>
            </a:r>
            <a:r>
              <a:rPr lang="ru-RU" dirty="0"/>
              <a:t> за </a:t>
            </a:r>
            <a:r>
              <a:rPr lang="ru-RU" dirty="0" err="1"/>
              <a:t>місцезнаходженням</a:t>
            </a:r>
            <a:r>
              <a:rPr lang="ru-RU" dirty="0"/>
              <a:t>" </a:t>
            </a:r>
            <a:r>
              <a:rPr lang="ru-RU" dirty="0" err="1"/>
              <a:t>виконуються</a:t>
            </a:r>
            <a:r>
              <a:rPr lang="ru-RU" dirty="0"/>
              <a:t> </a:t>
            </a:r>
            <a:r>
              <a:rPr lang="ru-RU" dirty="0" err="1"/>
              <a:t>із</a:t>
            </a:r>
            <a:r>
              <a:rPr lang="ru-RU" dirty="0"/>
              <a:t> </a:t>
            </a:r>
            <a:r>
              <a:rPr lang="ru-RU" dirty="0" err="1"/>
              <a:t>застосуванням</a:t>
            </a:r>
            <a:r>
              <a:rPr lang="ru-RU" dirty="0"/>
              <a:t> </a:t>
            </a:r>
            <a:r>
              <a:rPr lang="ru-RU" dirty="0" err="1"/>
              <a:t>автоматизованої</a:t>
            </a:r>
            <a:r>
              <a:rPr lang="ru-RU" dirty="0"/>
              <a:t> </a:t>
            </a:r>
            <a:r>
              <a:rPr lang="ru-RU" dirty="0" err="1"/>
              <a:t>системи</a:t>
            </a:r>
            <a:r>
              <a:rPr lang="ru-RU" dirty="0"/>
              <a:t> </a:t>
            </a:r>
            <a:r>
              <a:rPr lang="ru-RU" dirty="0" err="1"/>
              <a:t>митного</a:t>
            </a:r>
            <a:r>
              <a:rPr lang="ru-RU" dirty="0"/>
              <a:t> </a:t>
            </a:r>
            <a:r>
              <a:rPr lang="ru-RU" dirty="0" err="1"/>
              <a:t>оформлення</a:t>
            </a:r>
            <a:r>
              <a:rPr lang="ru-RU" dirty="0"/>
              <a:t>. У </a:t>
            </a:r>
            <a:r>
              <a:rPr lang="ru-RU" dirty="0" err="1"/>
              <a:t>разі</a:t>
            </a:r>
            <a:r>
              <a:rPr lang="ru-RU" dirty="0"/>
              <a:t> </a:t>
            </a:r>
            <a:r>
              <a:rPr lang="ru-RU" dirty="0" err="1"/>
              <a:t>якщо</a:t>
            </a:r>
            <a:r>
              <a:rPr lang="ru-RU" dirty="0"/>
              <a:t> </a:t>
            </a:r>
            <a:r>
              <a:rPr lang="ru-RU" dirty="0" err="1"/>
              <a:t>автоматизованою</a:t>
            </a:r>
            <a:r>
              <a:rPr lang="ru-RU" dirty="0"/>
              <a:t> системою </a:t>
            </a:r>
            <a:r>
              <a:rPr lang="ru-RU" dirty="0" err="1"/>
              <a:t>митного</a:t>
            </a:r>
            <a:r>
              <a:rPr lang="ru-RU" dirty="0"/>
              <a:t> </a:t>
            </a:r>
            <a:r>
              <a:rPr lang="ru-RU" dirty="0" err="1"/>
              <a:t>оформлення</a:t>
            </a:r>
            <a:r>
              <a:rPr lang="ru-RU" dirty="0"/>
              <a:t> </a:t>
            </a:r>
            <a:r>
              <a:rPr lang="ru-RU" dirty="0" err="1"/>
              <a:t>або</a:t>
            </a:r>
            <a:r>
              <a:rPr lang="ru-RU" dirty="0"/>
              <a:t> </a:t>
            </a:r>
            <a:r>
              <a:rPr lang="ru-RU" dirty="0" err="1"/>
              <a:t>посадовою</a:t>
            </a:r>
            <a:r>
              <a:rPr lang="ru-RU" dirty="0"/>
              <a:t> особою </a:t>
            </a:r>
            <a:r>
              <a:rPr lang="ru-RU" dirty="0" err="1"/>
              <a:t>митного</a:t>
            </a:r>
            <a:r>
              <a:rPr lang="ru-RU" dirty="0"/>
              <a:t> органу за результатами </a:t>
            </a:r>
            <a:r>
              <a:rPr lang="ru-RU" dirty="0" err="1"/>
              <a:t>застосування</a:t>
            </a:r>
            <a:r>
              <a:rPr lang="ru-RU" dirty="0"/>
              <a:t> </a:t>
            </a:r>
            <a:r>
              <a:rPr lang="ru-RU" dirty="0" err="1"/>
              <a:t>системи</a:t>
            </a:r>
            <a:r>
              <a:rPr lang="ru-RU" dirty="0"/>
              <a:t> </a:t>
            </a:r>
            <a:r>
              <a:rPr lang="ru-RU" dirty="0" err="1"/>
              <a:t>управління</a:t>
            </a:r>
            <a:r>
              <a:rPr lang="ru-RU" dirty="0"/>
              <a:t> </a:t>
            </a:r>
            <a:r>
              <a:rPr lang="ru-RU" dirty="0" err="1"/>
              <a:t>ризиками</a:t>
            </a:r>
            <a:r>
              <a:rPr lang="ru-RU" dirty="0"/>
              <a:t> не </a:t>
            </a:r>
            <a:r>
              <a:rPr lang="ru-RU" dirty="0" err="1"/>
              <a:t>визначено</a:t>
            </a:r>
            <a:r>
              <a:rPr lang="ru-RU" dirty="0"/>
              <a:t> </a:t>
            </a:r>
            <a:r>
              <a:rPr lang="ru-RU" dirty="0" err="1"/>
              <a:t>необхідність</a:t>
            </a:r>
            <a:r>
              <a:rPr lang="ru-RU" dirty="0"/>
              <a:t> </a:t>
            </a:r>
            <a:r>
              <a:rPr lang="ru-RU" dirty="0" err="1"/>
              <a:t>участі</a:t>
            </a:r>
            <a:r>
              <a:rPr lang="ru-RU" dirty="0"/>
              <a:t> </a:t>
            </a:r>
            <a:r>
              <a:rPr lang="ru-RU" dirty="0" err="1"/>
              <a:t>посадових</a:t>
            </a:r>
            <a:r>
              <a:rPr lang="ru-RU" dirty="0"/>
              <a:t> </a:t>
            </a:r>
            <a:r>
              <a:rPr lang="ru-RU" dirty="0" err="1"/>
              <a:t>осіб</a:t>
            </a:r>
            <a:r>
              <a:rPr lang="ru-RU" dirty="0"/>
              <a:t> </a:t>
            </a:r>
            <a:r>
              <a:rPr lang="ru-RU" dirty="0" err="1"/>
              <a:t>митних</a:t>
            </a:r>
            <a:r>
              <a:rPr lang="ru-RU" dirty="0"/>
              <a:t> </a:t>
            </a:r>
            <a:r>
              <a:rPr lang="ru-RU" dirty="0" err="1"/>
              <a:t>органів</a:t>
            </a:r>
            <a:r>
              <a:rPr lang="ru-RU" dirty="0"/>
              <a:t> у </a:t>
            </a:r>
            <a:r>
              <a:rPr lang="ru-RU" dirty="0" err="1"/>
              <a:t>виконанні</a:t>
            </a:r>
            <a:r>
              <a:rPr lang="ru-RU" dirty="0"/>
              <a:t> </a:t>
            </a:r>
            <a:r>
              <a:rPr lang="ru-RU" dirty="0" err="1"/>
              <a:t>митних</a:t>
            </a:r>
            <a:r>
              <a:rPr lang="ru-RU" dirty="0"/>
              <a:t> формальностей при </a:t>
            </a:r>
            <a:r>
              <a:rPr lang="ru-RU" dirty="0" err="1"/>
              <a:t>застосуванні</a:t>
            </a:r>
            <a:r>
              <a:rPr lang="ru-RU" dirty="0"/>
              <a:t> </a:t>
            </a:r>
            <a:r>
              <a:rPr lang="ru-RU" dirty="0" err="1"/>
              <a:t>процедури</a:t>
            </a:r>
            <a:r>
              <a:rPr lang="ru-RU" dirty="0"/>
              <a:t> </a:t>
            </a:r>
            <a:r>
              <a:rPr lang="ru-RU" dirty="0" err="1"/>
              <a:t>випуску</a:t>
            </a:r>
            <a:r>
              <a:rPr lang="ru-RU" dirty="0"/>
              <a:t> за </a:t>
            </a:r>
            <a:r>
              <a:rPr lang="ru-RU" dirty="0" err="1"/>
              <a:t>місцезнаходженням</a:t>
            </a:r>
            <a:r>
              <a:rPr lang="ru-RU" dirty="0"/>
              <a:t>, </a:t>
            </a:r>
            <a:r>
              <a:rPr lang="ru-RU" dirty="0" err="1"/>
              <a:t>такі</a:t>
            </a:r>
            <a:r>
              <a:rPr lang="ru-RU" dirty="0"/>
              <a:t> </a:t>
            </a:r>
            <a:r>
              <a:rPr lang="ru-RU" dirty="0" err="1"/>
              <a:t>митні</a:t>
            </a:r>
            <a:r>
              <a:rPr lang="ru-RU" dirty="0"/>
              <a:t> </a:t>
            </a:r>
            <a:r>
              <a:rPr lang="ru-RU" dirty="0" err="1"/>
              <a:t>формальності</a:t>
            </a:r>
            <a:r>
              <a:rPr lang="ru-RU" dirty="0"/>
              <a:t> </a:t>
            </a:r>
            <a:r>
              <a:rPr lang="ru-RU" dirty="0" err="1"/>
              <a:t>виконуються</a:t>
            </a:r>
            <a:r>
              <a:rPr lang="ru-RU" dirty="0"/>
              <a:t> </a:t>
            </a:r>
            <a:r>
              <a:rPr lang="ru-RU" dirty="0" err="1"/>
              <a:t>автоматизованою</a:t>
            </a:r>
            <a:r>
              <a:rPr lang="ru-RU" dirty="0"/>
              <a:t> системою </a:t>
            </a:r>
            <a:r>
              <a:rPr lang="ru-RU" dirty="0" err="1"/>
              <a:t>митного</a:t>
            </a:r>
            <a:r>
              <a:rPr lang="ru-RU" dirty="0"/>
              <a:t> </a:t>
            </a:r>
            <a:r>
              <a:rPr lang="ru-RU" dirty="0" err="1"/>
              <a:t>оформлення</a:t>
            </a:r>
            <a:r>
              <a:rPr lang="ru-RU" dirty="0"/>
              <a:t> в автоматичному </a:t>
            </a:r>
            <a:r>
              <a:rPr lang="ru-RU" dirty="0" err="1"/>
              <a:t>режимі</a:t>
            </a:r>
            <a:r>
              <a:rPr lang="ru-RU" dirty="0"/>
              <a:t>. </a:t>
            </a:r>
            <a:r>
              <a:rPr lang="ru-RU" dirty="0" err="1"/>
              <a:t>Особливості</a:t>
            </a:r>
            <a:r>
              <a:rPr lang="ru-RU" dirty="0"/>
              <a:t> </a:t>
            </a:r>
            <a:r>
              <a:rPr lang="ru-RU" dirty="0" err="1"/>
              <a:t>виконання</a:t>
            </a:r>
            <a:r>
              <a:rPr lang="ru-RU" dirty="0"/>
              <a:t> </a:t>
            </a:r>
            <a:r>
              <a:rPr lang="ru-RU" dirty="0" err="1"/>
              <a:t>митних</a:t>
            </a:r>
            <a:r>
              <a:rPr lang="ru-RU" dirty="0"/>
              <a:t> формальностей </a:t>
            </a:r>
            <a:r>
              <a:rPr lang="ru-RU" dirty="0" err="1"/>
              <a:t>під</a:t>
            </a:r>
            <a:r>
              <a:rPr lang="ru-RU" dirty="0"/>
              <a:t> час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випуску</a:t>
            </a:r>
            <a:r>
              <a:rPr lang="ru-RU" dirty="0"/>
              <a:t> за </a:t>
            </a:r>
            <a:r>
              <a:rPr lang="ru-RU" dirty="0" err="1"/>
              <a:t>місцезнаходженням</a:t>
            </a:r>
            <a:r>
              <a:rPr lang="ru-RU" dirty="0"/>
              <a:t>" </a:t>
            </a:r>
            <a:r>
              <a:rPr lang="ru-RU" dirty="0" err="1"/>
              <a:t>визначаються</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a:t>
            </a:r>
            <a:r>
              <a:rPr lang="ru-RU" dirty="0" err="1"/>
              <a:t>політику</a:t>
            </a:r>
            <a:r>
              <a:rPr lang="ru-RU" dirty="0"/>
              <a:t>.</a:t>
            </a:r>
          </a:p>
        </p:txBody>
      </p:sp>
    </p:spTree>
    <p:extLst>
      <p:ext uri="{BB962C8B-B14F-4D97-AF65-F5344CB8AC3E}">
        <p14:creationId xmlns:p14="http://schemas.microsoft.com/office/powerpoint/2010/main" val="1615603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91069"/>
            <a:ext cx="8596668" cy="6387152"/>
          </a:xfrm>
        </p:spPr>
        <p:txBody>
          <a:bodyPr>
            <a:normAutofit fontScale="92500" lnSpcReduction="20000"/>
          </a:bodyPr>
          <a:lstStyle/>
          <a:p>
            <a:r>
              <a:rPr lang="ru-RU" dirty="0" err="1"/>
              <a:t>Митне</a:t>
            </a:r>
            <a:r>
              <a:rPr lang="ru-RU" dirty="0"/>
              <a:t> </a:t>
            </a:r>
            <a:r>
              <a:rPr lang="ru-RU" dirty="0" err="1"/>
              <a:t>оформлення</a:t>
            </a:r>
            <a:r>
              <a:rPr lang="ru-RU" dirty="0"/>
              <a:t> </a:t>
            </a:r>
            <a:r>
              <a:rPr lang="ru-RU" dirty="0" err="1"/>
              <a:t>завершується</a:t>
            </a:r>
            <a:r>
              <a:rPr lang="ru-RU" dirty="0"/>
              <a:t> в </a:t>
            </a:r>
            <a:r>
              <a:rPr lang="ru-RU" dirty="0" err="1"/>
              <a:t>найкоротший</a:t>
            </a:r>
            <a:r>
              <a:rPr lang="ru-RU" dirty="0"/>
              <a:t> </a:t>
            </a:r>
            <a:r>
              <a:rPr lang="ru-RU" dirty="0" err="1"/>
              <a:t>можливий</a:t>
            </a:r>
            <a:r>
              <a:rPr lang="ru-RU" dirty="0"/>
              <a:t> строк, але не </a:t>
            </a:r>
            <a:r>
              <a:rPr lang="ru-RU" dirty="0" err="1"/>
              <a:t>більше</a:t>
            </a:r>
            <a:r>
              <a:rPr lang="ru-RU" dirty="0"/>
              <a:t> </a:t>
            </a:r>
            <a:r>
              <a:rPr lang="ru-RU" dirty="0" err="1"/>
              <a:t>ніж</a:t>
            </a:r>
            <a:r>
              <a:rPr lang="ru-RU" dirty="0"/>
              <a:t> </a:t>
            </a:r>
            <a:r>
              <a:rPr lang="ru-RU" dirty="0" err="1"/>
              <a:t>чотири</a:t>
            </a:r>
            <a:r>
              <a:rPr lang="ru-RU" dirty="0"/>
              <a:t> </a:t>
            </a:r>
            <a:r>
              <a:rPr lang="ru-RU" dirty="0" err="1"/>
              <a:t>робочих</a:t>
            </a:r>
            <a:r>
              <a:rPr lang="ru-RU" dirty="0"/>
              <a:t> </a:t>
            </a:r>
            <a:r>
              <a:rPr lang="ru-RU" dirty="0" err="1"/>
              <a:t>години</a:t>
            </a:r>
            <a:r>
              <a:rPr lang="ru-RU" dirty="0"/>
              <a:t> з моменту </a:t>
            </a:r>
            <a:r>
              <a:rPr lang="ru-RU" dirty="0" err="1"/>
              <a:t>пред’явлення</a:t>
            </a:r>
            <a:r>
              <a:rPr lang="ru-RU" dirty="0"/>
              <a:t> </a:t>
            </a:r>
            <a:r>
              <a:rPr lang="ru-RU" dirty="0" err="1"/>
              <a:t>митному</a:t>
            </a:r>
            <a:r>
              <a:rPr lang="ru-RU" dirty="0"/>
              <a:t> органу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що</a:t>
            </a:r>
            <a:r>
              <a:rPr lang="ru-RU" dirty="0"/>
              <a:t> </a:t>
            </a:r>
            <a:r>
              <a:rPr lang="ru-RU" dirty="0" err="1"/>
              <a:t>підлягають</a:t>
            </a:r>
            <a:r>
              <a:rPr lang="ru-RU" dirty="0"/>
              <a:t> </a:t>
            </a:r>
            <a:r>
              <a:rPr lang="ru-RU" dirty="0" err="1"/>
              <a:t>митному</a:t>
            </a:r>
            <a:r>
              <a:rPr lang="ru-RU" dirty="0"/>
              <a:t> </a:t>
            </a:r>
            <a:r>
              <a:rPr lang="ru-RU" dirty="0" err="1"/>
              <a:t>оформленню</a:t>
            </a:r>
            <a:r>
              <a:rPr lang="ru-RU" dirty="0"/>
              <a:t> (</a:t>
            </a:r>
            <a:r>
              <a:rPr lang="ru-RU" dirty="0" err="1"/>
              <a:t>якщо</a:t>
            </a:r>
            <a:r>
              <a:rPr lang="ru-RU" dirty="0"/>
              <a:t> </a:t>
            </a:r>
            <a:r>
              <a:rPr lang="ru-RU" dirty="0" err="1"/>
              <a:t>згідно</a:t>
            </a:r>
            <a:r>
              <a:rPr lang="ru-RU" dirty="0"/>
              <a:t> з </a:t>
            </a:r>
            <a:r>
              <a:rPr lang="ru-RU" dirty="0" err="1"/>
              <a:t>Митним</a:t>
            </a:r>
            <a:r>
              <a:rPr lang="ru-RU" dirty="0"/>
              <a:t> Кодексом </a:t>
            </a:r>
            <a:r>
              <a:rPr lang="ru-RU" dirty="0" err="1"/>
              <a:t>товари</a:t>
            </a:r>
            <a:r>
              <a:rPr lang="ru-RU" dirty="0"/>
              <a:t>, </a:t>
            </a:r>
            <a:r>
              <a:rPr lang="ru-RU" dirty="0" err="1"/>
              <a:t>транспортні</a:t>
            </a:r>
            <a:r>
              <a:rPr lang="ru-RU" dirty="0"/>
              <a:t> </a:t>
            </a:r>
            <a:r>
              <a:rPr lang="ru-RU" dirty="0" err="1"/>
              <a:t>засоби</a:t>
            </a:r>
            <a:r>
              <a:rPr lang="ru-RU" dirty="0"/>
              <a:t> </a:t>
            </a:r>
            <a:r>
              <a:rPr lang="ru-RU" dirty="0" err="1"/>
              <a:t>комерційного</a:t>
            </a:r>
            <a:r>
              <a:rPr lang="ru-RU" dirty="0"/>
              <a:t> </a:t>
            </a:r>
            <a:r>
              <a:rPr lang="ru-RU" dirty="0" err="1"/>
              <a:t>призначення</a:t>
            </a:r>
            <a:r>
              <a:rPr lang="ru-RU" dirty="0"/>
              <a:t> </a:t>
            </a:r>
            <a:r>
              <a:rPr lang="ru-RU" dirty="0" err="1"/>
              <a:t>підлягають</a:t>
            </a:r>
            <a:r>
              <a:rPr lang="ru-RU" dirty="0"/>
              <a:t> </a:t>
            </a:r>
            <a:r>
              <a:rPr lang="ru-RU" dirty="0" err="1"/>
              <a:t>пред’явленню</a:t>
            </a:r>
            <a:r>
              <a:rPr lang="ru-RU" dirty="0"/>
              <a:t>), </a:t>
            </a:r>
            <a:r>
              <a:rPr lang="ru-RU" dirty="0" err="1"/>
              <a:t>подання</a:t>
            </a:r>
            <a:r>
              <a:rPr lang="ru-RU" dirty="0"/>
              <a:t> </a:t>
            </a:r>
            <a:r>
              <a:rPr lang="ru-RU" dirty="0" err="1"/>
              <a:t>митної</a:t>
            </a:r>
            <a:r>
              <a:rPr lang="ru-RU" dirty="0"/>
              <a:t> </a:t>
            </a:r>
            <a:r>
              <a:rPr lang="ru-RU" dirty="0" err="1"/>
              <a:t>декларації</a:t>
            </a:r>
            <a:r>
              <a:rPr lang="ru-RU" dirty="0"/>
              <a:t> </a:t>
            </a:r>
            <a:r>
              <a:rPr lang="ru-RU" dirty="0" err="1"/>
              <a:t>або</a:t>
            </a:r>
            <a:r>
              <a:rPr lang="ru-RU" dirty="0"/>
              <a:t> документа, </a:t>
            </a:r>
            <a:r>
              <a:rPr lang="ru-RU" dirty="0" err="1"/>
              <a:t>який</a:t>
            </a:r>
            <a:r>
              <a:rPr lang="ru-RU" dirty="0"/>
              <a:t> </a:t>
            </a:r>
            <a:r>
              <a:rPr lang="ru-RU" dirty="0" err="1"/>
              <a:t>відповідно</a:t>
            </a:r>
            <a:r>
              <a:rPr lang="ru-RU" dirty="0"/>
              <a:t> до </a:t>
            </a:r>
            <a:r>
              <a:rPr lang="ru-RU" dirty="0" err="1"/>
              <a:t>законодавства</a:t>
            </a:r>
            <a:r>
              <a:rPr lang="ru-RU" dirty="0"/>
              <a:t> </a:t>
            </a:r>
            <a:r>
              <a:rPr lang="ru-RU" dirty="0" err="1"/>
              <a:t>її</a:t>
            </a:r>
            <a:r>
              <a:rPr lang="ru-RU" dirty="0"/>
              <a:t> </a:t>
            </a:r>
            <a:r>
              <a:rPr lang="ru-RU" dirty="0" err="1"/>
              <a:t>замінює</a:t>
            </a:r>
            <a:r>
              <a:rPr lang="ru-RU" dirty="0"/>
              <a:t>, та </a:t>
            </a:r>
            <a:r>
              <a:rPr lang="ru-RU" dirty="0" err="1"/>
              <a:t>всіх</a:t>
            </a:r>
            <a:r>
              <a:rPr lang="ru-RU" dirty="0"/>
              <a:t> </a:t>
            </a:r>
            <a:r>
              <a:rPr lang="ru-RU" dirty="0" err="1"/>
              <a:t>необхідних</a:t>
            </a:r>
            <a:r>
              <a:rPr lang="ru-RU" dirty="0"/>
              <a:t> </a:t>
            </a:r>
            <a:r>
              <a:rPr lang="ru-RU" dirty="0" err="1"/>
              <a:t>документів</a:t>
            </a:r>
            <a:r>
              <a:rPr lang="ru-RU" dirty="0"/>
              <a:t> і </a:t>
            </a:r>
            <a:r>
              <a:rPr lang="ru-RU" dirty="0" err="1"/>
              <a:t>відомостей</a:t>
            </a:r>
            <a:endParaRPr lang="ru-RU" dirty="0"/>
          </a:p>
          <a:p>
            <a:pPr marL="0" indent="0">
              <a:buNone/>
            </a:pPr>
            <a:r>
              <a:rPr lang="ru-RU" dirty="0"/>
              <a:t>Строк, </a:t>
            </a:r>
            <a:r>
              <a:rPr lang="ru-RU" dirty="0" err="1"/>
              <a:t>зазначений</a:t>
            </a:r>
            <a:r>
              <a:rPr lang="ru-RU" dirty="0"/>
              <a:t> </a:t>
            </a:r>
            <a:r>
              <a:rPr lang="ru-RU" dirty="0" err="1"/>
              <a:t>вище</a:t>
            </a:r>
            <a:r>
              <a:rPr lang="ru-RU" dirty="0"/>
              <a:t>, </a:t>
            </a:r>
            <a:r>
              <a:rPr lang="ru-RU" dirty="0" err="1"/>
              <a:t>може</a:t>
            </a:r>
            <a:r>
              <a:rPr lang="ru-RU" dirty="0"/>
              <a:t> бути </a:t>
            </a:r>
            <a:r>
              <a:rPr lang="ru-RU" dirty="0" err="1"/>
              <a:t>перевищений</a:t>
            </a:r>
            <a:r>
              <a:rPr lang="ru-RU" dirty="0"/>
              <a:t> на час </a:t>
            </a:r>
            <a:r>
              <a:rPr lang="ru-RU" dirty="0" err="1"/>
              <a:t>виконання</a:t>
            </a:r>
            <a:r>
              <a:rPr lang="ru-RU" dirty="0"/>
              <a:t> </a:t>
            </a:r>
            <a:r>
              <a:rPr lang="ru-RU" dirty="0" err="1"/>
              <a:t>відповідних</a:t>
            </a:r>
            <a:r>
              <a:rPr lang="ru-RU" dirty="0"/>
              <a:t> формальностей </a:t>
            </a:r>
            <a:r>
              <a:rPr lang="ru-RU" dirty="0" err="1"/>
              <a:t>виключно</a:t>
            </a:r>
            <a:r>
              <a:rPr lang="ru-RU" dirty="0"/>
              <a:t> у </a:t>
            </a:r>
            <a:r>
              <a:rPr lang="ru-RU" dirty="0" err="1"/>
              <a:t>разі</a:t>
            </a:r>
            <a:r>
              <a:rPr lang="ru-RU" dirty="0"/>
              <a:t>:</a:t>
            </a:r>
          </a:p>
          <a:p>
            <a:r>
              <a:rPr lang="ru-RU" dirty="0"/>
              <a:t>1) </a:t>
            </a:r>
            <a:r>
              <a:rPr lang="ru-RU" dirty="0" err="1"/>
              <a:t>виконання</a:t>
            </a:r>
            <a:r>
              <a:rPr lang="ru-RU" dirty="0"/>
              <a:t> </a:t>
            </a:r>
            <a:r>
              <a:rPr lang="ru-RU" dirty="0" err="1"/>
              <a:t>митних</a:t>
            </a:r>
            <a:r>
              <a:rPr lang="ru-RU" dirty="0"/>
              <a:t> формальностей поза </a:t>
            </a:r>
            <a:r>
              <a:rPr lang="ru-RU" dirty="0" err="1"/>
              <a:t>місцем</a:t>
            </a:r>
            <a:r>
              <a:rPr lang="ru-RU" dirty="0"/>
              <a:t> </a:t>
            </a:r>
            <a:r>
              <a:rPr lang="ru-RU" dirty="0" err="1"/>
              <a:t>розташування</a:t>
            </a:r>
            <a:r>
              <a:rPr lang="ru-RU" dirty="0"/>
              <a:t> </a:t>
            </a:r>
            <a:r>
              <a:rPr lang="ru-RU" dirty="0" err="1"/>
              <a:t>митного</a:t>
            </a:r>
            <a:r>
              <a:rPr lang="ru-RU" dirty="0"/>
              <a:t> органу</a:t>
            </a:r>
          </a:p>
          <a:p>
            <a:r>
              <a:rPr lang="ru-RU" dirty="0"/>
              <a:t>2) </a:t>
            </a:r>
            <a:r>
              <a:rPr lang="ru-RU" dirty="0" err="1"/>
              <a:t>підтвердженого</a:t>
            </a:r>
            <a:r>
              <a:rPr lang="ru-RU" dirty="0"/>
              <a:t> </a:t>
            </a:r>
            <a:r>
              <a:rPr lang="ru-RU" dirty="0" err="1"/>
              <a:t>письмово</a:t>
            </a:r>
            <a:r>
              <a:rPr lang="ru-RU" dirty="0"/>
              <a:t> </a:t>
            </a:r>
            <a:r>
              <a:rPr lang="ru-RU" dirty="0" err="1"/>
              <a:t>бажання</a:t>
            </a:r>
            <a:r>
              <a:rPr lang="ru-RU" dirty="0"/>
              <a:t> декларанта </a:t>
            </a:r>
            <a:r>
              <a:rPr lang="ru-RU" dirty="0" err="1"/>
              <a:t>або</a:t>
            </a:r>
            <a:r>
              <a:rPr lang="ru-RU" dirty="0"/>
              <a:t> </a:t>
            </a:r>
            <a:r>
              <a:rPr lang="ru-RU" dirty="0" err="1"/>
              <a:t>уповноваженої</a:t>
            </a:r>
            <a:r>
              <a:rPr lang="ru-RU" dirty="0"/>
              <a:t> ним особи подати </a:t>
            </a:r>
            <a:r>
              <a:rPr lang="ru-RU" dirty="0" err="1"/>
              <a:t>додаткові</a:t>
            </a:r>
            <a:r>
              <a:rPr lang="ru-RU" dirty="0"/>
              <a:t> </a:t>
            </a:r>
            <a:r>
              <a:rPr lang="ru-RU" dirty="0" err="1"/>
              <a:t>документи</a:t>
            </a:r>
            <a:r>
              <a:rPr lang="ru-RU" dirty="0"/>
              <a:t> </a:t>
            </a:r>
            <a:r>
              <a:rPr lang="ru-RU" dirty="0" err="1"/>
              <a:t>чи</a:t>
            </a:r>
            <a:r>
              <a:rPr lang="ru-RU" dirty="0"/>
              <a:t> </a:t>
            </a:r>
            <a:r>
              <a:rPr lang="ru-RU" dirty="0" err="1"/>
              <a:t>відомості</a:t>
            </a:r>
            <a:r>
              <a:rPr lang="ru-RU" dirty="0"/>
              <a:t> про </a:t>
            </a:r>
            <a:r>
              <a:rPr lang="ru-RU" dirty="0" err="1"/>
              <a:t>зовнішньоекономічну</a:t>
            </a:r>
            <a:r>
              <a:rPr lang="ru-RU" dirty="0"/>
              <a:t> </a:t>
            </a:r>
            <a:r>
              <a:rPr lang="ru-RU" dirty="0" err="1"/>
              <a:t>операцію</a:t>
            </a:r>
            <a:r>
              <a:rPr lang="ru-RU" dirty="0"/>
              <a:t> </a:t>
            </a:r>
            <a:r>
              <a:rPr lang="ru-RU" dirty="0" err="1"/>
              <a:t>або</a:t>
            </a:r>
            <a:r>
              <a:rPr lang="ru-RU" dirty="0"/>
              <a:t> характеристики товару;</a:t>
            </a:r>
          </a:p>
          <a:p>
            <a:r>
              <a:rPr lang="ru-RU" dirty="0"/>
              <a:t>3) </a:t>
            </a:r>
            <a:r>
              <a:rPr lang="ru-RU" dirty="0" err="1"/>
              <a:t>проведення</a:t>
            </a:r>
            <a:r>
              <a:rPr lang="ru-RU" dirty="0"/>
              <a:t> </a:t>
            </a:r>
            <a:r>
              <a:rPr lang="ru-RU" dirty="0" err="1"/>
              <a:t>досліджень</a:t>
            </a:r>
            <a:r>
              <a:rPr lang="ru-RU" dirty="0"/>
              <a:t> (</a:t>
            </a:r>
            <a:r>
              <a:rPr lang="ru-RU" dirty="0" err="1"/>
              <a:t>аналізу</a:t>
            </a:r>
            <a:r>
              <a:rPr lang="ru-RU" dirty="0"/>
              <a:t>, </a:t>
            </a:r>
            <a:r>
              <a:rPr lang="ru-RU" dirty="0" err="1"/>
              <a:t>експертизи</a:t>
            </a:r>
            <a:r>
              <a:rPr lang="ru-RU" dirty="0"/>
              <a:t>) проб і </a:t>
            </a:r>
            <a:r>
              <a:rPr lang="ru-RU" dirty="0" err="1"/>
              <a:t>зразків</a:t>
            </a:r>
            <a:r>
              <a:rPr lang="ru-RU" dirty="0"/>
              <a:t> </a:t>
            </a:r>
            <a:r>
              <a:rPr lang="ru-RU" dirty="0" err="1"/>
              <a:t>товарів</a:t>
            </a:r>
            <a:r>
              <a:rPr lang="ru-RU" dirty="0"/>
              <a:t>, </a:t>
            </a:r>
            <a:r>
              <a:rPr lang="ru-RU" dirty="0" err="1"/>
              <a:t>якщо</a:t>
            </a:r>
            <a:r>
              <a:rPr lang="ru-RU" dirty="0"/>
              <a:t> </a:t>
            </a:r>
            <a:r>
              <a:rPr lang="ru-RU" dirty="0" err="1"/>
              <a:t>товари</a:t>
            </a:r>
            <a:r>
              <a:rPr lang="ru-RU" dirty="0"/>
              <a:t> не </a:t>
            </a:r>
            <a:r>
              <a:rPr lang="ru-RU" dirty="0" err="1"/>
              <a:t>випускаються</a:t>
            </a:r>
            <a:r>
              <a:rPr lang="ru-RU" dirty="0"/>
              <a:t> </a:t>
            </a:r>
            <a:r>
              <a:rPr lang="ru-RU" dirty="0" err="1"/>
              <a:t>відповідно</a:t>
            </a:r>
            <a:r>
              <a:rPr lang="ru-RU" dirty="0"/>
              <a:t> до </a:t>
            </a:r>
            <a:r>
              <a:rPr lang="ru-RU" dirty="0" err="1"/>
              <a:t>проведення</a:t>
            </a:r>
            <a:r>
              <a:rPr lang="ru-RU" dirty="0"/>
              <a:t> </a:t>
            </a:r>
            <a:r>
              <a:rPr lang="ru-RU" dirty="0" err="1"/>
              <a:t>досліджень</a:t>
            </a:r>
            <a:r>
              <a:rPr lang="ru-RU" dirty="0"/>
              <a:t> (</a:t>
            </a:r>
            <a:r>
              <a:rPr lang="ru-RU" dirty="0" err="1"/>
              <a:t>аналізу</a:t>
            </a:r>
            <a:r>
              <a:rPr lang="ru-RU" dirty="0"/>
              <a:t>, </a:t>
            </a:r>
            <a:r>
              <a:rPr lang="ru-RU" dirty="0" err="1"/>
              <a:t>експертизи</a:t>
            </a:r>
            <a:r>
              <a:rPr lang="ru-RU" dirty="0"/>
              <a:t>) проб і </a:t>
            </a:r>
            <a:r>
              <a:rPr lang="ru-RU" dirty="0" err="1"/>
              <a:t>зразків</a:t>
            </a:r>
            <a:r>
              <a:rPr lang="ru-RU" dirty="0"/>
              <a:t> </a:t>
            </a:r>
            <a:r>
              <a:rPr lang="ru-RU" dirty="0" err="1"/>
              <a:t>товарів</a:t>
            </a:r>
            <a:r>
              <a:rPr lang="ru-RU" dirty="0"/>
              <a:t>, </a:t>
            </a:r>
            <a:r>
              <a:rPr lang="ru-RU" dirty="0" err="1"/>
              <a:t>якщо</a:t>
            </a:r>
            <a:r>
              <a:rPr lang="ru-RU" dirty="0"/>
              <a:t> </a:t>
            </a:r>
            <a:r>
              <a:rPr lang="ru-RU" dirty="0" err="1"/>
              <a:t>товари</a:t>
            </a:r>
            <a:r>
              <a:rPr lang="ru-RU" dirty="0"/>
              <a:t> не </a:t>
            </a:r>
            <a:r>
              <a:rPr lang="ru-RU" dirty="0" err="1"/>
              <a:t>випускаються</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за </a:t>
            </a:r>
            <a:r>
              <a:rPr lang="ru-RU" dirty="0" err="1"/>
              <a:t>тимчасовою</a:t>
            </a:r>
            <a:r>
              <a:rPr lang="ru-RU" dirty="0"/>
              <a:t> </a:t>
            </a:r>
            <a:r>
              <a:rPr lang="ru-RU" dirty="0" err="1"/>
              <a:t>митною</a:t>
            </a:r>
            <a:r>
              <a:rPr lang="ru-RU" dirty="0"/>
              <a:t> </a:t>
            </a:r>
            <a:r>
              <a:rPr lang="ru-RU" dirty="0" err="1"/>
              <a:t>декларацією</a:t>
            </a:r>
            <a:r>
              <a:rPr lang="ru-RU" dirty="0"/>
              <a:t>;</a:t>
            </a:r>
          </a:p>
          <a:p>
            <a:r>
              <a:rPr lang="ru-RU" dirty="0"/>
              <a:t>4) </a:t>
            </a:r>
            <a:r>
              <a:rPr lang="ru-RU" dirty="0" err="1"/>
              <a:t>виявлення</a:t>
            </a:r>
            <a:r>
              <a:rPr lang="ru-RU" dirty="0"/>
              <a:t> </a:t>
            </a:r>
            <a:r>
              <a:rPr lang="ru-RU" dirty="0" err="1"/>
              <a:t>порушень</a:t>
            </a:r>
            <a:r>
              <a:rPr lang="ru-RU" dirty="0"/>
              <a:t> </a:t>
            </a:r>
            <a:r>
              <a:rPr lang="ru-RU" dirty="0" err="1"/>
              <a:t>митних</a:t>
            </a:r>
            <a:r>
              <a:rPr lang="ru-RU" dirty="0"/>
              <a:t> правил;</a:t>
            </a:r>
          </a:p>
          <a:p>
            <a:r>
              <a:rPr lang="ru-RU" dirty="0"/>
              <a:t>5) </a:t>
            </a:r>
            <a:r>
              <a:rPr lang="ru-RU" dirty="0" err="1"/>
              <a:t>зупинення</a:t>
            </a:r>
            <a:r>
              <a:rPr lang="ru-RU" dirty="0"/>
              <a:t> </a:t>
            </a:r>
            <a:r>
              <a:rPr lang="ru-RU" dirty="0" err="1"/>
              <a:t>митного</a:t>
            </a:r>
            <a:r>
              <a:rPr lang="ru-RU" dirty="0"/>
              <a:t> </a:t>
            </a:r>
            <a:r>
              <a:rPr lang="ru-RU" dirty="0" err="1"/>
              <a:t>оформлення</a:t>
            </a:r>
            <a:r>
              <a:rPr lang="ru-RU" dirty="0"/>
              <a:t> </a:t>
            </a:r>
            <a:r>
              <a:rPr lang="ru-RU" dirty="0" err="1"/>
              <a:t>відповідно</a:t>
            </a:r>
            <a:r>
              <a:rPr lang="ru-RU" dirty="0"/>
              <a:t> до </a:t>
            </a:r>
            <a:r>
              <a:rPr lang="ru-RU" u="sng" dirty="0">
                <a:hlinkClick r:id="rId2"/>
              </a:rPr>
              <a:t>Закону </a:t>
            </a:r>
            <a:r>
              <a:rPr lang="ru-RU" u="sng" dirty="0" err="1">
                <a:hlinkClick r:id="rId2"/>
              </a:rPr>
              <a:t>України</a:t>
            </a:r>
            <a:r>
              <a:rPr lang="ru-RU" u="sng" dirty="0">
                <a:hlinkClick r:id="rId2"/>
              </a:rPr>
              <a:t> "Про </a:t>
            </a:r>
            <a:r>
              <a:rPr lang="ru-RU" u="sng" dirty="0" err="1">
                <a:hlinkClick r:id="rId2"/>
              </a:rPr>
              <a:t>державний</a:t>
            </a:r>
            <a:r>
              <a:rPr lang="ru-RU" u="sng" dirty="0">
                <a:hlinkClick r:id="rId2"/>
              </a:rPr>
              <a:t> </a:t>
            </a:r>
            <a:r>
              <a:rPr lang="ru-RU" u="sng" dirty="0" err="1">
                <a:hlinkClick r:id="rId2"/>
              </a:rPr>
              <a:t>ринковий</a:t>
            </a:r>
            <a:r>
              <a:rPr lang="ru-RU" u="sng" dirty="0">
                <a:hlinkClick r:id="rId2"/>
              </a:rPr>
              <a:t> </a:t>
            </a:r>
            <a:r>
              <a:rPr lang="ru-RU" u="sng" dirty="0" err="1">
                <a:hlinkClick r:id="rId2"/>
              </a:rPr>
              <a:t>нагляд</a:t>
            </a:r>
            <a:r>
              <a:rPr lang="ru-RU" u="sng" dirty="0">
                <a:hlinkClick r:id="rId2"/>
              </a:rPr>
              <a:t> і контроль </a:t>
            </a:r>
            <a:r>
              <a:rPr lang="ru-RU" u="sng" dirty="0" err="1">
                <a:hlinkClick r:id="rId2"/>
              </a:rPr>
              <a:t>нехарчової</a:t>
            </a:r>
            <a:r>
              <a:rPr lang="ru-RU" u="sng" dirty="0">
                <a:hlinkClick r:id="rId2"/>
              </a:rPr>
              <a:t> </a:t>
            </a:r>
            <a:r>
              <a:rPr lang="ru-RU" u="sng" dirty="0" err="1">
                <a:hlinkClick r:id="rId2"/>
              </a:rPr>
              <a:t>продукції</a:t>
            </a:r>
            <a:r>
              <a:rPr lang="ru-RU" u="sng" dirty="0">
                <a:hlinkClick r:id="rId2"/>
              </a:rPr>
              <a:t>"</a:t>
            </a:r>
            <a:r>
              <a:rPr lang="ru-RU" dirty="0"/>
              <a:t>;</a:t>
            </a:r>
          </a:p>
          <a:p>
            <a:r>
              <a:rPr lang="ru-RU" dirty="0"/>
              <a:t>6) </a:t>
            </a:r>
            <a:r>
              <a:rPr lang="ru-RU" dirty="0" err="1"/>
              <a:t>подання</a:t>
            </a:r>
            <a:r>
              <a:rPr lang="ru-RU" dirty="0"/>
              <a:t> </a:t>
            </a:r>
            <a:r>
              <a:rPr lang="ru-RU" dirty="0" err="1"/>
              <a:t>додаткових</a:t>
            </a:r>
            <a:r>
              <a:rPr lang="ru-RU" dirty="0"/>
              <a:t> </a:t>
            </a:r>
            <a:r>
              <a:rPr lang="ru-RU" dirty="0" err="1"/>
              <a:t>документів</a:t>
            </a:r>
            <a:r>
              <a:rPr lang="ru-RU" dirty="0"/>
              <a:t> </a:t>
            </a:r>
            <a:r>
              <a:rPr lang="ru-RU" dirty="0" err="1"/>
              <a:t>відповідно</a:t>
            </a:r>
            <a:r>
              <a:rPr lang="ru-RU" dirty="0"/>
              <a:t> в межах </a:t>
            </a:r>
            <a:r>
              <a:rPr lang="ru-RU" dirty="0" err="1"/>
              <a:t>передбаченого</a:t>
            </a:r>
            <a:r>
              <a:rPr lang="ru-RU" dirty="0"/>
              <a:t> строку, </a:t>
            </a:r>
            <a:r>
              <a:rPr lang="ru-RU" dirty="0" err="1"/>
              <a:t>перебіг</a:t>
            </a:r>
            <a:r>
              <a:rPr lang="ru-RU" dirty="0"/>
              <a:t> </a:t>
            </a:r>
            <a:r>
              <a:rPr lang="ru-RU" dirty="0" err="1"/>
              <a:t>якого</a:t>
            </a:r>
            <a:r>
              <a:rPr lang="ru-RU" dirty="0"/>
              <a:t> </a:t>
            </a:r>
            <a:r>
              <a:rPr lang="ru-RU" dirty="0" err="1"/>
              <a:t>припиняється</a:t>
            </a:r>
            <a:r>
              <a:rPr lang="ru-RU" dirty="0"/>
              <a:t> з моменту </a:t>
            </a:r>
            <a:r>
              <a:rPr lang="ru-RU" dirty="0" err="1"/>
              <a:t>отримання</a:t>
            </a:r>
            <a:r>
              <a:rPr lang="ru-RU" dirty="0"/>
              <a:t> </a:t>
            </a:r>
            <a:r>
              <a:rPr lang="ru-RU" dirty="0" err="1"/>
              <a:t>митницею</a:t>
            </a:r>
            <a:r>
              <a:rPr lang="ru-RU" dirty="0"/>
              <a:t> (</a:t>
            </a:r>
            <a:r>
              <a:rPr lang="ru-RU" dirty="0" err="1"/>
              <a:t>митним</a:t>
            </a:r>
            <a:r>
              <a:rPr lang="ru-RU" dirty="0"/>
              <a:t> постом) таких </a:t>
            </a:r>
            <a:r>
              <a:rPr lang="ru-RU" dirty="0" err="1"/>
              <a:t>документів</a:t>
            </a:r>
            <a:r>
              <a:rPr lang="ru-RU" dirty="0"/>
              <a:t> </a:t>
            </a:r>
            <a:r>
              <a:rPr lang="ru-RU" dirty="0" err="1"/>
              <a:t>чи</a:t>
            </a:r>
            <a:r>
              <a:rPr lang="ru-RU" dirty="0"/>
              <a:t> </a:t>
            </a:r>
            <a:r>
              <a:rPr lang="ru-RU" dirty="0" err="1"/>
              <a:t>письмової</a:t>
            </a:r>
            <a:r>
              <a:rPr lang="ru-RU" dirty="0"/>
              <a:t> </a:t>
            </a:r>
            <a:r>
              <a:rPr lang="ru-RU" dirty="0" err="1"/>
              <a:t>відмови</a:t>
            </a:r>
            <a:r>
              <a:rPr lang="ru-RU" dirty="0"/>
              <a:t> декларанта </a:t>
            </a:r>
            <a:r>
              <a:rPr lang="ru-RU" dirty="0" err="1"/>
              <a:t>або</a:t>
            </a:r>
            <a:r>
              <a:rPr lang="ru-RU" dirty="0"/>
              <a:t> </a:t>
            </a:r>
            <a:r>
              <a:rPr lang="ru-RU" dirty="0" err="1"/>
              <a:t>уповноваженої</a:t>
            </a:r>
            <a:r>
              <a:rPr lang="ru-RU" dirty="0"/>
              <a:t> ним особи у </a:t>
            </a:r>
            <a:r>
              <a:rPr lang="ru-RU" dirty="0" err="1"/>
              <a:t>їх</a:t>
            </a:r>
            <a:r>
              <a:rPr lang="ru-RU" dirty="0"/>
              <a:t> </a:t>
            </a:r>
            <a:r>
              <a:rPr lang="ru-RU" dirty="0" err="1"/>
              <a:t>наданні</a:t>
            </a:r>
            <a:r>
              <a:rPr lang="ru-RU" dirty="0"/>
              <a:t>;</a:t>
            </a:r>
          </a:p>
          <a:p>
            <a:endParaRPr lang="ru-RU" dirty="0"/>
          </a:p>
        </p:txBody>
      </p:sp>
    </p:spTree>
    <p:extLst>
      <p:ext uri="{BB962C8B-B14F-4D97-AF65-F5344CB8AC3E}">
        <p14:creationId xmlns:p14="http://schemas.microsoft.com/office/powerpoint/2010/main" val="2349875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91069"/>
            <a:ext cx="8596668" cy="6387152"/>
          </a:xfrm>
        </p:spPr>
        <p:txBody>
          <a:bodyPr>
            <a:noAutofit/>
          </a:bodyPr>
          <a:lstStyle/>
          <a:p>
            <a:r>
              <a:rPr lang="ru-RU" sz="1500" b="1" dirty="0"/>
              <a:t>5.2. </a:t>
            </a:r>
            <a:r>
              <a:rPr lang="ru-RU" sz="1500" b="1" dirty="0" err="1"/>
              <a:t>Поняття</a:t>
            </a:r>
            <a:r>
              <a:rPr lang="ru-RU" sz="1500" b="1" dirty="0"/>
              <a:t>, </a:t>
            </a:r>
            <a:r>
              <a:rPr lang="ru-RU" sz="1500" b="1" dirty="0" err="1"/>
              <a:t>цілі</a:t>
            </a:r>
            <a:r>
              <a:rPr lang="ru-RU" sz="1500" b="1" dirty="0"/>
              <a:t>, </a:t>
            </a:r>
            <a:r>
              <a:rPr lang="ru-RU" sz="1500" b="1" dirty="0" err="1"/>
              <a:t>терміни</a:t>
            </a:r>
            <a:r>
              <a:rPr lang="ru-RU" sz="1500" b="1" dirty="0"/>
              <a:t> та </a:t>
            </a:r>
            <a:r>
              <a:rPr lang="ru-RU" sz="1500" b="1" dirty="0" err="1"/>
              <a:t>суб’єкти</a:t>
            </a:r>
            <a:r>
              <a:rPr lang="ru-RU" sz="1500" b="1" dirty="0"/>
              <a:t> </a:t>
            </a:r>
            <a:r>
              <a:rPr lang="ru-RU" sz="1500" b="1" dirty="0" err="1"/>
              <a:t>здійснення</a:t>
            </a:r>
            <a:r>
              <a:rPr lang="ru-RU" sz="1500" b="1" dirty="0"/>
              <a:t> </a:t>
            </a:r>
            <a:r>
              <a:rPr lang="ru-RU" sz="1500" b="1" dirty="0" err="1"/>
              <a:t>митного</a:t>
            </a:r>
            <a:r>
              <a:rPr lang="ru-RU" sz="1500" b="1" dirty="0"/>
              <a:t> </a:t>
            </a:r>
            <a:r>
              <a:rPr lang="ru-RU" sz="1500" b="1" dirty="0" err="1"/>
              <a:t>оформлення</a:t>
            </a:r>
            <a:r>
              <a:rPr lang="ru-RU" sz="1500" b="1" dirty="0"/>
              <a:t>.</a:t>
            </a:r>
            <a:endParaRPr lang="ru-RU" sz="1500" dirty="0"/>
          </a:p>
          <a:p>
            <a:r>
              <a:rPr lang="ru-RU" sz="1500" dirty="0"/>
              <a:t> </a:t>
            </a:r>
          </a:p>
          <a:p>
            <a:r>
              <a:rPr lang="uk-UA" sz="1500" dirty="0"/>
              <a:t>Метою митного оформлення є забезпечення дотримання встановленого законодавством України порядку переміщення товарів, транспортних засобів комерційного призначення через митний кордон України, а також забезпечення статистичного обліку ввезення на митну територію України, вивезення за її межі і транзиту через її територію товарів.</a:t>
            </a:r>
            <a:endParaRPr lang="ru-RU" sz="1500" dirty="0"/>
          </a:p>
          <a:p>
            <a:r>
              <a:rPr lang="uk-UA" sz="1500" dirty="0">
                <a:hlinkClick r:id="rId2"/>
              </a:rPr>
              <a:t>Порядок виконання митних формальностей</a:t>
            </a:r>
            <a:r>
              <a:rPr lang="uk-UA" sz="1500" dirty="0"/>
              <a:t> при здійсненні митного оформлення визначається центральним органом виконавчої влади, що забезпечує формування та реалізує державну податкову і митну політику..</a:t>
            </a:r>
            <a:endParaRPr lang="ru-RU" sz="1500" dirty="0"/>
          </a:p>
          <a:p>
            <a:pPr marL="0" indent="0">
              <a:buNone/>
            </a:pPr>
            <a:r>
              <a:rPr lang="ru-RU" sz="1500" dirty="0"/>
              <a:t>Для </a:t>
            </a:r>
            <a:r>
              <a:rPr lang="ru-RU" sz="1500" dirty="0" err="1"/>
              <a:t>виконання</a:t>
            </a:r>
            <a:r>
              <a:rPr lang="ru-RU" sz="1500" dirty="0"/>
              <a:t> </a:t>
            </a:r>
            <a:r>
              <a:rPr lang="ru-RU" sz="1500" dirty="0" err="1"/>
              <a:t>митних</a:t>
            </a:r>
            <a:r>
              <a:rPr lang="ru-RU" sz="1500" dirty="0"/>
              <a:t> формальностей при </a:t>
            </a:r>
            <a:r>
              <a:rPr lang="ru-RU" sz="1500" dirty="0" err="1"/>
              <a:t>здійсненні</a:t>
            </a:r>
            <a:r>
              <a:rPr lang="ru-RU" sz="1500" dirty="0"/>
              <a:t> </a:t>
            </a:r>
            <a:r>
              <a:rPr lang="ru-RU" sz="1500" dirty="0" err="1"/>
              <a:t>митного</a:t>
            </a:r>
            <a:r>
              <a:rPr lang="ru-RU" sz="1500" dirty="0"/>
              <a:t> </a:t>
            </a:r>
            <a:r>
              <a:rPr lang="ru-RU" sz="1500" dirty="0" err="1"/>
              <a:t>оформлення</a:t>
            </a:r>
            <a:r>
              <a:rPr lang="ru-RU" sz="1500" dirty="0"/>
              <a:t> </a:t>
            </a:r>
            <a:r>
              <a:rPr lang="ru-RU" sz="1500" dirty="0" err="1"/>
              <a:t>товарів</a:t>
            </a:r>
            <a:r>
              <a:rPr lang="ru-RU" sz="1500" dirty="0"/>
              <a:t> і </a:t>
            </a:r>
            <a:r>
              <a:rPr lang="ru-RU" sz="1500" dirty="0" err="1"/>
              <a:t>транспортних</a:t>
            </a:r>
            <a:r>
              <a:rPr lang="ru-RU" sz="1500" dirty="0"/>
              <a:t> </a:t>
            </a:r>
            <a:r>
              <a:rPr lang="ru-RU" sz="1500" dirty="0" err="1"/>
              <a:t>засобів</a:t>
            </a:r>
            <a:r>
              <a:rPr lang="ru-RU" sz="1500" dirty="0"/>
              <a:t> </a:t>
            </a:r>
            <a:r>
              <a:rPr lang="ru-RU" sz="1500" dirty="0" err="1"/>
              <a:t>комерційного</a:t>
            </a:r>
            <a:r>
              <a:rPr lang="ru-RU" sz="1500" dirty="0"/>
              <a:t> </a:t>
            </a:r>
            <a:r>
              <a:rPr lang="ru-RU" sz="1500" dirty="0" err="1"/>
              <a:t>призначення</a:t>
            </a:r>
            <a:r>
              <a:rPr lang="ru-RU" sz="1500" dirty="0"/>
              <a:t> </a:t>
            </a:r>
            <a:r>
              <a:rPr lang="ru-RU" sz="1500" dirty="0" err="1"/>
              <a:t>застосовується</a:t>
            </a:r>
            <a:r>
              <a:rPr lang="ru-RU" sz="1500" dirty="0"/>
              <a:t> </a:t>
            </a:r>
            <a:r>
              <a:rPr lang="ru-RU" sz="1500" dirty="0" err="1"/>
              <a:t>автоматизована</a:t>
            </a:r>
            <a:r>
              <a:rPr lang="ru-RU" sz="1500" dirty="0"/>
              <a:t> система </a:t>
            </a:r>
            <a:r>
              <a:rPr lang="ru-RU" sz="1500" dirty="0" err="1"/>
              <a:t>митного</a:t>
            </a:r>
            <a:r>
              <a:rPr lang="ru-RU" sz="1500" dirty="0"/>
              <a:t> </a:t>
            </a:r>
            <a:r>
              <a:rPr lang="ru-RU" sz="1500" dirty="0" err="1"/>
              <a:t>оформлення</a:t>
            </a:r>
            <a:r>
              <a:rPr lang="ru-RU" sz="1500" dirty="0"/>
              <a:t>, в автоматичному </a:t>
            </a:r>
            <a:r>
              <a:rPr lang="ru-RU" sz="1500" dirty="0" err="1"/>
              <a:t>режимі</a:t>
            </a:r>
            <a:r>
              <a:rPr lang="ru-RU" sz="1500" dirty="0"/>
              <a:t> з </a:t>
            </a:r>
            <a:r>
              <a:rPr lang="ru-RU" sz="1500" dirty="0" err="1"/>
              <a:t>урахуванням</a:t>
            </a:r>
            <a:r>
              <a:rPr lang="ru-RU" sz="1500" dirty="0"/>
              <a:t> </a:t>
            </a:r>
            <a:r>
              <a:rPr lang="ru-RU" sz="1500" dirty="0" err="1"/>
              <a:t>результатів</a:t>
            </a:r>
            <a:r>
              <a:rPr lang="ru-RU" sz="1500" dirty="0"/>
              <a:t> </a:t>
            </a:r>
            <a:r>
              <a:rPr lang="ru-RU" sz="1500" dirty="0" err="1"/>
              <a:t>аналізу</a:t>
            </a:r>
            <a:r>
              <a:rPr lang="ru-RU" sz="1500" dirty="0"/>
              <a:t> </a:t>
            </a:r>
            <a:r>
              <a:rPr lang="ru-RU" sz="1500" dirty="0" err="1"/>
              <a:t>ризиків</a:t>
            </a:r>
            <a:r>
              <a:rPr lang="ru-RU" sz="1500" dirty="0"/>
              <a:t> та </a:t>
            </a:r>
            <a:r>
              <a:rPr lang="ru-RU" sz="1500" dirty="0" err="1"/>
              <a:t>залежно</a:t>
            </a:r>
            <a:r>
              <a:rPr lang="ru-RU" sz="1500" dirty="0"/>
              <a:t> </a:t>
            </a:r>
            <a:r>
              <a:rPr lang="ru-RU" sz="1500" dirty="0" err="1"/>
              <a:t>від</a:t>
            </a:r>
            <a:r>
              <a:rPr lang="ru-RU" sz="1500" dirty="0"/>
              <a:t> типу </a:t>
            </a:r>
            <a:r>
              <a:rPr lang="ru-RU" sz="1500" dirty="0" err="1"/>
              <a:t>митної</a:t>
            </a:r>
            <a:r>
              <a:rPr lang="ru-RU" sz="1500" dirty="0"/>
              <a:t> </a:t>
            </a:r>
            <a:r>
              <a:rPr lang="ru-RU" sz="1500" dirty="0" err="1"/>
              <a:t>декларації</a:t>
            </a:r>
            <a:r>
              <a:rPr lang="ru-RU" sz="1500" dirty="0"/>
              <a:t>, </a:t>
            </a:r>
            <a:r>
              <a:rPr lang="ru-RU" sz="1500" dirty="0" err="1"/>
              <a:t>митного</a:t>
            </a:r>
            <a:r>
              <a:rPr lang="ru-RU" sz="1500" dirty="0"/>
              <a:t> режиму, </a:t>
            </a:r>
            <a:r>
              <a:rPr lang="ru-RU" sz="1500" dirty="0" err="1"/>
              <a:t>особливостей</a:t>
            </a:r>
            <a:r>
              <a:rPr lang="ru-RU" sz="1500" dirty="0"/>
              <a:t>, </a:t>
            </a:r>
            <a:r>
              <a:rPr lang="ru-RU" sz="1500" dirty="0" err="1"/>
              <a:t>засобів</a:t>
            </a:r>
            <a:r>
              <a:rPr lang="ru-RU" sz="1500" dirty="0"/>
              <a:t> і </a:t>
            </a:r>
            <a:r>
              <a:rPr lang="ru-RU" sz="1500" dirty="0" err="1"/>
              <a:t>способів</a:t>
            </a:r>
            <a:r>
              <a:rPr lang="ru-RU" sz="1500" dirty="0"/>
              <a:t> </a:t>
            </a:r>
            <a:r>
              <a:rPr lang="ru-RU" sz="1500" dirty="0" err="1"/>
              <a:t>переміщення</a:t>
            </a:r>
            <a:r>
              <a:rPr lang="ru-RU" sz="1500" dirty="0"/>
              <a:t> </a:t>
            </a:r>
            <a:r>
              <a:rPr lang="ru-RU" sz="1500" dirty="0" err="1"/>
              <a:t>товарів</a:t>
            </a:r>
            <a:r>
              <a:rPr lang="ru-RU" sz="1500" dirty="0"/>
              <a:t> через </a:t>
            </a:r>
            <a:r>
              <a:rPr lang="ru-RU" sz="1500" dirty="0" err="1"/>
              <a:t>митний</a:t>
            </a:r>
            <a:r>
              <a:rPr lang="ru-RU" sz="1500" dirty="0"/>
              <a:t> кордон </a:t>
            </a:r>
            <a:r>
              <a:rPr lang="ru-RU" sz="1500" dirty="0" err="1"/>
              <a:t>України</a:t>
            </a:r>
            <a:r>
              <a:rPr lang="ru-RU" sz="1500" dirty="0"/>
              <a:t> </a:t>
            </a:r>
            <a:r>
              <a:rPr lang="ru-RU" sz="1500" dirty="0" err="1"/>
              <a:t>визначає</a:t>
            </a:r>
            <a:r>
              <a:rPr lang="ru-RU" sz="1500" dirty="0"/>
              <a:t> </a:t>
            </a:r>
            <a:r>
              <a:rPr lang="ru-RU" sz="1500" dirty="0" err="1"/>
              <a:t>перелік</a:t>
            </a:r>
            <a:r>
              <a:rPr lang="ru-RU" sz="1500" dirty="0"/>
              <a:t> таких </a:t>
            </a:r>
            <a:r>
              <a:rPr lang="ru-RU" sz="1500" dirty="0" err="1"/>
              <a:t>митних</a:t>
            </a:r>
            <a:r>
              <a:rPr lang="ru-RU" sz="1500" dirty="0"/>
              <a:t> формальностей та </a:t>
            </a:r>
            <a:r>
              <a:rPr lang="ru-RU" sz="1500" dirty="0" err="1"/>
              <a:t>необхідність</a:t>
            </a:r>
            <a:r>
              <a:rPr lang="ru-RU" sz="1500" dirty="0"/>
              <a:t> </a:t>
            </a:r>
            <a:r>
              <a:rPr lang="ru-RU" sz="1500" dirty="0" err="1"/>
              <a:t>участі</a:t>
            </a:r>
            <a:r>
              <a:rPr lang="ru-RU" sz="1500" dirty="0"/>
              <a:t> у </a:t>
            </a:r>
            <a:r>
              <a:rPr lang="ru-RU" sz="1500" dirty="0" err="1"/>
              <a:t>їх</a:t>
            </a:r>
            <a:r>
              <a:rPr lang="ru-RU" sz="1500" dirty="0"/>
              <a:t> </a:t>
            </a:r>
            <a:r>
              <a:rPr lang="ru-RU" sz="1500" dirty="0" err="1"/>
              <a:t>виконанні</a:t>
            </a:r>
            <a:r>
              <a:rPr lang="ru-RU" sz="1500" dirty="0"/>
              <a:t> </a:t>
            </a:r>
            <a:r>
              <a:rPr lang="ru-RU" sz="1500" dirty="0" err="1"/>
              <a:t>посадової</a:t>
            </a:r>
            <a:r>
              <a:rPr lang="ru-RU" sz="1500" dirty="0"/>
              <a:t> особи </a:t>
            </a:r>
            <a:r>
              <a:rPr lang="ru-RU" sz="1500" dirty="0" err="1"/>
              <a:t>митного</a:t>
            </a:r>
            <a:r>
              <a:rPr lang="ru-RU" sz="1500" dirty="0"/>
              <a:t> органу.</a:t>
            </a:r>
          </a:p>
          <a:p>
            <a:r>
              <a:rPr lang="ru-RU" sz="1500" dirty="0"/>
              <a:t>У </a:t>
            </a:r>
            <a:r>
              <a:rPr lang="ru-RU" sz="1500" dirty="0" err="1"/>
              <a:t>разі</a:t>
            </a:r>
            <a:r>
              <a:rPr lang="ru-RU" sz="1500" dirty="0"/>
              <a:t> </a:t>
            </a:r>
            <a:r>
              <a:rPr lang="ru-RU" sz="1500" dirty="0" err="1"/>
              <a:t>якщо</a:t>
            </a:r>
            <a:r>
              <a:rPr lang="ru-RU" sz="1500" dirty="0"/>
              <a:t> </a:t>
            </a:r>
            <a:r>
              <a:rPr lang="ru-RU" sz="1500" dirty="0" err="1"/>
              <a:t>автоматизованою</a:t>
            </a:r>
            <a:r>
              <a:rPr lang="ru-RU" sz="1500" dirty="0"/>
              <a:t> системою </a:t>
            </a:r>
            <a:r>
              <a:rPr lang="ru-RU" sz="1500" dirty="0" err="1"/>
              <a:t>митного</a:t>
            </a:r>
            <a:r>
              <a:rPr lang="ru-RU" sz="1500" dirty="0"/>
              <a:t> </a:t>
            </a:r>
            <a:r>
              <a:rPr lang="ru-RU" sz="1500" dirty="0" err="1"/>
              <a:t>оформлення</a:t>
            </a:r>
            <a:r>
              <a:rPr lang="ru-RU" sz="1500" dirty="0"/>
              <a:t> </a:t>
            </a:r>
            <a:r>
              <a:rPr lang="ru-RU" sz="1500" dirty="0" err="1"/>
              <a:t>або</a:t>
            </a:r>
            <a:r>
              <a:rPr lang="ru-RU" sz="1500" dirty="0"/>
              <a:t> </a:t>
            </a:r>
            <a:r>
              <a:rPr lang="ru-RU" sz="1500" dirty="0" err="1"/>
              <a:t>посадовою</a:t>
            </a:r>
            <a:r>
              <a:rPr lang="ru-RU" sz="1500" dirty="0"/>
              <a:t> особою </a:t>
            </a:r>
            <a:r>
              <a:rPr lang="ru-RU" sz="1500" dirty="0" err="1"/>
              <a:t>митного</a:t>
            </a:r>
            <a:r>
              <a:rPr lang="ru-RU" sz="1500" dirty="0"/>
              <a:t> органу за результатами </a:t>
            </a:r>
            <a:r>
              <a:rPr lang="ru-RU" sz="1500" dirty="0" err="1"/>
              <a:t>застосування</a:t>
            </a:r>
            <a:r>
              <a:rPr lang="ru-RU" sz="1500" dirty="0"/>
              <a:t> </a:t>
            </a:r>
            <a:r>
              <a:rPr lang="ru-RU" sz="1500" dirty="0" err="1"/>
              <a:t>системи</a:t>
            </a:r>
            <a:r>
              <a:rPr lang="ru-RU" sz="1500" dirty="0"/>
              <a:t> </a:t>
            </a:r>
            <a:r>
              <a:rPr lang="ru-RU" sz="1500" dirty="0" err="1"/>
              <a:t>управління</a:t>
            </a:r>
            <a:r>
              <a:rPr lang="ru-RU" sz="1500" dirty="0"/>
              <a:t> </a:t>
            </a:r>
            <a:r>
              <a:rPr lang="ru-RU" sz="1500" dirty="0" err="1"/>
              <a:t>ризиками</a:t>
            </a:r>
            <a:r>
              <a:rPr lang="ru-RU" sz="1500" dirty="0"/>
              <a:t> не </a:t>
            </a:r>
            <a:r>
              <a:rPr lang="ru-RU" sz="1500" dirty="0" err="1"/>
              <a:t>визначено</a:t>
            </a:r>
            <a:r>
              <a:rPr lang="ru-RU" sz="1500" dirty="0"/>
              <a:t> </a:t>
            </a:r>
            <a:r>
              <a:rPr lang="ru-RU" sz="1500" dirty="0" err="1"/>
              <a:t>необхідності</a:t>
            </a:r>
            <a:r>
              <a:rPr lang="ru-RU" sz="1500" dirty="0"/>
              <a:t> </a:t>
            </a:r>
            <a:r>
              <a:rPr lang="ru-RU" sz="1500" dirty="0" err="1"/>
              <a:t>участі</a:t>
            </a:r>
            <a:r>
              <a:rPr lang="ru-RU" sz="1500" dirty="0"/>
              <a:t> у </a:t>
            </a:r>
            <a:r>
              <a:rPr lang="ru-RU" sz="1500" dirty="0" err="1"/>
              <a:t>виконанні</a:t>
            </a:r>
            <a:r>
              <a:rPr lang="ru-RU" sz="1500" dirty="0"/>
              <a:t> </a:t>
            </a:r>
            <a:r>
              <a:rPr lang="ru-RU" sz="1500" dirty="0" err="1"/>
              <a:t>митних</a:t>
            </a:r>
            <a:r>
              <a:rPr lang="ru-RU" sz="1500" dirty="0"/>
              <a:t> формальностей </a:t>
            </a:r>
            <a:r>
              <a:rPr lang="ru-RU" sz="1500" dirty="0" err="1"/>
              <a:t>щодо</a:t>
            </a:r>
            <a:r>
              <a:rPr lang="ru-RU" sz="1500" dirty="0"/>
              <a:t> </a:t>
            </a:r>
            <a:r>
              <a:rPr lang="ru-RU" sz="1500" dirty="0" err="1"/>
              <a:t>товарів</a:t>
            </a:r>
            <a:r>
              <a:rPr lang="ru-RU" sz="1500" dirty="0"/>
              <a:t> і </a:t>
            </a:r>
            <a:r>
              <a:rPr lang="ru-RU" sz="1500" dirty="0" err="1"/>
              <a:t>транспортних</a:t>
            </a:r>
            <a:r>
              <a:rPr lang="ru-RU" sz="1500" dirty="0"/>
              <a:t> </a:t>
            </a:r>
            <a:r>
              <a:rPr lang="ru-RU" sz="1500" dirty="0" err="1"/>
              <a:t>засобів</a:t>
            </a:r>
            <a:r>
              <a:rPr lang="ru-RU" sz="1500" dirty="0"/>
              <a:t> </a:t>
            </a:r>
            <a:r>
              <a:rPr lang="ru-RU" sz="1500" dirty="0" err="1"/>
              <a:t>комерційного</a:t>
            </a:r>
            <a:r>
              <a:rPr lang="ru-RU" sz="1500" dirty="0"/>
              <a:t> </a:t>
            </a:r>
            <a:r>
              <a:rPr lang="ru-RU" sz="1500" dirty="0" err="1"/>
              <a:t>призначення</a:t>
            </a:r>
            <a:r>
              <a:rPr lang="ru-RU" sz="1500" dirty="0"/>
              <a:t> </a:t>
            </a:r>
            <a:r>
              <a:rPr lang="ru-RU" sz="1500" dirty="0" err="1"/>
              <a:t>посадової</a:t>
            </a:r>
            <a:r>
              <a:rPr lang="ru-RU" sz="1500" dirty="0"/>
              <a:t> особи </a:t>
            </a:r>
            <a:r>
              <a:rPr lang="ru-RU" sz="1500" dirty="0" err="1"/>
              <a:t>митного</a:t>
            </a:r>
            <a:r>
              <a:rPr lang="ru-RU" sz="1500" dirty="0"/>
              <a:t> органу, </a:t>
            </a:r>
            <a:r>
              <a:rPr lang="ru-RU" sz="1500" dirty="0" err="1"/>
              <a:t>такі</a:t>
            </a:r>
            <a:r>
              <a:rPr lang="ru-RU" sz="1500" dirty="0"/>
              <a:t> </a:t>
            </a:r>
            <a:r>
              <a:rPr lang="ru-RU" sz="1500" dirty="0" err="1"/>
              <a:t>митні</a:t>
            </a:r>
            <a:r>
              <a:rPr lang="ru-RU" sz="1500" dirty="0"/>
              <a:t> </a:t>
            </a:r>
            <a:r>
              <a:rPr lang="ru-RU" sz="1500" dirty="0" err="1"/>
              <a:t>формальності</a:t>
            </a:r>
            <a:r>
              <a:rPr lang="ru-RU" sz="1500" dirty="0"/>
              <a:t> </a:t>
            </a:r>
            <a:r>
              <a:rPr lang="ru-RU" sz="1500" dirty="0" err="1"/>
              <a:t>виконуються</a:t>
            </a:r>
            <a:r>
              <a:rPr lang="ru-RU" sz="1500" dirty="0"/>
              <a:t> </a:t>
            </a:r>
            <a:r>
              <a:rPr lang="ru-RU" sz="1500" dirty="0" err="1"/>
              <a:t>автоматизованою</a:t>
            </a:r>
            <a:r>
              <a:rPr lang="ru-RU" sz="1500" dirty="0"/>
              <a:t> системою </a:t>
            </a:r>
            <a:r>
              <a:rPr lang="ru-RU" sz="1500" dirty="0" err="1"/>
              <a:t>митного</a:t>
            </a:r>
            <a:r>
              <a:rPr lang="ru-RU" sz="1500" dirty="0"/>
              <a:t> </a:t>
            </a:r>
            <a:r>
              <a:rPr lang="ru-RU" sz="1500" dirty="0" err="1"/>
              <a:t>оформлення</a:t>
            </a:r>
            <a:r>
              <a:rPr lang="ru-RU" sz="1500" dirty="0"/>
              <a:t> в автоматичному </a:t>
            </a:r>
            <a:r>
              <a:rPr lang="ru-RU" sz="1500" dirty="0" err="1"/>
              <a:t>режимі</a:t>
            </a:r>
            <a:r>
              <a:rPr lang="ru-RU" sz="1500" dirty="0"/>
              <a:t>.</a:t>
            </a:r>
          </a:p>
          <a:p>
            <a:r>
              <a:rPr lang="ru-RU" sz="1500" dirty="0" err="1"/>
              <a:t>Інформація</a:t>
            </a:r>
            <a:r>
              <a:rPr lang="ru-RU" sz="1500" dirty="0"/>
              <a:t> про </a:t>
            </a:r>
            <a:r>
              <a:rPr lang="ru-RU" sz="1500" dirty="0" err="1"/>
              <a:t>виконання</a:t>
            </a:r>
            <a:r>
              <a:rPr lang="ru-RU" sz="1500" dirty="0"/>
              <a:t> </a:t>
            </a:r>
            <a:r>
              <a:rPr lang="ru-RU" sz="1500" dirty="0" err="1"/>
              <a:t>митних</a:t>
            </a:r>
            <a:r>
              <a:rPr lang="ru-RU" sz="1500" dirty="0"/>
              <a:t> формальностей </a:t>
            </a:r>
            <a:r>
              <a:rPr lang="ru-RU" sz="1500" dirty="0" err="1"/>
              <a:t>автоматизованою</a:t>
            </a:r>
            <a:r>
              <a:rPr lang="ru-RU" sz="1500" dirty="0"/>
              <a:t> системою </a:t>
            </a:r>
            <a:r>
              <a:rPr lang="ru-RU" sz="1500" dirty="0" err="1"/>
              <a:t>митного</a:t>
            </a:r>
            <a:r>
              <a:rPr lang="ru-RU" sz="1500" dirty="0"/>
              <a:t> </a:t>
            </a:r>
            <a:r>
              <a:rPr lang="ru-RU" sz="1500" dirty="0" err="1"/>
              <a:t>оформлення</a:t>
            </a:r>
            <a:r>
              <a:rPr lang="ru-RU" sz="1500" dirty="0"/>
              <a:t> в автоматичному </a:t>
            </a:r>
            <a:r>
              <a:rPr lang="ru-RU" sz="1500" dirty="0" err="1"/>
              <a:t>режимі</a:t>
            </a:r>
            <a:r>
              <a:rPr lang="ru-RU" sz="1500" dirty="0"/>
              <a:t> вноситься до </a:t>
            </a:r>
            <a:r>
              <a:rPr lang="ru-RU" sz="1500" dirty="0" err="1"/>
              <a:t>єдиної</a:t>
            </a:r>
            <a:r>
              <a:rPr lang="ru-RU" sz="1500" dirty="0"/>
              <a:t> </a:t>
            </a:r>
            <a:r>
              <a:rPr lang="ru-RU" sz="1500" dirty="0" err="1"/>
              <a:t>автоматизованої</a:t>
            </a:r>
            <a:r>
              <a:rPr lang="ru-RU" sz="1500" dirty="0"/>
              <a:t> </a:t>
            </a:r>
            <a:r>
              <a:rPr lang="ru-RU" sz="1500" dirty="0" err="1"/>
              <a:t>інформаційної</a:t>
            </a:r>
            <a:r>
              <a:rPr lang="ru-RU" sz="1500" dirty="0"/>
              <a:t> </a:t>
            </a:r>
            <a:r>
              <a:rPr lang="ru-RU" sz="1500" dirty="0" err="1"/>
              <a:t>системи</a:t>
            </a:r>
            <a:r>
              <a:rPr lang="ru-RU" sz="1500" dirty="0"/>
              <a:t> </a:t>
            </a:r>
            <a:r>
              <a:rPr lang="ru-RU" sz="1500" dirty="0" err="1"/>
              <a:t>митних</a:t>
            </a:r>
            <a:r>
              <a:rPr lang="ru-RU" sz="1500" dirty="0"/>
              <a:t> </a:t>
            </a:r>
            <a:r>
              <a:rPr lang="ru-RU" sz="1500" dirty="0" err="1"/>
              <a:t>органів</a:t>
            </a:r>
            <a:r>
              <a:rPr lang="ru-RU" sz="1500" dirty="0"/>
              <a:t> </a:t>
            </a:r>
            <a:r>
              <a:rPr lang="ru-RU" sz="1500" dirty="0" err="1"/>
              <a:t>України</a:t>
            </a:r>
            <a:r>
              <a:rPr lang="ru-RU" sz="1500" dirty="0"/>
              <a:t> та </a:t>
            </a:r>
            <a:r>
              <a:rPr lang="ru-RU" sz="1500" dirty="0" err="1"/>
              <a:t>передається</a:t>
            </a:r>
            <a:r>
              <a:rPr lang="ru-RU" sz="1500" dirty="0"/>
              <a:t> декларанту </a:t>
            </a:r>
            <a:r>
              <a:rPr lang="ru-RU" sz="1500" dirty="0" err="1"/>
              <a:t>або</a:t>
            </a:r>
            <a:r>
              <a:rPr lang="ru-RU" sz="1500" dirty="0"/>
              <a:t> </a:t>
            </a:r>
            <a:r>
              <a:rPr lang="ru-RU" sz="1500" dirty="0" err="1"/>
              <a:t>уповноваженій</a:t>
            </a:r>
            <a:r>
              <a:rPr lang="ru-RU" sz="1500" dirty="0"/>
              <a:t> ним </a:t>
            </a:r>
            <a:r>
              <a:rPr lang="ru-RU" sz="1500" dirty="0" err="1"/>
              <a:t>особі</a:t>
            </a:r>
            <a:r>
              <a:rPr lang="ru-RU" sz="1500" dirty="0"/>
              <a:t>.</a:t>
            </a:r>
          </a:p>
        </p:txBody>
      </p:sp>
    </p:spTree>
    <p:extLst>
      <p:ext uri="{BB962C8B-B14F-4D97-AF65-F5344CB8AC3E}">
        <p14:creationId xmlns:p14="http://schemas.microsoft.com/office/powerpoint/2010/main" val="1709298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72955"/>
            <a:ext cx="8596668" cy="6196084"/>
          </a:xfrm>
        </p:spPr>
        <p:txBody>
          <a:bodyPr>
            <a:normAutofit lnSpcReduction="10000"/>
          </a:bodyPr>
          <a:lstStyle/>
          <a:p>
            <a:r>
              <a:rPr lang="ru-RU" dirty="0"/>
              <a:t>У </a:t>
            </a:r>
            <a:r>
              <a:rPr lang="ru-RU" dirty="0" err="1"/>
              <a:t>разі</a:t>
            </a:r>
            <a:r>
              <a:rPr lang="ru-RU" dirty="0"/>
              <a:t> </a:t>
            </a:r>
            <a:r>
              <a:rPr lang="ru-RU" dirty="0" err="1"/>
              <a:t>якщо</a:t>
            </a:r>
            <a:r>
              <a:rPr lang="ru-RU" dirty="0"/>
              <a:t> товар </a:t>
            </a:r>
            <a:r>
              <a:rPr lang="ru-RU" dirty="0" err="1"/>
              <a:t>декларується</a:t>
            </a:r>
            <a:r>
              <a:rPr lang="ru-RU" dirty="0"/>
              <a:t> з </a:t>
            </a:r>
            <a:r>
              <a:rPr lang="ru-RU" dirty="0" err="1"/>
              <a:t>використанням</a:t>
            </a:r>
            <a:r>
              <a:rPr lang="ru-RU" dirty="0"/>
              <a:t> </a:t>
            </a:r>
            <a:r>
              <a:rPr lang="ru-RU" dirty="0" err="1"/>
              <a:t>попередньої</a:t>
            </a:r>
            <a:r>
              <a:rPr lang="ru-RU" dirty="0"/>
              <a:t> </a:t>
            </a:r>
            <a:r>
              <a:rPr lang="ru-RU" dirty="0" err="1"/>
              <a:t>або</a:t>
            </a:r>
            <a:r>
              <a:rPr lang="ru-RU" dirty="0"/>
              <a:t> </a:t>
            </a:r>
            <a:r>
              <a:rPr lang="ru-RU" dirty="0" err="1"/>
              <a:t>періодичної</a:t>
            </a:r>
            <a:r>
              <a:rPr lang="ru-RU" dirty="0"/>
              <a:t> </a:t>
            </a:r>
            <a:r>
              <a:rPr lang="ru-RU" dirty="0" err="1"/>
              <a:t>митних</a:t>
            </a:r>
            <a:r>
              <a:rPr lang="ru-RU" dirty="0"/>
              <a:t> </a:t>
            </a:r>
            <a:r>
              <a:rPr lang="ru-RU" dirty="0" err="1"/>
              <a:t>декларацій</a:t>
            </a:r>
            <a:r>
              <a:rPr lang="ru-RU" dirty="0"/>
              <a:t>, </a:t>
            </a:r>
            <a:r>
              <a:rPr lang="ru-RU" dirty="0" err="1"/>
              <a:t>митне</a:t>
            </a:r>
            <a:r>
              <a:rPr lang="ru-RU" dirty="0"/>
              <a:t> </a:t>
            </a:r>
            <a:r>
              <a:rPr lang="ru-RU" dirty="0" err="1"/>
              <a:t>оформлення</a:t>
            </a:r>
            <a:r>
              <a:rPr lang="ru-RU" dirty="0"/>
              <a:t> за </a:t>
            </a:r>
            <a:r>
              <a:rPr lang="ru-RU" dirty="0" err="1"/>
              <a:t>цими</a:t>
            </a:r>
            <a:r>
              <a:rPr lang="ru-RU" dirty="0"/>
              <a:t> </a:t>
            </a:r>
            <a:r>
              <a:rPr lang="ru-RU" dirty="0" err="1"/>
              <a:t>деклараціями</a:t>
            </a:r>
            <a:r>
              <a:rPr lang="ru-RU" dirty="0"/>
              <a:t> </a:t>
            </a:r>
            <a:r>
              <a:rPr lang="ru-RU" dirty="0" err="1"/>
              <a:t>завершується</a:t>
            </a:r>
            <a:r>
              <a:rPr lang="ru-RU" dirty="0"/>
              <a:t> у строк, </a:t>
            </a:r>
            <a:r>
              <a:rPr lang="ru-RU" dirty="0" err="1"/>
              <a:t>що</a:t>
            </a:r>
            <a:r>
              <a:rPr lang="ru-RU" dirty="0"/>
              <a:t> не </a:t>
            </a:r>
            <a:r>
              <a:rPr lang="ru-RU" dirty="0" err="1"/>
              <a:t>перевищує</a:t>
            </a:r>
            <a:r>
              <a:rPr lang="ru-RU" dirty="0"/>
              <a:t> </a:t>
            </a:r>
            <a:r>
              <a:rPr lang="ru-RU" dirty="0" err="1"/>
              <a:t>чотирьох</a:t>
            </a:r>
            <a:r>
              <a:rPr lang="ru-RU" dirty="0"/>
              <a:t> </a:t>
            </a:r>
            <a:r>
              <a:rPr lang="ru-RU" dirty="0" err="1"/>
              <a:t>робочих</a:t>
            </a:r>
            <a:r>
              <a:rPr lang="ru-RU" dirty="0"/>
              <a:t> годин з моменту </a:t>
            </a:r>
            <a:r>
              <a:rPr lang="ru-RU" dirty="0" err="1"/>
              <a:t>їх</a:t>
            </a:r>
            <a:r>
              <a:rPr lang="ru-RU" dirty="0"/>
              <a:t> </a:t>
            </a:r>
            <a:r>
              <a:rPr lang="ru-RU" dirty="0" err="1"/>
              <a:t>подання</a:t>
            </a:r>
            <a:r>
              <a:rPr lang="ru-RU" dirty="0"/>
              <a:t>.</a:t>
            </a:r>
          </a:p>
          <a:p>
            <a:r>
              <a:rPr lang="ru-RU" dirty="0"/>
              <a:t>Не </a:t>
            </a:r>
            <a:r>
              <a:rPr lang="ru-RU" dirty="0" err="1"/>
              <a:t>допускається</a:t>
            </a:r>
            <a:r>
              <a:rPr lang="ru-RU" dirty="0"/>
              <a:t> </a:t>
            </a:r>
            <a:r>
              <a:rPr lang="ru-RU" dirty="0" err="1"/>
              <a:t>перевищення</a:t>
            </a:r>
            <a:r>
              <a:rPr lang="ru-RU" dirty="0"/>
              <a:t> строку, </a:t>
            </a:r>
            <a:r>
              <a:rPr lang="ru-RU" dirty="0" err="1"/>
              <a:t>зазначеного</a:t>
            </a:r>
            <a:r>
              <a:rPr lang="ru-RU" dirty="0"/>
              <a:t> </a:t>
            </a:r>
            <a:r>
              <a:rPr lang="ru-RU" dirty="0" err="1"/>
              <a:t>вище</a:t>
            </a:r>
            <a:r>
              <a:rPr lang="ru-RU" dirty="0"/>
              <a:t>, у </a:t>
            </a:r>
            <a:r>
              <a:rPr lang="ru-RU" dirty="0" err="1"/>
              <a:t>зв’язку</a:t>
            </a:r>
            <a:r>
              <a:rPr lang="ru-RU" dirty="0"/>
              <a:t> з </a:t>
            </a:r>
            <a:r>
              <a:rPr lang="ru-RU" dirty="0" err="1"/>
              <a:t>проведенням</a:t>
            </a:r>
            <a:r>
              <a:rPr lang="ru-RU" dirty="0"/>
              <a:t> </a:t>
            </a:r>
            <a:r>
              <a:rPr lang="ru-RU" dirty="0" err="1"/>
              <a:t>правоохоронними</a:t>
            </a:r>
            <a:r>
              <a:rPr lang="ru-RU" dirty="0"/>
              <a:t> органами та </a:t>
            </a:r>
            <a:r>
              <a:rPr lang="ru-RU" dirty="0" err="1"/>
              <a:t>підрозділами</a:t>
            </a:r>
            <a:r>
              <a:rPr lang="ru-RU" dirty="0"/>
              <a:t> </a:t>
            </a:r>
            <a:r>
              <a:rPr lang="ru-RU" dirty="0" err="1"/>
              <a:t>внутрішньої</a:t>
            </a:r>
            <a:r>
              <a:rPr lang="ru-RU" dirty="0"/>
              <a:t> </a:t>
            </a:r>
            <a:r>
              <a:rPr lang="ru-RU" dirty="0" err="1"/>
              <a:t>безпеки</a:t>
            </a:r>
            <a:r>
              <a:rPr lang="ru-RU" dirty="0"/>
              <a:t> </a:t>
            </a:r>
            <a:r>
              <a:rPr lang="ru-RU" dirty="0" err="1"/>
              <a:t>митних</a:t>
            </a:r>
            <a:r>
              <a:rPr lang="ru-RU" dirty="0"/>
              <a:t> </a:t>
            </a:r>
            <a:r>
              <a:rPr lang="ru-RU" dirty="0" err="1"/>
              <a:t>органів</a:t>
            </a:r>
            <a:r>
              <a:rPr lang="ru-RU" dirty="0"/>
              <a:t> </a:t>
            </a:r>
            <a:r>
              <a:rPr lang="ru-RU" dirty="0" err="1"/>
              <a:t>спеціальних</a:t>
            </a:r>
            <a:r>
              <a:rPr lang="ru-RU" dirty="0"/>
              <a:t> </a:t>
            </a:r>
            <a:r>
              <a:rPr lang="ru-RU" dirty="0" err="1"/>
              <a:t>операцій</a:t>
            </a:r>
            <a:r>
              <a:rPr lang="ru-RU" dirty="0"/>
              <a:t>, </a:t>
            </a:r>
            <a:r>
              <a:rPr lang="ru-RU" dirty="0" err="1"/>
              <a:t>перевірок</a:t>
            </a:r>
            <a:r>
              <a:rPr lang="ru-RU" dirty="0"/>
              <a:t> та </a:t>
            </a:r>
            <a:r>
              <a:rPr lang="ru-RU" dirty="0" err="1"/>
              <a:t>інших</a:t>
            </a:r>
            <a:r>
              <a:rPr lang="ru-RU" dirty="0"/>
              <a:t> </a:t>
            </a:r>
            <a:r>
              <a:rPr lang="ru-RU" dirty="0" err="1"/>
              <a:t>заходів</a:t>
            </a:r>
            <a:r>
              <a:rPr lang="ru-RU" dirty="0"/>
              <a:t>, </a:t>
            </a:r>
            <a:r>
              <a:rPr lang="ru-RU" dirty="0" err="1"/>
              <a:t>які</a:t>
            </a:r>
            <a:r>
              <a:rPr lang="ru-RU" dirty="0"/>
              <a:t> не є </a:t>
            </a:r>
            <a:r>
              <a:rPr lang="ru-RU" dirty="0" err="1"/>
              <a:t>операціями</a:t>
            </a:r>
            <a:r>
              <a:rPr lang="ru-RU" dirty="0"/>
              <a:t>, </a:t>
            </a:r>
            <a:r>
              <a:rPr lang="ru-RU" dirty="0" err="1"/>
              <a:t>що</a:t>
            </a:r>
            <a:r>
              <a:rPr lang="ru-RU" dirty="0"/>
              <a:t> </a:t>
            </a:r>
            <a:r>
              <a:rPr lang="ru-RU" dirty="0" err="1"/>
              <a:t>здійснюються</a:t>
            </a:r>
            <a:r>
              <a:rPr lang="ru-RU" dirty="0"/>
              <a:t> в рамках </a:t>
            </a:r>
            <a:r>
              <a:rPr lang="ru-RU" dirty="0" err="1"/>
              <a:t>виконання</a:t>
            </a:r>
            <a:r>
              <a:rPr lang="ru-RU" dirty="0"/>
              <a:t> процедур </a:t>
            </a:r>
            <a:r>
              <a:rPr lang="ru-RU" dirty="0" err="1"/>
              <a:t>митного</a:t>
            </a:r>
            <a:r>
              <a:rPr lang="ru-RU" dirty="0"/>
              <a:t> контролю.</a:t>
            </a:r>
          </a:p>
          <a:p>
            <a:r>
              <a:rPr lang="ru-RU" dirty="0" err="1"/>
              <a:t>Митне</a:t>
            </a:r>
            <a:r>
              <a:rPr lang="ru-RU" dirty="0"/>
              <a:t> </a:t>
            </a:r>
            <a:r>
              <a:rPr lang="ru-RU" dirty="0" err="1"/>
              <a:t>оформлення</a:t>
            </a:r>
            <a:r>
              <a:rPr lang="ru-RU" dirty="0"/>
              <a:t> </a:t>
            </a:r>
            <a:r>
              <a:rPr lang="ru-RU" dirty="0" err="1"/>
              <a:t>вважається</a:t>
            </a:r>
            <a:r>
              <a:rPr lang="ru-RU" dirty="0"/>
              <a:t> </a:t>
            </a:r>
            <a:r>
              <a:rPr lang="ru-RU" dirty="0" err="1"/>
              <a:t>завершеним</a:t>
            </a:r>
            <a:r>
              <a:rPr lang="ru-RU" dirty="0"/>
              <a:t> </a:t>
            </a:r>
            <a:r>
              <a:rPr lang="ru-RU" dirty="0" err="1"/>
              <a:t>після</a:t>
            </a:r>
            <a:r>
              <a:rPr lang="ru-RU" dirty="0"/>
              <a:t> </a:t>
            </a:r>
            <a:r>
              <a:rPr lang="ru-RU" dirty="0" err="1"/>
              <a:t>виконання</a:t>
            </a:r>
            <a:r>
              <a:rPr lang="ru-RU" dirty="0"/>
              <a:t> </a:t>
            </a:r>
            <a:r>
              <a:rPr lang="ru-RU" dirty="0" err="1"/>
              <a:t>всіх</a:t>
            </a:r>
            <a:r>
              <a:rPr lang="ru-RU" dirty="0"/>
              <a:t> </a:t>
            </a:r>
            <a:r>
              <a:rPr lang="ru-RU" dirty="0" err="1"/>
              <a:t>митних</a:t>
            </a:r>
            <a:r>
              <a:rPr lang="ru-RU" dirty="0"/>
              <a:t> формальностей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a:t>
            </a:r>
            <a:r>
              <a:rPr lang="ru-RU" dirty="0" err="1"/>
              <a:t>що</a:t>
            </a:r>
            <a:r>
              <a:rPr lang="ru-RU" dirty="0"/>
              <a:t> </a:t>
            </a:r>
            <a:r>
              <a:rPr lang="ru-RU" dirty="0" err="1"/>
              <a:t>засвідчується</a:t>
            </a:r>
            <a:r>
              <a:rPr lang="ru-RU" dirty="0"/>
              <a:t> </a:t>
            </a:r>
            <a:r>
              <a:rPr lang="ru-RU" dirty="0" err="1"/>
              <a:t>митним</a:t>
            </a:r>
            <a:r>
              <a:rPr lang="ru-RU" dirty="0"/>
              <a:t> органом шляхом </a:t>
            </a:r>
            <a:r>
              <a:rPr lang="ru-RU" dirty="0" err="1"/>
              <a:t>проставлення</a:t>
            </a:r>
            <a:r>
              <a:rPr lang="ru-RU" dirty="0"/>
              <a:t> </a:t>
            </a:r>
            <a:r>
              <a:rPr lang="ru-RU" dirty="0" err="1"/>
              <a:t>відповідних</a:t>
            </a:r>
            <a:r>
              <a:rPr lang="ru-RU" dirty="0"/>
              <a:t> </a:t>
            </a:r>
            <a:r>
              <a:rPr lang="ru-RU" dirty="0" err="1"/>
              <a:t>митних</a:t>
            </a:r>
            <a:r>
              <a:rPr lang="ru-RU" dirty="0"/>
              <a:t> </a:t>
            </a:r>
            <a:r>
              <a:rPr lang="ru-RU" dirty="0" err="1"/>
              <a:t>забезпечень</a:t>
            </a:r>
            <a:r>
              <a:rPr lang="ru-RU" dirty="0"/>
              <a:t> (у тому </a:t>
            </a:r>
            <a:r>
              <a:rPr lang="ru-RU" dirty="0" err="1"/>
              <a:t>числі</a:t>
            </a:r>
            <a:r>
              <a:rPr lang="ru-RU" dirty="0"/>
              <a:t> за </a:t>
            </a:r>
            <a:r>
              <a:rPr lang="ru-RU" dirty="0" err="1"/>
              <a:t>допомогою</a:t>
            </a:r>
            <a:r>
              <a:rPr lang="ru-RU" dirty="0"/>
              <a:t> </a:t>
            </a:r>
            <a:r>
              <a:rPr lang="ru-RU" dirty="0" err="1"/>
              <a:t>інформаційних</a:t>
            </a:r>
            <a:r>
              <a:rPr lang="ru-RU" dirty="0"/>
              <a:t> </a:t>
            </a:r>
            <a:r>
              <a:rPr lang="ru-RU" dirty="0" err="1"/>
              <a:t>технологій</a:t>
            </a:r>
            <a:r>
              <a:rPr lang="ru-RU" dirty="0"/>
              <a:t>), </a:t>
            </a:r>
            <a:r>
              <a:rPr lang="ru-RU" dirty="0" err="1"/>
              <a:t>інших</a:t>
            </a:r>
            <a:r>
              <a:rPr lang="ru-RU" dirty="0"/>
              <a:t> </a:t>
            </a:r>
            <a:r>
              <a:rPr lang="ru-RU" dirty="0" err="1"/>
              <a:t>відміток</a:t>
            </a:r>
            <a:r>
              <a:rPr lang="ru-RU" dirty="0"/>
              <a:t> на </a:t>
            </a:r>
            <a:r>
              <a:rPr lang="ru-RU" dirty="0" err="1"/>
              <a:t>митній</a:t>
            </a:r>
            <a:r>
              <a:rPr lang="ru-RU" dirty="0"/>
              <a:t> </a:t>
            </a:r>
            <a:r>
              <a:rPr lang="ru-RU" dirty="0" err="1"/>
              <a:t>декларації</a:t>
            </a:r>
            <a:r>
              <a:rPr lang="ru-RU" dirty="0"/>
              <a:t> </a:t>
            </a:r>
            <a:r>
              <a:rPr lang="ru-RU" dirty="0" err="1"/>
              <a:t>або</a:t>
            </a:r>
            <a:r>
              <a:rPr lang="ru-RU" dirty="0"/>
              <a:t> </a:t>
            </a:r>
            <a:r>
              <a:rPr lang="ru-RU" dirty="0" err="1"/>
              <a:t>документі</a:t>
            </a:r>
            <a:r>
              <a:rPr lang="ru-RU" dirty="0"/>
              <a:t>, </a:t>
            </a:r>
            <a:r>
              <a:rPr lang="ru-RU" dirty="0" err="1"/>
              <a:t>який</a:t>
            </a:r>
            <a:r>
              <a:rPr lang="ru-RU" dirty="0"/>
              <a:t> </a:t>
            </a:r>
            <a:r>
              <a:rPr lang="ru-RU" dirty="0" err="1"/>
              <a:t>відповідно</a:t>
            </a:r>
            <a:r>
              <a:rPr lang="ru-RU" dirty="0"/>
              <a:t> до </a:t>
            </a:r>
            <a:r>
              <a:rPr lang="ru-RU" dirty="0" err="1"/>
              <a:t>законодавства</a:t>
            </a:r>
            <a:r>
              <a:rPr lang="ru-RU" dirty="0"/>
              <a:t> </a:t>
            </a:r>
            <a:r>
              <a:rPr lang="ru-RU" dirty="0" err="1"/>
              <a:t>її</a:t>
            </a:r>
            <a:r>
              <a:rPr lang="ru-RU" dirty="0"/>
              <a:t> </a:t>
            </a:r>
            <a:r>
              <a:rPr lang="ru-RU" dirty="0" err="1"/>
              <a:t>замінює</a:t>
            </a:r>
            <a:r>
              <a:rPr lang="ru-RU" dirty="0"/>
              <a:t>, а </a:t>
            </a:r>
            <a:r>
              <a:rPr lang="ru-RU" dirty="0" err="1"/>
              <a:t>також</a:t>
            </a:r>
            <a:r>
              <a:rPr lang="ru-RU" dirty="0"/>
              <a:t> на </a:t>
            </a:r>
            <a:r>
              <a:rPr lang="ru-RU" dirty="0" err="1"/>
              <a:t>товаросупровідних</a:t>
            </a:r>
            <a:r>
              <a:rPr lang="ru-RU" dirty="0"/>
              <a:t> та товарно-</a:t>
            </a:r>
            <a:r>
              <a:rPr lang="ru-RU" dirty="0" err="1"/>
              <a:t>транспортних</a:t>
            </a:r>
            <a:r>
              <a:rPr lang="ru-RU" dirty="0"/>
              <a:t> документах у </a:t>
            </a:r>
            <a:r>
              <a:rPr lang="ru-RU" dirty="0" err="1"/>
              <a:t>разі</a:t>
            </a:r>
            <a:r>
              <a:rPr lang="ru-RU" dirty="0"/>
              <a:t> </a:t>
            </a:r>
            <a:r>
              <a:rPr lang="ru-RU" dirty="0" err="1"/>
              <a:t>їх</a:t>
            </a:r>
            <a:r>
              <a:rPr lang="ru-RU" dirty="0"/>
              <a:t> </a:t>
            </a:r>
            <a:r>
              <a:rPr lang="ru-RU" dirty="0" err="1"/>
              <a:t>подання</a:t>
            </a:r>
            <a:r>
              <a:rPr lang="ru-RU" dirty="0"/>
              <a:t> на </a:t>
            </a:r>
            <a:r>
              <a:rPr lang="ru-RU" dirty="0" err="1"/>
              <a:t>паперовому</a:t>
            </a:r>
            <a:r>
              <a:rPr lang="ru-RU" dirty="0"/>
              <a:t> </a:t>
            </a:r>
            <a:r>
              <a:rPr lang="ru-RU" dirty="0" err="1"/>
              <a:t>носії</a:t>
            </a:r>
            <a:r>
              <a:rPr lang="ru-RU" dirty="0"/>
              <a:t>.</a:t>
            </a:r>
          </a:p>
          <a:p>
            <a:pPr marL="0" indent="0">
              <a:buNone/>
            </a:pPr>
            <a:r>
              <a:rPr lang="ru-RU" dirty="0"/>
              <a:t>При </a:t>
            </a:r>
            <a:r>
              <a:rPr lang="ru-RU" dirty="0" err="1"/>
              <a:t>виявленні</a:t>
            </a:r>
            <a:r>
              <a:rPr lang="ru-RU" dirty="0"/>
              <a:t> </a:t>
            </a:r>
            <a:r>
              <a:rPr lang="ru-RU" dirty="0" err="1"/>
              <a:t>порушення</a:t>
            </a:r>
            <a:r>
              <a:rPr lang="ru-RU" dirty="0"/>
              <a:t> </a:t>
            </a:r>
            <a:r>
              <a:rPr lang="ru-RU" dirty="0" err="1"/>
              <a:t>митних</a:t>
            </a:r>
            <a:r>
              <a:rPr lang="ru-RU" dirty="0"/>
              <a:t> правил </a:t>
            </a:r>
            <a:r>
              <a:rPr lang="ru-RU" dirty="0" err="1"/>
              <a:t>митний</a:t>
            </a:r>
            <a:r>
              <a:rPr lang="ru-RU" dirty="0"/>
              <a:t> орган </a:t>
            </a:r>
            <a:r>
              <a:rPr lang="ru-RU" dirty="0" err="1"/>
              <a:t>здійснює</a:t>
            </a:r>
            <a:r>
              <a:rPr lang="ru-RU" dirty="0"/>
              <a:t> </a:t>
            </a:r>
            <a:r>
              <a:rPr lang="ru-RU" dirty="0" err="1"/>
              <a:t>випуск</a:t>
            </a:r>
            <a:r>
              <a:rPr lang="ru-RU" dirty="0"/>
              <a:t> </a:t>
            </a:r>
            <a:r>
              <a:rPr lang="ru-RU" dirty="0" err="1"/>
              <a:t>товарів</a:t>
            </a:r>
            <a:r>
              <a:rPr lang="ru-RU" dirty="0"/>
              <a:t> до </a:t>
            </a:r>
            <a:r>
              <a:rPr lang="ru-RU" dirty="0" err="1"/>
              <a:t>завершення</a:t>
            </a:r>
            <a:r>
              <a:rPr lang="ru-RU" dirty="0"/>
              <a:t> </a:t>
            </a:r>
            <a:r>
              <a:rPr lang="ru-RU" dirty="0" err="1"/>
              <a:t>розгляду</a:t>
            </a:r>
            <a:r>
              <a:rPr lang="ru-RU" dirty="0"/>
              <a:t> </a:t>
            </a:r>
            <a:r>
              <a:rPr lang="ru-RU" dirty="0" err="1"/>
              <a:t>справи</a:t>
            </a:r>
            <a:r>
              <a:rPr lang="ru-RU" dirty="0"/>
              <a:t> про </a:t>
            </a:r>
            <a:r>
              <a:rPr lang="ru-RU" dirty="0" err="1"/>
              <a:t>таке</a:t>
            </a:r>
            <a:r>
              <a:rPr lang="ru-RU" dirty="0"/>
              <a:t> </a:t>
            </a:r>
            <a:r>
              <a:rPr lang="ru-RU" dirty="0" err="1"/>
              <a:t>порушення</a:t>
            </a:r>
            <a:r>
              <a:rPr lang="ru-RU" dirty="0"/>
              <a:t> за </a:t>
            </a:r>
            <a:r>
              <a:rPr lang="ru-RU" dirty="0" err="1"/>
              <a:t>умови</a:t>
            </a:r>
            <a:r>
              <a:rPr lang="ru-RU" dirty="0"/>
              <a:t>, </a:t>
            </a:r>
            <a:r>
              <a:rPr lang="ru-RU" dirty="0" err="1"/>
              <a:t>що</a:t>
            </a:r>
            <a:r>
              <a:rPr lang="ru-RU" dirty="0"/>
              <a:t>:</a:t>
            </a:r>
          </a:p>
          <a:p>
            <a:r>
              <a:rPr lang="ru-RU" dirty="0"/>
              <a:t>1) </a:t>
            </a:r>
            <a:r>
              <a:rPr lang="ru-RU" dirty="0" err="1"/>
              <a:t>такі</a:t>
            </a:r>
            <a:r>
              <a:rPr lang="ru-RU" dirty="0"/>
              <a:t> </a:t>
            </a:r>
            <a:r>
              <a:rPr lang="ru-RU" dirty="0" err="1"/>
              <a:t>товари</a:t>
            </a:r>
            <a:r>
              <a:rPr lang="ru-RU" dirty="0"/>
              <a:t> не </a:t>
            </a:r>
            <a:r>
              <a:rPr lang="ru-RU" dirty="0" err="1"/>
              <a:t>підлягають</a:t>
            </a:r>
            <a:r>
              <a:rPr lang="ru-RU" dirty="0"/>
              <a:t> </a:t>
            </a:r>
            <a:r>
              <a:rPr lang="ru-RU" dirty="0" err="1"/>
              <a:t>конфіскації</a:t>
            </a:r>
            <a:r>
              <a:rPr lang="ru-RU" dirty="0"/>
              <a:t> і не </a:t>
            </a:r>
            <a:r>
              <a:rPr lang="ru-RU" dirty="0" err="1"/>
              <a:t>будуть</a:t>
            </a:r>
            <a:r>
              <a:rPr lang="ru-RU" dirty="0"/>
              <a:t> </a:t>
            </a:r>
            <a:r>
              <a:rPr lang="ru-RU" dirty="0" err="1"/>
              <a:t>потрібні</a:t>
            </a:r>
            <a:r>
              <a:rPr lang="ru-RU" dirty="0"/>
              <a:t> </a:t>
            </a:r>
            <a:r>
              <a:rPr lang="ru-RU" dirty="0" err="1"/>
              <a:t>надалі</a:t>
            </a:r>
            <a:r>
              <a:rPr lang="ru-RU" dirty="0"/>
              <a:t> у </a:t>
            </a:r>
            <a:r>
              <a:rPr lang="ru-RU" dirty="0" err="1"/>
              <a:t>процесі</a:t>
            </a:r>
            <a:r>
              <a:rPr lang="ru-RU" dirty="0"/>
              <a:t> </a:t>
            </a:r>
            <a:r>
              <a:rPr lang="ru-RU" dirty="0" err="1"/>
              <a:t>провадження</a:t>
            </a:r>
            <a:r>
              <a:rPr lang="ru-RU" dirty="0"/>
              <a:t> у </a:t>
            </a:r>
            <a:r>
              <a:rPr lang="ru-RU" dirty="0" err="1"/>
              <a:t>справі</a:t>
            </a:r>
            <a:r>
              <a:rPr lang="ru-RU" dirty="0"/>
              <a:t> як </a:t>
            </a:r>
            <a:r>
              <a:rPr lang="ru-RU" dirty="0" err="1"/>
              <a:t>докази</a:t>
            </a:r>
            <a:r>
              <a:rPr lang="ru-RU" dirty="0"/>
              <a:t>;</a:t>
            </a:r>
          </a:p>
          <a:p>
            <a:r>
              <a:rPr lang="ru-RU" dirty="0"/>
              <a:t>2) декларант </a:t>
            </a:r>
            <a:r>
              <a:rPr lang="ru-RU" dirty="0" err="1"/>
              <a:t>сплачує</a:t>
            </a:r>
            <a:r>
              <a:rPr lang="ru-RU" dirty="0"/>
              <a:t> </a:t>
            </a:r>
            <a:r>
              <a:rPr lang="ru-RU" dirty="0" err="1"/>
              <a:t>всі</a:t>
            </a:r>
            <a:r>
              <a:rPr lang="ru-RU" dirty="0"/>
              <a:t> </a:t>
            </a:r>
            <a:r>
              <a:rPr lang="ru-RU" dirty="0" err="1"/>
              <a:t>митні</a:t>
            </a:r>
            <a:r>
              <a:rPr lang="ru-RU" dirty="0"/>
              <a:t> </a:t>
            </a:r>
            <a:r>
              <a:rPr lang="ru-RU" dirty="0" err="1"/>
              <a:t>платежі</a:t>
            </a:r>
            <a:r>
              <a:rPr lang="ru-RU" dirty="0"/>
              <a:t> </a:t>
            </a:r>
            <a:r>
              <a:rPr lang="ru-RU" dirty="0" err="1"/>
              <a:t>або</a:t>
            </a:r>
            <a:r>
              <a:rPr lang="ru-RU" dirty="0"/>
              <a:t> </a:t>
            </a:r>
            <a:r>
              <a:rPr lang="ru-RU" dirty="0" err="1"/>
              <a:t>забезпечує</a:t>
            </a:r>
            <a:r>
              <a:rPr lang="ru-RU" dirty="0"/>
              <a:t> </a:t>
            </a:r>
            <a:r>
              <a:rPr lang="ru-RU" dirty="0" err="1"/>
              <a:t>їх</a:t>
            </a:r>
            <a:r>
              <a:rPr lang="ru-RU" dirty="0"/>
              <a:t> </a:t>
            </a:r>
            <a:r>
              <a:rPr lang="ru-RU" dirty="0" err="1"/>
              <a:t>сплату</a:t>
            </a:r>
            <a:endParaRPr lang="ru-RU" dirty="0"/>
          </a:p>
          <a:p>
            <a:endParaRPr lang="ru-RU" dirty="0"/>
          </a:p>
        </p:txBody>
      </p:sp>
    </p:spTree>
    <p:extLst>
      <p:ext uri="{BB962C8B-B14F-4D97-AF65-F5344CB8AC3E}">
        <p14:creationId xmlns:p14="http://schemas.microsoft.com/office/powerpoint/2010/main" val="778113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785" y="259307"/>
            <a:ext cx="9157647" cy="6346209"/>
          </a:xfrm>
        </p:spPr>
        <p:txBody>
          <a:bodyPr/>
          <a:lstStyle/>
          <a:p>
            <a:pPr marL="0" indent="0">
              <a:buNone/>
            </a:pPr>
            <a:r>
              <a:rPr lang="ru-RU" dirty="0" err="1"/>
              <a:t>Відмова</a:t>
            </a:r>
            <a:r>
              <a:rPr lang="ru-RU" dirty="0"/>
              <a:t> у </a:t>
            </a:r>
            <a:r>
              <a:rPr lang="ru-RU" dirty="0" err="1"/>
              <a:t>митному</a:t>
            </a:r>
            <a:r>
              <a:rPr lang="ru-RU" dirty="0"/>
              <a:t> </a:t>
            </a:r>
            <a:r>
              <a:rPr lang="ru-RU" dirty="0" err="1"/>
              <a:t>оформленні</a:t>
            </a:r>
            <a:r>
              <a:rPr lang="ru-RU" dirty="0"/>
              <a:t> та </a:t>
            </a:r>
            <a:r>
              <a:rPr lang="ru-RU" dirty="0" err="1"/>
              <a:t>обов’язки</a:t>
            </a:r>
            <a:r>
              <a:rPr lang="ru-RU" dirty="0"/>
              <a:t> </a:t>
            </a:r>
            <a:r>
              <a:rPr lang="ru-RU" dirty="0" err="1"/>
              <a:t>митного</a:t>
            </a:r>
            <a:r>
              <a:rPr lang="ru-RU" dirty="0"/>
              <a:t> органу </a:t>
            </a:r>
            <a:r>
              <a:rPr lang="ru-RU" dirty="0" err="1"/>
              <a:t>щодо</a:t>
            </a:r>
            <a:r>
              <a:rPr lang="ru-RU" dirty="0"/>
              <a:t> </a:t>
            </a:r>
            <a:r>
              <a:rPr lang="ru-RU" dirty="0" err="1"/>
              <a:t>роз’яснення</a:t>
            </a:r>
            <a:r>
              <a:rPr lang="ru-RU" dirty="0"/>
              <a:t> </a:t>
            </a:r>
            <a:r>
              <a:rPr lang="ru-RU" dirty="0" err="1"/>
              <a:t>вимог</a:t>
            </a:r>
            <a:r>
              <a:rPr lang="ru-RU" dirty="0"/>
              <a:t>, </a:t>
            </a:r>
            <a:r>
              <a:rPr lang="ru-RU" dirty="0" err="1"/>
              <a:t>виконання</a:t>
            </a:r>
            <a:r>
              <a:rPr lang="ru-RU" dirty="0"/>
              <a:t> </a:t>
            </a:r>
            <a:r>
              <a:rPr lang="ru-RU" dirty="0" err="1"/>
              <a:t>яких</a:t>
            </a:r>
            <a:r>
              <a:rPr lang="ru-RU" dirty="0"/>
              <a:t> </a:t>
            </a:r>
            <a:r>
              <a:rPr lang="ru-RU" dirty="0" err="1"/>
              <a:t>забезпечує</a:t>
            </a:r>
            <a:r>
              <a:rPr lang="ru-RU" dirty="0"/>
              <a:t> </a:t>
            </a:r>
            <a:r>
              <a:rPr lang="ru-RU" dirty="0" err="1"/>
              <a:t>можливість</a:t>
            </a:r>
            <a:r>
              <a:rPr lang="ru-RU" dirty="0"/>
              <a:t> </a:t>
            </a:r>
            <a:r>
              <a:rPr lang="ru-RU" dirty="0" err="1"/>
              <a:t>митного</a:t>
            </a:r>
            <a:r>
              <a:rPr lang="ru-RU" dirty="0"/>
              <a:t> </a:t>
            </a:r>
            <a:r>
              <a:rPr lang="ru-RU" dirty="0" err="1"/>
              <a:t>оформлення</a:t>
            </a:r>
            <a:endParaRPr lang="ru-RU" dirty="0"/>
          </a:p>
          <a:p>
            <a:pPr marL="0" indent="0">
              <a:buNone/>
            </a:pPr>
            <a:r>
              <a:rPr lang="ru-RU" dirty="0" err="1"/>
              <a:t>Відмова</a:t>
            </a:r>
            <a:r>
              <a:rPr lang="ru-RU" dirty="0"/>
              <a:t> у </a:t>
            </a:r>
            <a:r>
              <a:rPr lang="ru-RU" dirty="0" err="1"/>
              <a:t>митному</a:t>
            </a:r>
            <a:r>
              <a:rPr lang="ru-RU" dirty="0"/>
              <a:t> </a:t>
            </a:r>
            <a:r>
              <a:rPr lang="ru-RU" dirty="0" err="1"/>
              <a:t>оформленні</a:t>
            </a:r>
            <a:r>
              <a:rPr lang="ru-RU" dirty="0"/>
              <a:t> - </a:t>
            </a:r>
            <a:r>
              <a:rPr lang="ru-RU" dirty="0" err="1"/>
              <a:t>це</a:t>
            </a:r>
            <a:r>
              <a:rPr lang="ru-RU" dirty="0"/>
              <a:t> </a:t>
            </a:r>
            <a:r>
              <a:rPr lang="ru-RU" dirty="0" err="1"/>
              <a:t>письмове</a:t>
            </a:r>
            <a:r>
              <a:rPr lang="ru-RU" dirty="0"/>
              <a:t> </a:t>
            </a:r>
            <a:r>
              <a:rPr lang="ru-RU" dirty="0" err="1"/>
              <a:t>вмотивоване</a:t>
            </a:r>
            <a:r>
              <a:rPr lang="ru-RU" dirty="0"/>
              <a:t> </a:t>
            </a:r>
            <a:r>
              <a:rPr lang="ru-RU" dirty="0" err="1"/>
              <a:t>рішення</a:t>
            </a:r>
            <a:r>
              <a:rPr lang="ru-RU" dirty="0"/>
              <a:t> </a:t>
            </a:r>
            <a:r>
              <a:rPr lang="ru-RU" dirty="0" err="1"/>
              <a:t>митного</a:t>
            </a:r>
            <a:r>
              <a:rPr lang="ru-RU" dirty="0"/>
              <a:t> органу про </a:t>
            </a:r>
            <a:r>
              <a:rPr lang="ru-RU" dirty="0" err="1"/>
              <a:t>неможливість</a:t>
            </a:r>
            <a:r>
              <a:rPr lang="ru-RU" dirty="0"/>
              <a:t> </a:t>
            </a:r>
            <a:r>
              <a:rPr lang="ru-RU" dirty="0" err="1"/>
              <a:t>здійснення</a:t>
            </a:r>
            <a:r>
              <a:rPr lang="ru-RU" dirty="0"/>
              <a:t> </a:t>
            </a:r>
            <a:r>
              <a:rPr lang="ru-RU" dirty="0" err="1"/>
              <a:t>митного</a:t>
            </a:r>
            <a:r>
              <a:rPr lang="ru-RU" dirty="0"/>
              <a:t> </a:t>
            </a:r>
            <a:r>
              <a:rPr lang="ru-RU" dirty="0" err="1"/>
              <a:t>оформлення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через </a:t>
            </a:r>
            <a:r>
              <a:rPr lang="ru-RU" dirty="0" err="1"/>
              <a:t>невиконання</a:t>
            </a:r>
            <a:r>
              <a:rPr lang="ru-RU" dirty="0"/>
              <a:t> декларантом </a:t>
            </a:r>
            <a:r>
              <a:rPr lang="ru-RU" dirty="0" err="1"/>
              <a:t>або</a:t>
            </a:r>
            <a:r>
              <a:rPr lang="ru-RU" dirty="0"/>
              <a:t> </a:t>
            </a:r>
            <a:r>
              <a:rPr lang="ru-RU" dirty="0" err="1"/>
              <a:t>уповноваженою</a:t>
            </a:r>
            <a:r>
              <a:rPr lang="ru-RU" dirty="0"/>
              <a:t> ним особою умов, </a:t>
            </a:r>
            <a:r>
              <a:rPr lang="ru-RU" dirty="0" err="1"/>
              <a:t>визначених</a:t>
            </a:r>
            <a:r>
              <a:rPr lang="ru-RU" dirty="0"/>
              <a:t> </a:t>
            </a:r>
            <a:r>
              <a:rPr lang="ru-RU" dirty="0" err="1"/>
              <a:t>цим</a:t>
            </a:r>
            <a:r>
              <a:rPr lang="ru-RU" dirty="0"/>
              <a:t> Кодексом.</a:t>
            </a:r>
          </a:p>
          <a:p>
            <a:r>
              <a:rPr lang="ru-RU" dirty="0"/>
              <a:t>2. У </a:t>
            </a:r>
            <a:r>
              <a:rPr lang="ru-RU" dirty="0" err="1"/>
              <a:t>рішенні</a:t>
            </a:r>
            <a:r>
              <a:rPr lang="ru-RU" dirty="0"/>
              <a:t> про </a:t>
            </a:r>
            <a:r>
              <a:rPr lang="ru-RU" dirty="0" err="1"/>
              <a:t>відмову</a:t>
            </a:r>
            <a:r>
              <a:rPr lang="ru-RU" dirty="0"/>
              <a:t> у </a:t>
            </a:r>
            <a:r>
              <a:rPr lang="ru-RU" dirty="0" err="1"/>
              <a:t>митному</a:t>
            </a:r>
            <a:r>
              <a:rPr lang="ru-RU" dirty="0"/>
              <a:t> </a:t>
            </a:r>
            <a:r>
              <a:rPr lang="ru-RU" dirty="0" err="1"/>
              <a:t>оформленні</a:t>
            </a:r>
            <a:r>
              <a:rPr lang="ru-RU" dirty="0"/>
              <a:t> </a:t>
            </a:r>
            <a:r>
              <a:rPr lang="ru-RU" dirty="0" err="1"/>
              <a:t>повинні</a:t>
            </a:r>
            <a:r>
              <a:rPr lang="ru-RU" dirty="0"/>
              <a:t> бути </a:t>
            </a:r>
            <a:r>
              <a:rPr lang="ru-RU" dirty="0" err="1"/>
              <a:t>зазначені</a:t>
            </a:r>
            <a:r>
              <a:rPr lang="ru-RU" dirty="0"/>
              <a:t> причини </a:t>
            </a:r>
            <a:r>
              <a:rPr lang="ru-RU" dirty="0" err="1"/>
              <a:t>відмови</a:t>
            </a:r>
            <a:r>
              <a:rPr lang="ru-RU" dirty="0"/>
              <a:t> та </a:t>
            </a:r>
            <a:r>
              <a:rPr lang="ru-RU" dirty="0" err="1"/>
              <a:t>наведені</a:t>
            </a:r>
            <a:r>
              <a:rPr lang="ru-RU" dirty="0"/>
              <a:t> </a:t>
            </a:r>
            <a:r>
              <a:rPr lang="ru-RU" dirty="0" err="1"/>
              <a:t>вичерпні</a:t>
            </a:r>
            <a:r>
              <a:rPr lang="ru-RU" dirty="0"/>
              <a:t> </a:t>
            </a:r>
            <a:r>
              <a:rPr lang="ru-RU" dirty="0" err="1"/>
              <a:t>роз’яснення</a:t>
            </a:r>
            <a:r>
              <a:rPr lang="ru-RU" dirty="0"/>
              <a:t> </a:t>
            </a:r>
            <a:r>
              <a:rPr lang="ru-RU" dirty="0" err="1"/>
              <a:t>вимог</a:t>
            </a:r>
            <a:r>
              <a:rPr lang="ru-RU" dirty="0"/>
              <a:t>, </a:t>
            </a:r>
            <a:r>
              <a:rPr lang="ru-RU" dirty="0" err="1"/>
              <a:t>виконання</a:t>
            </a:r>
            <a:r>
              <a:rPr lang="ru-RU" dirty="0"/>
              <a:t> </a:t>
            </a:r>
            <a:r>
              <a:rPr lang="ru-RU" dirty="0" err="1"/>
              <a:t>яких</a:t>
            </a:r>
            <a:r>
              <a:rPr lang="ru-RU" dirty="0"/>
              <a:t> </a:t>
            </a:r>
            <a:r>
              <a:rPr lang="ru-RU" dirty="0" err="1"/>
              <a:t>забезпечує</a:t>
            </a:r>
            <a:r>
              <a:rPr lang="ru-RU" dirty="0"/>
              <a:t> </a:t>
            </a:r>
            <a:r>
              <a:rPr lang="ru-RU" dirty="0" err="1"/>
              <a:t>можливість</a:t>
            </a:r>
            <a:r>
              <a:rPr lang="ru-RU" dirty="0"/>
              <a:t> </a:t>
            </a:r>
            <a:r>
              <a:rPr lang="ru-RU" dirty="0" err="1"/>
              <a:t>митного</a:t>
            </a:r>
            <a:r>
              <a:rPr lang="ru-RU" dirty="0"/>
              <a:t> </a:t>
            </a:r>
            <a:r>
              <a:rPr lang="ru-RU" dirty="0" err="1"/>
              <a:t>оформлення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Зазначене</a:t>
            </a:r>
            <a:r>
              <a:rPr lang="ru-RU" dirty="0"/>
              <a:t> </a:t>
            </a:r>
            <a:r>
              <a:rPr lang="ru-RU" dirty="0" err="1"/>
              <a:t>рішення</a:t>
            </a:r>
            <a:r>
              <a:rPr lang="ru-RU" dirty="0"/>
              <a:t> повинно </a:t>
            </a:r>
            <a:r>
              <a:rPr lang="ru-RU" dirty="0" err="1"/>
              <a:t>також</a:t>
            </a:r>
            <a:r>
              <a:rPr lang="ru-RU" dirty="0"/>
              <a:t> </a:t>
            </a:r>
            <a:r>
              <a:rPr lang="ru-RU" dirty="0" err="1"/>
              <a:t>містити</a:t>
            </a:r>
            <a:r>
              <a:rPr lang="ru-RU" dirty="0"/>
              <a:t> </a:t>
            </a:r>
            <a:r>
              <a:rPr lang="ru-RU" dirty="0" err="1"/>
              <a:t>інформацію</a:t>
            </a:r>
            <a:r>
              <a:rPr lang="ru-RU" dirty="0"/>
              <a:t> про порядок </a:t>
            </a:r>
            <a:r>
              <a:rPr lang="ru-RU" dirty="0" err="1"/>
              <a:t>його</a:t>
            </a:r>
            <a:r>
              <a:rPr lang="ru-RU" dirty="0"/>
              <a:t> </a:t>
            </a:r>
            <a:r>
              <a:rPr lang="ru-RU" dirty="0" err="1"/>
              <a:t>оскарження</a:t>
            </a:r>
            <a:r>
              <a:rPr lang="ru-RU" dirty="0"/>
              <a:t>.</a:t>
            </a:r>
          </a:p>
          <a:p>
            <a:endParaRPr lang="ru-RU" dirty="0"/>
          </a:p>
        </p:txBody>
      </p:sp>
    </p:spTree>
    <p:extLst>
      <p:ext uri="{BB962C8B-B14F-4D97-AF65-F5344CB8AC3E}">
        <p14:creationId xmlns:p14="http://schemas.microsoft.com/office/powerpoint/2010/main" val="3081183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9307"/>
            <a:ext cx="8596668" cy="6332562"/>
          </a:xfrm>
        </p:spPr>
        <p:txBody>
          <a:bodyPr>
            <a:normAutofit/>
          </a:bodyPr>
          <a:lstStyle/>
          <a:p>
            <a:r>
              <a:rPr lang="ru-RU" b="1" dirty="0"/>
              <a:t>5.4. </a:t>
            </a:r>
            <a:r>
              <a:rPr lang="ru-RU" b="1" dirty="0" err="1"/>
              <a:t>Сутність</a:t>
            </a:r>
            <a:r>
              <a:rPr lang="ru-RU" b="1" dirty="0"/>
              <a:t> </a:t>
            </a:r>
            <a:r>
              <a:rPr lang="ru-RU" b="1" dirty="0" err="1"/>
              <a:t>митного</a:t>
            </a:r>
            <a:r>
              <a:rPr lang="ru-RU" b="1" dirty="0"/>
              <a:t> </a:t>
            </a:r>
            <a:r>
              <a:rPr lang="ru-RU" b="1" dirty="0" err="1"/>
              <a:t>декларування</a:t>
            </a:r>
            <a:r>
              <a:rPr lang="ru-RU" b="1" dirty="0"/>
              <a:t> та </a:t>
            </a:r>
            <a:r>
              <a:rPr lang="ru-RU" b="1" dirty="0" err="1"/>
              <a:t>місце</a:t>
            </a:r>
            <a:r>
              <a:rPr lang="ru-RU" b="1" dirty="0"/>
              <a:t> </a:t>
            </a:r>
            <a:r>
              <a:rPr lang="ru-RU" b="1" dirty="0" err="1"/>
              <a:t>його</a:t>
            </a:r>
            <a:r>
              <a:rPr lang="ru-RU" b="1" dirty="0"/>
              <a:t> </a:t>
            </a:r>
            <a:r>
              <a:rPr lang="ru-RU" b="1" dirty="0" err="1"/>
              <a:t>здійснення</a:t>
            </a:r>
            <a:r>
              <a:rPr lang="ru-RU" b="1" dirty="0"/>
              <a:t>.</a:t>
            </a:r>
            <a:endParaRPr lang="ru-RU" dirty="0"/>
          </a:p>
          <a:p>
            <a:pPr marL="0" indent="0">
              <a:buNone/>
            </a:pPr>
            <a:r>
              <a:rPr lang="ru-RU" dirty="0"/>
              <a:t>Процедура </a:t>
            </a:r>
            <a:r>
              <a:rPr lang="ru-RU" dirty="0" err="1"/>
              <a:t>декларування</a:t>
            </a:r>
            <a:endParaRPr lang="ru-RU" dirty="0"/>
          </a:p>
          <a:p>
            <a:r>
              <a:rPr lang="ru-RU" dirty="0" err="1"/>
              <a:t>Декларування</a:t>
            </a:r>
            <a:r>
              <a:rPr lang="ru-RU" dirty="0"/>
              <a:t> </a:t>
            </a:r>
            <a:r>
              <a:rPr lang="ru-RU" dirty="0" err="1"/>
              <a:t>здійснюється</a:t>
            </a:r>
            <a:r>
              <a:rPr lang="ru-RU" dirty="0"/>
              <a:t> шляхом </a:t>
            </a:r>
            <a:r>
              <a:rPr lang="ru-RU" dirty="0" err="1"/>
              <a:t>заявлення</a:t>
            </a:r>
            <a:r>
              <a:rPr lang="ru-RU" dirty="0"/>
              <a:t> за </a:t>
            </a:r>
            <a:r>
              <a:rPr lang="ru-RU" dirty="0" err="1"/>
              <a:t>встановленою</a:t>
            </a:r>
            <a:r>
              <a:rPr lang="ru-RU" dirty="0"/>
              <a:t> формою (</a:t>
            </a:r>
            <a:r>
              <a:rPr lang="ru-RU" dirty="0" err="1"/>
              <a:t>письмовою</a:t>
            </a:r>
            <a:r>
              <a:rPr lang="ru-RU" dirty="0"/>
              <a:t>, </a:t>
            </a:r>
            <a:r>
              <a:rPr lang="ru-RU" dirty="0" err="1"/>
              <a:t>усною</a:t>
            </a:r>
            <a:r>
              <a:rPr lang="ru-RU" dirty="0"/>
              <a:t>, шляхом </a:t>
            </a:r>
            <a:r>
              <a:rPr lang="ru-RU" dirty="0" err="1"/>
              <a:t>вчинення</a:t>
            </a:r>
            <a:r>
              <a:rPr lang="ru-RU" dirty="0"/>
              <a:t> </a:t>
            </a:r>
            <a:r>
              <a:rPr lang="ru-RU" dirty="0" err="1"/>
              <a:t>дій</a:t>
            </a:r>
            <a:r>
              <a:rPr lang="ru-RU" dirty="0"/>
              <a:t>) </a:t>
            </a:r>
            <a:r>
              <a:rPr lang="ru-RU" dirty="0" err="1"/>
              <a:t>точних</a:t>
            </a:r>
            <a:r>
              <a:rPr lang="ru-RU" dirty="0"/>
              <a:t> </a:t>
            </a:r>
            <a:r>
              <a:rPr lang="ru-RU" dirty="0" err="1"/>
              <a:t>відомостей</a:t>
            </a:r>
            <a:r>
              <a:rPr lang="ru-RU" dirty="0"/>
              <a:t> про </a:t>
            </a:r>
            <a:r>
              <a:rPr lang="ru-RU" dirty="0" err="1"/>
              <a:t>товари</a:t>
            </a:r>
            <a:r>
              <a:rPr lang="ru-RU" dirty="0"/>
              <a:t>, мету </a:t>
            </a:r>
            <a:r>
              <a:rPr lang="ru-RU" dirty="0" err="1"/>
              <a:t>їх</a:t>
            </a:r>
            <a:r>
              <a:rPr lang="ru-RU" dirty="0"/>
              <a:t> </a:t>
            </a:r>
            <a:r>
              <a:rPr lang="ru-RU" dirty="0" err="1"/>
              <a:t>переміщення</a:t>
            </a:r>
            <a:r>
              <a:rPr lang="ru-RU" dirty="0"/>
              <a:t> через </a:t>
            </a:r>
            <a:r>
              <a:rPr lang="ru-RU" dirty="0" err="1"/>
              <a:t>митний</a:t>
            </a:r>
            <a:r>
              <a:rPr lang="ru-RU" dirty="0"/>
              <a:t> кордон </a:t>
            </a:r>
            <a:r>
              <a:rPr lang="ru-RU" dirty="0" err="1"/>
              <a:t>України</a:t>
            </a:r>
            <a:r>
              <a:rPr lang="ru-RU" dirty="0"/>
              <a:t>, а </a:t>
            </a:r>
            <a:r>
              <a:rPr lang="ru-RU" dirty="0" err="1"/>
              <a:t>також</a:t>
            </a:r>
            <a:r>
              <a:rPr lang="ru-RU" dirty="0"/>
              <a:t> </a:t>
            </a:r>
            <a:r>
              <a:rPr lang="ru-RU" dirty="0" err="1"/>
              <a:t>відомостей</a:t>
            </a:r>
            <a:r>
              <a:rPr lang="ru-RU" dirty="0"/>
              <a:t>, </a:t>
            </a:r>
            <a:r>
              <a:rPr lang="ru-RU" dirty="0" err="1"/>
              <a:t>необхідних</a:t>
            </a:r>
            <a:r>
              <a:rPr lang="ru-RU" dirty="0"/>
              <a:t> для </a:t>
            </a:r>
            <a:r>
              <a:rPr lang="ru-RU" dirty="0" err="1"/>
              <a:t>здійснення</a:t>
            </a:r>
            <a:r>
              <a:rPr lang="ru-RU" dirty="0"/>
              <a:t> </a:t>
            </a:r>
            <a:r>
              <a:rPr lang="ru-RU" dirty="0" err="1"/>
              <a:t>їх</a:t>
            </a:r>
            <a:r>
              <a:rPr lang="ru-RU" dirty="0"/>
              <a:t> </a:t>
            </a:r>
            <a:r>
              <a:rPr lang="ru-RU" dirty="0" err="1"/>
              <a:t>митного</a:t>
            </a:r>
            <a:r>
              <a:rPr lang="ru-RU" dirty="0"/>
              <a:t> контролю та </a:t>
            </a:r>
            <a:r>
              <a:rPr lang="ru-RU" dirty="0" err="1"/>
              <a:t>митного</a:t>
            </a:r>
            <a:r>
              <a:rPr lang="ru-RU" dirty="0"/>
              <a:t> </a:t>
            </a:r>
            <a:r>
              <a:rPr lang="ru-RU" dirty="0" err="1"/>
              <a:t>оформлення</a:t>
            </a:r>
            <a:r>
              <a:rPr lang="ru-RU" dirty="0"/>
              <a:t>. При </a:t>
            </a:r>
            <a:r>
              <a:rPr lang="ru-RU" dirty="0" err="1"/>
              <a:t>застосуванні</a:t>
            </a:r>
            <a:r>
              <a:rPr lang="ru-RU" dirty="0"/>
              <a:t> </a:t>
            </a:r>
            <a:r>
              <a:rPr lang="ru-RU" dirty="0" err="1"/>
              <a:t>письмової</a:t>
            </a:r>
            <a:r>
              <a:rPr lang="ru-RU" dirty="0"/>
              <a:t> </a:t>
            </a:r>
            <a:r>
              <a:rPr lang="ru-RU" dirty="0" err="1"/>
              <a:t>форми</a:t>
            </a:r>
            <a:r>
              <a:rPr lang="ru-RU" dirty="0"/>
              <a:t> </a:t>
            </a:r>
            <a:r>
              <a:rPr lang="ru-RU" dirty="0" err="1"/>
              <a:t>декларування</a:t>
            </a:r>
            <a:r>
              <a:rPr lang="ru-RU" dirty="0"/>
              <a:t> </a:t>
            </a:r>
            <a:r>
              <a:rPr lang="ru-RU" dirty="0" err="1"/>
              <a:t>можуть</a:t>
            </a:r>
            <a:r>
              <a:rPr lang="ru-RU" dirty="0"/>
              <a:t> </a:t>
            </a:r>
            <a:r>
              <a:rPr lang="ru-RU" dirty="0" err="1"/>
              <a:t>використовуватися</a:t>
            </a:r>
            <a:r>
              <a:rPr lang="ru-RU" dirty="0"/>
              <a:t> як </a:t>
            </a:r>
            <a:r>
              <a:rPr lang="ru-RU" dirty="0" err="1"/>
              <a:t>електронні</a:t>
            </a:r>
            <a:r>
              <a:rPr lang="ru-RU" dirty="0"/>
              <a:t> </a:t>
            </a:r>
            <a:r>
              <a:rPr lang="ru-RU" dirty="0" err="1"/>
              <a:t>документи</a:t>
            </a:r>
            <a:r>
              <a:rPr lang="ru-RU" dirty="0"/>
              <a:t>, так і </a:t>
            </a:r>
            <a:r>
              <a:rPr lang="ru-RU" dirty="0" err="1"/>
              <a:t>документи</a:t>
            </a:r>
            <a:r>
              <a:rPr lang="ru-RU" dirty="0"/>
              <a:t> на </a:t>
            </a:r>
            <a:r>
              <a:rPr lang="ru-RU" dirty="0" err="1"/>
              <a:t>паперовому</a:t>
            </a:r>
            <a:r>
              <a:rPr lang="ru-RU" dirty="0"/>
              <a:t> </a:t>
            </a:r>
            <a:r>
              <a:rPr lang="ru-RU" dirty="0" err="1"/>
              <a:t>носії</a:t>
            </a:r>
            <a:r>
              <a:rPr lang="ru-RU" dirty="0"/>
              <a:t> </a:t>
            </a:r>
            <a:r>
              <a:rPr lang="ru-RU" dirty="0" err="1"/>
              <a:t>або</a:t>
            </a:r>
            <a:r>
              <a:rPr lang="ru-RU" dirty="0"/>
              <a:t> </a:t>
            </a:r>
            <a:r>
              <a:rPr lang="ru-RU" dirty="0" err="1"/>
              <a:t>їх</a:t>
            </a:r>
            <a:r>
              <a:rPr lang="ru-RU" dirty="0"/>
              <a:t> </a:t>
            </a:r>
            <a:r>
              <a:rPr lang="ru-RU" dirty="0" err="1"/>
              <a:t>електронні</a:t>
            </a:r>
            <a:r>
              <a:rPr lang="ru-RU" dirty="0"/>
              <a:t> (</a:t>
            </a:r>
            <a:r>
              <a:rPr lang="ru-RU" dirty="0" err="1"/>
              <a:t>скановані</a:t>
            </a:r>
            <a:r>
              <a:rPr lang="ru-RU" dirty="0"/>
              <a:t>) </a:t>
            </a:r>
            <a:r>
              <a:rPr lang="ru-RU" dirty="0" err="1"/>
              <a:t>копії</a:t>
            </a:r>
            <a:r>
              <a:rPr lang="ru-RU" dirty="0"/>
              <a:t>, </a:t>
            </a:r>
            <a:r>
              <a:rPr lang="ru-RU" dirty="0" err="1"/>
              <a:t>засвідчені</a:t>
            </a:r>
            <a:r>
              <a:rPr lang="ru-RU" dirty="0"/>
              <a:t> </a:t>
            </a:r>
            <a:r>
              <a:rPr lang="ru-RU" dirty="0" err="1"/>
              <a:t>електронним</a:t>
            </a:r>
            <a:r>
              <a:rPr lang="ru-RU" dirty="0"/>
              <a:t> </a:t>
            </a:r>
            <a:r>
              <a:rPr lang="ru-RU" dirty="0" err="1"/>
              <a:t>цифровим</a:t>
            </a:r>
            <a:r>
              <a:rPr lang="ru-RU" dirty="0"/>
              <a:t> </a:t>
            </a:r>
            <a:r>
              <a:rPr lang="ru-RU" dirty="0" err="1"/>
              <a:t>підписом</a:t>
            </a:r>
            <a:r>
              <a:rPr lang="ru-RU" dirty="0"/>
              <a:t> декларанта </a:t>
            </a:r>
            <a:r>
              <a:rPr lang="ru-RU" dirty="0" err="1"/>
              <a:t>або</a:t>
            </a:r>
            <a:r>
              <a:rPr lang="ru-RU" dirty="0"/>
              <a:t> </a:t>
            </a:r>
            <a:r>
              <a:rPr lang="ru-RU" dirty="0" err="1"/>
              <a:t>уповноваженої</a:t>
            </a:r>
            <a:r>
              <a:rPr lang="ru-RU" dirty="0"/>
              <a:t> ним особи.</a:t>
            </a:r>
          </a:p>
          <a:p>
            <a:r>
              <a:rPr lang="ru-RU" dirty="0"/>
              <a:t>2. </a:t>
            </a:r>
            <a:r>
              <a:rPr lang="ru-RU" dirty="0" err="1"/>
              <a:t>Електронне</a:t>
            </a:r>
            <a:r>
              <a:rPr lang="ru-RU" dirty="0"/>
              <a:t> </a:t>
            </a:r>
            <a:r>
              <a:rPr lang="ru-RU" dirty="0" err="1"/>
              <a:t>декларування</a:t>
            </a:r>
            <a:r>
              <a:rPr lang="ru-RU" dirty="0"/>
              <a:t> </a:t>
            </a:r>
            <a:r>
              <a:rPr lang="ru-RU" dirty="0" err="1"/>
              <a:t>здійснюється</a:t>
            </a:r>
            <a:r>
              <a:rPr lang="ru-RU" dirty="0"/>
              <a:t> з </a:t>
            </a:r>
            <a:r>
              <a:rPr lang="ru-RU" dirty="0" err="1"/>
              <a:t>використанням</a:t>
            </a:r>
            <a:r>
              <a:rPr lang="ru-RU" dirty="0"/>
              <a:t> </a:t>
            </a:r>
            <a:r>
              <a:rPr lang="ru-RU" dirty="0" err="1"/>
              <a:t>електронної</a:t>
            </a:r>
            <a:r>
              <a:rPr lang="ru-RU" dirty="0"/>
              <a:t> </a:t>
            </a:r>
            <a:r>
              <a:rPr lang="ru-RU" dirty="0" err="1"/>
              <a:t>митної</a:t>
            </a:r>
            <a:r>
              <a:rPr lang="ru-RU" dirty="0"/>
              <a:t> </a:t>
            </a:r>
            <a:r>
              <a:rPr lang="ru-RU" dirty="0" err="1"/>
              <a:t>декларації</a:t>
            </a:r>
            <a:r>
              <a:rPr lang="ru-RU" dirty="0"/>
              <a:t>, </a:t>
            </a:r>
            <a:r>
              <a:rPr lang="ru-RU" dirty="0" err="1"/>
              <a:t>засвідченої</a:t>
            </a:r>
            <a:r>
              <a:rPr lang="ru-RU" dirty="0"/>
              <a:t> </a:t>
            </a:r>
            <a:r>
              <a:rPr lang="ru-RU" dirty="0" err="1"/>
              <a:t>електронним</a:t>
            </a:r>
            <a:r>
              <a:rPr lang="ru-RU" dirty="0"/>
              <a:t> </a:t>
            </a:r>
            <a:r>
              <a:rPr lang="ru-RU" dirty="0" err="1"/>
              <a:t>цифровим</a:t>
            </a:r>
            <a:r>
              <a:rPr lang="ru-RU" dirty="0"/>
              <a:t> </a:t>
            </a:r>
            <a:r>
              <a:rPr lang="ru-RU" dirty="0" err="1"/>
              <a:t>підписом</a:t>
            </a:r>
            <a:r>
              <a:rPr lang="ru-RU" dirty="0"/>
              <a:t>, та </a:t>
            </a:r>
            <a:r>
              <a:rPr lang="ru-RU" dirty="0" err="1"/>
              <a:t>інших</a:t>
            </a:r>
            <a:r>
              <a:rPr lang="ru-RU" dirty="0"/>
              <a:t> </a:t>
            </a:r>
            <a:r>
              <a:rPr lang="ru-RU" dirty="0" err="1"/>
              <a:t>електронних</a:t>
            </a:r>
            <a:r>
              <a:rPr lang="ru-RU" dirty="0"/>
              <a:t> </a:t>
            </a:r>
            <a:r>
              <a:rPr lang="ru-RU" dirty="0" err="1"/>
              <a:t>документів</a:t>
            </a:r>
            <a:r>
              <a:rPr lang="ru-RU" dirty="0"/>
              <a:t> </a:t>
            </a:r>
            <a:r>
              <a:rPr lang="ru-RU" dirty="0" err="1"/>
              <a:t>або</a:t>
            </a:r>
            <a:r>
              <a:rPr lang="ru-RU" dirty="0"/>
              <a:t> </a:t>
            </a:r>
            <a:r>
              <a:rPr lang="ru-RU" dirty="0" err="1"/>
              <a:t>їх</a:t>
            </a:r>
            <a:r>
              <a:rPr lang="ru-RU" dirty="0"/>
              <a:t> </a:t>
            </a:r>
            <a:r>
              <a:rPr lang="ru-RU" dirty="0" err="1"/>
              <a:t>реквізитів</a:t>
            </a:r>
            <a:r>
              <a:rPr lang="ru-RU" dirty="0"/>
              <a:t> у </a:t>
            </a:r>
            <a:r>
              <a:rPr lang="ru-RU" dirty="0" err="1"/>
              <a:t>встановлених</a:t>
            </a:r>
            <a:r>
              <a:rPr lang="ru-RU" dirty="0"/>
              <a:t> законом </a:t>
            </a:r>
            <a:r>
              <a:rPr lang="ru-RU" dirty="0" err="1"/>
              <a:t>випадках</a:t>
            </a:r>
            <a:r>
              <a:rPr lang="ru-RU" dirty="0"/>
              <a:t>, а </a:t>
            </a:r>
            <a:r>
              <a:rPr lang="ru-RU" dirty="0" err="1"/>
              <a:t>також</a:t>
            </a:r>
            <a:r>
              <a:rPr lang="ru-RU" dirty="0"/>
              <a:t> </a:t>
            </a:r>
            <a:r>
              <a:rPr lang="ru-RU" dirty="0" err="1"/>
              <a:t>електронних</a:t>
            </a:r>
            <a:r>
              <a:rPr lang="ru-RU" dirty="0"/>
              <a:t> (</a:t>
            </a:r>
            <a:r>
              <a:rPr lang="ru-RU" dirty="0" err="1"/>
              <a:t>сканованих</a:t>
            </a:r>
            <a:r>
              <a:rPr lang="ru-RU" dirty="0"/>
              <a:t>) </a:t>
            </a:r>
            <a:r>
              <a:rPr lang="ru-RU" dirty="0" err="1"/>
              <a:t>копій</a:t>
            </a:r>
            <a:r>
              <a:rPr lang="ru-RU" dirty="0"/>
              <a:t> </a:t>
            </a:r>
            <a:r>
              <a:rPr lang="ru-RU" dirty="0" err="1"/>
              <a:t>паперових</a:t>
            </a:r>
            <a:r>
              <a:rPr lang="ru-RU" dirty="0"/>
              <a:t> </a:t>
            </a:r>
            <a:r>
              <a:rPr lang="ru-RU" dirty="0" err="1"/>
              <a:t>документів</a:t>
            </a:r>
            <a:r>
              <a:rPr lang="ru-RU" dirty="0"/>
              <a:t>, </a:t>
            </a:r>
            <a:r>
              <a:rPr lang="ru-RU" dirty="0" err="1"/>
              <a:t>засвідчених</a:t>
            </a:r>
            <a:r>
              <a:rPr lang="ru-RU" dirty="0"/>
              <a:t> </a:t>
            </a:r>
            <a:r>
              <a:rPr lang="ru-RU" dirty="0" err="1"/>
              <a:t>електронним</a:t>
            </a:r>
            <a:r>
              <a:rPr lang="ru-RU" dirty="0"/>
              <a:t> </a:t>
            </a:r>
            <a:r>
              <a:rPr lang="ru-RU" dirty="0" err="1"/>
              <a:t>цифровим</a:t>
            </a:r>
            <a:r>
              <a:rPr lang="ru-RU" dirty="0"/>
              <a:t> </a:t>
            </a:r>
            <a:r>
              <a:rPr lang="ru-RU" dirty="0" err="1"/>
              <a:t>підписом</a:t>
            </a:r>
            <a:r>
              <a:rPr lang="ru-RU" dirty="0"/>
              <a:t> декларанта </a:t>
            </a:r>
            <a:r>
              <a:rPr lang="ru-RU" dirty="0" err="1"/>
              <a:t>або</a:t>
            </a:r>
            <a:r>
              <a:rPr lang="ru-RU" dirty="0"/>
              <a:t> </a:t>
            </a:r>
            <a:r>
              <a:rPr lang="ru-RU" dirty="0" err="1"/>
              <a:t>уповноваженої</a:t>
            </a:r>
            <a:r>
              <a:rPr lang="ru-RU" dirty="0"/>
              <a:t> ним особи.</a:t>
            </a:r>
          </a:p>
          <a:p>
            <a:r>
              <a:rPr lang="ru-RU" dirty="0"/>
              <a:t>3. </a:t>
            </a:r>
            <a:r>
              <a:rPr lang="ru-RU" dirty="0" err="1"/>
              <a:t>Митна</a:t>
            </a:r>
            <a:r>
              <a:rPr lang="ru-RU" dirty="0"/>
              <a:t> </a:t>
            </a:r>
            <a:r>
              <a:rPr lang="ru-RU" dirty="0" err="1"/>
              <a:t>декларація</a:t>
            </a:r>
            <a:r>
              <a:rPr lang="ru-RU" dirty="0"/>
              <a:t> та </a:t>
            </a:r>
            <a:r>
              <a:rPr lang="ru-RU" dirty="0" err="1"/>
              <a:t>інші</a:t>
            </a:r>
            <a:r>
              <a:rPr lang="ru-RU" dirty="0"/>
              <a:t> </a:t>
            </a:r>
            <a:r>
              <a:rPr lang="ru-RU" dirty="0" err="1"/>
              <a:t>документи</a:t>
            </a:r>
            <a:r>
              <a:rPr lang="ru-RU" dirty="0"/>
              <a:t>, </a:t>
            </a:r>
            <a:r>
              <a:rPr lang="ru-RU" dirty="0" err="1"/>
              <a:t>подання</a:t>
            </a:r>
            <a:r>
              <a:rPr lang="ru-RU" dirty="0"/>
              <a:t> </a:t>
            </a:r>
            <a:r>
              <a:rPr lang="ru-RU" dirty="0" err="1"/>
              <a:t>яких</a:t>
            </a:r>
            <a:r>
              <a:rPr lang="ru-RU" dirty="0"/>
              <a:t> </a:t>
            </a:r>
            <a:r>
              <a:rPr lang="ru-RU" dirty="0" err="1"/>
              <a:t>митним</a:t>
            </a:r>
            <a:r>
              <a:rPr lang="ru-RU" dirty="0"/>
              <a:t> органам </a:t>
            </a:r>
            <a:r>
              <a:rPr lang="ru-RU" dirty="0" err="1"/>
              <a:t>передбачено</a:t>
            </a:r>
            <a:r>
              <a:rPr lang="ru-RU" dirty="0"/>
              <a:t> </a:t>
            </a:r>
            <a:r>
              <a:rPr lang="ru-RU" dirty="0" err="1"/>
              <a:t>цим</a:t>
            </a:r>
            <a:r>
              <a:rPr lang="ru-RU" dirty="0"/>
              <a:t> Кодексом, </a:t>
            </a:r>
            <a:r>
              <a:rPr lang="ru-RU" dirty="0" err="1"/>
              <a:t>оформлені</a:t>
            </a:r>
            <a:r>
              <a:rPr lang="ru-RU" dirty="0"/>
              <a:t> на </a:t>
            </a:r>
            <a:r>
              <a:rPr lang="ru-RU" dirty="0" err="1"/>
              <a:t>паперовому</a:t>
            </a:r>
            <a:r>
              <a:rPr lang="ru-RU" dirty="0"/>
              <a:t> </a:t>
            </a:r>
            <a:r>
              <a:rPr lang="ru-RU" dirty="0" err="1"/>
              <a:t>носії</a:t>
            </a:r>
            <a:r>
              <a:rPr lang="ru-RU" dirty="0"/>
              <a:t> та у </a:t>
            </a:r>
            <a:r>
              <a:rPr lang="ru-RU" dirty="0" err="1"/>
              <a:t>вигляді</a:t>
            </a:r>
            <a:r>
              <a:rPr lang="ru-RU" dirty="0"/>
              <a:t> </a:t>
            </a:r>
            <a:r>
              <a:rPr lang="ru-RU" dirty="0" err="1"/>
              <a:t>електронних</a:t>
            </a:r>
            <a:r>
              <a:rPr lang="ru-RU" dirty="0"/>
              <a:t> </a:t>
            </a:r>
            <a:r>
              <a:rPr lang="ru-RU" dirty="0" err="1"/>
              <a:t>документів</a:t>
            </a:r>
            <a:r>
              <a:rPr lang="ru-RU" dirty="0"/>
              <a:t>, </a:t>
            </a:r>
            <a:r>
              <a:rPr lang="ru-RU" dirty="0" err="1"/>
              <a:t>мають</a:t>
            </a:r>
            <a:r>
              <a:rPr lang="ru-RU" dirty="0"/>
              <a:t> </a:t>
            </a:r>
            <a:r>
              <a:rPr lang="ru-RU" dirty="0" err="1"/>
              <a:t>однакову</a:t>
            </a:r>
            <a:r>
              <a:rPr lang="ru-RU" dirty="0"/>
              <a:t> </a:t>
            </a:r>
            <a:r>
              <a:rPr lang="ru-RU" dirty="0" err="1"/>
              <a:t>юридичну</a:t>
            </a:r>
            <a:r>
              <a:rPr lang="ru-RU" dirty="0"/>
              <a:t> силу.</a:t>
            </a:r>
          </a:p>
          <a:p>
            <a:endParaRPr lang="ru-RU" dirty="0"/>
          </a:p>
        </p:txBody>
      </p:sp>
    </p:spTree>
    <p:extLst>
      <p:ext uri="{BB962C8B-B14F-4D97-AF65-F5344CB8AC3E}">
        <p14:creationId xmlns:p14="http://schemas.microsoft.com/office/powerpoint/2010/main" val="99331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18364"/>
            <a:ext cx="8596668" cy="6305265"/>
          </a:xfrm>
        </p:spPr>
        <p:txBody>
          <a:bodyPr/>
          <a:lstStyle/>
          <a:p>
            <a:r>
              <a:rPr lang="ru-RU" dirty="0"/>
              <a:t>Формат </a:t>
            </a:r>
            <a:r>
              <a:rPr lang="ru-RU" dirty="0" err="1"/>
              <a:t>митних</a:t>
            </a:r>
            <a:r>
              <a:rPr lang="ru-RU" dirty="0"/>
              <a:t> </a:t>
            </a:r>
            <a:r>
              <a:rPr lang="ru-RU" dirty="0" err="1"/>
              <a:t>декларацій</a:t>
            </a:r>
            <a:r>
              <a:rPr lang="ru-RU" dirty="0"/>
              <a:t>, </a:t>
            </a:r>
            <a:r>
              <a:rPr lang="ru-RU" dirty="0" err="1"/>
              <a:t>що</a:t>
            </a:r>
            <a:r>
              <a:rPr lang="ru-RU" dirty="0"/>
              <a:t> </a:t>
            </a:r>
            <a:r>
              <a:rPr lang="ru-RU" dirty="0" err="1"/>
              <a:t>подаються</a:t>
            </a:r>
            <a:r>
              <a:rPr lang="ru-RU" dirty="0"/>
              <a:t> як </a:t>
            </a:r>
            <a:r>
              <a:rPr lang="ru-RU" dirty="0" err="1"/>
              <a:t>електронні</a:t>
            </a:r>
            <a:r>
              <a:rPr lang="ru-RU" dirty="0"/>
              <a:t> </a:t>
            </a:r>
            <a:r>
              <a:rPr lang="ru-RU" dirty="0" err="1"/>
              <a:t>документи</a:t>
            </a:r>
            <a:r>
              <a:rPr lang="ru-RU" dirty="0"/>
              <a:t>, </a:t>
            </a:r>
            <a:r>
              <a:rPr lang="ru-RU" dirty="0" err="1"/>
              <a:t>базується</a:t>
            </a:r>
            <a:r>
              <a:rPr lang="ru-RU" dirty="0"/>
              <a:t> на </a:t>
            </a:r>
            <a:r>
              <a:rPr lang="ru-RU" dirty="0" err="1"/>
              <a:t>міжнародних</a:t>
            </a:r>
            <a:r>
              <a:rPr lang="ru-RU" dirty="0"/>
              <a:t> стандартах </a:t>
            </a:r>
            <a:r>
              <a:rPr lang="ru-RU" dirty="0" err="1"/>
              <a:t>електронного</a:t>
            </a:r>
            <a:r>
              <a:rPr lang="ru-RU" dirty="0"/>
              <a:t> </a:t>
            </a:r>
            <a:r>
              <a:rPr lang="ru-RU" dirty="0" err="1"/>
              <a:t>обміну</a:t>
            </a:r>
            <a:r>
              <a:rPr lang="ru-RU" dirty="0"/>
              <a:t> </a:t>
            </a:r>
            <a:r>
              <a:rPr lang="ru-RU" dirty="0" err="1"/>
              <a:t>даними</a:t>
            </a:r>
            <a:r>
              <a:rPr lang="ru-RU" dirty="0"/>
              <a:t>.</a:t>
            </a:r>
          </a:p>
          <a:p>
            <a:pPr marL="0" indent="0">
              <a:buNone/>
            </a:pPr>
            <a:r>
              <a:rPr lang="ru-RU" dirty="0" err="1"/>
              <a:t>Умови</a:t>
            </a:r>
            <a:r>
              <a:rPr lang="ru-RU" dirty="0"/>
              <a:t> та порядок </a:t>
            </a:r>
            <a:r>
              <a:rPr lang="ru-RU" dirty="0" err="1"/>
              <a:t>декларування</a:t>
            </a:r>
            <a:r>
              <a:rPr lang="ru-RU" dirty="0"/>
              <a:t>, </a:t>
            </a:r>
            <a:r>
              <a:rPr lang="ru-RU" dirty="0" err="1"/>
              <a:t>перелік</a:t>
            </a:r>
            <a:r>
              <a:rPr lang="ru-RU" dirty="0"/>
              <a:t> </a:t>
            </a:r>
            <a:r>
              <a:rPr lang="ru-RU" dirty="0" err="1"/>
              <a:t>відомостей</a:t>
            </a:r>
            <a:r>
              <a:rPr lang="ru-RU" dirty="0"/>
              <a:t>, </a:t>
            </a:r>
            <a:r>
              <a:rPr lang="ru-RU" dirty="0" err="1"/>
              <a:t>необхідних</a:t>
            </a:r>
            <a:r>
              <a:rPr lang="ru-RU" dirty="0"/>
              <a:t> для </a:t>
            </a:r>
            <a:r>
              <a:rPr lang="ru-RU" dirty="0" err="1"/>
              <a:t>здійснення</a:t>
            </a:r>
            <a:r>
              <a:rPr lang="ru-RU" dirty="0"/>
              <a:t> </a:t>
            </a:r>
            <a:r>
              <a:rPr lang="ru-RU" dirty="0" err="1"/>
              <a:t>митного</a:t>
            </a:r>
            <a:r>
              <a:rPr lang="ru-RU" dirty="0"/>
              <a:t> контролю та </a:t>
            </a:r>
            <a:r>
              <a:rPr lang="ru-RU" dirty="0" err="1"/>
              <a:t>митного</a:t>
            </a:r>
            <a:r>
              <a:rPr lang="ru-RU" dirty="0"/>
              <a:t> </a:t>
            </a:r>
            <a:r>
              <a:rPr lang="ru-RU" dirty="0" err="1"/>
              <a:t>оформлення</a:t>
            </a:r>
            <a:r>
              <a:rPr lang="ru-RU" dirty="0"/>
              <a:t>, </a:t>
            </a:r>
            <a:r>
              <a:rPr lang="ru-RU" dirty="0" err="1"/>
              <a:t>визначаються</a:t>
            </a:r>
            <a:r>
              <a:rPr lang="ru-RU" dirty="0"/>
              <a:t> </a:t>
            </a:r>
            <a:r>
              <a:rPr lang="ru-RU" dirty="0" err="1"/>
              <a:t>цим</a:t>
            </a:r>
            <a:r>
              <a:rPr lang="ru-RU" dirty="0"/>
              <a:t> Кодексом. </a:t>
            </a:r>
            <a:r>
              <a:rPr lang="ru-RU" u="sng" dirty="0" err="1">
                <a:hlinkClick r:id="rId2"/>
              </a:rPr>
              <a:t>Положення</a:t>
            </a:r>
            <a:r>
              <a:rPr lang="ru-RU" u="sng" dirty="0">
                <a:hlinkClick r:id="rId2"/>
              </a:rPr>
              <a:t> про </a:t>
            </a:r>
            <a:r>
              <a:rPr lang="ru-RU" u="sng" dirty="0" err="1">
                <a:hlinkClick r:id="rId2"/>
              </a:rPr>
              <a:t>митні</a:t>
            </a:r>
            <a:r>
              <a:rPr lang="ru-RU" u="sng" dirty="0">
                <a:hlinkClick r:id="rId2"/>
              </a:rPr>
              <a:t> </a:t>
            </a:r>
            <a:r>
              <a:rPr lang="ru-RU" u="sng" dirty="0" err="1">
                <a:hlinkClick r:id="rId2"/>
              </a:rPr>
              <a:t>декларації</a:t>
            </a:r>
            <a:r>
              <a:rPr lang="ru-RU" dirty="0"/>
              <a:t> та </a:t>
            </a:r>
            <a:r>
              <a:rPr lang="ru-RU" u="sng" dirty="0" err="1">
                <a:hlinkClick r:id="rId2"/>
              </a:rPr>
              <a:t>форми</a:t>
            </a:r>
            <a:r>
              <a:rPr lang="ru-RU" dirty="0"/>
              <a:t> </a:t>
            </a:r>
            <a:r>
              <a:rPr lang="ru-RU" dirty="0" err="1"/>
              <a:t>цих</a:t>
            </a:r>
            <a:r>
              <a:rPr lang="ru-RU" dirty="0"/>
              <a:t> </a:t>
            </a:r>
            <a:r>
              <a:rPr lang="ru-RU" dirty="0" err="1"/>
              <a:t>декларацій</a:t>
            </a:r>
            <a:r>
              <a:rPr lang="ru-RU" dirty="0"/>
              <a:t> </a:t>
            </a:r>
            <a:r>
              <a:rPr lang="ru-RU" dirty="0" err="1"/>
              <a:t>затверджуються</a:t>
            </a:r>
            <a:r>
              <a:rPr lang="ru-RU" dirty="0"/>
              <a:t> </a:t>
            </a:r>
            <a:r>
              <a:rPr lang="ru-RU" dirty="0" err="1"/>
              <a:t>Кабінетом</a:t>
            </a:r>
            <a:r>
              <a:rPr lang="ru-RU" dirty="0"/>
              <a:t> </a:t>
            </a:r>
            <a:r>
              <a:rPr lang="ru-RU" dirty="0" err="1"/>
              <a:t>Міністрів</a:t>
            </a:r>
            <a:r>
              <a:rPr lang="ru-RU" dirty="0"/>
              <a:t> </a:t>
            </a:r>
            <a:r>
              <a:rPr lang="ru-RU" dirty="0" err="1"/>
              <a:t>України</a:t>
            </a:r>
            <a:r>
              <a:rPr lang="ru-RU" dirty="0"/>
              <a:t>, а </a:t>
            </a:r>
            <a:r>
              <a:rPr lang="ru-RU" u="sng" dirty="0">
                <a:hlinkClick r:id="rId3"/>
              </a:rPr>
              <a:t>порядок </a:t>
            </a:r>
            <a:r>
              <a:rPr lang="ru-RU" u="sng" dirty="0" err="1">
                <a:hlinkClick r:id="rId3"/>
              </a:rPr>
              <a:t>заповнення</a:t>
            </a:r>
            <a:r>
              <a:rPr lang="ru-RU" u="sng" dirty="0">
                <a:hlinkClick r:id="rId3"/>
              </a:rPr>
              <a:t> таких </a:t>
            </a:r>
            <a:r>
              <a:rPr lang="ru-RU" u="sng" dirty="0" err="1">
                <a:hlinkClick r:id="rId3"/>
              </a:rPr>
              <a:t>декларацій</a:t>
            </a:r>
            <a:r>
              <a:rPr lang="ru-RU" dirty="0"/>
              <a:t> та </a:t>
            </a:r>
            <a:r>
              <a:rPr lang="ru-RU" dirty="0" err="1"/>
              <a:t>інших</a:t>
            </a:r>
            <a:r>
              <a:rPr lang="ru-RU" dirty="0"/>
              <a:t> </a:t>
            </a:r>
            <a:r>
              <a:rPr lang="ru-RU" dirty="0" err="1"/>
              <a:t>документів</a:t>
            </a:r>
            <a:r>
              <a:rPr lang="ru-RU" dirty="0"/>
              <a:t>, </a:t>
            </a:r>
            <a:r>
              <a:rPr lang="ru-RU" dirty="0" err="1"/>
              <a:t>що</a:t>
            </a:r>
            <a:r>
              <a:rPr lang="ru-RU" dirty="0"/>
              <a:t> </a:t>
            </a:r>
            <a:r>
              <a:rPr lang="ru-RU" dirty="0" err="1"/>
              <a:t>застосовуються</a:t>
            </a:r>
            <a:r>
              <a:rPr lang="ru-RU" dirty="0"/>
              <a:t> </a:t>
            </a:r>
            <a:r>
              <a:rPr lang="ru-RU" dirty="0" err="1"/>
              <a:t>під</a:t>
            </a:r>
            <a:r>
              <a:rPr lang="ru-RU" dirty="0"/>
              <a:t> час </a:t>
            </a:r>
            <a:r>
              <a:rPr lang="ru-RU" dirty="0" err="1"/>
              <a:t>митного</a:t>
            </a:r>
            <a:r>
              <a:rPr lang="ru-RU" dirty="0"/>
              <a:t> </a:t>
            </a:r>
            <a:r>
              <a:rPr lang="ru-RU" dirty="0" err="1"/>
              <a:t>оформлення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a:t>
            </a:r>
            <a:r>
              <a:rPr lang="ru-RU" dirty="0" err="1"/>
              <a:t>політику</a:t>
            </a:r>
            <a:r>
              <a:rPr lang="ru-RU" dirty="0"/>
              <a:t>.</a:t>
            </a:r>
          </a:p>
          <a:p>
            <a:pPr marL="0" indent="0">
              <a:buNone/>
            </a:pPr>
            <a:r>
              <a:rPr lang="ru-RU" dirty="0" err="1"/>
              <a:t>Перелік</a:t>
            </a:r>
            <a:r>
              <a:rPr lang="ru-RU" dirty="0"/>
              <a:t> </a:t>
            </a:r>
            <a:r>
              <a:rPr lang="ru-RU" dirty="0" err="1"/>
              <a:t>відомостей</a:t>
            </a:r>
            <a:r>
              <a:rPr lang="ru-RU" dirty="0"/>
              <a:t>, </a:t>
            </a:r>
            <a:r>
              <a:rPr lang="ru-RU" dirty="0" err="1"/>
              <a:t>що</a:t>
            </a:r>
            <a:r>
              <a:rPr lang="ru-RU" dirty="0"/>
              <a:t> </a:t>
            </a:r>
            <a:r>
              <a:rPr lang="ru-RU" dirty="0" err="1"/>
              <a:t>підлягають</a:t>
            </a:r>
            <a:r>
              <a:rPr lang="ru-RU" dirty="0"/>
              <a:t> </a:t>
            </a:r>
            <a:r>
              <a:rPr lang="ru-RU" dirty="0" err="1"/>
              <a:t>внесенню</a:t>
            </a:r>
            <a:r>
              <a:rPr lang="ru-RU" dirty="0"/>
              <a:t> до </a:t>
            </a:r>
            <a:r>
              <a:rPr lang="ru-RU" dirty="0" err="1"/>
              <a:t>митних</a:t>
            </a:r>
            <a:r>
              <a:rPr lang="ru-RU" dirty="0"/>
              <a:t> </a:t>
            </a:r>
            <a:r>
              <a:rPr lang="ru-RU" dirty="0" err="1"/>
              <a:t>декларацій</a:t>
            </a:r>
            <a:r>
              <a:rPr lang="ru-RU" dirty="0"/>
              <a:t>, </a:t>
            </a:r>
            <a:r>
              <a:rPr lang="ru-RU" dirty="0" err="1"/>
              <a:t>обмежується</a:t>
            </a:r>
            <a:r>
              <a:rPr lang="ru-RU" dirty="0"/>
              <a:t> </a:t>
            </a:r>
            <a:r>
              <a:rPr lang="ru-RU" dirty="0" err="1"/>
              <a:t>лише</a:t>
            </a:r>
            <a:r>
              <a:rPr lang="ru-RU" dirty="0"/>
              <a:t> </a:t>
            </a:r>
            <a:r>
              <a:rPr lang="ru-RU" dirty="0" err="1"/>
              <a:t>тими</a:t>
            </a:r>
            <a:r>
              <a:rPr lang="ru-RU" dirty="0"/>
              <a:t> </a:t>
            </a:r>
            <a:r>
              <a:rPr lang="ru-RU" dirty="0" err="1"/>
              <a:t>відомостями</a:t>
            </a:r>
            <a:r>
              <a:rPr lang="ru-RU" dirty="0"/>
              <a:t>, </a:t>
            </a:r>
            <a:r>
              <a:rPr lang="ru-RU" dirty="0" err="1"/>
              <a:t>які</a:t>
            </a:r>
            <a:r>
              <a:rPr lang="ru-RU" dirty="0"/>
              <a:t> є </a:t>
            </a:r>
            <a:r>
              <a:rPr lang="ru-RU" dirty="0" err="1"/>
              <a:t>необхідними</a:t>
            </a:r>
            <a:r>
              <a:rPr lang="ru-RU" dirty="0"/>
              <a:t> для </a:t>
            </a:r>
            <a:r>
              <a:rPr lang="ru-RU" dirty="0" err="1"/>
              <a:t>цілей</a:t>
            </a:r>
            <a:r>
              <a:rPr lang="ru-RU" dirty="0"/>
              <a:t> </a:t>
            </a:r>
            <a:r>
              <a:rPr lang="ru-RU" dirty="0" err="1"/>
              <a:t>справляння</a:t>
            </a:r>
            <a:r>
              <a:rPr lang="ru-RU" dirty="0"/>
              <a:t> </a:t>
            </a:r>
            <a:r>
              <a:rPr lang="ru-RU" dirty="0" err="1"/>
              <a:t>митних</a:t>
            </a:r>
            <a:r>
              <a:rPr lang="ru-RU" dirty="0"/>
              <a:t> </a:t>
            </a:r>
            <a:r>
              <a:rPr lang="ru-RU" dirty="0" err="1"/>
              <a:t>платежів</a:t>
            </a:r>
            <a:r>
              <a:rPr lang="ru-RU" dirty="0"/>
              <a:t>, </a:t>
            </a:r>
            <a:r>
              <a:rPr lang="ru-RU" dirty="0" err="1"/>
              <a:t>формування</a:t>
            </a:r>
            <a:r>
              <a:rPr lang="ru-RU" dirty="0"/>
              <a:t> </a:t>
            </a:r>
            <a:r>
              <a:rPr lang="ru-RU" dirty="0" err="1"/>
              <a:t>митної</a:t>
            </a:r>
            <a:r>
              <a:rPr lang="ru-RU" dirty="0"/>
              <a:t> статистики, а </a:t>
            </a:r>
            <a:r>
              <a:rPr lang="ru-RU" dirty="0" err="1"/>
              <a:t>також</a:t>
            </a:r>
            <a:r>
              <a:rPr lang="ru-RU" dirty="0"/>
              <a:t> для </a:t>
            </a:r>
            <a:r>
              <a:rPr lang="ru-RU" dirty="0" err="1"/>
              <a:t>забезпечення</a:t>
            </a:r>
            <a:r>
              <a:rPr lang="ru-RU" dirty="0"/>
              <a:t> </a:t>
            </a:r>
            <a:r>
              <a:rPr lang="ru-RU" dirty="0" err="1"/>
              <a:t>додержання</a:t>
            </a:r>
            <a:r>
              <a:rPr lang="ru-RU" dirty="0"/>
              <a:t> </a:t>
            </a:r>
            <a:r>
              <a:rPr lang="ru-RU" dirty="0" err="1"/>
              <a:t>вимог</a:t>
            </a:r>
            <a:r>
              <a:rPr lang="ru-RU" dirty="0"/>
              <a:t> чинного </a:t>
            </a:r>
            <a:r>
              <a:rPr lang="ru-RU" dirty="0" err="1"/>
              <a:t>законодавства</a:t>
            </a:r>
            <a:endParaRPr lang="ru-RU" dirty="0"/>
          </a:p>
          <a:p>
            <a:pPr marL="0" indent="0">
              <a:buNone/>
            </a:pPr>
            <a:endParaRPr lang="ru-RU" dirty="0"/>
          </a:p>
        </p:txBody>
      </p:sp>
    </p:spTree>
    <p:extLst>
      <p:ext uri="{BB962C8B-B14F-4D97-AF65-F5344CB8AC3E}">
        <p14:creationId xmlns:p14="http://schemas.microsoft.com/office/powerpoint/2010/main" val="3689682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1194" y="150125"/>
            <a:ext cx="9512490" cy="6400800"/>
          </a:xfrm>
        </p:spPr>
        <p:txBody>
          <a:bodyPr>
            <a:noAutofit/>
          </a:bodyPr>
          <a:lstStyle/>
          <a:p>
            <a:pPr marL="0" indent="0">
              <a:buNone/>
            </a:pPr>
            <a:r>
              <a:rPr lang="ru-RU" sz="1200" dirty="0" err="1"/>
              <a:t>Митне</a:t>
            </a:r>
            <a:r>
              <a:rPr lang="ru-RU" sz="1200" dirty="0"/>
              <a:t> </a:t>
            </a:r>
            <a:r>
              <a:rPr lang="ru-RU" sz="1200" dirty="0" err="1"/>
              <a:t>оформлення</a:t>
            </a:r>
            <a:r>
              <a:rPr lang="ru-RU" sz="1200" dirty="0"/>
              <a:t> </a:t>
            </a:r>
            <a:r>
              <a:rPr lang="ru-RU" sz="1200" dirty="0" err="1"/>
              <a:t>товарів</a:t>
            </a:r>
            <a:r>
              <a:rPr lang="ru-RU" sz="1200" dirty="0"/>
              <a:t>, </a:t>
            </a:r>
            <a:r>
              <a:rPr lang="ru-RU" sz="1200" dirty="0" err="1"/>
              <a:t>транспортних</a:t>
            </a:r>
            <a:r>
              <a:rPr lang="ru-RU" sz="1200" dirty="0"/>
              <a:t> </a:t>
            </a:r>
            <a:r>
              <a:rPr lang="ru-RU" sz="1200" dirty="0" err="1"/>
              <a:t>засобів</a:t>
            </a:r>
            <a:r>
              <a:rPr lang="ru-RU" sz="1200" dirty="0"/>
              <a:t> </a:t>
            </a:r>
            <a:r>
              <a:rPr lang="ru-RU" sz="1200" dirty="0" err="1"/>
              <a:t>комерційного</a:t>
            </a:r>
            <a:r>
              <a:rPr lang="ru-RU" sz="1200" dirty="0"/>
              <a:t> </a:t>
            </a:r>
            <a:r>
              <a:rPr lang="ru-RU" sz="1200" dirty="0" err="1"/>
              <a:t>призначення</a:t>
            </a:r>
            <a:r>
              <a:rPr lang="ru-RU" sz="1200" dirty="0"/>
              <a:t> </a:t>
            </a:r>
            <a:r>
              <a:rPr lang="ru-RU" sz="1200" dirty="0" err="1"/>
              <a:t>здійснюється</a:t>
            </a:r>
            <a:r>
              <a:rPr lang="ru-RU" sz="1200" dirty="0"/>
              <a:t> </a:t>
            </a:r>
            <a:r>
              <a:rPr lang="ru-RU" sz="1200" dirty="0" err="1"/>
              <a:t>митними</a:t>
            </a:r>
            <a:r>
              <a:rPr lang="ru-RU" sz="1200" dirty="0"/>
              <a:t> органами на </a:t>
            </a:r>
            <a:r>
              <a:rPr lang="ru-RU" sz="1200" dirty="0" err="1"/>
              <a:t>підставі</a:t>
            </a:r>
            <a:r>
              <a:rPr lang="ru-RU" sz="1200" dirty="0"/>
              <a:t> </a:t>
            </a:r>
            <a:r>
              <a:rPr lang="ru-RU" sz="1200" dirty="0" err="1"/>
              <a:t>митної</a:t>
            </a:r>
            <a:r>
              <a:rPr lang="ru-RU" sz="1200" dirty="0"/>
              <a:t> </a:t>
            </a:r>
            <a:r>
              <a:rPr lang="ru-RU" sz="1200" dirty="0" err="1"/>
              <a:t>декларації</a:t>
            </a:r>
            <a:r>
              <a:rPr lang="ru-RU" sz="1200" dirty="0"/>
              <a:t>, до </a:t>
            </a:r>
            <a:r>
              <a:rPr lang="ru-RU" sz="1200" dirty="0" err="1"/>
              <a:t>якої</a:t>
            </a:r>
            <a:r>
              <a:rPr lang="ru-RU" sz="1200" dirty="0"/>
              <a:t> декларантом </a:t>
            </a:r>
            <a:r>
              <a:rPr lang="ru-RU" sz="1200" dirty="0" err="1"/>
              <a:t>залежно</a:t>
            </a:r>
            <a:r>
              <a:rPr lang="ru-RU" sz="1200" dirty="0"/>
              <a:t> </a:t>
            </a:r>
            <a:r>
              <a:rPr lang="ru-RU" sz="1200" dirty="0" err="1"/>
              <a:t>від</a:t>
            </a:r>
            <a:r>
              <a:rPr lang="ru-RU" sz="1200" dirty="0"/>
              <a:t> </a:t>
            </a:r>
            <a:r>
              <a:rPr lang="ru-RU" sz="1200" dirty="0" err="1"/>
              <a:t>митних</a:t>
            </a:r>
            <a:r>
              <a:rPr lang="ru-RU" sz="1200" dirty="0"/>
              <a:t> формальностей, </a:t>
            </a:r>
            <a:r>
              <a:rPr lang="ru-RU" sz="1200" dirty="0" err="1"/>
              <a:t>установлених</a:t>
            </a:r>
            <a:r>
              <a:rPr lang="ru-RU" sz="1200" dirty="0"/>
              <a:t> </a:t>
            </a:r>
            <a:r>
              <a:rPr lang="ru-RU" sz="1200" dirty="0" err="1"/>
              <a:t>цим</a:t>
            </a:r>
            <a:r>
              <a:rPr lang="ru-RU" sz="1200" dirty="0"/>
              <a:t> Кодексом для </a:t>
            </a:r>
            <a:r>
              <a:rPr lang="ru-RU" sz="1200" dirty="0" err="1"/>
              <a:t>митних</a:t>
            </a:r>
            <a:r>
              <a:rPr lang="ru-RU" sz="1200" dirty="0"/>
              <a:t> </a:t>
            </a:r>
            <a:r>
              <a:rPr lang="ru-RU" sz="1200" dirty="0" err="1"/>
              <a:t>режимів</a:t>
            </a:r>
            <a:r>
              <a:rPr lang="ru-RU" sz="1200" dirty="0"/>
              <a:t>, та </a:t>
            </a:r>
            <a:r>
              <a:rPr lang="ru-RU" sz="1200" dirty="0" err="1"/>
              <a:t>заявленої</a:t>
            </a:r>
            <a:r>
              <a:rPr lang="ru-RU" sz="1200" dirty="0"/>
              <a:t> мети </a:t>
            </a:r>
            <a:r>
              <a:rPr lang="ru-RU" sz="1200" dirty="0" err="1"/>
              <a:t>переміщення</a:t>
            </a:r>
            <a:r>
              <a:rPr lang="ru-RU" sz="1200" dirty="0"/>
              <a:t> </a:t>
            </a:r>
            <a:r>
              <a:rPr lang="ru-RU" sz="1200" dirty="0" err="1"/>
              <a:t>вносяться</a:t>
            </a:r>
            <a:r>
              <a:rPr lang="ru-RU" sz="1200" dirty="0"/>
              <a:t> </a:t>
            </a:r>
            <a:r>
              <a:rPr lang="ru-RU" sz="1200" dirty="0" err="1"/>
              <a:t>такі</a:t>
            </a:r>
            <a:r>
              <a:rPr lang="ru-RU" sz="1200" dirty="0"/>
              <a:t> </a:t>
            </a:r>
            <a:r>
              <a:rPr lang="ru-RU" sz="1200" dirty="0" err="1"/>
              <a:t>відомості</a:t>
            </a:r>
            <a:r>
              <a:rPr lang="ru-RU" sz="1200" dirty="0"/>
              <a:t>, у тому </a:t>
            </a:r>
            <a:r>
              <a:rPr lang="ru-RU" sz="1200" dirty="0" err="1"/>
              <a:t>числі</a:t>
            </a:r>
            <a:r>
              <a:rPr lang="ru-RU" sz="1200" dirty="0"/>
              <a:t> у </a:t>
            </a:r>
            <a:r>
              <a:rPr lang="ru-RU" sz="1200" dirty="0" err="1"/>
              <a:t>вигляді</a:t>
            </a:r>
            <a:r>
              <a:rPr lang="ru-RU" sz="1200" dirty="0"/>
              <a:t> </a:t>
            </a:r>
            <a:r>
              <a:rPr lang="ru-RU" sz="1200" dirty="0" err="1"/>
              <a:t>кодів</a:t>
            </a:r>
            <a:r>
              <a:rPr lang="ru-RU" sz="1200" dirty="0"/>
              <a:t>:</a:t>
            </a:r>
          </a:p>
          <a:p>
            <a:r>
              <a:rPr lang="ru-RU" sz="1200" dirty="0"/>
              <a:t>1) заявлений </a:t>
            </a:r>
            <a:r>
              <a:rPr lang="ru-RU" sz="1200" dirty="0" err="1"/>
              <a:t>митний</a:t>
            </a:r>
            <a:r>
              <a:rPr lang="ru-RU" sz="1200" dirty="0"/>
              <a:t> режим, тип </a:t>
            </a:r>
            <a:r>
              <a:rPr lang="ru-RU" sz="1200" dirty="0" err="1"/>
              <a:t>декларації</a:t>
            </a:r>
            <a:r>
              <a:rPr lang="ru-RU" sz="1200" dirty="0"/>
              <a:t> та </a:t>
            </a:r>
            <a:r>
              <a:rPr lang="ru-RU" sz="1200" dirty="0" err="1"/>
              <a:t>відомості</a:t>
            </a:r>
            <a:r>
              <a:rPr lang="ru-RU" sz="1200" dirty="0"/>
              <a:t> про </a:t>
            </a:r>
            <a:r>
              <a:rPr lang="ru-RU" sz="1200" dirty="0" err="1"/>
              <a:t>особливості</a:t>
            </a:r>
            <a:r>
              <a:rPr lang="ru-RU" sz="1200" dirty="0"/>
              <a:t> </a:t>
            </a:r>
            <a:r>
              <a:rPr lang="ru-RU" sz="1200" dirty="0" err="1"/>
              <a:t>переміщення</a:t>
            </a:r>
            <a:r>
              <a:rPr lang="ru-RU" sz="1200" dirty="0"/>
              <a:t>;</a:t>
            </a:r>
          </a:p>
          <a:p>
            <a:r>
              <a:rPr lang="ru-RU" sz="1200" dirty="0"/>
              <a:t>2) </a:t>
            </a:r>
            <a:r>
              <a:rPr lang="ru-RU" sz="1200" dirty="0" err="1"/>
              <a:t>відомості</a:t>
            </a:r>
            <a:r>
              <a:rPr lang="ru-RU" sz="1200" dirty="0"/>
              <a:t> про декларанта, </a:t>
            </a:r>
            <a:r>
              <a:rPr lang="ru-RU" sz="1200" dirty="0" err="1"/>
              <a:t>уповноважену</a:t>
            </a:r>
            <a:r>
              <a:rPr lang="ru-RU" sz="1200" dirty="0"/>
              <a:t> особу, яка </a:t>
            </a:r>
            <a:r>
              <a:rPr lang="ru-RU" sz="1200" dirty="0" err="1"/>
              <a:t>склала</a:t>
            </a:r>
            <a:r>
              <a:rPr lang="ru-RU" sz="1200" dirty="0"/>
              <a:t> </a:t>
            </a:r>
            <a:r>
              <a:rPr lang="ru-RU" sz="1200" dirty="0" err="1"/>
              <a:t>декларацію</a:t>
            </a:r>
            <a:r>
              <a:rPr lang="ru-RU" sz="1200" dirty="0"/>
              <a:t>, </a:t>
            </a:r>
            <a:r>
              <a:rPr lang="ru-RU" sz="1200" dirty="0" err="1"/>
              <a:t>відправника</a:t>
            </a:r>
            <a:r>
              <a:rPr lang="ru-RU" sz="1200" dirty="0"/>
              <a:t>, </a:t>
            </a:r>
            <a:r>
              <a:rPr lang="ru-RU" sz="1200" dirty="0" err="1"/>
              <a:t>одержувача</a:t>
            </a:r>
            <a:r>
              <a:rPr lang="ru-RU" sz="1200" dirty="0"/>
              <a:t>, </a:t>
            </a:r>
            <a:r>
              <a:rPr lang="ru-RU" sz="1200" dirty="0" err="1"/>
              <a:t>перевізника</a:t>
            </a:r>
            <a:r>
              <a:rPr lang="ru-RU" sz="1200" dirty="0"/>
              <a:t> </a:t>
            </a:r>
            <a:r>
              <a:rPr lang="ru-RU" sz="1200" dirty="0" err="1"/>
              <a:t>товарів</a:t>
            </a:r>
            <a:r>
              <a:rPr lang="ru-RU" sz="1200" dirty="0"/>
              <a:t> і </a:t>
            </a:r>
            <a:r>
              <a:rPr lang="ru-RU" sz="1200" dirty="0" err="1"/>
              <a:t>сторони</a:t>
            </a:r>
            <a:r>
              <a:rPr lang="ru-RU" sz="1200" dirty="0"/>
              <a:t> </a:t>
            </a:r>
            <a:r>
              <a:rPr lang="ru-RU" sz="1200" dirty="0" err="1"/>
              <a:t>зовнішньоекономічного</a:t>
            </a:r>
            <a:r>
              <a:rPr lang="ru-RU" sz="1200" dirty="0"/>
              <a:t> договору (контракту) </a:t>
            </a:r>
            <a:r>
              <a:rPr lang="ru-RU" sz="1200" dirty="0" err="1"/>
              <a:t>або</a:t>
            </a:r>
            <a:r>
              <a:rPr lang="ru-RU" sz="1200" dirty="0"/>
              <a:t> </a:t>
            </a:r>
            <a:r>
              <a:rPr lang="ru-RU" sz="1200" dirty="0" err="1"/>
              <a:t>іншого</a:t>
            </a:r>
            <a:r>
              <a:rPr lang="ru-RU" sz="1200" dirty="0"/>
              <a:t> документа, </a:t>
            </a:r>
            <a:r>
              <a:rPr lang="ru-RU" sz="1200" dirty="0" err="1"/>
              <a:t>що</a:t>
            </a:r>
            <a:r>
              <a:rPr lang="ru-RU" sz="1200" dirty="0"/>
              <a:t> </a:t>
            </a:r>
            <a:r>
              <a:rPr lang="ru-RU" sz="1200" dirty="0" err="1"/>
              <a:t>використовується</a:t>
            </a:r>
            <a:r>
              <a:rPr lang="ru-RU" sz="1200" dirty="0"/>
              <a:t> в </a:t>
            </a:r>
            <a:r>
              <a:rPr lang="ru-RU" sz="1200" dirty="0" err="1"/>
              <a:t>міжнародній</a:t>
            </a:r>
            <a:r>
              <a:rPr lang="ru-RU" sz="1200" dirty="0"/>
              <a:t> </a:t>
            </a:r>
            <a:r>
              <a:rPr lang="ru-RU" sz="1200" dirty="0" err="1"/>
              <a:t>практиці</a:t>
            </a:r>
            <a:r>
              <a:rPr lang="ru-RU" sz="1200" dirty="0"/>
              <a:t> </a:t>
            </a:r>
            <a:r>
              <a:rPr lang="ru-RU" sz="1200" dirty="0" err="1"/>
              <a:t>замість</a:t>
            </a:r>
            <a:r>
              <a:rPr lang="ru-RU" sz="1200" dirty="0"/>
              <a:t> договору (контракту), а в </a:t>
            </a:r>
            <a:r>
              <a:rPr lang="ru-RU" sz="1200" dirty="0" err="1"/>
              <a:t>разі</a:t>
            </a:r>
            <a:r>
              <a:rPr lang="ru-RU" sz="1200" dirty="0"/>
              <a:t> </a:t>
            </a:r>
            <a:r>
              <a:rPr lang="ru-RU" sz="1200" dirty="0" err="1"/>
              <a:t>якщо</a:t>
            </a:r>
            <a:r>
              <a:rPr lang="ru-RU" sz="1200" dirty="0"/>
              <a:t> </a:t>
            </a:r>
            <a:r>
              <a:rPr lang="ru-RU" sz="1200" dirty="0" err="1"/>
              <a:t>зовнішньоекономічний</a:t>
            </a:r>
            <a:r>
              <a:rPr lang="ru-RU" sz="1200" dirty="0"/>
              <a:t> </a:t>
            </a:r>
            <a:r>
              <a:rPr lang="ru-RU" sz="1200" dirty="0" err="1"/>
              <a:t>договір</a:t>
            </a:r>
            <a:r>
              <a:rPr lang="ru-RU" sz="1200" dirty="0"/>
              <a:t> (контракт) </a:t>
            </a:r>
            <a:r>
              <a:rPr lang="ru-RU" sz="1200" dirty="0" err="1"/>
              <a:t>укладено</a:t>
            </a:r>
            <a:r>
              <a:rPr lang="ru-RU" sz="1200" dirty="0"/>
              <a:t> на </a:t>
            </a:r>
            <a:r>
              <a:rPr lang="ru-RU" sz="1200" dirty="0" err="1"/>
              <a:t>підставі</a:t>
            </a:r>
            <a:r>
              <a:rPr lang="ru-RU" sz="1200" dirty="0"/>
              <a:t> </a:t>
            </a:r>
            <a:r>
              <a:rPr lang="ru-RU" sz="1200" dirty="0" err="1"/>
              <a:t>посередницького</a:t>
            </a:r>
            <a:r>
              <a:rPr lang="ru-RU" sz="1200" dirty="0"/>
              <a:t> договору, - </a:t>
            </a:r>
            <a:r>
              <a:rPr lang="ru-RU" sz="1200" dirty="0" err="1"/>
              <a:t>також</a:t>
            </a:r>
            <a:r>
              <a:rPr lang="ru-RU" sz="1200" dirty="0"/>
              <a:t> про </a:t>
            </a:r>
            <a:r>
              <a:rPr lang="ru-RU" sz="1200" dirty="0" err="1"/>
              <a:t>іншу</a:t>
            </a:r>
            <a:r>
              <a:rPr lang="ru-RU" sz="1200" dirty="0"/>
              <a:t>, </a:t>
            </a:r>
            <a:r>
              <a:rPr lang="ru-RU" sz="1200" dirty="0" err="1"/>
              <a:t>крім</a:t>
            </a:r>
            <a:r>
              <a:rPr lang="ru-RU" sz="1200" dirty="0"/>
              <a:t> </a:t>
            </a:r>
            <a:r>
              <a:rPr lang="ru-RU" sz="1200" dirty="0" err="1"/>
              <a:t>сторони</a:t>
            </a:r>
            <a:r>
              <a:rPr lang="ru-RU" sz="1200" dirty="0"/>
              <a:t> </a:t>
            </a:r>
            <a:r>
              <a:rPr lang="ru-RU" sz="1200" dirty="0" err="1"/>
              <a:t>зовнішньоекономічного</a:t>
            </a:r>
            <a:r>
              <a:rPr lang="ru-RU" sz="1200" dirty="0"/>
              <a:t> договору (контракту), сторону такого </a:t>
            </a:r>
            <a:r>
              <a:rPr lang="ru-RU" sz="1200" dirty="0" err="1"/>
              <a:t>посередницького</a:t>
            </a:r>
            <a:r>
              <a:rPr lang="ru-RU" sz="1200" dirty="0"/>
              <a:t> договору;</a:t>
            </a:r>
          </a:p>
          <a:p>
            <a:r>
              <a:rPr lang="ru-RU" sz="1200" dirty="0"/>
              <a:t>3) </a:t>
            </a:r>
            <a:r>
              <a:rPr lang="ru-RU" sz="1200" dirty="0" err="1"/>
              <a:t>відомості</a:t>
            </a:r>
            <a:r>
              <a:rPr lang="ru-RU" sz="1200" dirty="0"/>
              <a:t> про </a:t>
            </a:r>
            <a:r>
              <a:rPr lang="ru-RU" sz="1200" dirty="0" err="1"/>
              <a:t>найменування</a:t>
            </a:r>
            <a:r>
              <a:rPr lang="ru-RU" sz="1200" dirty="0"/>
              <a:t> </a:t>
            </a:r>
            <a:r>
              <a:rPr lang="ru-RU" sz="1200" dirty="0" err="1"/>
              <a:t>країн</a:t>
            </a:r>
            <a:r>
              <a:rPr lang="ru-RU" sz="1200" dirty="0"/>
              <a:t> </a:t>
            </a:r>
            <a:r>
              <a:rPr lang="ru-RU" sz="1200" dirty="0" err="1"/>
              <a:t>відправлення</a:t>
            </a:r>
            <a:r>
              <a:rPr lang="ru-RU" sz="1200" dirty="0"/>
              <a:t> та </a:t>
            </a:r>
            <a:r>
              <a:rPr lang="ru-RU" sz="1200" dirty="0" err="1"/>
              <a:t>призначення</a:t>
            </a:r>
            <a:r>
              <a:rPr lang="ru-RU" sz="1200" dirty="0"/>
              <a:t>;</a:t>
            </a:r>
          </a:p>
          <a:p>
            <a:r>
              <a:rPr lang="ru-RU" sz="1200" dirty="0"/>
              <a:t>4) </a:t>
            </a:r>
            <a:r>
              <a:rPr lang="ru-RU" sz="1200" dirty="0" err="1"/>
              <a:t>відомості</a:t>
            </a:r>
            <a:r>
              <a:rPr lang="ru-RU" sz="1200" dirty="0"/>
              <a:t> про </a:t>
            </a:r>
            <a:r>
              <a:rPr lang="ru-RU" sz="1200" dirty="0" err="1"/>
              <a:t>транспортні</a:t>
            </a:r>
            <a:r>
              <a:rPr lang="ru-RU" sz="1200" dirty="0"/>
              <a:t> </a:t>
            </a:r>
            <a:r>
              <a:rPr lang="ru-RU" sz="1200" dirty="0" err="1"/>
              <a:t>засоби</a:t>
            </a:r>
            <a:r>
              <a:rPr lang="ru-RU" sz="1200" dirty="0"/>
              <a:t> </a:t>
            </a:r>
            <a:r>
              <a:rPr lang="ru-RU" sz="1200" dirty="0" err="1"/>
              <a:t>комерційного</a:t>
            </a:r>
            <a:r>
              <a:rPr lang="ru-RU" sz="1200" dirty="0"/>
              <a:t> </a:t>
            </a:r>
            <a:r>
              <a:rPr lang="ru-RU" sz="1200" dirty="0" err="1"/>
              <a:t>призначення</a:t>
            </a:r>
            <a:r>
              <a:rPr lang="ru-RU" sz="1200" dirty="0"/>
              <a:t>, </a:t>
            </a:r>
            <a:r>
              <a:rPr lang="ru-RU" sz="1200" dirty="0" err="1"/>
              <a:t>що</a:t>
            </a:r>
            <a:r>
              <a:rPr lang="ru-RU" sz="1200" dirty="0"/>
              <a:t> </a:t>
            </a:r>
            <a:r>
              <a:rPr lang="ru-RU" sz="1200" dirty="0" err="1"/>
              <a:t>використовуються</a:t>
            </a:r>
            <a:r>
              <a:rPr lang="ru-RU" sz="1200" dirty="0"/>
              <a:t> для </a:t>
            </a:r>
            <a:r>
              <a:rPr lang="ru-RU" sz="1200" dirty="0" err="1"/>
              <a:t>міжнародного</a:t>
            </a:r>
            <a:r>
              <a:rPr lang="ru-RU" sz="1200" dirty="0"/>
              <a:t> </a:t>
            </a:r>
            <a:r>
              <a:rPr lang="ru-RU" sz="1200" dirty="0" err="1"/>
              <a:t>перевезення</a:t>
            </a:r>
            <a:r>
              <a:rPr lang="ru-RU" sz="1200" dirty="0"/>
              <a:t> </a:t>
            </a:r>
            <a:r>
              <a:rPr lang="ru-RU" sz="1200" dirty="0" err="1"/>
              <a:t>товарів</a:t>
            </a:r>
            <a:r>
              <a:rPr lang="ru-RU" sz="1200" dirty="0"/>
              <a:t> та/</a:t>
            </a:r>
            <a:r>
              <a:rPr lang="ru-RU" sz="1200" dirty="0" err="1"/>
              <a:t>або</a:t>
            </a:r>
            <a:r>
              <a:rPr lang="ru-RU" sz="1200" dirty="0"/>
              <a:t> </a:t>
            </a:r>
            <a:r>
              <a:rPr lang="ru-RU" sz="1200" dirty="0" err="1"/>
              <a:t>їх</a:t>
            </a:r>
            <a:r>
              <a:rPr lang="ru-RU" sz="1200" dirty="0"/>
              <a:t> </a:t>
            </a:r>
            <a:r>
              <a:rPr lang="ru-RU" sz="1200" dirty="0" err="1"/>
              <a:t>перевезення</a:t>
            </a:r>
            <a:r>
              <a:rPr lang="ru-RU" sz="1200" dirty="0"/>
              <a:t> </a:t>
            </a:r>
            <a:r>
              <a:rPr lang="ru-RU" sz="1200" dirty="0" err="1"/>
              <a:t>митною</a:t>
            </a:r>
            <a:r>
              <a:rPr lang="ru-RU" sz="1200" dirty="0"/>
              <a:t> </a:t>
            </a:r>
            <a:r>
              <a:rPr lang="ru-RU" sz="1200" dirty="0" err="1"/>
              <a:t>територією</a:t>
            </a:r>
            <a:r>
              <a:rPr lang="ru-RU" sz="1200" dirty="0"/>
              <a:t> </a:t>
            </a:r>
            <a:r>
              <a:rPr lang="ru-RU" sz="1200" dirty="0" err="1"/>
              <a:t>України</a:t>
            </a:r>
            <a:r>
              <a:rPr lang="ru-RU" sz="1200" dirty="0"/>
              <a:t> </a:t>
            </a:r>
            <a:r>
              <a:rPr lang="ru-RU" sz="1200" dirty="0" err="1"/>
              <a:t>під</a:t>
            </a:r>
            <a:r>
              <a:rPr lang="ru-RU" sz="1200" dirty="0"/>
              <a:t> </a:t>
            </a:r>
            <a:r>
              <a:rPr lang="ru-RU" sz="1200" dirty="0" err="1"/>
              <a:t>митним</a:t>
            </a:r>
            <a:r>
              <a:rPr lang="ru-RU" sz="1200" dirty="0"/>
              <a:t> контролем, та </a:t>
            </a:r>
            <a:r>
              <a:rPr lang="ru-RU" sz="1200" dirty="0" err="1"/>
              <a:t>контейнери</a:t>
            </a:r>
            <a:r>
              <a:rPr lang="ru-RU" sz="1200" dirty="0"/>
              <a:t>;</a:t>
            </a:r>
          </a:p>
          <a:p>
            <a:r>
              <a:rPr lang="ru-RU" sz="1200" dirty="0"/>
              <a:t>5) </a:t>
            </a:r>
            <a:r>
              <a:rPr lang="ru-RU" sz="1200" dirty="0" err="1"/>
              <a:t>відомості</a:t>
            </a:r>
            <a:r>
              <a:rPr lang="ru-RU" sz="1200" dirty="0"/>
              <a:t> про </a:t>
            </a:r>
            <a:r>
              <a:rPr lang="ru-RU" sz="1200" dirty="0" err="1"/>
              <a:t>товари</a:t>
            </a:r>
            <a:r>
              <a:rPr lang="ru-RU" sz="1200" dirty="0"/>
              <a:t>:</a:t>
            </a:r>
          </a:p>
          <a:p>
            <a:r>
              <a:rPr lang="ru-RU" sz="1200" dirty="0"/>
              <a:t>а) </a:t>
            </a:r>
            <a:r>
              <a:rPr lang="ru-RU" sz="1200" dirty="0" err="1"/>
              <a:t>найменування</a:t>
            </a:r>
            <a:r>
              <a:rPr lang="ru-RU" sz="1200" dirty="0"/>
              <a:t>;</a:t>
            </a:r>
          </a:p>
          <a:p>
            <a:r>
              <a:rPr lang="ru-RU" sz="1200" dirty="0"/>
              <a:t>б) </a:t>
            </a:r>
            <a:r>
              <a:rPr lang="ru-RU" sz="1200" dirty="0" err="1"/>
              <a:t>звичайний</a:t>
            </a:r>
            <a:r>
              <a:rPr lang="ru-RU" sz="1200" dirty="0"/>
              <a:t> </a:t>
            </a:r>
            <a:r>
              <a:rPr lang="ru-RU" sz="1200" dirty="0" err="1"/>
              <a:t>торговельний</a:t>
            </a:r>
            <a:r>
              <a:rPr lang="ru-RU" sz="1200" dirty="0"/>
              <a:t> </a:t>
            </a:r>
            <a:r>
              <a:rPr lang="ru-RU" sz="1200" dirty="0" err="1"/>
              <a:t>опис</a:t>
            </a:r>
            <a:r>
              <a:rPr lang="ru-RU" sz="1200" dirty="0"/>
              <a:t>, </a:t>
            </a:r>
            <a:r>
              <a:rPr lang="ru-RU" sz="1200" dirty="0" err="1"/>
              <a:t>що</a:t>
            </a:r>
            <a:r>
              <a:rPr lang="ru-RU" sz="1200" dirty="0"/>
              <a:t> </a:t>
            </a:r>
            <a:r>
              <a:rPr lang="ru-RU" sz="1200" dirty="0" err="1"/>
              <a:t>дає</a:t>
            </a:r>
            <a:r>
              <a:rPr lang="ru-RU" sz="1200" dirty="0"/>
              <a:t> </a:t>
            </a:r>
            <a:r>
              <a:rPr lang="ru-RU" sz="1200" dirty="0" err="1"/>
              <a:t>змогу</a:t>
            </a:r>
            <a:r>
              <a:rPr lang="ru-RU" sz="1200" dirty="0"/>
              <a:t> </a:t>
            </a:r>
            <a:r>
              <a:rPr lang="ru-RU" sz="1200" dirty="0" err="1"/>
              <a:t>ідентифікувати</a:t>
            </a:r>
            <a:r>
              <a:rPr lang="ru-RU" sz="1200" dirty="0"/>
              <a:t> та </a:t>
            </a:r>
            <a:r>
              <a:rPr lang="ru-RU" sz="1200" dirty="0" err="1"/>
              <a:t>класифікувати</a:t>
            </a:r>
            <a:r>
              <a:rPr lang="ru-RU" sz="1200" dirty="0"/>
              <a:t> товар;</a:t>
            </a:r>
          </a:p>
          <a:p>
            <a:r>
              <a:rPr lang="ru-RU" sz="1200" dirty="0"/>
              <a:t>в) </a:t>
            </a:r>
            <a:r>
              <a:rPr lang="ru-RU" sz="1200" dirty="0" err="1"/>
              <a:t>торговельна</a:t>
            </a:r>
            <a:r>
              <a:rPr lang="ru-RU" sz="1200" dirty="0"/>
              <a:t> марка та </a:t>
            </a:r>
            <a:r>
              <a:rPr lang="ru-RU" sz="1200" dirty="0" err="1"/>
              <a:t>виробник</a:t>
            </a:r>
            <a:r>
              <a:rPr lang="ru-RU" sz="1200" dirty="0"/>
              <a:t> </a:t>
            </a:r>
            <a:r>
              <a:rPr lang="ru-RU" sz="1200" dirty="0" err="1"/>
              <a:t>товарів</a:t>
            </a:r>
            <a:r>
              <a:rPr lang="ru-RU" sz="1200" dirty="0"/>
              <a:t> (за </a:t>
            </a:r>
            <a:r>
              <a:rPr lang="ru-RU" sz="1200" dirty="0" err="1"/>
              <a:t>наявності</a:t>
            </a:r>
            <a:r>
              <a:rPr lang="ru-RU" sz="1200" dirty="0"/>
              <a:t> у </a:t>
            </a:r>
            <a:r>
              <a:rPr lang="ru-RU" sz="1200" dirty="0" err="1"/>
              <a:t>товаросупровідних</a:t>
            </a:r>
            <a:r>
              <a:rPr lang="ru-RU" sz="1200" dirty="0"/>
              <a:t> та </a:t>
            </a:r>
            <a:r>
              <a:rPr lang="ru-RU" sz="1200" dirty="0" err="1"/>
              <a:t>комерційних</a:t>
            </a:r>
            <a:r>
              <a:rPr lang="ru-RU" sz="1200" dirty="0"/>
              <a:t> документах);</a:t>
            </a:r>
          </a:p>
          <a:p>
            <a:r>
              <a:rPr lang="ru-RU" sz="1200" dirty="0"/>
              <a:t>г) код товару </a:t>
            </a:r>
            <a:r>
              <a:rPr lang="ru-RU" sz="1200" dirty="0" err="1"/>
              <a:t>згідно</a:t>
            </a:r>
            <a:r>
              <a:rPr lang="ru-RU" sz="1200" dirty="0"/>
              <a:t> з </a:t>
            </a:r>
            <a:r>
              <a:rPr lang="ru-RU" sz="1200" u="sng" dirty="0">
                <a:hlinkClick r:id="rId2"/>
              </a:rPr>
              <a:t>УКТ ЗЕД</a:t>
            </a:r>
            <a:r>
              <a:rPr lang="ru-RU" sz="1200" dirty="0"/>
              <a:t>;</a:t>
            </a:r>
          </a:p>
          <a:p>
            <a:r>
              <a:rPr lang="ru-RU" sz="1200" dirty="0"/>
              <a:t>ґ) </a:t>
            </a:r>
            <a:r>
              <a:rPr lang="ru-RU" sz="1200" dirty="0" err="1"/>
              <a:t>найменування</a:t>
            </a:r>
            <a:r>
              <a:rPr lang="ru-RU" sz="1200" dirty="0"/>
              <a:t> </a:t>
            </a:r>
            <a:r>
              <a:rPr lang="ru-RU" sz="1200" dirty="0" err="1"/>
              <a:t>країни</a:t>
            </a:r>
            <a:r>
              <a:rPr lang="ru-RU" sz="1200" dirty="0"/>
              <a:t> </a:t>
            </a:r>
            <a:r>
              <a:rPr lang="ru-RU" sz="1200" dirty="0" err="1"/>
              <a:t>походження</a:t>
            </a:r>
            <a:r>
              <a:rPr lang="ru-RU" sz="1200" dirty="0"/>
              <a:t> </a:t>
            </a:r>
            <a:r>
              <a:rPr lang="ru-RU" sz="1200" dirty="0" err="1"/>
              <a:t>товарів</a:t>
            </a:r>
            <a:r>
              <a:rPr lang="ru-RU" sz="1200" dirty="0"/>
              <a:t> (за </a:t>
            </a:r>
            <a:r>
              <a:rPr lang="ru-RU" sz="1200" dirty="0" err="1"/>
              <a:t>наявності</a:t>
            </a:r>
            <a:r>
              <a:rPr lang="ru-RU" sz="1200" dirty="0"/>
              <a:t>);</a:t>
            </a:r>
          </a:p>
          <a:p>
            <a:r>
              <a:rPr lang="ru-RU" sz="1200" dirty="0"/>
              <a:t>д) </a:t>
            </a:r>
            <a:r>
              <a:rPr lang="ru-RU" sz="1200" dirty="0" err="1"/>
              <a:t>опис</a:t>
            </a:r>
            <a:r>
              <a:rPr lang="ru-RU" sz="1200" dirty="0"/>
              <a:t> упаковки (</a:t>
            </a:r>
            <a:r>
              <a:rPr lang="ru-RU" sz="1200" dirty="0" err="1"/>
              <a:t>кількість</a:t>
            </a:r>
            <a:r>
              <a:rPr lang="ru-RU" sz="1200" dirty="0"/>
              <a:t>, вид);</a:t>
            </a:r>
          </a:p>
          <a:p>
            <a:r>
              <a:rPr lang="ru-RU" sz="1200" dirty="0"/>
              <a:t>е) </a:t>
            </a:r>
            <a:r>
              <a:rPr lang="ru-RU" sz="1200" dirty="0" err="1"/>
              <a:t>кількість</a:t>
            </a:r>
            <a:r>
              <a:rPr lang="ru-RU" sz="1200" dirty="0"/>
              <a:t> у </a:t>
            </a:r>
            <a:r>
              <a:rPr lang="ru-RU" sz="1200" dirty="0" err="1"/>
              <a:t>кілограмах</a:t>
            </a:r>
            <a:r>
              <a:rPr lang="ru-RU" sz="1200" dirty="0"/>
              <a:t> (вага брутто та вага нетто) та </a:t>
            </a:r>
            <a:r>
              <a:rPr lang="ru-RU" sz="1200" dirty="0" err="1"/>
              <a:t>інших</a:t>
            </a:r>
            <a:r>
              <a:rPr lang="ru-RU" sz="1200" dirty="0"/>
              <a:t> </a:t>
            </a:r>
            <a:r>
              <a:rPr lang="ru-RU" sz="1200" dirty="0" err="1"/>
              <a:t>одиницях</a:t>
            </a:r>
            <a:r>
              <a:rPr lang="ru-RU" sz="1200" dirty="0"/>
              <a:t> </a:t>
            </a:r>
            <a:r>
              <a:rPr lang="ru-RU" sz="1200" dirty="0" err="1"/>
              <a:t>виміру</a:t>
            </a:r>
            <a:r>
              <a:rPr lang="ru-RU" sz="1200" dirty="0"/>
              <a:t>;</a:t>
            </a:r>
          </a:p>
          <a:p>
            <a:r>
              <a:rPr lang="ru-RU" sz="1200" dirty="0"/>
              <a:t>є) </a:t>
            </a:r>
            <a:r>
              <a:rPr lang="ru-RU" sz="1200" dirty="0" err="1"/>
              <a:t>фактурна</a:t>
            </a:r>
            <a:r>
              <a:rPr lang="ru-RU" sz="1200" dirty="0"/>
              <a:t> </a:t>
            </a:r>
            <a:r>
              <a:rPr lang="ru-RU" sz="1200" dirty="0" err="1"/>
              <a:t>вартість</a:t>
            </a:r>
            <a:r>
              <a:rPr lang="ru-RU" sz="1200" dirty="0"/>
              <a:t> </a:t>
            </a:r>
            <a:r>
              <a:rPr lang="ru-RU" sz="1200" dirty="0" err="1"/>
              <a:t>товарів</a:t>
            </a:r>
            <a:r>
              <a:rPr lang="ru-RU" sz="1200" dirty="0"/>
              <a:t>;</a:t>
            </a:r>
          </a:p>
          <a:p>
            <a:r>
              <a:rPr lang="ru-RU" sz="1200" dirty="0"/>
              <a:t>ж) </a:t>
            </a:r>
            <a:r>
              <a:rPr lang="ru-RU" sz="1200" dirty="0" err="1"/>
              <a:t>митна</a:t>
            </a:r>
            <a:r>
              <a:rPr lang="ru-RU" sz="1200" dirty="0"/>
              <a:t> </a:t>
            </a:r>
            <a:r>
              <a:rPr lang="ru-RU" sz="1200" dirty="0" err="1"/>
              <a:t>вартість</a:t>
            </a:r>
            <a:r>
              <a:rPr lang="ru-RU" sz="1200" dirty="0"/>
              <a:t> </a:t>
            </a:r>
            <a:r>
              <a:rPr lang="ru-RU" sz="1200" dirty="0" err="1"/>
              <a:t>товарів</a:t>
            </a:r>
            <a:r>
              <a:rPr lang="ru-RU" sz="1200" dirty="0"/>
              <a:t> та метод </a:t>
            </a:r>
            <a:r>
              <a:rPr lang="ru-RU" sz="1200" dirty="0" err="1"/>
              <a:t>її</a:t>
            </a:r>
            <a:r>
              <a:rPr lang="ru-RU" sz="1200" dirty="0"/>
              <a:t> </a:t>
            </a:r>
            <a:r>
              <a:rPr lang="ru-RU" sz="1200" dirty="0" err="1"/>
              <a:t>визначення</a:t>
            </a:r>
            <a:r>
              <a:rPr lang="ru-RU" sz="1200" dirty="0"/>
              <a:t>;</a:t>
            </a:r>
          </a:p>
          <a:p>
            <a:r>
              <a:rPr lang="ru-RU" sz="1200" dirty="0"/>
              <a:t>з) </a:t>
            </a:r>
            <a:r>
              <a:rPr lang="ru-RU" sz="1200" dirty="0" err="1"/>
              <a:t>відомості</a:t>
            </a:r>
            <a:r>
              <a:rPr lang="ru-RU" sz="1200" dirty="0"/>
              <a:t> про </a:t>
            </a:r>
            <a:r>
              <a:rPr lang="ru-RU" sz="1200" dirty="0" err="1"/>
              <a:t>уповноважені</a:t>
            </a:r>
            <a:r>
              <a:rPr lang="ru-RU" sz="1200" dirty="0"/>
              <a:t> банки декларанта;</a:t>
            </a:r>
          </a:p>
          <a:p>
            <a:r>
              <a:rPr lang="ru-RU" sz="1200" dirty="0"/>
              <a:t>и) </a:t>
            </a:r>
            <a:r>
              <a:rPr lang="ru-RU" sz="1200" dirty="0" err="1"/>
              <a:t>статистична</a:t>
            </a:r>
            <a:r>
              <a:rPr lang="ru-RU" sz="1200" dirty="0"/>
              <a:t> </a:t>
            </a:r>
            <a:r>
              <a:rPr lang="ru-RU" sz="1200" dirty="0" err="1"/>
              <a:t>вартість</a:t>
            </a:r>
            <a:r>
              <a:rPr lang="ru-RU" sz="1200" dirty="0"/>
              <a:t> </a:t>
            </a:r>
            <a:r>
              <a:rPr lang="ru-RU" sz="1200" dirty="0" err="1"/>
              <a:t>товарів</a:t>
            </a:r>
            <a:r>
              <a:rPr lang="ru-RU" sz="1200" dirty="0"/>
              <a:t>;</a:t>
            </a:r>
          </a:p>
        </p:txBody>
      </p:sp>
    </p:spTree>
    <p:extLst>
      <p:ext uri="{BB962C8B-B14F-4D97-AF65-F5344CB8AC3E}">
        <p14:creationId xmlns:p14="http://schemas.microsoft.com/office/powerpoint/2010/main" val="827054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3899" y="191069"/>
            <a:ext cx="9717205" cy="6400800"/>
          </a:xfrm>
        </p:spPr>
        <p:txBody>
          <a:bodyPr/>
          <a:lstStyle/>
          <a:p>
            <a:r>
              <a:rPr lang="ru-RU" dirty="0"/>
              <a:t>6) </a:t>
            </a:r>
            <a:r>
              <a:rPr lang="ru-RU" dirty="0" err="1"/>
              <a:t>відомості</a:t>
            </a:r>
            <a:r>
              <a:rPr lang="ru-RU" dirty="0"/>
              <a:t> про </a:t>
            </a:r>
            <a:r>
              <a:rPr lang="ru-RU" dirty="0" err="1"/>
              <a:t>нарахування</a:t>
            </a:r>
            <a:r>
              <a:rPr lang="ru-RU" dirty="0"/>
              <a:t> </a:t>
            </a:r>
            <a:r>
              <a:rPr lang="ru-RU" dirty="0" err="1"/>
              <a:t>митних</a:t>
            </a:r>
            <a:r>
              <a:rPr lang="ru-RU" dirty="0"/>
              <a:t> та </a:t>
            </a:r>
            <a:r>
              <a:rPr lang="ru-RU" dirty="0" err="1"/>
              <a:t>інших</a:t>
            </a:r>
            <a:r>
              <a:rPr lang="ru-RU" dirty="0"/>
              <a:t> </a:t>
            </a:r>
            <a:r>
              <a:rPr lang="ru-RU" dirty="0" err="1"/>
              <a:t>платежів</a:t>
            </a:r>
            <a:r>
              <a:rPr lang="ru-RU" dirty="0"/>
              <a:t>, а </a:t>
            </a:r>
            <a:r>
              <a:rPr lang="ru-RU" dirty="0" err="1"/>
              <a:t>також</a:t>
            </a:r>
            <a:r>
              <a:rPr lang="ru-RU" dirty="0"/>
              <a:t> про </a:t>
            </a:r>
            <a:r>
              <a:rPr lang="ru-RU" dirty="0" err="1"/>
              <a:t>застосування</a:t>
            </a:r>
            <a:r>
              <a:rPr lang="ru-RU" dirty="0"/>
              <a:t> </a:t>
            </a:r>
            <a:r>
              <a:rPr lang="ru-RU" dirty="0" err="1"/>
              <a:t>заходів</a:t>
            </a:r>
            <a:r>
              <a:rPr lang="ru-RU" dirty="0"/>
              <a:t> </a:t>
            </a:r>
            <a:r>
              <a:rPr lang="ru-RU" dirty="0" err="1"/>
              <a:t>гарантування</a:t>
            </a:r>
            <a:r>
              <a:rPr lang="ru-RU" dirty="0"/>
              <a:t> </a:t>
            </a:r>
            <a:r>
              <a:rPr lang="ru-RU" dirty="0" err="1"/>
              <a:t>їх</a:t>
            </a:r>
            <a:r>
              <a:rPr lang="ru-RU" dirty="0"/>
              <a:t> </a:t>
            </a:r>
            <a:r>
              <a:rPr lang="ru-RU" dirty="0" err="1"/>
              <a:t>сплати</a:t>
            </a:r>
            <a:r>
              <a:rPr lang="ru-RU" dirty="0"/>
              <a:t>:</a:t>
            </a:r>
          </a:p>
          <a:p>
            <a:r>
              <a:rPr lang="ru-RU" dirty="0"/>
              <a:t>а) ставки </a:t>
            </a:r>
            <a:r>
              <a:rPr lang="ru-RU" dirty="0" err="1"/>
              <a:t>митних</a:t>
            </a:r>
            <a:r>
              <a:rPr lang="ru-RU" dirty="0"/>
              <a:t> </a:t>
            </a:r>
            <a:r>
              <a:rPr lang="ru-RU" dirty="0" err="1"/>
              <a:t>платежів</a:t>
            </a:r>
            <a:r>
              <a:rPr lang="ru-RU" dirty="0"/>
              <a:t>;</a:t>
            </a:r>
          </a:p>
          <a:p>
            <a:r>
              <a:rPr lang="ru-RU" dirty="0"/>
              <a:t>б) </a:t>
            </a:r>
            <a:r>
              <a:rPr lang="ru-RU" dirty="0" err="1"/>
              <a:t>застосування</a:t>
            </a:r>
            <a:r>
              <a:rPr lang="ru-RU" dirty="0"/>
              <a:t> </a:t>
            </a:r>
            <a:r>
              <a:rPr lang="ru-RU" dirty="0" err="1"/>
              <a:t>пільг</a:t>
            </a:r>
            <a:r>
              <a:rPr lang="ru-RU" dirty="0"/>
              <a:t> </a:t>
            </a:r>
            <a:r>
              <a:rPr lang="ru-RU" dirty="0" err="1"/>
              <a:t>зі</a:t>
            </a:r>
            <a:r>
              <a:rPr lang="ru-RU" dirty="0"/>
              <a:t> </a:t>
            </a:r>
            <a:r>
              <a:rPr lang="ru-RU" dirty="0" err="1"/>
              <a:t>сплати</a:t>
            </a:r>
            <a:r>
              <a:rPr lang="ru-RU" dirty="0"/>
              <a:t> </a:t>
            </a:r>
            <a:r>
              <a:rPr lang="ru-RU" dirty="0" err="1"/>
              <a:t>митних</a:t>
            </a:r>
            <a:r>
              <a:rPr lang="ru-RU" dirty="0"/>
              <a:t> </a:t>
            </a:r>
            <a:r>
              <a:rPr lang="ru-RU" dirty="0" err="1"/>
              <a:t>платежів</a:t>
            </a:r>
            <a:r>
              <a:rPr lang="ru-RU" dirty="0"/>
              <a:t>;</a:t>
            </a:r>
          </a:p>
          <a:p>
            <a:r>
              <a:rPr lang="ru-RU" dirty="0"/>
              <a:t>в) </a:t>
            </a:r>
            <a:r>
              <a:rPr lang="ru-RU" dirty="0" err="1"/>
              <a:t>суми</a:t>
            </a:r>
            <a:r>
              <a:rPr lang="ru-RU" dirty="0"/>
              <a:t> </a:t>
            </a:r>
            <a:r>
              <a:rPr lang="ru-RU" dirty="0" err="1"/>
              <a:t>митних</a:t>
            </a:r>
            <a:r>
              <a:rPr lang="ru-RU" dirty="0"/>
              <a:t> </a:t>
            </a:r>
            <a:r>
              <a:rPr lang="ru-RU" dirty="0" err="1"/>
              <a:t>платежів</a:t>
            </a:r>
            <a:r>
              <a:rPr lang="ru-RU" dirty="0"/>
              <a:t>;</a:t>
            </a:r>
          </a:p>
          <a:p>
            <a:r>
              <a:rPr lang="ru-RU" dirty="0"/>
              <a:t>г) </a:t>
            </a:r>
            <a:r>
              <a:rPr lang="ru-RU" dirty="0" err="1"/>
              <a:t>офіційний</a:t>
            </a:r>
            <a:r>
              <a:rPr lang="ru-RU" dirty="0"/>
              <a:t> курс </a:t>
            </a:r>
            <a:r>
              <a:rPr lang="ru-RU" dirty="0" err="1"/>
              <a:t>валюти</a:t>
            </a:r>
            <a:r>
              <a:rPr lang="ru-RU" dirty="0"/>
              <a:t> </a:t>
            </a:r>
            <a:r>
              <a:rPr lang="ru-RU" dirty="0" err="1"/>
              <a:t>України</a:t>
            </a:r>
            <a:r>
              <a:rPr lang="ru-RU" dirty="0"/>
              <a:t> до </a:t>
            </a:r>
            <a:r>
              <a:rPr lang="ru-RU" dirty="0" err="1"/>
              <a:t>іноземної</a:t>
            </a:r>
            <a:r>
              <a:rPr lang="ru-RU" dirty="0"/>
              <a:t> </a:t>
            </a:r>
            <a:r>
              <a:rPr lang="ru-RU" dirty="0" err="1"/>
              <a:t>валюти</a:t>
            </a:r>
            <a:r>
              <a:rPr lang="ru-RU" dirty="0"/>
              <a:t>, у </a:t>
            </a:r>
            <a:r>
              <a:rPr lang="ru-RU" dirty="0" err="1"/>
              <a:t>якій</a:t>
            </a:r>
            <a:r>
              <a:rPr lang="ru-RU" dirty="0"/>
              <a:t> </a:t>
            </a:r>
            <a:r>
              <a:rPr lang="ru-RU" dirty="0" err="1"/>
              <a:t>складені</a:t>
            </a:r>
            <a:r>
              <a:rPr lang="ru-RU" dirty="0"/>
              <a:t> </a:t>
            </a:r>
            <a:r>
              <a:rPr lang="ru-RU" dirty="0" err="1"/>
              <a:t>рахунки</a:t>
            </a:r>
            <a:r>
              <a:rPr lang="ru-RU" dirty="0"/>
              <a:t>,</a:t>
            </a:r>
          </a:p>
          <a:p>
            <a:r>
              <a:rPr lang="ru-RU" dirty="0"/>
              <a:t>ґ) </a:t>
            </a:r>
            <a:r>
              <a:rPr lang="ru-RU" dirty="0" err="1"/>
              <a:t>спосіб</a:t>
            </a:r>
            <a:r>
              <a:rPr lang="ru-RU" dirty="0"/>
              <a:t> і </a:t>
            </a:r>
            <a:r>
              <a:rPr lang="ru-RU" dirty="0" err="1"/>
              <a:t>особливості</a:t>
            </a:r>
            <a:r>
              <a:rPr lang="ru-RU" dirty="0"/>
              <a:t> </a:t>
            </a:r>
            <a:r>
              <a:rPr lang="ru-RU" dirty="0" err="1"/>
              <a:t>нарахування</a:t>
            </a:r>
            <a:r>
              <a:rPr lang="ru-RU" dirty="0"/>
              <a:t> та </a:t>
            </a:r>
            <a:r>
              <a:rPr lang="ru-RU" dirty="0" err="1"/>
              <a:t>сплати</a:t>
            </a:r>
            <a:r>
              <a:rPr lang="ru-RU" dirty="0"/>
              <a:t> </a:t>
            </a:r>
            <a:r>
              <a:rPr lang="ru-RU" dirty="0" err="1"/>
              <a:t>митних</a:t>
            </a:r>
            <a:r>
              <a:rPr lang="ru-RU" dirty="0"/>
              <a:t> </a:t>
            </a:r>
            <a:r>
              <a:rPr lang="ru-RU" dirty="0" err="1"/>
              <a:t>платежів</a:t>
            </a:r>
            <a:r>
              <a:rPr lang="ru-RU" dirty="0"/>
              <a:t>;</a:t>
            </a:r>
          </a:p>
          <a:p>
            <a:r>
              <a:rPr lang="ru-RU" dirty="0"/>
              <a:t>д) </a:t>
            </a:r>
            <a:r>
              <a:rPr lang="ru-RU" dirty="0" err="1"/>
              <a:t>спосіб</a:t>
            </a:r>
            <a:r>
              <a:rPr lang="ru-RU" dirty="0"/>
              <a:t> </a:t>
            </a:r>
            <a:r>
              <a:rPr lang="ru-RU" dirty="0" err="1"/>
              <a:t>забезпечення</a:t>
            </a:r>
            <a:r>
              <a:rPr lang="ru-RU" dirty="0"/>
              <a:t> </a:t>
            </a:r>
            <a:r>
              <a:rPr lang="ru-RU" dirty="0" err="1"/>
              <a:t>сплати</a:t>
            </a:r>
            <a:r>
              <a:rPr lang="ru-RU" dirty="0"/>
              <a:t> </a:t>
            </a:r>
            <a:r>
              <a:rPr lang="ru-RU" dirty="0" err="1"/>
              <a:t>митних</a:t>
            </a:r>
            <a:r>
              <a:rPr lang="ru-RU" dirty="0"/>
              <a:t> </a:t>
            </a:r>
            <a:r>
              <a:rPr lang="ru-RU" dirty="0" err="1"/>
              <a:t>платежів</a:t>
            </a:r>
            <a:r>
              <a:rPr lang="ru-RU" dirty="0"/>
              <a:t> (у </a:t>
            </a:r>
            <a:r>
              <a:rPr lang="ru-RU" dirty="0" err="1"/>
              <a:t>разі</a:t>
            </a:r>
            <a:r>
              <a:rPr lang="ru-RU" dirty="0"/>
              <a:t> </a:t>
            </a:r>
            <a:r>
              <a:rPr lang="ru-RU" dirty="0" err="1"/>
              <a:t>застосування</a:t>
            </a:r>
            <a:r>
              <a:rPr lang="ru-RU" dirty="0"/>
              <a:t> </a:t>
            </a:r>
            <a:r>
              <a:rPr lang="ru-RU" dirty="0" err="1"/>
              <a:t>заходів</a:t>
            </a:r>
            <a:r>
              <a:rPr lang="ru-RU" dirty="0"/>
              <a:t> </a:t>
            </a:r>
            <a:r>
              <a:rPr lang="ru-RU" dirty="0" err="1"/>
              <a:t>гарантування</a:t>
            </a:r>
            <a:r>
              <a:rPr lang="ru-RU" dirty="0"/>
              <a:t> </a:t>
            </a:r>
            <a:r>
              <a:rPr lang="ru-RU" dirty="0" err="1"/>
              <a:t>їх</a:t>
            </a:r>
            <a:r>
              <a:rPr lang="ru-RU" dirty="0"/>
              <a:t> </a:t>
            </a:r>
            <a:r>
              <a:rPr lang="ru-RU" dirty="0" err="1"/>
              <a:t>сплати</a:t>
            </a:r>
            <a:r>
              <a:rPr lang="ru-RU" dirty="0"/>
              <a:t>);</a:t>
            </a:r>
          </a:p>
          <a:p>
            <a:r>
              <a:rPr lang="ru-RU" dirty="0"/>
              <a:t>7) </a:t>
            </a:r>
            <a:r>
              <a:rPr lang="ru-RU" dirty="0" err="1"/>
              <a:t>відомості</a:t>
            </a:r>
            <a:r>
              <a:rPr lang="ru-RU" dirty="0"/>
              <a:t> про </a:t>
            </a:r>
            <a:r>
              <a:rPr lang="ru-RU" dirty="0" err="1"/>
              <a:t>зовнішньоекономічний</a:t>
            </a:r>
            <a:r>
              <a:rPr lang="ru-RU" dirty="0"/>
              <a:t> </a:t>
            </a:r>
            <a:r>
              <a:rPr lang="ru-RU" dirty="0" err="1"/>
              <a:t>договір</a:t>
            </a:r>
            <a:r>
              <a:rPr lang="ru-RU" dirty="0"/>
              <a:t> (контракт) </a:t>
            </a:r>
            <a:r>
              <a:rPr lang="ru-RU" dirty="0" err="1"/>
              <a:t>або</a:t>
            </a:r>
            <a:r>
              <a:rPr lang="ru-RU" dirty="0"/>
              <a:t> </a:t>
            </a:r>
            <a:r>
              <a:rPr lang="ru-RU" dirty="0" err="1"/>
              <a:t>інший</a:t>
            </a:r>
            <a:r>
              <a:rPr lang="ru-RU" dirty="0"/>
              <a:t> документ, </a:t>
            </a:r>
            <a:r>
              <a:rPr lang="ru-RU" dirty="0" err="1"/>
              <a:t>що</a:t>
            </a:r>
            <a:r>
              <a:rPr lang="ru-RU" dirty="0"/>
              <a:t> </a:t>
            </a:r>
            <a:r>
              <a:rPr lang="ru-RU" dirty="0" err="1"/>
              <a:t>використовується</a:t>
            </a:r>
            <a:r>
              <a:rPr lang="ru-RU" dirty="0"/>
              <a:t> в </a:t>
            </a:r>
            <a:r>
              <a:rPr lang="ru-RU" dirty="0" err="1"/>
              <a:t>міжнародній</a:t>
            </a:r>
            <a:r>
              <a:rPr lang="ru-RU" dirty="0"/>
              <a:t> </a:t>
            </a:r>
            <a:r>
              <a:rPr lang="ru-RU" dirty="0" err="1"/>
              <a:t>практиці</a:t>
            </a:r>
            <a:r>
              <a:rPr lang="ru-RU" dirty="0"/>
              <a:t> </a:t>
            </a:r>
            <a:r>
              <a:rPr lang="ru-RU" dirty="0" err="1"/>
              <a:t>замість</a:t>
            </a:r>
            <a:r>
              <a:rPr lang="ru-RU" dirty="0"/>
              <a:t> договору (контракту), та </a:t>
            </a:r>
            <a:r>
              <a:rPr lang="ru-RU" dirty="0" err="1"/>
              <a:t>його</a:t>
            </a:r>
            <a:r>
              <a:rPr lang="ru-RU" dirty="0"/>
              <a:t> </a:t>
            </a:r>
            <a:r>
              <a:rPr lang="ru-RU" dirty="0" err="1"/>
              <a:t>основні</a:t>
            </a:r>
            <a:r>
              <a:rPr lang="ru-RU" dirty="0"/>
              <a:t> </a:t>
            </a:r>
            <a:r>
              <a:rPr lang="ru-RU" dirty="0" err="1"/>
              <a:t>умови</a:t>
            </a:r>
            <a:r>
              <a:rPr lang="ru-RU" dirty="0"/>
              <a:t>;</a:t>
            </a:r>
          </a:p>
          <a:p>
            <a:r>
              <a:rPr lang="ru-RU" dirty="0"/>
              <a:t>8) </a:t>
            </a:r>
            <a:r>
              <a:rPr lang="ru-RU" dirty="0" err="1"/>
              <a:t>відомості</a:t>
            </a:r>
            <a:r>
              <a:rPr lang="ru-RU" dirty="0"/>
              <a:t>, </a:t>
            </a:r>
            <a:r>
              <a:rPr lang="ru-RU" dirty="0" err="1"/>
              <a:t>що</a:t>
            </a:r>
            <a:r>
              <a:rPr lang="ru-RU" dirty="0"/>
              <a:t> </a:t>
            </a:r>
            <a:r>
              <a:rPr lang="ru-RU" dirty="0" err="1"/>
              <a:t>підтверджують</a:t>
            </a:r>
            <a:r>
              <a:rPr lang="ru-RU" dirty="0"/>
              <a:t> </a:t>
            </a:r>
            <a:r>
              <a:rPr lang="ru-RU" dirty="0" err="1"/>
              <a:t>дотримання</a:t>
            </a:r>
            <a:r>
              <a:rPr lang="ru-RU" dirty="0"/>
              <a:t> </a:t>
            </a:r>
            <a:r>
              <a:rPr lang="ru-RU" dirty="0" err="1"/>
              <a:t>встановлених</a:t>
            </a:r>
            <a:r>
              <a:rPr lang="ru-RU" dirty="0"/>
              <a:t> </a:t>
            </a:r>
            <a:r>
              <a:rPr lang="ru-RU" dirty="0" err="1"/>
              <a:t>законодавством</a:t>
            </a:r>
            <a:r>
              <a:rPr lang="ru-RU" dirty="0"/>
              <a:t> </a:t>
            </a:r>
            <a:r>
              <a:rPr lang="ru-RU" dirty="0" err="1"/>
              <a:t>заборон</a:t>
            </a:r>
            <a:r>
              <a:rPr lang="ru-RU" dirty="0"/>
              <a:t> та </a:t>
            </a:r>
            <a:r>
              <a:rPr lang="ru-RU" dirty="0" err="1"/>
              <a:t>обмежень</a:t>
            </a:r>
            <a:r>
              <a:rPr lang="ru-RU" dirty="0"/>
              <a:t> </a:t>
            </a:r>
            <a:r>
              <a:rPr lang="ru-RU" dirty="0" err="1"/>
              <a:t>щодо</a:t>
            </a:r>
            <a:r>
              <a:rPr lang="ru-RU" dirty="0"/>
              <a:t> </a:t>
            </a:r>
            <a:r>
              <a:rPr lang="ru-RU" dirty="0" err="1"/>
              <a:t>переміщення</a:t>
            </a:r>
            <a:r>
              <a:rPr lang="ru-RU" dirty="0"/>
              <a:t> </a:t>
            </a:r>
            <a:r>
              <a:rPr lang="ru-RU" dirty="0" err="1"/>
              <a:t>товарів</a:t>
            </a:r>
            <a:r>
              <a:rPr lang="ru-RU" dirty="0"/>
              <a:t> через </a:t>
            </a:r>
            <a:r>
              <a:rPr lang="ru-RU" dirty="0" err="1"/>
              <a:t>митний</a:t>
            </a:r>
            <a:r>
              <a:rPr lang="ru-RU" dirty="0"/>
              <a:t> кордон </a:t>
            </a:r>
            <a:r>
              <a:rPr lang="ru-RU" dirty="0" err="1"/>
              <a:t>України</a:t>
            </a:r>
            <a:r>
              <a:rPr lang="ru-RU" dirty="0"/>
              <a:t>;</a:t>
            </a:r>
          </a:p>
          <a:p>
            <a:r>
              <a:rPr lang="ru-RU" dirty="0"/>
              <a:t>9) </a:t>
            </a:r>
            <a:r>
              <a:rPr lang="ru-RU" dirty="0" err="1"/>
              <a:t>відомості</a:t>
            </a:r>
            <a:r>
              <a:rPr lang="ru-RU" dirty="0"/>
              <a:t> про </a:t>
            </a:r>
            <a:r>
              <a:rPr lang="ru-RU" dirty="0" err="1"/>
              <a:t>документи</a:t>
            </a:r>
            <a:r>
              <a:rPr lang="ru-RU" dirty="0"/>
              <a:t>,</a:t>
            </a:r>
          </a:p>
          <a:p>
            <a:r>
              <a:rPr lang="ru-RU" dirty="0"/>
              <a:t>10) </a:t>
            </a:r>
            <a:r>
              <a:rPr lang="ru-RU" dirty="0" err="1"/>
              <a:t>довідковий</a:t>
            </a:r>
            <a:r>
              <a:rPr lang="ru-RU" dirty="0"/>
              <a:t> номер </a:t>
            </a:r>
            <a:r>
              <a:rPr lang="ru-RU" dirty="0" err="1"/>
              <a:t>декларації</a:t>
            </a:r>
            <a:r>
              <a:rPr lang="ru-RU" dirty="0"/>
              <a:t> (за </a:t>
            </a:r>
            <a:r>
              <a:rPr lang="ru-RU" dirty="0" err="1"/>
              <a:t>бажанням</a:t>
            </a:r>
            <a:r>
              <a:rPr lang="ru-RU" dirty="0"/>
              <a:t> декларанта).</a:t>
            </a:r>
          </a:p>
          <a:p>
            <a:endParaRPr lang="ru-RU" dirty="0"/>
          </a:p>
        </p:txBody>
      </p:sp>
    </p:spTree>
    <p:extLst>
      <p:ext uri="{BB962C8B-B14F-4D97-AF65-F5344CB8AC3E}">
        <p14:creationId xmlns:p14="http://schemas.microsoft.com/office/powerpoint/2010/main" val="3368510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785" y="204716"/>
            <a:ext cx="9321421" cy="6332561"/>
          </a:xfrm>
        </p:spPr>
        <p:txBody>
          <a:bodyPr>
            <a:normAutofit fontScale="92500"/>
          </a:bodyPr>
          <a:lstStyle/>
          <a:p>
            <a:pPr marL="0" indent="0">
              <a:buNone/>
            </a:pPr>
            <a:r>
              <a:rPr lang="ru-RU" dirty="0" err="1"/>
              <a:t>Прийняття</a:t>
            </a:r>
            <a:r>
              <a:rPr lang="ru-RU" dirty="0"/>
              <a:t> </a:t>
            </a:r>
            <a:r>
              <a:rPr lang="ru-RU" dirty="0" err="1"/>
              <a:t>митної</a:t>
            </a:r>
            <a:r>
              <a:rPr lang="ru-RU" dirty="0"/>
              <a:t> </a:t>
            </a:r>
            <a:r>
              <a:rPr lang="ru-RU" dirty="0" err="1"/>
              <a:t>декларації</a:t>
            </a:r>
            <a:endParaRPr lang="ru-RU" dirty="0"/>
          </a:p>
          <a:p>
            <a:r>
              <a:rPr lang="ru-RU" dirty="0"/>
              <a:t>1. </a:t>
            </a:r>
            <a:r>
              <a:rPr lang="ru-RU" dirty="0" err="1"/>
              <a:t>Митна</a:t>
            </a:r>
            <a:r>
              <a:rPr lang="ru-RU" dirty="0"/>
              <a:t> </a:t>
            </a:r>
            <a:r>
              <a:rPr lang="ru-RU" dirty="0" err="1"/>
              <a:t>декларація</a:t>
            </a:r>
            <a:r>
              <a:rPr lang="ru-RU" dirty="0"/>
              <a:t> </a:t>
            </a:r>
            <a:r>
              <a:rPr lang="ru-RU" dirty="0" err="1"/>
              <a:t>реєструється</a:t>
            </a:r>
            <a:r>
              <a:rPr lang="ru-RU" dirty="0"/>
              <a:t> та </a:t>
            </a:r>
            <a:r>
              <a:rPr lang="ru-RU" dirty="0" err="1"/>
              <a:t>приймається</a:t>
            </a:r>
            <a:r>
              <a:rPr lang="ru-RU" dirty="0"/>
              <a:t> </a:t>
            </a:r>
            <a:r>
              <a:rPr lang="ru-RU" dirty="0" err="1"/>
              <a:t>митним</a:t>
            </a:r>
            <a:r>
              <a:rPr lang="ru-RU" dirty="0"/>
              <a:t> органом у порядку, </a:t>
            </a:r>
            <a:r>
              <a:rPr lang="ru-RU" dirty="0" err="1"/>
              <a:t>що</a:t>
            </a:r>
            <a:r>
              <a:rPr lang="ru-RU" dirty="0"/>
              <a:t> </a:t>
            </a:r>
            <a:r>
              <a:rPr lang="ru-RU" dirty="0" err="1"/>
              <a:t>визначається</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a:t>
            </a:r>
            <a:r>
              <a:rPr lang="ru-RU" dirty="0" err="1"/>
              <a:t>політику</a:t>
            </a:r>
            <a:r>
              <a:rPr lang="ru-RU" dirty="0"/>
              <a:t>.</a:t>
            </a:r>
          </a:p>
          <a:p>
            <a:r>
              <a:rPr lang="ru-RU" dirty="0"/>
              <a:t>2. </a:t>
            </a:r>
            <a:r>
              <a:rPr lang="ru-RU" dirty="0" err="1"/>
              <a:t>Митна</a:t>
            </a:r>
            <a:r>
              <a:rPr lang="ru-RU" dirty="0"/>
              <a:t> </a:t>
            </a:r>
            <a:r>
              <a:rPr lang="ru-RU" dirty="0" err="1"/>
              <a:t>декларація</a:t>
            </a:r>
            <a:r>
              <a:rPr lang="ru-RU" dirty="0"/>
              <a:t> та </a:t>
            </a:r>
            <a:r>
              <a:rPr lang="ru-RU" dirty="0" err="1"/>
              <a:t>інші</a:t>
            </a:r>
            <a:r>
              <a:rPr lang="ru-RU" dirty="0"/>
              <a:t> </a:t>
            </a:r>
            <a:r>
              <a:rPr lang="ru-RU" dirty="0" err="1"/>
              <a:t>документи</a:t>
            </a:r>
            <a:r>
              <a:rPr lang="ru-RU" dirty="0"/>
              <a:t> </a:t>
            </a:r>
            <a:r>
              <a:rPr lang="ru-RU" dirty="0" err="1"/>
              <a:t>подаються</a:t>
            </a:r>
            <a:r>
              <a:rPr lang="ru-RU" dirty="0"/>
              <a:t> </a:t>
            </a:r>
            <a:r>
              <a:rPr lang="ru-RU" dirty="0" err="1"/>
              <a:t>митному</a:t>
            </a:r>
            <a:r>
              <a:rPr lang="ru-RU" dirty="0"/>
              <a:t> органу в </a:t>
            </a:r>
            <a:r>
              <a:rPr lang="ru-RU" dirty="0" err="1"/>
              <a:t>електронному</a:t>
            </a:r>
            <a:r>
              <a:rPr lang="ru-RU" dirty="0"/>
              <a:t> </a:t>
            </a:r>
            <a:r>
              <a:rPr lang="ru-RU" dirty="0" err="1"/>
              <a:t>вигляді</a:t>
            </a:r>
            <a:r>
              <a:rPr lang="ru-RU" dirty="0"/>
              <a:t> з </a:t>
            </a:r>
            <a:r>
              <a:rPr lang="ru-RU" dirty="0" err="1"/>
              <a:t>дотриманням</a:t>
            </a:r>
            <a:r>
              <a:rPr lang="ru-RU" dirty="0"/>
              <a:t> </a:t>
            </a:r>
            <a:r>
              <a:rPr lang="ru-RU" dirty="0" err="1"/>
              <a:t>вимог</a:t>
            </a:r>
            <a:r>
              <a:rPr lang="ru-RU" dirty="0"/>
              <a:t> </a:t>
            </a:r>
            <a:r>
              <a:rPr lang="ru-RU" dirty="0" err="1"/>
              <a:t>Митного</a:t>
            </a:r>
            <a:r>
              <a:rPr lang="ru-RU" dirty="0"/>
              <a:t> Кодексу </a:t>
            </a:r>
            <a:r>
              <a:rPr lang="ru-RU" dirty="0" err="1"/>
              <a:t>або</a:t>
            </a:r>
            <a:r>
              <a:rPr lang="ru-RU" dirty="0"/>
              <a:t> на </a:t>
            </a:r>
            <a:r>
              <a:rPr lang="ru-RU" dirty="0" err="1"/>
              <a:t>паперових</a:t>
            </a:r>
            <a:r>
              <a:rPr lang="ru-RU" dirty="0"/>
              <a:t> </a:t>
            </a:r>
            <a:r>
              <a:rPr lang="ru-RU" dirty="0" err="1"/>
              <a:t>носіях</a:t>
            </a:r>
            <a:r>
              <a:rPr lang="ru-RU" dirty="0"/>
              <a:t>. </a:t>
            </a:r>
            <a:r>
              <a:rPr lang="ru-RU" dirty="0" err="1"/>
              <a:t>Митна</a:t>
            </a:r>
            <a:r>
              <a:rPr lang="ru-RU" dirty="0"/>
              <a:t> </a:t>
            </a:r>
            <a:r>
              <a:rPr lang="ru-RU" dirty="0" err="1"/>
              <a:t>декларація</a:t>
            </a:r>
            <a:r>
              <a:rPr lang="ru-RU" dirty="0"/>
              <a:t> на </a:t>
            </a:r>
            <a:r>
              <a:rPr lang="ru-RU" dirty="0" err="1"/>
              <a:t>паперовому</a:t>
            </a:r>
            <a:r>
              <a:rPr lang="ru-RU" dirty="0"/>
              <a:t> </a:t>
            </a:r>
            <a:r>
              <a:rPr lang="ru-RU" dirty="0" err="1"/>
              <a:t>носії</a:t>
            </a:r>
            <a:r>
              <a:rPr lang="ru-RU" dirty="0"/>
              <a:t> </a:t>
            </a:r>
            <a:r>
              <a:rPr lang="ru-RU" dirty="0" err="1"/>
              <a:t>супроводжується</a:t>
            </a:r>
            <a:r>
              <a:rPr lang="ru-RU" dirty="0"/>
              <a:t> </a:t>
            </a:r>
            <a:r>
              <a:rPr lang="ru-RU" dirty="0" err="1"/>
              <a:t>її</a:t>
            </a:r>
            <a:r>
              <a:rPr lang="ru-RU" dirty="0"/>
              <a:t> </a:t>
            </a:r>
            <a:r>
              <a:rPr lang="ru-RU" dirty="0" err="1"/>
              <a:t>електронною</a:t>
            </a:r>
            <a:r>
              <a:rPr lang="ru-RU" dirty="0"/>
              <a:t> </a:t>
            </a:r>
            <a:r>
              <a:rPr lang="ru-RU" dirty="0" err="1"/>
              <a:t>копією</a:t>
            </a:r>
            <a:r>
              <a:rPr lang="ru-RU" dirty="0"/>
              <a:t>. Разом з </a:t>
            </a:r>
            <a:r>
              <a:rPr lang="ru-RU" dirty="0" err="1"/>
              <a:t>митною</a:t>
            </a:r>
            <a:r>
              <a:rPr lang="ru-RU" dirty="0"/>
              <a:t> </a:t>
            </a:r>
            <a:r>
              <a:rPr lang="ru-RU" dirty="0" err="1"/>
              <a:t>декларацією</a:t>
            </a:r>
            <a:r>
              <a:rPr lang="ru-RU" dirty="0"/>
              <a:t> </a:t>
            </a:r>
            <a:r>
              <a:rPr lang="ru-RU" dirty="0" err="1"/>
              <a:t>митному</a:t>
            </a:r>
            <a:r>
              <a:rPr lang="ru-RU" dirty="0"/>
              <a:t> органу </a:t>
            </a:r>
            <a:r>
              <a:rPr lang="ru-RU" dirty="0" err="1"/>
              <a:t>подаються</a:t>
            </a:r>
            <a:r>
              <a:rPr lang="ru-RU" dirty="0"/>
              <a:t> </a:t>
            </a:r>
            <a:r>
              <a:rPr lang="ru-RU" dirty="0" err="1"/>
              <a:t>рахунок</a:t>
            </a:r>
            <a:r>
              <a:rPr lang="ru-RU" dirty="0"/>
              <a:t> </a:t>
            </a:r>
            <a:r>
              <a:rPr lang="ru-RU" dirty="0" err="1"/>
              <a:t>або</a:t>
            </a:r>
            <a:r>
              <a:rPr lang="ru-RU" dirty="0"/>
              <a:t> </a:t>
            </a:r>
            <a:r>
              <a:rPr lang="ru-RU" dirty="0" err="1"/>
              <a:t>інший</a:t>
            </a:r>
            <a:r>
              <a:rPr lang="ru-RU" dirty="0"/>
              <a:t> документ, </a:t>
            </a:r>
            <a:r>
              <a:rPr lang="ru-RU" dirty="0" err="1"/>
              <a:t>що</a:t>
            </a:r>
            <a:r>
              <a:rPr lang="ru-RU" dirty="0"/>
              <a:t> </a:t>
            </a:r>
            <a:r>
              <a:rPr lang="ru-RU" dirty="0" err="1"/>
              <a:t>визначає</a:t>
            </a:r>
            <a:r>
              <a:rPr lang="ru-RU" dirty="0"/>
              <a:t> </a:t>
            </a:r>
            <a:r>
              <a:rPr lang="ru-RU" dirty="0" err="1"/>
              <a:t>вартість</a:t>
            </a:r>
            <a:r>
              <a:rPr lang="ru-RU" dirty="0"/>
              <a:t> товару, та, у </a:t>
            </a:r>
            <a:r>
              <a:rPr lang="ru-RU" dirty="0" err="1"/>
              <a:t>випадках</a:t>
            </a:r>
            <a:r>
              <a:rPr lang="ru-RU" dirty="0"/>
              <a:t>, </a:t>
            </a:r>
            <a:r>
              <a:rPr lang="ru-RU" dirty="0" err="1"/>
              <a:t>встановлених</a:t>
            </a:r>
            <a:r>
              <a:rPr lang="ru-RU" dirty="0"/>
              <a:t> </a:t>
            </a:r>
            <a:r>
              <a:rPr lang="ru-RU" dirty="0" err="1"/>
              <a:t>Митним</a:t>
            </a:r>
            <a:r>
              <a:rPr lang="ru-RU" dirty="0"/>
              <a:t> Кодексом, - </a:t>
            </a:r>
            <a:r>
              <a:rPr lang="ru-RU" dirty="0" err="1"/>
              <a:t>декларація</a:t>
            </a:r>
            <a:r>
              <a:rPr lang="ru-RU" dirty="0"/>
              <a:t> </a:t>
            </a:r>
            <a:r>
              <a:rPr lang="ru-RU" dirty="0" err="1"/>
              <a:t>митної</a:t>
            </a:r>
            <a:r>
              <a:rPr lang="ru-RU" dirty="0"/>
              <a:t> </a:t>
            </a:r>
            <a:r>
              <a:rPr lang="ru-RU" dirty="0" err="1"/>
              <a:t>вартості</a:t>
            </a:r>
            <a:r>
              <a:rPr lang="ru-RU" dirty="0"/>
              <a:t>. </a:t>
            </a:r>
          </a:p>
          <a:p>
            <a:r>
              <a:rPr lang="ru-RU" dirty="0"/>
              <a:t>На </a:t>
            </a:r>
            <a:r>
              <a:rPr lang="ru-RU" dirty="0" err="1"/>
              <a:t>вимогу</a:t>
            </a:r>
            <a:r>
              <a:rPr lang="ru-RU" dirty="0"/>
              <a:t> </a:t>
            </a:r>
            <a:r>
              <a:rPr lang="ru-RU" dirty="0" err="1"/>
              <a:t>митного</a:t>
            </a:r>
            <a:r>
              <a:rPr lang="ru-RU" dirty="0"/>
              <a:t> органу декларант </a:t>
            </a:r>
            <a:r>
              <a:rPr lang="ru-RU" dirty="0" err="1"/>
              <a:t>або</a:t>
            </a:r>
            <a:r>
              <a:rPr lang="ru-RU" dirty="0"/>
              <a:t> </a:t>
            </a:r>
            <a:r>
              <a:rPr lang="ru-RU" dirty="0" err="1"/>
              <a:t>уповноважена</a:t>
            </a:r>
            <a:r>
              <a:rPr lang="ru-RU" dirty="0"/>
              <a:t> ним особа </a:t>
            </a:r>
            <a:r>
              <a:rPr lang="ru-RU" dirty="0" err="1"/>
              <a:t>зобов’язані</a:t>
            </a:r>
            <a:r>
              <a:rPr lang="ru-RU" dirty="0"/>
              <a:t> </a:t>
            </a:r>
            <a:r>
              <a:rPr lang="ru-RU" dirty="0" err="1"/>
              <a:t>надати</a:t>
            </a:r>
            <a:r>
              <a:rPr lang="ru-RU" dirty="0"/>
              <a:t> </a:t>
            </a:r>
            <a:r>
              <a:rPr lang="ru-RU" dirty="0" err="1"/>
              <a:t>митному</a:t>
            </a:r>
            <a:r>
              <a:rPr lang="ru-RU" dirty="0"/>
              <a:t> органу </a:t>
            </a:r>
            <a:r>
              <a:rPr lang="ru-RU" dirty="0" err="1"/>
              <a:t>оригінали</a:t>
            </a:r>
            <a:r>
              <a:rPr lang="ru-RU" dirty="0"/>
              <a:t> таких </a:t>
            </a:r>
            <a:r>
              <a:rPr lang="ru-RU" dirty="0" err="1"/>
              <a:t>документів</a:t>
            </a:r>
            <a:r>
              <a:rPr lang="ru-RU" dirty="0"/>
              <a:t> </a:t>
            </a:r>
            <a:r>
              <a:rPr lang="ru-RU" dirty="0" err="1"/>
              <a:t>або</a:t>
            </a:r>
            <a:r>
              <a:rPr lang="ru-RU" dirty="0"/>
              <a:t> </a:t>
            </a:r>
            <a:r>
              <a:rPr lang="ru-RU" dirty="0" err="1"/>
              <a:t>засвідчені</a:t>
            </a:r>
            <a:r>
              <a:rPr lang="ru-RU" dirty="0"/>
              <a:t> в </a:t>
            </a:r>
            <a:r>
              <a:rPr lang="ru-RU" dirty="0" err="1"/>
              <a:t>установленому</a:t>
            </a:r>
            <a:r>
              <a:rPr lang="ru-RU" dirty="0"/>
              <a:t> порядку </a:t>
            </a:r>
            <a:r>
              <a:rPr lang="ru-RU" dirty="0" err="1"/>
              <a:t>їх</a:t>
            </a:r>
            <a:r>
              <a:rPr lang="ru-RU" dirty="0"/>
              <a:t> </a:t>
            </a:r>
            <a:r>
              <a:rPr lang="ru-RU" dirty="0" err="1"/>
              <a:t>копії</a:t>
            </a:r>
            <a:r>
              <a:rPr lang="ru-RU" dirty="0"/>
              <a:t>, </a:t>
            </a:r>
            <a:r>
              <a:rPr lang="ru-RU" dirty="0" err="1"/>
              <a:t>якщо</a:t>
            </a:r>
            <a:r>
              <a:rPr lang="ru-RU" dirty="0"/>
              <a:t> </a:t>
            </a:r>
            <a:r>
              <a:rPr lang="ru-RU" dirty="0" err="1"/>
              <a:t>законодавством</a:t>
            </a:r>
            <a:r>
              <a:rPr lang="ru-RU" dirty="0"/>
              <a:t> не </a:t>
            </a:r>
            <a:r>
              <a:rPr lang="ru-RU" dirty="0" err="1"/>
              <a:t>передбачено</a:t>
            </a:r>
            <a:r>
              <a:rPr lang="ru-RU" dirty="0"/>
              <a:t> </a:t>
            </a:r>
            <a:r>
              <a:rPr lang="ru-RU" dirty="0" err="1"/>
              <a:t>подання</a:t>
            </a:r>
            <a:r>
              <a:rPr lang="ru-RU" dirty="0"/>
              <a:t> </a:t>
            </a:r>
            <a:r>
              <a:rPr lang="ru-RU" dirty="0" err="1"/>
              <a:t>оригіналів</a:t>
            </a:r>
            <a:r>
              <a:rPr lang="ru-RU" dirty="0"/>
              <a:t>.</a:t>
            </a:r>
          </a:p>
          <a:p>
            <a:r>
              <a:rPr lang="ru-RU" dirty="0" err="1"/>
              <a:t>Митним</a:t>
            </a:r>
            <a:r>
              <a:rPr lang="ru-RU" dirty="0"/>
              <a:t> органам </a:t>
            </a:r>
            <a:r>
              <a:rPr lang="ru-RU" dirty="0" err="1"/>
              <a:t>забороняється</a:t>
            </a:r>
            <a:r>
              <a:rPr lang="ru-RU" dirty="0"/>
              <a:t> </a:t>
            </a:r>
            <a:r>
              <a:rPr lang="ru-RU" dirty="0" err="1"/>
              <a:t>вимагати</a:t>
            </a:r>
            <a:r>
              <a:rPr lang="ru-RU" dirty="0"/>
              <a:t> </a:t>
            </a:r>
            <a:r>
              <a:rPr lang="ru-RU" dirty="0" err="1"/>
              <a:t>надання</a:t>
            </a:r>
            <a:r>
              <a:rPr lang="ru-RU" dirty="0"/>
              <a:t> декларантом </a:t>
            </a:r>
            <a:r>
              <a:rPr lang="ru-RU" dirty="0" err="1"/>
              <a:t>або</a:t>
            </a:r>
            <a:r>
              <a:rPr lang="ru-RU" dirty="0"/>
              <a:t> </a:t>
            </a:r>
            <a:r>
              <a:rPr lang="ru-RU" dirty="0" err="1"/>
              <a:t>уповноваженою</a:t>
            </a:r>
            <a:r>
              <a:rPr lang="ru-RU" dirty="0"/>
              <a:t> ним особою </a:t>
            </a:r>
            <a:r>
              <a:rPr lang="ru-RU" dirty="0" err="1"/>
              <a:t>документів</a:t>
            </a:r>
            <a:r>
              <a:rPr lang="ru-RU" dirty="0"/>
              <a:t> та/</a:t>
            </a:r>
            <a:r>
              <a:rPr lang="ru-RU" dirty="0" err="1"/>
              <a:t>або</a:t>
            </a:r>
            <a:r>
              <a:rPr lang="ru-RU" dirty="0"/>
              <a:t> </a:t>
            </a:r>
            <a:r>
              <a:rPr lang="ru-RU" dirty="0" err="1"/>
              <a:t>відомостей</a:t>
            </a:r>
            <a:r>
              <a:rPr lang="ru-RU" dirty="0"/>
              <a:t>, </a:t>
            </a:r>
            <a:r>
              <a:rPr lang="ru-RU" dirty="0" err="1"/>
              <a:t>якщо</a:t>
            </a:r>
            <a:r>
              <a:rPr lang="ru-RU" dirty="0"/>
              <a:t> </a:t>
            </a:r>
            <a:r>
              <a:rPr lang="ru-RU" dirty="0" err="1"/>
              <a:t>цим</a:t>
            </a:r>
            <a:r>
              <a:rPr lang="ru-RU" dirty="0"/>
              <a:t> Кодексом та </a:t>
            </a:r>
            <a:r>
              <a:rPr lang="ru-RU" dirty="0" err="1"/>
              <a:t>іншими</a:t>
            </a:r>
            <a:r>
              <a:rPr lang="ru-RU" dirty="0"/>
              <a:t> законами </a:t>
            </a:r>
            <a:r>
              <a:rPr lang="ru-RU" dirty="0" err="1"/>
              <a:t>України</a:t>
            </a:r>
            <a:r>
              <a:rPr lang="ru-RU" dirty="0"/>
              <a:t> </a:t>
            </a:r>
            <a:r>
              <a:rPr lang="ru-RU" dirty="0" err="1"/>
              <a:t>передбачено</a:t>
            </a:r>
            <a:r>
              <a:rPr lang="ru-RU" dirty="0"/>
              <a:t> </a:t>
            </a:r>
            <a:r>
              <a:rPr lang="ru-RU" dirty="0" err="1"/>
              <a:t>надання</a:t>
            </a:r>
            <a:r>
              <a:rPr lang="ru-RU" dirty="0"/>
              <a:t> таких </a:t>
            </a:r>
            <a:r>
              <a:rPr lang="ru-RU" dirty="0" err="1"/>
              <a:t>документів</a:t>
            </a:r>
            <a:r>
              <a:rPr lang="ru-RU" dirty="0"/>
              <a:t> (</a:t>
            </a:r>
            <a:r>
              <a:rPr lang="ru-RU" dirty="0" err="1"/>
              <a:t>відомостей</a:t>
            </a:r>
            <a:r>
              <a:rPr lang="ru-RU" dirty="0"/>
              <a:t>) </a:t>
            </a:r>
            <a:r>
              <a:rPr lang="ru-RU" dirty="0" err="1"/>
              <a:t>митним</a:t>
            </a:r>
            <a:r>
              <a:rPr lang="ru-RU" dirty="0"/>
              <a:t> органам </a:t>
            </a:r>
            <a:r>
              <a:rPr lang="ru-RU" dirty="0" err="1"/>
              <a:t>державними</a:t>
            </a:r>
            <a:r>
              <a:rPr lang="ru-RU" dirty="0"/>
              <a:t> органами, </a:t>
            </a:r>
            <a:r>
              <a:rPr lang="ru-RU" dirty="0" err="1"/>
              <a:t>установами</a:t>
            </a:r>
            <a:r>
              <a:rPr lang="ru-RU" dirty="0"/>
              <a:t> та </a:t>
            </a:r>
            <a:r>
              <a:rPr lang="ru-RU" dirty="0" err="1"/>
              <a:t>організаціями</a:t>
            </a:r>
            <a:r>
              <a:rPr lang="ru-RU" dirty="0"/>
              <a:t>, </a:t>
            </a:r>
            <a:r>
              <a:rPr lang="ru-RU" dirty="0" err="1"/>
              <a:t>уповноваженими</a:t>
            </a:r>
            <a:r>
              <a:rPr lang="ru-RU" dirty="0"/>
              <a:t> на </a:t>
            </a:r>
            <a:r>
              <a:rPr lang="ru-RU" dirty="0" err="1"/>
              <a:t>здійснення</a:t>
            </a:r>
            <a:r>
              <a:rPr lang="ru-RU" dirty="0"/>
              <a:t> </a:t>
            </a:r>
            <a:r>
              <a:rPr lang="ru-RU" dirty="0" err="1"/>
              <a:t>дозвільних</a:t>
            </a:r>
            <a:r>
              <a:rPr lang="ru-RU" dirty="0"/>
              <a:t> </a:t>
            </a:r>
            <a:r>
              <a:rPr lang="ru-RU" dirty="0" err="1"/>
              <a:t>або</a:t>
            </a:r>
            <a:r>
              <a:rPr lang="ru-RU" dirty="0"/>
              <a:t> </a:t>
            </a:r>
            <a:r>
              <a:rPr lang="ru-RU" dirty="0" err="1"/>
              <a:t>контрольних</a:t>
            </a:r>
            <a:r>
              <a:rPr lang="ru-RU" dirty="0"/>
              <a:t> </a:t>
            </a:r>
            <a:r>
              <a:rPr lang="ru-RU" dirty="0" err="1"/>
              <a:t>функцій</a:t>
            </a:r>
            <a:r>
              <a:rPr lang="ru-RU" dirty="0"/>
              <a:t> </a:t>
            </a:r>
            <a:r>
              <a:rPr lang="ru-RU" dirty="0" err="1"/>
              <a:t>щодо</a:t>
            </a:r>
            <a:r>
              <a:rPr lang="ru-RU" dirty="0"/>
              <a:t> </a:t>
            </a:r>
            <a:r>
              <a:rPr lang="ru-RU" dirty="0" err="1"/>
              <a:t>переміщення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через </a:t>
            </a:r>
            <a:r>
              <a:rPr lang="ru-RU" dirty="0" err="1"/>
              <a:t>митний</a:t>
            </a:r>
            <a:r>
              <a:rPr lang="ru-RU" dirty="0"/>
              <a:t> кордон </a:t>
            </a:r>
            <a:r>
              <a:rPr lang="ru-RU" dirty="0" err="1"/>
              <a:t>України</a:t>
            </a:r>
            <a:r>
              <a:rPr lang="ru-RU" dirty="0"/>
              <a:t>, через </a:t>
            </a:r>
            <a:r>
              <a:rPr lang="ru-RU" dirty="0" err="1"/>
              <a:t>єдиний</a:t>
            </a:r>
            <a:r>
              <a:rPr lang="ru-RU" dirty="0"/>
              <a:t> </a:t>
            </a:r>
            <a:r>
              <a:rPr lang="ru-RU" dirty="0" err="1"/>
              <a:t>державний</a:t>
            </a:r>
            <a:r>
              <a:rPr lang="ru-RU" dirty="0"/>
              <a:t> </a:t>
            </a:r>
            <a:r>
              <a:rPr lang="ru-RU" dirty="0" err="1"/>
              <a:t>інформаційний</a:t>
            </a:r>
            <a:r>
              <a:rPr lang="ru-RU" dirty="0"/>
              <a:t> веб-портал "</a:t>
            </a:r>
            <a:r>
              <a:rPr lang="ru-RU" dirty="0" err="1"/>
              <a:t>Єдине</a:t>
            </a:r>
            <a:r>
              <a:rPr lang="ru-RU" dirty="0"/>
              <a:t> </a:t>
            </a:r>
            <a:r>
              <a:rPr lang="ru-RU" dirty="0" err="1"/>
              <a:t>вікно</a:t>
            </a:r>
            <a:r>
              <a:rPr lang="ru-RU" dirty="0"/>
              <a:t> для </a:t>
            </a:r>
            <a:r>
              <a:rPr lang="ru-RU" dirty="0" err="1"/>
              <a:t>міжнародної</a:t>
            </a:r>
            <a:r>
              <a:rPr lang="ru-RU" dirty="0"/>
              <a:t> </a:t>
            </a:r>
            <a:r>
              <a:rPr lang="ru-RU" dirty="0" err="1"/>
              <a:t>торгівлі</a:t>
            </a:r>
            <a:r>
              <a:rPr lang="ru-RU" dirty="0"/>
              <a:t>", а </a:t>
            </a:r>
            <a:r>
              <a:rPr lang="ru-RU" dirty="0" err="1"/>
              <a:t>також</a:t>
            </a:r>
            <a:r>
              <a:rPr lang="ru-RU" dirty="0"/>
              <a:t> </a:t>
            </a:r>
            <a:r>
              <a:rPr lang="ru-RU" dirty="0" err="1"/>
              <a:t>приймати</a:t>
            </a:r>
            <a:r>
              <a:rPr lang="ru-RU" dirty="0"/>
              <a:t> і </a:t>
            </a:r>
            <a:r>
              <a:rPr lang="ru-RU" dirty="0" err="1"/>
              <a:t>використовувати</a:t>
            </a:r>
            <a:r>
              <a:rPr lang="ru-RU" dirty="0"/>
              <a:t> </a:t>
            </a:r>
            <a:r>
              <a:rPr lang="ru-RU" dirty="0" err="1"/>
              <a:t>такі</a:t>
            </a:r>
            <a:r>
              <a:rPr lang="ru-RU" dirty="0"/>
              <a:t> </a:t>
            </a:r>
            <a:r>
              <a:rPr lang="ru-RU" dirty="0" err="1"/>
              <a:t>документи</a:t>
            </a:r>
            <a:r>
              <a:rPr lang="ru-RU" dirty="0"/>
              <a:t> та/</a:t>
            </a:r>
            <a:r>
              <a:rPr lang="ru-RU" dirty="0" err="1"/>
              <a:t>або</a:t>
            </a:r>
            <a:r>
              <a:rPr lang="ru-RU" dirty="0"/>
              <a:t> </a:t>
            </a:r>
            <a:r>
              <a:rPr lang="ru-RU" dirty="0" err="1"/>
              <a:t>відомості</a:t>
            </a:r>
            <a:r>
              <a:rPr lang="ru-RU" dirty="0"/>
              <a:t>, </a:t>
            </a:r>
            <a:r>
              <a:rPr lang="ru-RU" dirty="0" err="1"/>
              <a:t>надані</a:t>
            </a:r>
            <a:r>
              <a:rPr lang="ru-RU" dirty="0"/>
              <a:t> декларантом </a:t>
            </a:r>
            <a:r>
              <a:rPr lang="ru-RU" dirty="0" err="1"/>
              <a:t>або</a:t>
            </a:r>
            <a:r>
              <a:rPr lang="ru-RU" dirty="0"/>
              <a:t> </a:t>
            </a:r>
            <a:r>
              <a:rPr lang="ru-RU" dirty="0" err="1"/>
              <a:t>уповноваженою</a:t>
            </a:r>
            <a:r>
              <a:rPr lang="ru-RU" dirty="0"/>
              <a:t> ним особою, для </a:t>
            </a:r>
            <a:r>
              <a:rPr lang="ru-RU" dirty="0" err="1"/>
              <a:t>здійснення</a:t>
            </a:r>
            <a:r>
              <a:rPr lang="ru-RU" dirty="0"/>
              <a:t> </a:t>
            </a:r>
            <a:r>
              <a:rPr lang="ru-RU" dirty="0" err="1"/>
              <a:t>митних</a:t>
            </a:r>
            <a:r>
              <a:rPr lang="ru-RU" dirty="0"/>
              <a:t> формальностей.</a:t>
            </a:r>
          </a:p>
          <a:p>
            <a:endParaRPr lang="ru-RU" dirty="0"/>
          </a:p>
        </p:txBody>
      </p:sp>
    </p:spTree>
    <p:extLst>
      <p:ext uri="{BB962C8B-B14F-4D97-AF65-F5344CB8AC3E}">
        <p14:creationId xmlns:p14="http://schemas.microsoft.com/office/powerpoint/2010/main" val="3497423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4843" y="218364"/>
            <a:ext cx="9526136" cy="6318913"/>
          </a:xfrm>
        </p:spPr>
        <p:txBody>
          <a:bodyPr/>
          <a:lstStyle/>
          <a:p>
            <a:r>
              <a:rPr lang="ru-RU" dirty="0"/>
              <a:t>Дата та час </a:t>
            </a:r>
            <a:r>
              <a:rPr lang="ru-RU" dirty="0" err="1"/>
              <a:t>подання</a:t>
            </a:r>
            <a:r>
              <a:rPr lang="ru-RU" dirty="0"/>
              <a:t> </a:t>
            </a:r>
            <a:r>
              <a:rPr lang="ru-RU" dirty="0" err="1"/>
              <a:t>митної</a:t>
            </a:r>
            <a:r>
              <a:rPr lang="ru-RU" dirty="0"/>
              <a:t> </a:t>
            </a:r>
            <a:r>
              <a:rPr lang="ru-RU" dirty="0" err="1"/>
              <a:t>декларації</a:t>
            </a:r>
            <a:r>
              <a:rPr lang="ru-RU" dirty="0"/>
              <a:t> </a:t>
            </a:r>
            <a:r>
              <a:rPr lang="ru-RU" dirty="0" err="1"/>
              <a:t>фіксується</a:t>
            </a:r>
            <a:r>
              <a:rPr lang="ru-RU" dirty="0"/>
              <a:t> </a:t>
            </a:r>
            <a:r>
              <a:rPr lang="ru-RU" dirty="0" err="1"/>
              <a:t>митним</a:t>
            </a:r>
            <a:r>
              <a:rPr lang="ru-RU" dirty="0"/>
              <a:t> органом шляхом </a:t>
            </a:r>
            <a:r>
              <a:rPr lang="ru-RU" dirty="0" err="1"/>
              <a:t>її</a:t>
            </a:r>
            <a:r>
              <a:rPr lang="ru-RU" dirty="0"/>
              <a:t> </a:t>
            </a:r>
            <a:r>
              <a:rPr lang="ru-RU" dirty="0" err="1"/>
              <a:t>реєстрації</a:t>
            </a:r>
            <a:r>
              <a:rPr lang="ru-RU" dirty="0"/>
              <a:t>, у тому </a:t>
            </a:r>
            <a:r>
              <a:rPr lang="ru-RU" dirty="0" err="1"/>
              <a:t>числі</a:t>
            </a:r>
            <a:r>
              <a:rPr lang="ru-RU" dirty="0"/>
              <a:t> з </a:t>
            </a:r>
            <a:r>
              <a:rPr lang="ru-RU" dirty="0" err="1"/>
              <a:t>використанням</a:t>
            </a:r>
            <a:r>
              <a:rPr lang="ru-RU" dirty="0"/>
              <a:t> </a:t>
            </a:r>
            <a:r>
              <a:rPr lang="ru-RU" dirty="0" err="1"/>
              <a:t>інформаційних</a:t>
            </a:r>
            <a:r>
              <a:rPr lang="ru-RU" dirty="0"/>
              <a:t> </a:t>
            </a:r>
            <a:r>
              <a:rPr lang="ru-RU" dirty="0" err="1"/>
              <a:t>технологій</a:t>
            </a:r>
            <a:r>
              <a:rPr lang="ru-RU" dirty="0"/>
              <a:t>. </a:t>
            </a:r>
            <a:r>
              <a:rPr lang="ru-RU" dirty="0" err="1"/>
              <a:t>Митний</a:t>
            </a:r>
            <a:r>
              <a:rPr lang="ru-RU" dirty="0"/>
              <a:t> орган не </a:t>
            </a:r>
            <a:r>
              <a:rPr lang="ru-RU" dirty="0" err="1"/>
              <a:t>має</a:t>
            </a:r>
            <a:r>
              <a:rPr lang="ru-RU" dirty="0"/>
              <a:t> права </a:t>
            </a:r>
            <a:r>
              <a:rPr lang="ru-RU" dirty="0" err="1"/>
              <a:t>відмовити</a:t>
            </a:r>
            <a:r>
              <a:rPr lang="ru-RU" dirty="0"/>
              <a:t> в </a:t>
            </a:r>
            <a:r>
              <a:rPr lang="ru-RU" dirty="0" err="1"/>
              <a:t>реєстрації</a:t>
            </a:r>
            <a:r>
              <a:rPr lang="ru-RU" dirty="0"/>
              <a:t> </a:t>
            </a:r>
            <a:r>
              <a:rPr lang="ru-RU" dirty="0" err="1"/>
              <a:t>митної</a:t>
            </a:r>
            <a:r>
              <a:rPr lang="ru-RU" dirty="0"/>
              <a:t> </a:t>
            </a:r>
            <a:r>
              <a:rPr lang="ru-RU" dirty="0" err="1"/>
              <a:t>декларації</a:t>
            </a:r>
            <a:r>
              <a:rPr lang="ru-RU" dirty="0"/>
              <a:t>.</a:t>
            </a:r>
          </a:p>
          <a:p>
            <a:r>
              <a:rPr lang="ru-RU" dirty="0" err="1"/>
              <a:t>Митний</a:t>
            </a:r>
            <a:r>
              <a:rPr lang="ru-RU" dirty="0"/>
              <a:t> орган </a:t>
            </a:r>
            <a:r>
              <a:rPr lang="ru-RU" dirty="0" err="1"/>
              <a:t>зобов’язаний</a:t>
            </a:r>
            <a:r>
              <a:rPr lang="ru-RU" dirty="0"/>
              <a:t> </a:t>
            </a:r>
            <a:r>
              <a:rPr lang="ru-RU" dirty="0" err="1"/>
              <a:t>надати</a:t>
            </a:r>
            <a:r>
              <a:rPr lang="ru-RU" dirty="0"/>
              <a:t> декларанту </a:t>
            </a:r>
            <a:r>
              <a:rPr lang="ru-RU" dirty="0" err="1"/>
              <a:t>або</a:t>
            </a:r>
            <a:r>
              <a:rPr lang="ru-RU" dirty="0"/>
              <a:t> </a:t>
            </a:r>
            <a:r>
              <a:rPr lang="ru-RU" dirty="0" err="1"/>
              <a:t>уповноваженій</a:t>
            </a:r>
            <a:r>
              <a:rPr lang="ru-RU" dirty="0"/>
              <a:t> ним </a:t>
            </a:r>
            <a:r>
              <a:rPr lang="ru-RU" dirty="0" err="1"/>
              <a:t>особі</a:t>
            </a:r>
            <a:r>
              <a:rPr lang="ru-RU" dirty="0"/>
              <a:t> </a:t>
            </a:r>
            <a:r>
              <a:rPr lang="ru-RU" dirty="0" err="1"/>
              <a:t>можливість</a:t>
            </a:r>
            <a:r>
              <a:rPr lang="ru-RU" dirty="0"/>
              <a:t> </a:t>
            </a:r>
            <a:r>
              <a:rPr lang="ru-RU" dirty="0" err="1"/>
              <a:t>самостійного</a:t>
            </a:r>
            <a:r>
              <a:rPr lang="ru-RU" dirty="0"/>
              <a:t> </a:t>
            </a:r>
            <a:r>
              <a:rPr lang="ru-RU" dirty="0" err="1"/>
              <a:t>фіксування</a:t>
            </a:r>
            <a:r>
              <a:rPr lang="ru-RU" dirty="0"/>
              <a:t> в </a:t>
            </a:r>
            <a:r>
              <a:rPr lang="ru-RU" dirty="0" err="1"/>
              <a:t>електронній</a:t>
            </a:r>
            <a:r>
              <a:rPr lang="ru-RU" dirty="0"/>
              <a:t> </a:t>
            </a:r>
            <a:r>
              <a:rPr lang="ru-RU" dirty="0" err="1"/>
              <a:t>системі</a:t>
            </a:r>
            <a:r>
              <a:rPr lang="ru-RU" dirty="0"/>
              <a:t> </a:t>
            </a:r>
            <a:r>
              <a:rPr lang="ru-RU" dirty="0" err="1"/>
              <a:t>митного</a:t>
            </a:r>
            <a:r>
              <a:rPr lang="ru-RU" dirty="0"/>
              <a:t> </a:t>
            </a:r>
            <a:r>
              <a:rPr lang="ru-RU" dirty="0" err="1"/>
              <a:t>оформлення</a:t>
            </a:r>
            <a:r>
              <a:rPr lang="ru-RU" dirty="0"/>
              <a:t> факту і часу </a:t>
            </a:r>
            <a:r>
              <a:rPr lang="ru-RU" dirty="0" err="1"/>
              <a:t>подачі</a:t>
            </a:r>
            <a:r>
              <a:rPr lang="ru-RU" dirty="0"/>
              <a:t> </a:t>
            </a:r>
            <a:r>
              <a:rPr lang="ru-RU" dirty="0" err="1"/>
              <a:t>митному</a:t>
            </a:r>
            <a:r>
              <a:rPr lang="ru-RU" dirty="0"/>
              <a:t> органу </a:t>
            </a:r>
            <a:r>
              <a:rPr lang="ru-RU" dirty="0" err="1"/>
              <a:t>митної</a:t>
            </a:r>
            <a:r>
              <a:rPr lang="ru-RU" dirty="0"/>
              <a:t> </a:t>
            </a:r>
            <a:r>
              <a:rPr lang="ru-RU" dirty="0" err="1"/>
              <a:t>декларації</a:t>
            </a:r>
            <a:r>
              <a:rPr lang="ru-RU" dirty="0"/>
              <a:t> </a:t>
            </a:r>
            <a:r>
              <a:rPr lang="ru-RU" dirty="0" err="1"/>
              <a:t>або</a:t>
            </a:r>
            <a:r>
              <a:rPr lang="ru-RU" dirty="0"/>
              <a:t> документа, </a:t>
            </a:r>
            <a:r>
              <a:rPr lang="ru-RU" dirty="0" err="1"/>
              <a:t>який</a:t>
            </a:r>
            <a:r>
              <a:rPr lang="ru-RU" dirty="0"/>
              <a:t> </a:t>
            </a:r>
            <a:r>
              <a:rPr lang="ru-RU" dirty="0" err="1"/>
              <a:t>відповідно</a:t>
            </a:r>
            <a:r>
              <a:rPr lang="ru-RU" dirty="0"/>
              <a:t> до </a:t>
            </a:r>
            <a:r>
              <a:rPr lang="ru-RU" dirty="0" err="1"/>
              <a:t>законодавства</a:t>
            </a:r>
            <a:r>
              <a:rPr lang="ru-RU" dirty="0"/>
              <a:t> </a:t>
            </a:r>
            <a:r>
              <a:rPr lang="ru-RU" dirty="0" err="1"/>
              <a:t>її</a:t>
            </a:r>
            <a:r>
              <a:rPr lang="ru-RU" dirty="0"/>
              <a:t> </a:t>
            </a:r>
            <a:r>
              <a:rPr lang="ru-RU" dirty="0" err="1"/>
              <a:t>замінює</a:t>
            </a:r>
            <a:r>
              <a:rPr lang="ru-RU" dirty="0"/>
              <a:t>, та </a:t>
            </a:r>
            <a:r>
              <a:rPr lang="ru-RU" dirty="0" err="1"/>
              <a:t>документів</a:t>
            </a:r>
            <a:r>
              <a:rPr lang="ru-RU" dirty="0"/>
              <a:t>, </a:t>
            </a:r>
            <a:r>
              <a:rPr lang="ru-RU" dirty="0" err="1"/>
              <a:t>необхідних</a:t>
            </a:r>
            <a:r>
              <a:rPr lang="ru-RU" dirty="0"/>
              <a:t> для </a:t>
            </a:r>
            <a:r>
              <a:rPr lang="ru-RU" dirty="0" err="1"/>
              <a:t>митного</a:t>
            </a:r>
            <a:r>
              <a:rPr lang="ru-RU" dirty="0"/>
              <a:t> </a:t>
            </a:r>
            <a:r>
              <a:rPr lang="ru-RU" dirty="0" err="1"/>
              <a:t>оформлення</a:t>
            </a:r>
            <a:r>
              <a:rPr lang="ru-RU" dirty="0"/>
              <a:t>, на </a:t>
            </a:r>
            <a:r>
              <a:rPr lang="ru-RU" dirty="0" err="1"/>
              <a:t>паперовому</a:t>
            </a:r>
            <a:r>
              <a:rPr lang="ru-RU" dirty="0"/>
              <a:t> </a:t>
            </a:r>
            <a:r>
              <a:rPr lang="ru-RU" dirty="0" err="1"/>
              <a:t>носії</a:t>
            </a:r>
            <a:r>
              <a:rPr lang="ru-RU" dirty="0"/>
              <a:t>, а в </a:t>
            </a:r>
            <a:r>
              <a:rPr lang="ru-RU" dirty="0" err="1"/>
              <a:t>разі</a:t>
            </a:r>
            <a:r>
              <a:rPr lang="ru-RU" dirty="0"/>
              <a:t> </a:t>
            </a:r>
            <a:r>
              <a:rPr lang="ru-RU" dirty="0" err="1"/>
              <a:t>електронного</a:t>
            </a:r>
            <a:r>
              <a:rPr lang="ru-RU" dirty="0"/>
              <a:t> </a:t>
            </a:r>
            <a:r>
              <a:rPr lang="ru-RU" dirty="0" err="1"/>
              <a:t>декларування</a:t>
            </a:r>
            <a:r>
              <a:rPr lang="ru-RU" dirty="0"/>
              <a:t> - </a:t>
            </a:r>
            <a:r>
              <a:rPr lang="ru-RU" dirty="0" err="1"/>
              <a:t>можливість</a:t>
            </a:r>
            <a:r>
              <a:rPr lang="ru-RU" dirty="0"/>
              <a:t> </a:t>
            </a:r>
            <a:r>
              <a:rPr lang="ru-RU" dirty="0" err="1"/>
              <a:t>одержання</a:t>
            </a:r>
            <a:r>
              <a:rPr lang="ru-RU" dirty="0"/>
              <a:t> </a:t>
            </a:r>
            <a:r>
              <a:rPr lang="ru-RU" dirty="0" err="1"/>
              <a:t>від</a:t>
            </a:r>
            <a:r>
              <a:rPr lang="ru-RU" dirty="0"/>
              <a:t> </a:t>
            </a:r>
            <a:r>
              <a:rPr lang="ru-RU" dirty="0" err="1"/>
              <a:t>митного</a:t>
            </a:r>
            <a:r>
              <a:rPr lang="ru-RU" dirty="0"/>
              <a:t> органу </a:t>
            </a:r>
            <a:r>
              <a:rPr lang="ru-RU" dirty="0" err="1"/>
              <a:t>повідомлення</a:t>
            </a:r>
            <a:r>
              <a:rPr lang="ru-RU" dirty="0"/>
              <a:t> про дату і час </a:t>
            </a:r>
            <a:r>
              <a:rPr lang="ru-RU" dirty="0" err="1"/>
              <a:t>отримання</a:t>
            </a:r>
            <a:r>
              <a:rPr lang="ru-RU" dirty="0"/>
              <a:t> </a:t>
            </a:r>
            <a:r>
              <a:rPr lang="ru-RU" dirty="0" err="1"/>
              <a:t>цим</a:t>
            </a:r>
            <a:r>
              <a:rPr lang="ru-RU" dirty="0"/>
              <a:t> органом </a:t>
            </a:r>
            <a:r>
              <a:rPr lang="ru-RU" dirty="0" err="1"/>
              <a:t>електронної</a:t>
            </a:r>
            <a:r>
              <a:rPr lang="ru-RU" dirty="0"/>
              <a:t> </a:t>
            </a:r>
            <a:r>
              <a:rPr lang="ru-RU" dirty="0" err="1"/>
              <a:t>митної</a:t>
            </a:r>
            <a:r>
              <a:rPr lang="ru-RU" dirty="0"/>
              <a:t> </a:t>
            </a:r>
            <a:r>
              <a:rPr lang="ru-RU" dirty="0" err="1"/>
              <a:t>декларації</a:t>
            </a:r>
            <a:r>
              <a:rPr lang="ru-RU" dirty="0"/>
              <a:t> </a:t>
            </a:r>
            <a:r>
              <a:rPr lang="ru-RU" dirty="0" err="1"/>
              <a:t>або</a:t>
            </a:r>
            <a:r>
              <a:rPr lang="ru-RU" dirty="0"/>
              <a:t> документа, </a:t>
            </a:r>
            <a:r>
              <a:rPr lang="ru-RU" dirty="0" err="1"/>
              <a:t>який</a:t>
            </a:r>
            <a:r>
              <a:rPr lang="ru-RU" dirty="0"/>
              <a:t> </a:t>
            </a:r>
            <a:r>
              <a:rPr lang="ru-RU" dirty="0" err="1"/>
              <a:t>відповідно</a:t>
            </a:r>
            <a:r>
              <a:rPr lang="ru-RU" dirty="0"/>
              <a:t> до </a:t>
            </a:r>
            <a:r>
              <a:rPr lang="ru-RU" dirty="0" err="1"/>
              <a:t>законодавства</a:t>
            </a:r>
            <a:r>
              <a:rPr lang="ru-RU" dirty="0"/>
              <a:t> </a:t>
            </a:r>
            <a:r>
              <a:rPr lang="ru-RU" dirty="0" err="1"/>
              <a:t>її</a:t>
            </a:r>
            <a:r>
              <a:rPr lang="ru-RU" dirty="0"/>
              <a:t> </a:t>
            </a:r>
            <a:r>
              <a:rPr lang="ru-RU" dirty="0" err="1"/>
              <a:t>замінює</a:t>
            </a:r>
            <a:r>
              <a:rPr lang="ru-RU" dirty="0"/>
              <a:t>. </a:t>
            </a:r>
          </a:p>
          <a:p>
            <a:pPr marL="0" indent="0">
              <a:buNone/>
            </a:pPr>
            <a:r>
              <a:rPr lang="ru-RU" dirty="0"/>
              <a:t> З метою </a:t>
            </a:r>
            <a:r>
              <a:rPr lang="ru-RU" dirty="0" err="1"/>
              <a:t>визначення</a:t>
            </a:r>
            <a:r>
              <a:rPr lang="ru-RU" dirty="0"/>
              <a:t> </a:t>
            </a:r>
            <a:r>
              <a:rPr lang="ru-RU" dirty="0" err="1"/>
              <a:t>правильності</a:t>
            </a:r>
            <a:r>
              <a:rPr lang="ru-RU" dirty="0"/>
              <a:t> </a:t>
            </a:r>
            <a:r>
              <a:rPr lang="ru-RU" dirty="0" err="1"/>
              <a:t>заповнення</a:t>
            </a:r>
            <a:r>
              <a:rPr lang="ru-RU" dirty="0"/>
              <a:t> </a:t>
            </a:r>
            <a:r>
              <a:rPr lang="ru-RU" dirty="0" err="1"/>
              <a:t>поданої</a:t>
            </a:r>
            <a:r>
              <a:rPr lang="ru-RU" dirty="0"/>
              <a:t> </a:t>
            </a:r>
            <a:r>
              <a:rPr lang="ru-RU" dirty="0" err="1"/>
              <a:t>митної</a:t>
            </a:r>
            <a:r>
              <a:rPr lang="ru-RU" dirty="0"/>
              <a:t> </a:t>
            </a:r>
            <a:r>
              <a:rPr lang="ru-RU" dirty="0" err="1"/>
              <a:t>декларації</a:t>
            </a:r>
            <a:r>
              <a:rPr lang="ru-RU" dirty="0"/>
              <a:t> та </a:t>
            </a:r>
            <a:r>
              <a:rPr lang="ru-RU" dirty="0" err="1"/>
              <a:t>відповідності</a:t>
            </a:r>
            <a:r>
              <a:rPr lang="ru-RU" dirty="0"/>
              <a:t> </a:t>
            </a:r>
            <a:r>
              <a:rPr lang="ru-RU" dirty="0" err="1"/>
              <a:t>доданих</a:t>
            </a:r>
            <a:r>
              <a:rPr lang="ru-RU" dirty="0"/>
              <a:t> до </a:t>
            </a:r>
            <a:r>
              <a:rPr lang="ru-RU" dirty="0" err="1"/>
              <a:t>неї</a:t>
            </a:r>
            <a:r>
              <a:rPr lang="ru-RU" dirty="0"/>
              <a:t> </a:t>
            </a:r>
            <a:r>
              <a:rPr lang="ru-RU" dirty="0" err="1"/>
              <a:t>документів</a:t>
            </a:r>
            <a:r>
              <a:rPr lang="ru-RU" dirty="0"/>
              <a:t> </a:t>
            </a:r>
            <a:r>
              <a:rPr lang="ru-RU" dirty="0" err="1"/>
              <a:t>установленим</a:t>
            </a:r>
            <a:r>
              <a:rPr lang="ru-RU" dirty="0"/>
              <a:t> </a:t>
            </a:r>
            <a:r>
              <a:rPr lang="ru-RU" dirty="0" err="1"/>
              <a:t>вимогам</a:t>
            </a:r>
            <a:r>
              <a:rPr lang="ru-RU" dirty="0"/>
              <a:t> </a:t>
            </a:r>
            <a:r>
              <a:rPr lang="ru-RU" dirty="0" err="1"/>
              <a:t>митний</a:t>
            </a:r>
            <a:r>
              <a:rPr lang="ru-RU" dirty="0"/>
              <a:t> орган </a:t>
            </a:r>
            <a:r>
              <a:rPr lang="ru-RU" dirty="0" err="1"/>
              <a:t>здійснює</a:t>
            </a:r>
            <a:r>
              <a:rPr lang="ru-RU" dirty="0"/>
              <a:t> </a:t>
            </a:r>
            <a:r>
              <a:rPr lang="ru-RU" dirty="0" err="1"/>
              <a:t>перевірку</a:t>
            </a:r>
            <a:r>
              <a:rPr lang="ru-RU" dirty="0"/>
              <a:t> </a:t>
            </a:r>
            <a:r>
              <a:rPr lang="ru-RU" dirty="0" err="1"/>
              <a:t>митної</a:t>
            </a:r>
            <a:r>
              <a:rPr lang="ru-RU" dirty="0"/>
              <a:t> </a:t>
            </a:r>
            <a:r>
              <a:rPr lang="ru-RU" dirty="0" err="1"/>
              <a:t>декларації</a:t>
            </a:r>
            <a:r>
              <a:rPr lang="ru-RU" dirty="0"/>
              <a:t>.</a:t>
            </a:r>
          </a:p>
          <a:p>
            <a:pPr marL="0" indent="0">
              <a:buNone/>
            </a:pPr>
            <a:r>
              <a:rPr lang="ru-RU" dirty="0" err="1"/>
              <a:t>Митна</a:t>
            </a:r>
            <a:r>
              <a:rPr lang="ru-RU" dirty="0"/>
              <a:t> </a:t>
            </a:r>
            <a:r>
              <a:rPr lang="ru-RU" dirty="0" err="1"/>
              <a:t>декларація</a:t>
            </a:r>
            <a:r>
              <a:rPr lang="ru-RU" dirty="0"/>
              <a:t> </a:t>
            </a:r>
            <a:r>
              <a:rPr lang="ru-RU" dirty="0" err="1"/>
              <a:t>приймається</a:t>
            </a:r>
            <a:r>
              <a:rPr lang="ru-RU" dirty="0"/>
              <a:t> для </a:t>
            </a:r>
            <a:r>
              <a:rPr lang="ru-RU" dirty="0" err="1"/>
              <a:t>митного</a:t>
            </a:r>
            <a:r>
              <a:rPr lang="ru-RU" dirty="0"/>
              <a:t> </a:t>
            </a:r>
            <a:r>
              <a:rPr lang="ru-RU" dirty="0" err="1"/>
              <a:t>оформлення</a:t>
            </a:r>
            <a:r>
              <a:rPr lang="ru-RU" dirty="0"/>
              <a:t>, </a:t>
            </a:r>
            <a:r>
              <a:rPr lang="ru-RU" dirty="0" err="1"/>
              <a:t>якщо</a:t>
            </a:r>
            <a:r>
              <a:rPr lang="ru-RU" dirty="0"/>
              <a:t> вона подана за </a:t>
            </a:r>
            <a:r>
              <a:rPr lang="ru-RU" dirty="0" err="1"/>
              <a:t>встановленою</a:t>
            </a:r>
            <a:r>
              <a:rPr lang="ru-RU" dirty="0"/>
              <a:t> формою, </a:t>
            </a:r>
            <a:r>
              <a:rPr lang="ru-RU" dirty="0" err="1"/>
              <a:t>підписана</a:t>
            </a:r>
            <a:r>
              <a:rPr lang="ru-RU" dirty="0"/>
              <a:t> особою, яка </a:t>
            </a:r>
            <a:r>
              <a:rPr lang="ru-RU" dirty="0" err="1"/>
              <a:t>її</a:t>
            </a:r>
            <a:r>
              <a:rPr lang="ru-RU" dirty="0"/>
              <a:t> подала, і </a:t>
            </a:r>
            <a:r>
              <a:rPr lang="ru-RU" dirty="0" err="1"/>
              <a:t>перевіркою</a:t>
            </a:r>
            <a:r>
              <a:rPr lang="ru-RU" dirty="0"/>
              <a:t> </a:t>
            </a:r>
            <a:r>
              <a:rPr lang="ru-RU" dirty="0" err="1"/>
              <a:t>цієї</a:t>
            </a:r>
            <a:r>
              <a:rPr lang="ru-RU" dirty="0"/>
              <a:t> </a:t>
            </a:r>
            <a:r>
              <a:rPr lang="ru-RU" dirty="0" err="1"/>
              <a:t>декларації</a:t>
            </a:r>
            <a:r>
              <a:rPr lang="ru-RU" dirty="0"/>
              <a:t> </a:t>
            </a:r>
            <a:r>
              <a:rPr lang="ru-RU" dirty="0" err="1"/>
              <a:t>встановлено</a:t>
            </a:r>
            <a:r>
              <a:rPr lang="ru-RU" dirty="0"/>
              <a:t>, </a:t>
            </a:r>
            <a:r>
              <a:rPr lang="ru-RU" dirty="0" err="1"/>
              <a:t>що</a:t>
            </a:r>
            <a:r>
              <a:rPr lang="ru-RU" dirty="0"/>
              <a:t> вона </a:t>
            </a:r>
            <a:r>
              <a:rPr lang="ru-RU" dirty="0" err="1"/>
              <a:t>містить</a:t>
            </a:r>
            <a:r>
              <a:rPr lang="ru-RU" dirty="0"/>
              <a:t> </a:t>
            </a:r>
            <a:r>
              <a:rPr lang="ru-RU" dirty="0" err="1"/>
              <a:t>всі</a:t>
            </a:r>
            <a:r>
              <a:rPr lang="ru-RU" dirty="0"/>
              <a:t> </a:t>
            </a:r>
            <a:r>
              <a:rPr lang="ru-RU" dirty="0" err="1"/>
              <a:t>необхідні</a:t>
            </a:r>
            <a:r>
              <a:rPr lang="ru-RU" dirty="0"/>
              <a:t> </a:t>
            </a:r>
            <a:r>
              <a:rPr lang="ru-RU" dirty="0" err="1"/>
              <a:t>відомості</a:t>
            </a:r>
            <a:r>
              <a:rPr lang="ru-RU" dirty="0"/>
              <a:t> і до </a:t>
            </a:r>
            <a:r>
              <a:rPr lang="ru-RU" dirty="0" err="1"/>
              <a:t>неї</a:t>
            </a:r>
            <a:r>
              <a:rPr lang="ru-RU" dirty="0"/>
              <a:t> додано </a:t>
            </a:r>
            <a:r>
              <a:rPr lang="ru-RU" dirty="0" err="1"/>
              <a:t>всі</a:t>
            </a:r>
            <a:r>
              <a:rPr lang="ru-RU" dirty="0"/>
              <a:t> </a:t>
            </a:r>
            <a:r>
              <a:rPr lang="ru-RU" dirty="0" err="1"/>
              <a:t>документи</a:t>
            </a:r>
            <a:r>
              <a:rPr lang="ru-RU" dirty="0"/>
              <a:t>, </a:t>
            </a:r>
            <a:r>
              <a:rPr lang="ru-RU" dirty="0" err="1"/>
              <a:t>визначені</a:t>
            </a:r>
            <a:r>
              <a:rPr lang="ru-RU" dirty="0"/>
              <a:t> </a:t>
            </a:r>
            <a:r>
              <a:rPr lang="ru-RU" dirty="0" err="1"/>
              <a:t>цим</a:t>
            </a:r>
            <a:r>
              <a:rPr lang="ru-RU" dirty="0"/>
              <a:t> Кодексом. Факт </a:t>
            </a:r>
            <a:r>
              <a:rPr lang="ru-RU" dirty="0" err="1"/>
              <a:t>прийняття</a:t>
            </a:r>
            <a:r>
              <a:rPr lang="ru-RU" dirty="0"/>
              <a:t> </a:t>
            </a:r>
            <a:r>
              <a:rPr lang="ru-RU" dirty="0" err="1"/>
              <a:t>митної</a:t>
            </a:r>
            <a:r>
              <a:rPr lang="ru-RU" dirty="0"/>
              <a:t> </a:t>
            </a:r>
            <a:r>
              <a:rPr lang="ru-RU" dirty="0" err="1"/>
              <a:t>декларації</a:t>
            </a:r>
            <a:r>
              <a:rPr lang="ru-RU" dirty="0"/>
              <a:t> </a:t>
            </a:r>
            <a:r>
              <a:rPr lang="ru-RU" dirty="0" err="1"/>
              <a:t>засвідчується</a:t>
            </a:r>
            <a:r>
              <a:rPr lang="ru-RU" dirty="0"/>
              <a:t> </a:t>
            </a:r>
            <a:r>
              <a:rPr lang="ru-RU" dirty="0" err="1"/>
              <a:t>посадовою</a:t>
            </a:r>
            <a:r>
              <a:rPr lang="ru-RU" dirty="0"/>
              <a:t> особою </a:t>
            </a:r>
            <a:r>
              <a:rPr lang="ru-RU" dirty="0" err="1"/>
              <a:t>митного</a:t>
            </a:r>
            <a:r>
              <a:rPr lang="ru-RU" dirty="0"/>
              <a:t> органу, яка </a:t>
            </a:r>
            <a:r>
              <a:rPr lang="ru-RU" dirty="0" err="1"/>
              <a:t>її</a:t>
            </a:r>
            <a:r>
              <a:rPr lang="ru-RU" dirty="0"/>
              <a:t> </a:t>
            </a:r>
            <a:r>
              <a:rPr lang="ru-RU" dirty="0" err="1"/>
              <a:t>прийняла</a:t>
            </a:r>
            <a:r>
              <a:rPr lang="ru-RU" dirty="0"/>
              <a:t>, шляхом </a:t>
            </a:r>
            <a:r>
              <a:rPr lang="ru-RU" dirty="0" err="1"/>
              <a:t>проставлення</a:t>
            </a:r>
            <a:r>
              <a:rPr lang="ru-RU" dirty="0"/>
              <a:t> на </a:t>
            </a:r>
            <a:r>
              <a:rPr lang="ru-RU" dirty="0" err="1"/>
              <a:t>ній</a:t>
            </a:r>
            <a:r>
              <a:rPr lang="ru-RU" dirty="0"/>
              <a:t> </a:t>
            </a:r>
            <a:r>
              <a:rPr lang="ru-RU" dirty="0" err="1"/>
              <a:t>відбитка</a:t>
            </a:r>
            <a:r>
              <a:rPr lang="ru-RU" dirty="0"/>
              <a:t> </a:t>
            </a:r>
            <a:r>
              <a:rPr lang="ru-RU" dirty="0" err="1"/>
              <a:t>відповідного</a:t>
            </a:r>
            <a:r>
              <a:rPr lang="ru-RU" dirty="0"/>
              <a:t> </a:t>
            </a:r>
            <a:r>
              <a:rPr lang="ru-RU" dirty="0" err="1"/>
              <a:t>митного</a:t>
            </a:r>
            <a:r>
              <a:rPr lang="ru-RU" dirty="0"/>
              <a:t> </a:t>
            </a:r>
            <a:r>
              <a:rPr lang="ru-RU" dirty="0" err="1"/>
              <a:t>забезпечення</a:t>
            </a:r>
            <a:r>
              <a:rPr lang="ru-RU" dirty="0"/>
              <a:t> та </a:t>
            </a:r>
            <a:r>
              <a:rPr lang="ru-RU" dirty="0" err="1"/>
              <a:t>інших</a:t>
            </a:r>
            <a:r>
              <a:rPr lang="ru-RU" dirty="0"/>
              <a:t> </a:t>
            </a:r>
            <a:r>
              <a:rPr lang="ru-RU" dirty="0" err="1"/>
              <a:t>відміток</a:t>
            </a:r>
            <a:r>
              <a:rPr lang="ru-RU" dirty="0"/>
              <a:t> (номера </a:t>
            </a:r>
            <a:r>
              <a:rPr lang="ru-RU" dirty="0" err="1"/>
              <a:t>декларації</a:t>
            </a:r>
            <a:r>
              <a:rPr lang="ru-RU" dirty="0"/>
              <a:t>, </a:t>
            </a:r>
            <a:r>
              <a:rPr lang="ru-RU" dirty="0" err="1"/>
              <a:t>дати</a:t>
            </a:r>
            <a:r>
              <a:rPr lang="ru-RU" dirty="0"/>
              <a:t> та часу </a:t>
            </a:r>
            <a:r>
              <a:rPr lang="ru-RU" dirty="0" err="1"/>
              <a:t>її</a:t>
            </a:r>
            <a:r>
              <a:rPr lang="ru-RU" dirty="0"/>
              <a:t> </a:t>
            </a:r>
            <a:r>
              <a:rPr lang="ru-RU" dirty="0" err="1"/>
              <a:t>прийняття</a:t>
            </a:r>
            <a:r>
              <a:rPr lang="ru-RU" dirty="0"/>
              <a:t> </a:t>
            </a:r>
            <a:r>
              <a:rPr lang="ru-RU" dirty="0" err="1"/>
              <a:t>тощо</a:t>
            </a:r>
            <a:r>
              <a:rPr lang="ru-RU" dirty="0"/>
              <a:t>), у тому </a:t>
            </a:r>
            <a:r>
              <a:rPr lang="ru-RU" dirty="0" err="1"/>
              <a:t>числі</a:t>
            </a:r>
            <a:r>
              <a:rPr lang="ru-RU" dirty="0"/>
              <a:t> з </a:t>
            </a:r>
            <a:r>
              <a:rPr lang="ru-RU" dirty="0" err="1"/>
              <a:t>використанням</a:t>
            </a:r>
            <a:r>
              <a:rPr lang="ru-RU" dirty="0"/>
              <a:t> </a:t>
            </a:r>
            <a:r>
              <a:rPr lang="ru-RU" dirty="0" err="1"/>
              <a:t>інформаційних</a:t>
            </a:r>
            <a:r>
              <a:rPr lang="ru-RU" dirty="0"/>
              <a:t> </a:t>
            </a:r>
            <a:r>
              <a:rPr lang="ru-RU" dirty="0" err="1"/>
              <a:t>технологій</a:t>
            </a:r>
            <a:r>
              <a:rPr lang="ru-RU" dirty="0"/>
              <a:t>.</a:t>
            </a:r>
          </a:p>
          <a:p>
            <a:endParaRPr lang="ru-RU" dirty="0"/>
          </a:p>
        </p:txBody>
      </p:sp>
    </p:spTree>
    <p:extLst>
      <p:ext uri="{BB962C8B-B14F-4D97-AF65-F5344CB8AC3E}">
        <p14:creationId xmlns:p14="http://schemas.microsoft.com/office/powerpoint/2010/main" val="1497437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9307" y="232012"/>
            <a:ext cx="9526137" cy="6264321"/>
          </a:xfrm>
        </p:spPr>
        <p:txBody>
          <a:bodyPr>
            <a:normAutofit lnSpcReduction="10000"/>
          </a:bodyPr>
          <a:lstStyle/>
          <a:p>
            <a:r>
              <a:rPr lang="ru-RU" dirty="0"/>
              <a:t>З моменту </a:t>
            </a:r>
            <a:r>
              <a:rPr lang="ru-RU" dirty="0" err="1"/>
              <a:t>прийняття</a:t>
            </a:r>
            <a:r>
              <a:rPr lang="ru-RU" dirty="0"/>
              <a:t> </a:t>
            </a:r>
            <a:r>
              <a:rPr lang="ru-RU" dirty="0" err="1"/>
              <a:t>митним</a:t>
            </a:r>
            <a:r>
              <a:rPr lang="ru-RU" dirty="0"/>
              <a:t> органом </a:t>
            </a:r>
            <a:r>
              <a:rPr lang="ru-RU" dirty="0" err="1"/>
              <a:t>митної</a:t>
            </a:r>
            <a:r>
              <a:rPr lang="ru-RU" dirty="0"/>
              <a:t> </a:t>
            </a:r>
            <a:r>
              <a:rPr lang="ru-RU" dirty="0" err="1"/>
              <a:t>декларації</a:t>
            </a:r>
            <a:r>
              <a:rPr lang="ru-RU" dirty="0"/>
              <a:t> вона є документом, </a:t>
            </a:r>
            <a:r>
              <a:rPr lang="ru-RU" dirty="0" err="1"/>
              <a:t>що</a:t>
            </a:r>
            <a:r>
              <a:rPr lang="ru-RU" dirty="0"/>
              <a:t> </a:t>
            </a:r>
            <a:r>
              <a:rPr lang="ru-RU" dirty="0" err="1"/>
              <a:t>засвідчує</a:t>
            </a:r>
            <a:r>
              <a:rPr lang="ru-RU" dirty="0"/>
              <a:t> </a:t>
            </a:r>
            <a:r>
              <a:rPr lang="ru-RU" dirty="0" err="1"/>
              <a:t>факти</a:t>
            </a:r>
            <a:r>
              <a:rPr lang="ru-RU" dirty="0"/>
              <a:t>, </a:t>
            </a:r>
            <a:r>
              <a:rPr lang="ru-RU" dirty="0" err="1"/>
              <a:t>які</a:t>
            </a:r>
            <a:r>
              <a:rPr lang="ru-RU" dirty="0"/>
              <a:t> </a:t>
            </a:r>
            <a:r>
              <a:rPr lang="ru-RU" dirty="0" err="1"/>
              <a:t>мають</a:t>
            </a:r>
            <a:r>
              <a:rPr lang="ru-RU" dirty="0"/>
              <a:t> </a:t>
            </a:r>
            <a:r>
              <a:rPr lang="ru-RU" dirty="0" err="1"/>
              <a:t>юридичне</a:t>
            </a:r>
            <a:r>
              <a:rPr lang="ru-RU" dirty="0"/>
              <a:t> </a:t>
            </a:r>
            <a:r>
              <a:rPr lang="ru-RU" dirty="0" err="1"/>
              <a:t>значення</a:t>
            </a:r>
            <a:r>
              <a:rPr lang="ru-RU" dirty="0"/>
              <a:t>, а декларант </a:t>
            </a:r>
            <a:r>
              <a:rPr lang="ru-RU" dirty="0" err="1"/>
              <a:t>або</a:t>
            </a:r>
            <a:r>
              <a:rPr lang="ru-RU" dirty="0"/>
              <a:t> </a:t>
            </a:r>
            <a:r>
              <a:rPr lang="ru-RU" dirty="0" err="1"/>
              <a:t>уповноважена</a:t>
            </a:r>
            <a:r>
              <a:rPr lang="ru-RU" dirty="0"/>
              <a:t> ним особа </a:t>
            </a:r>
            <a:r>
              <a:rPr lang="ru-RU" dirty="0" err="1"/>
              <a:t>несе</a:t>
            </a:r>
            <a:r>
              <a:rPr lang="ru-RU" dirty="0"/>
              <a:t> </a:t>
            </a:r>
            <a:r>
              <a:rPr lang="ru-RU" dirty="0" err="1"/>
              <a:t>відповідальність</a:t>
            </a:r>
            <a:r>
              <a:rPr lang="ru-RU" dirty="0"/>
              <a:t> за </a:t>
            </a:r>
            <a:r>
              <a:rPr lang="ru-RU" dirty="0" err="1"/>
              <a:t>подання</a:t>
            </a:r>
            <a:r>
              <a:rPr lang="ru-RU" dirty="0"/>
              <a:t> </a:t>
            </a:r>
            <a:r>
              <a:rPr lang="ru-RU" dirty="0" err="1"/>
              <a:t>недостовірних</a:t>
            </a:r>
            <a:r>
              <a:rPr lang="ru-RU" dirty="0"/>
              <a:t> </a:t>
            </a:r>
            <a:r>
              <a:rPr lang="ru-RU" dirty="0" err="1"/>
              <a:t>відомостей</a:t>
            </a:r>
            <a:r>
              <a:rPr lang="ru-RU" dirty="0"/>
              <a:t>, </a:t>
            </a:r>
            <a:r>
              <a:rPr lang="ru-RU" dirty="0" err="1"/>
              <a:t>наведених</a:t>
            </a:r>
            <a:r>
              <a:rPr lang="ru-RU" dirty="0"/>
              <a:t> у </a:t>
            </a:r>
            <a:r>
              <a:rPr lang="ru-RU" dirty="0" err="1"/>
              <a:t>цій</a:t>
            </a:r>
            <a:r>
              <a:rPr lang="ru-RU" dirty="0"/>
              <a:t> </a:t>
            </a:r>
            <a:r>
              <a:rPr lang="ru-RU" dirty="0" err="1"/>
              <a:t>декларації</a:t>
            </a:r>
            <a:r>
              <a:rPr lang="ru-RU" dirty="0"/>
              <a:t>.</a:t>
            </a:r>
          </a:p>
          <a:p>
            <a:r>
              <a:rPr lang="ru-RU" dirty="0" err="1"/>
              <a:t>Відмова</a:t>
            </a:r>
            <a:r>
              <a:rPr lang="ru-RU" dirty="0"/>
              <a:t> </a:t>
            </a:r>
            <a:r>
              <a:rPr lang="ru-RU" dirty="0" err="1"/>
              <a:t>митного</a:t>
            </a:r>
            <a:r>
              <a:rPr lang="ru-RU" dirty="0"/>
              <a:t> органу у </a:t>
            </a:r>
            <a:r>
              <a:rPr lang="ru-RU" dirty="0" err="1"/>
              <a:t>прийнятті</a:t>
            </a:r>
            <a:r>
              <a:rPr lang="ru-RU" dirty="0"/>
              <a:t> </a:t>
            </a:r>
            <a:r>
              <a:rPr lang="ru-RU" dirty="0" err="1"/>
              <a:t>митної</a:t>
            </a:r>
            <a:r>
              <a:rPr lang="ru-RU" dirty="0"/>
              <a:t> </a:t>
            </a:r>
            <a:r>
              <a:rPr lang="ru-RU" dirty="0" err="1"/>
              <a:t>декларації</a:t>
            </a:r>
            <a:r>
              <a:rPr lang="ru-RU" dirty="0"/>
              <a:t> повинна бути </a:t>
            </a:r>
            <a:r>
              <a:rPr lang="ru-RU" dirty="0" err="1"/>
              <a:t>вмотивованою</a:t>
            </a:r>
            <a:r>
              <a:rPr lang="ru-RU" dirty="0"/>
              <a:t>, а про причини </a:t>
            </a:r>
            <a:r>
              <a:rPr lang="ru-RU" dirty="0" err="1"/>
              <a:t>відмови</a:t>
            </a:r>
            <a:r>
              <a:rPr lang="ru-RU" dirty="0"/>
              <a:t> </a:t>
            </a:r>
            <a:r>
              <a:rPr lang="ru-RU" dirty="0" err="1"/>
              <a:t>має</a:t>
            </a:r>
            <a:r>
              <a:rPr lang="ru-RU" dirty="0"/>
              <a:t> бути </a:t>
            </a:r>
            <a:r>
              <a:rPr lang="ru-RU" dirty="0" err="1"/>
              <a:t>письмово</a:t>
            </a:r>
            <a:r>
              <a:rPr lang="ru-RU" dirty="0"/>
              <a:t> </a:t>
            </a:r>
            <a:r>
              <a:rPr lang="ru-RU" dirty="0" err="1"/>
              <a:t>повідомлено</a:t>
            </a:r>
            <a:r>
              <a:rPr lang="ru-RU" dirty="0"/>
              <a:t> декларанта.</a:t>
            </a:r>
          </a:p>
          <a:p>
            <a:pPr marL="0" indent="0">
              <a:buNone/>
            </a:pPr>
            <a:r>
              <a:rPr lang="ru-RU"/>
              <a:t> </a:t>
            </a:r>
            <a:r>
              <a:rPr lang="ru-RU" dirty="0" err="1"/>
              <a:t>Митний</a:t>
            </a:r>
            <a:r>
              <a:rPr lang="ru-RU" dirty="0"/>
              <a:t> орган </a:t>
            </a:r>
            <a:r>
              <a:rPr lang="ru-RU" dirty="0" err="1"/>
              <a:t>відмовляє</a:t>
            </a:r>
            <a:r>
              <a:rPr lang="ru-RU" dirty="0"/>
              <a:t> у </a:t>
            </a:r>
            <a:r>
              <a:rPr lang="ru-RU" dirty="0" err="1"/>
              <a:t>прийнятті</a:t>
            </a:r>
            <a:r>
              <a:rPr lang="ru-RU" dirty="0"/>
              <a:t> </a:t>
            </a:r>
            <a:r>
              <a:rPr lang="ru-RU" dirty="0" err="1"/>
              <a:t>митної</a:t>
            </a:r>
            <a:r>
              <a:rPr lang="ru-RU" dirty="0"/>
              <a:t> </a:t>
            </a:r>
            <a:r>
              <a:rPr lang="ru-RU" dirty="0" err="1"/>
              <a:t>декларації</a:t>
            </a:r>
            <a:r>
              <a:rPr lang="ru-RU" dirty="0"/>
              <a:t> </a:t>
            </a:r>
            <a:r>
              <a:rPr lang="ru-RU" dirty="0" err="1"/>
              <a:t>виключно</a:t>
            </a:r>
            <a:r>
              <a:rPr lang="ru-RU" dirty="0"/>
              <a:t> з таких </a:t>
            </a:r>
            <a:r>
              <a:rPr lang="ru-RU" dirty="0" err="1"/>
              <a:t>підстав</a:t>
            </a:r>
            <a:r>
              <a:rPr lang="ru-RU" dirty="0"/>
              <a:t>:</a:t>
            </a:r>
          </a:p>
          <a:p>
            <a:r>
              <a:rPr lang="ru-RU" dirty="0"/>
              <a:t>1) </a:t>
            </a:r>
            <a:r>
              <a:rPr lang="ru-RU" dirty="0" err="1"/>
              <a:t>митна</a:t>
            </a:r>
            <a:r>
              <a:rPr lang="ru-RU" dirty="0"/>
              <a:t> </a:t>
            </a:r>
            <a:r>
              <a:rPr lang="ru-RU" dirty="0" err="1"/>
              <a:t>декларація</a:t>
            </a:r>
            <a:r>
              <a:rPr lang="ru-RU" dirty="0"/>
              <a:t> не </a:t>
            </a:r>
            <a:r>
              <a:rPr lang="ru-RU" dirty="0" err="1"/>
              <a:t>містить</a:t>
            </a:r>
            <a:r>
              <a:rPr lang="ru-RU" dirty="0"/>
              <a:t> </a:t>
            </a:r>
            <a:r>
              <a:rPr lang="ru-RU" dirty="0" err="1"/>
              <a:t>усіх</a:t>
            </a:r>
            <a:r>
              <a:rPr lang="ru-RU" dirty="0"/>
              <a:t> </a:t>
            </a:r>
            <a:r>
              <a:rPr lang="ru-RU" dirty="0" err="1"/>
              <a:t>відомостей</a:t>
            </a:r>
            <a:r>
              <a:rPr lang="ru-RU" dirty="0"/>
              <a:t> </a:t>
            </a:r>
            <a:r>
              <a:rPr lang="ru-RU" dirty="0" err="1"/>
              <a:t>або</a:t>
            </a:r>
            <a:r>
              <a:rPr lang="ru-RU" dirty="0"/>
              <a:t> подана без </a:t>
            </a:r>
            <a:r>
              <a:rPr lang="ru-RU" dirty="0" err="1"/>
              <a:t>документів</a:t>
            </a:r>
            <a:r>
              <a:rPr lang="ru-RU" dirty="0"/>
              <a:t>, </a:t>
            </a:r>
            <a:r>
              <a:rPr lang="ru-RU" dirty="0" err="1"/>
              <a:t>передбачених</a:t>
            </a:r>
            <a:r>
              <a:rPr lang="ru-RU" dirty="0"/>
              <a:t> </a:t>
            </a:r>
            <a:r>
              <a:rPr lang="ru-RU" u="sng" dirty="0" err="1">
                <a:hlinkClick r:id="rId2"/>
              </a:rPr>
              <a:t>статтею</a:t>
            </a:r>
            <a:r>
              <a:rPr lang="ru-RU" u="sng" dirty="0">
                <a:hlinkClick r:id="rId2"/>
              </a:rPr>
              <a:t> 335</a:t>
            </a:r>
            <a:r>
              <a:rPr lang="ru-RU" dirty="0"/>
              <a:t> </a:t>
            </a:r>
            <a:r>
              <a:rPr lang="ru-RU" dirty="0" err="1"/>
              <a:t>цього</a:t>
            </a:r>
            <a:r>
              <a:rPr lang="ru-RU" dirty="0"/>
              <a:t> Кодексу;</a:t>
            </a:r>
          </a:p>
          <a:p>
            <a:r>
              <a:rPr lang="ru-RU" dirty="0"/>
              <a:t>2) </a:t>
            </a:r>
            <a:r>
              <a:rPr lang="ru-RU" dirty="0" err="1"/>
              <a:t>електронна</a:t>
            </a:r>
            <a:r>
              <a:rPr lang="ru-RU" dirty="0"/>
              <a:t> </a:t>
            </a:r>
            <a:r>
              <a:rPr lang="ru-RU" dirty="0" err="1"/>
              <a:t>митна</a:t>
            </a:r>
            <a:r>
              <a:rPr lang="ru-RU" dirty="0"/>
              <a:t> </a:t>
            </a:r>
            <a:r>
              <a:rPr lang="ru-RU" dirty="0" err="1"/>
              <a:t>декларація</a:t>
            </a:r>
            <a:r>
              <a:rPr lang="ru-RU" dirty="0"/>
              <a:t> не </a:t>
            </a:r>
            <a:r>
              <a:rPr lang="ru-RU" dirty="0" err="1"/>
              <a:t>містить</a:t>
            </a:r>
            <a:r>
              <a:rPr lang="ru-RU" dirty="0"/>
              <a:t> </a:t>
            </a:r>
            <a:r>
              <a:rPr lang="ru-RU" dirty="0" err="1"/>
              <a:t>встановлених</a:t>
            </a:r>
            <a:r>
              <a:rPr lang="ru-RU" dirty="0"/>
              <a:t> </a:t>
            </a:r>
            <a:r>
              <a:rPr lang="ru-RU" dirty="0" err="1"/>
              <a:t>законодавством</a:t>
            </a:r>
            <a:r>
              <a:rPr lang="ru-RU" dirty="0"/>
              <a:t> </a:t>
            </a:r>
            <a:r>
              <a:rPr lang="ru-RU" dirty="0" err="1"/>
              <a:t>обов’язкових</a:t>
            </a:r>
            <a:r>
              <a:rPr lang="ru-RU" dirty="0"/>
              <a:t> </a:t>
            </a:r>
            <a:r>
              <a:rPr lang="ru-RU" dirty="0" err="1"/>
              <a:t>реквізитів</a:t>
            </a:r>
            <a:r>
              <a:rPr lang="ru-RU" dirty="0"/>
              <a:t>;</a:t>
            </a:r>
          </a:p>
          <a:p>
            <a:r>
              <a:rPr lang="ru-RU" dirty="0"/>
              <a:t>3) </a:t>
            </a:r>
            <a:r>
              <a:rPr lang="ru-RU" dirty="0" err="1"/>
              <a:t>митну</a:t>
            </a:r>
            <a:r>
              <a:rPr lang="ru-RU" dirty="0"/>
              <a:t> </a:t>
            </a:r>
            <a:r>
              <a:rPr lang="ru-RU" dirty="0" err="1"/>
              <a:t>декларацію</a:t>
            </a:r>
            <a:r>
              <a:rPr lang="ru-RU" dirty="0"/>
              <a:t> подано з </a:t>
            </a:r>
            <a:r>
              <a:rPr lang="ru-RU" dirty="0" err="1"/>
              <a:t>порушенням</a:t>
            </a:r>
            <a:r>
              <a:rPr lang="ru-RU" dirty="0"/>
              <a:t> </a:t>
            </a:r>
            <a:r>
              <a:rPr lang="ru-RU" dirty="0" err="1"/>
              <a:t>інших</a:t>
            </a:r>
            <a:r>
              <a:rPr lang="ru-RU" dirty="0"/>
              <a:t> </a:t>
            </a:r>
            <a:r>
              <a:rPr lang="ru-RU" dirty="0" err="1"/>
              <a:t>вимог</a:t>
            </a:r>
            <a:r>
              <a:rPr lang="ru-RU" dirty="0"/>
              <a:t>, </a:t>
            </a:r>
            <a:r>
              <a:rPr lang="ru-RU" dirty="0" err="1"/>
              <a:t>встановлених</a:t>
            </a:r>
            <a:r>
              <a:rPr lang="ru-RU" dirty="0"/>
              <a:t> </a:t>
            </a:r>
            <a:r>
              <a:rPr lang="ru-RU" dirty="0" err="1"/>
              <a:t>цим</a:t>
            </a:r>
            <a:r>
              <a:rPr lang="ru-RU" dirty="0"/>
              <a:t> Кодексом.</a:t>
            </a:r>
          </a:p>
          <a:p>
            <a:r>
              <a:rPr lang="ru-RU" dirty="0"/>
              <a:t>12. У </a:t>
            </a:r>
            <a:r>
              <a:rPr lang="ru-RU" dirty="0" err="1"/>
              <a:t>разі</a:t>
            </a:r>
            <a:r>
              <a:rPr lang="ru-RU" dirty="0"/>
              <a:t> </a:t>
            </a:r>
            <a:r>
              <a:rPr lang="ru-RU" dirty="0" err="1"/>
              <a:t>відмови</a:t>
            </a:r>
            <a:r>
              <a:rPr lang="ru-RU" dirty="0"/>
              <a:t> у </a:t>
            </a:r>
            <a:r>
              <a:rPr lang="ru-RU" dirty="0" err="1"/>
              <a:t>прийнятті</a:t>
            </a:r>
            <a:r>
              <a:rPr lang="ru-RU" dirty="0"/>
              <a:t> </a:t>
            </a:r>
            <a:r>
              <a:rPr lang="ru-RU" dirty="0" err="1"/>
              <a:t>митної</a:t>
            </a:r>
            <a:r>
              <a:rPr lang="ru-RU" dirty="0"/>
              <a:t> </a:t>
            </a:r>
            <a:r>
              <a:rPr lang="ru-RU" dirty="0" err="1"/>
              <a:t>декларації</a:t>
            </a:r>
            <a:r>
              <a:rPr lang="ru-RU" dirty="0"/>
              <a:t> </a:t>
            </a:r>
            <a:r>
              <a:rPr lang="ru-RU" dirty="0" err="1"/>
              <a:t>посадовою</a:t>
            </a:r>
            <a:r>
              <a:rPr lang="ru-RU" dirty="0"/>
              <a:t> особою </a:t>
            </a:r>
            <a:r>
              <a:rPr lang="ru-RU" dirty="0" err="1"/>
              <a:t>митного</a:t>
            </a:r>
            <a:r>
              <a:rPr lang="ru-RU" dirty="0"/>
              <a:t> органу </a:t>
            </a:r>
            <a:r>
              <a:rPr lang="ru-RU" dirty="0" err="1"/>
              <a:t>заповнюється</a:t>
            </a:r>
            <a:r>
              <a:rPr lang="ru-RU" dirty="0"/>
              <a:t> </a:t>
            </a:r>
            <a:r>
              <a:rPr lang="ru-RU" dirty="0" err="1"/>
              <a:t>картка</a:t>
            </a:r>
            <a:r>
              <a:rPr lang="ru-RU" dirty="0"/>
              <a:t> </a:t>
            </a:r>
            <a:r>
              <a:rPr lang="ru-RU" dirty="0" err="1"/>
              <a:t>відмови</a:t>
            </a:r>
            <a:r>
              <a:rPr lang="ru-RU" dirty="0"/>
              <a:t> у </a:t>
            </a:r>
            <a:r>
              <a:rPr lang="ru-RU" dirty="0" err="1"/>
              <a:t>прийнятті</a:t>
            </a:r>
            <a:r>
              <a:rPr lang="ru-RU" dirty="0"/>
              <a:t> </a:t>
            </a:r>
            <a:r>
              <a:rPr lang="ru-RU" dirty="0" err="1"/>
              <a:t>митної</a:t>
            </a:r>
            <a:r>
              <a:rPr lang="ru-RU" dirty="0"/>
              <a:t> </a:t>
            </a:r>
            <a:r>
              <a:rPr lang="ru-RU" dirty="0" err="1"/>
              <a:t>декларації</a:t>
            </a:r>
            <a:r>
              <a:rPr lang="ru-RU" dirty="0"/>
              <a:t> за формою, </a:t>
            </a:r>
            <a:r>
              <a:rPr lang="ru-RU" dirty="0" err="1"/>
              <a:t>встановленою</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a:t>
            </a:r>
            <a:r>
              <a:rPr lang="ru-RU" dirty="0" err="1"/>
              <a:t>політику</a:t>
            </a:r>
            <a:r>
              <a:rPr lang="ru-RU" dirty="0"/>
              <a:t>. Один </a:t>
            </a:r>
            <a:r>
              <a:rPr lang="ru-RU" dirty="0" err="1"/>
              <a:t>примірник</a:t>
            </a:r>
            <a:r>
              <a:rPr lang="ru-RU" dirty="0"/>
              <a:t> </a:t>
            </a:r>
            <a:r>
              <a:rPr lang="ru-RU" dirty="0" err="1"/>
              <a:t>зазначеної</a:t>
            </a:r>
            <a:r>
              <a:rPr lang="ru-RU" dirty="0"/>
              <a:t> </a:t>
            </a:r>
            <a:r>
              <a:rPr lang="ru-RU" dirty="0" err="1"/>
              <a:t>картки</a:t>
            </a:r>
            <a:r>
              <a:rPr lang="ru-RU" dirty="0"/>
              <a:t> </a:t>
            </a:r>
            <a:r>
              <a:rPr lang="ru-RU" dirty="0" err="1"/>
              <a:t>невідкладно</a:t>
            </a:r>
            <a:r>
              <a:rPr lang="ru-RU" dirty="0"/>
              <a:t> </a:t>
            </a:r>
            <a:r>
              <a:rPr lang="ru-RU" dirty="0" err="1"/>
              <a:t>вручається</a:t>
            </a:r>
            <a:r>
              <a:rPr lang="ru-RU" dirty="0"/>
              <a:t> (</a:t>
            </a:r>
            <a:r>
              <a:rPr lang="ru-RU" dirty="0" err="1"/>
              <a:t>надсилається</a:t>
            </a:r>
            <a:r>
              <a:rPr lang="ru-RU" dirty="0"/>
              <a:t>) декларанту </a:t>
            </a:r>
            <a:r>
              <a:rPr lang="ru-RU" dirty="0" err="1"/>
              <a:t>або</a:t>
            </a:r>
            <a:r>
              <a:rPr lang="ru-RU" dirty="0"/>
              <a:t> </a:t>
            </a:r>
            <a:r>
              <a:rPr lang="ru-RU" dirty="0" err="1"/>
              <a:t>уповноваженій</a:t>
            </a:r>
            <a:r>
              <a:rPr lang="ru-RU" dirty="0"/>
              <a:t> ним </a:t>
            </a:r>
            <a:r>
              <a:rPr lang="ru-RU" dirty="0" err="1"/>
              <a:t>особі</a:t>
            </a:r>
            <a:r>
              <a:rPr lang="ru-RU" dirty="0"/>
              <a:t>. </a:t>
            </a:r>
            <a:r>
              <a:rPr lang="ru-RU" dirty="0" err="1"/>
              <a:t>Інформація</a:t>
            </a:r>
            <a:r>
              <a:rPr lang="ru-RU" dirty="0"/>
              <a:t> про </a:t>
            </a:r>
            <a:r>
              <a:rPr lang="ru-RU" dirty="0" err="1"/>
              <a:t>відмову</a:t>
            </a:r>
            <a:r>
              <a:rPr lang="ru-RU" dirty="0"/>
              <a:t> у </a:t>
            </a:r>
            <a:r>
              <a:rPr lang="ru-RU" dirty="0" err="1"/>
              <a:t>прийнятті</a:t>
            </a:r>
            <a:r>
              <a:rPr lang="ru-RU" dirty="0"/>
              <a:t> для </a:t>
            </a:r>
            <a:r>
              <a:rPr lang="ru-RU" dirty="0" err="1"/>
              <a:t>оформлення</a:t>
            </a:r>
            <a:r>
              <a:rPr lang="ru-RU" dirty="0"/>
              <a:t> </a:t>
            </a:r>
            <a:r>
              <a:rPr lang="ru-RU" dirty="0" err="1"/>
              <a:t>електронної</a:t>
            </a:r>
            <a:r>
              <a:rPr lang="ru-RU" dirty="0"/>
              <a:t> </a:t>
            </a:r>
            <a:r>
              <a:rPr lang="ru-RU" dirty="0" err="1"/>
              <a:t>митної</a:t>
            </a:r>
            <a:r>
              <a:rPr lang="ru-RU" dirty="0"/>
              <a:t> </a:t>
            </a:r>
            <a:r>
              <a:rPr lang="ru-RU" dirty="0" err="1"/>
              <a:t>декларації</a:t>
            </a:r>
            <a:r>
              <a:rPr lang="ru-RU" dirty="0"/>
              <a:t> </a:t>
            </a:r>
            <a:r>
              <a:rPr lang="ru-RU" dirty="0" err="1"/>
              <a:t>надсилається</a:t>
            </a:r>
            <a:r>
              <a:rPr lang="ru-RU" dirty="0"/>
              <a:t> декларанту </a:t>
            </a:r>
            <a:r>
              <a:rPr lang="ru-RU" dirty="0" err="1"/>
              <a:t>електронним</a:t>
            </a:r>
            <a:r>
              <a:rPr lang="ru-RU" dirty="0"/>
              <a:t> </a:t>
            </a:r>
            <a:r>
              <a:rPr lang="ru-RU" dirty="0" err="1"/>
              <a:t>повідомленням</a:t>
            </a:r>
            <a:r>
              <a:rPr lang="ru-RU" dirty="0"/>
              <a:t>, </a:t>
            </a:r>
            <a:r>
              <a:rPr lang="ru-RU" dirty="0" err="1"/>
              <a:t>засвідченим</a:t>
            </a:r>
            <a:r>
              <a:rPr lang="ru-RU" dirty="0"/>
              <a:t> </a:t>
            </a:r>
            <a:r>
              <a:rPr lang="ru-RU" dirty="0" err="1"/>
              <a:t>електронним</a:t>
            </a:r>
            <a:r>
              <a:rPr lang="ru-RU" dirty="0"/>
              <a:t> </a:t>
            </a:r>
            <a:r>
              <a:rPr lang="ru-RU" dirty="0" err="1"/>
              <a:t>цифровим</a:t>
            </a:r>
            <a:r>
              <a:rPr lang="ru-RU" dirty="0"/>
              <a:t> </a:t>
            </a:r>
            <a:r>
              <a:rPr lang="ru-RU" dirty="0" err="1"/>
              <a:t>підписом</a:t>
            </a:r>
            <a:r>
              <a:rPr lang="ru-RU" dirty="0"/>
              <a:t> </a:t>
            </a:r>
            <a:r>
              <a:rPr lang="ru-RU" dirty="0" err="1"/>
              <a:t>посадової</a:t>
            </a:r>
            <a:r>
              <a:rPr lang="ru-RU" dirty="0"/>
              <a:t> особи </a:t>
            </a:r>
            <a:r>
              <a:rPr lang="ru-RU" dirty="0" err="1"/>
              <a:t>митного</a:t>
            </a:r>
            <a:r>
              <a:rPr lang="ru-RU" dirty="0"/>
              <a:t> органу.</a:t>
            </a:r>
          </a:p>
          <a:p>
            <a:endParaRPr lang="ru-RU" dirty="0"/>
          </a:p>
        </p:txBody>
      </p:sp>
    </p:spTree>
    <p:extLst>
      <p:ext uri="{BB962C8B-B14F-4D97-AF65-F5344CB8AC3E}">
        <p14:creationId xmlns:p14="http://schemas.microsoft.com/office/powerpoint/2010/main" val="1545326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3374"/>
            <a:ext cx="8596668" cy="6681457"/>
          </a:xfrm>
        </p:spPr>
        <p:txBody>
          <a:bodyPr/>
          <a:lstStyle/>
          <a:p>
            <a:r>
              <a:rPr lang="uk-UA" dirty="0"/>
              <a:t>5.5. Типи митних декларацій та особливості їх застосування.</a:t>
            </a:r>
            <a:endParaRPr lang="ru-RU" dirty="0"/>
          </a:p>
          <a:p>
            <a:endParaRPr lang="uk-UA" dirty="0"/>
          </a:p>
          <a:p>
            <a:pPr marL="0" indent="0">
              <a:buNone/>
            </a:pPr>
            <a:r>
              <a:rPr lang="ru-RU" dirty="0" err="1"/>
              <a:t>Товари</a:t>
            </a:r>
            <a:r>
              <a:rPr lang="ru-RU" dirty="0"/>
              <a:t> </a:t>
            </a:r>
            <a:r>
              <a:rPr lang="ru-RU" dirty="0" err="1"/>
              <a:t>декларуються</a:t>
            </a:r>
            <a:r>
              <a:rPr lang="ru-RU" dirty="0"/>
              <a:t> шляхом </a:t>
            </a:r>
            <a:r>
              <a:rPr lang="ru-RU" dirty="0" err="1"/>
              <a:t>подання</a:t>
            </a:r>
            <a:r>
              <a:rPr lang="ru-RU" dirty="0"/>
              <a:t> </a:t>
            </a:r>
            <a:r>
              <a:rPr lang="ru-RU" dirty="0" err="1"/>
              <a:t>митному</a:t>
            </a:r>
            <a:r>
              <a:rPr lang="ru-RU" dirty="0"/>
              <a:t> органу:</a:t>
            </a:r>
          </a:p>
          <a:p>
            <a:r>
              <a:rPr lang="ru-RU" u="sng" dirty="0" err="1">
                <a:hlinkClick r:id="rId2"/>
              </a:rPr>
              <a:t>митної</a:t>
            </a:r>
            <a:r>
              <a:rPr lang="ru-RU" u="sng" dirty="0">
                <a:hlinkClick r:id="rId2"/>
              </a:rPr>
              <a:t> </a:t>
            </a:r>
            <a:r>
              <a:rPr lang="ru-RU" u="sng" dirty="0" err="1">
                <a:hlinkClick r:id="rId2"/>
              </a:rPr>
              <a:t>декларації</a:t>
            </a:r>
            <a:r>
              <a:rPr lang="ru-RU" dirty="0"/>
              <a:t> на бланку </a:t>
            </a:r>
            <a:r>
              <a:rPr lang="ru-RU" dirty="0" err="1"/>
              <a:t>єдиного</a:t>
            </a:r>
            <a:r>
              <a:rPr lang="ru-RU" dirty="0"/>
              <a:t> </a:t>
            </a:r>
            <a:r>
              <a:rPr lang="ru-RU" dirty="0" err="1"/>
              <a:t>адміністративного</a:t>
            </a:r>
            <a:r>
              <a:rPr lang="ru-RU" dirty="0"/>
              <a:t> документа;</a:t>
            </a:r>
          </a:p>
          <a:p>
            <a:r>
              <a:rPr lang="ru-RU" dirty="0" err="1"/>
              <a:t>або</a:t>
            </a:r>
            <a:r>
              <a:rPr lang="ru-RU" dirty="0"/>
              <a:t> </a:t>
            </a:r>
            <a:r>
              <a:rPr lang="ru-RU" u="sng" dirty="0" err="1">
                <a:hlinkClick r:id="rId3"/>
              </a:rPr>
              <a:t>митної</a:t>
            </a:r>
            <a:r>
              <a:rPr lang="ru-RU" u="sng" dirty="0">
                <a:hlinkClick r:id="rId3"/>
              </a:rPr>
              <a:t> </a:t>
            </a:r>
            <a:r>
              <a:rPr lang="ru-RU" u="sng" dirty="0" err="1">
                <a:hlinkClick r:id="rId3"/>
              </a:rPr>
              <a:t>декларації</a:t>
            </a:r>
            <a:r>
              <a:rPr lang="ru-RU" u="sng" dirty="0">
                <a:hlinkClick r:id="rId3"/>
              </a:rPr>
              <a:t> М-16</a:t>
            </a:r>
            <a:r>
              <a:rPr lang="ru-RU" dirty="0"/>
              <a:t>;</a:t>
            </a:r>
          </a:p>
          <a:p>
            <a:r>
              <a:rPr lang="ru-RU" dirty="0" err="1"/>
              <a:t>або</a:t>
            </a:r>
            <a:r>
              <a:rPr lang="ru-RU" dirty="0"/>
              <a:t> </a:t>
            </a:r>
            <a:r>
              <a:rPr lang="ru-RU" dirty="0" err="1"/>
              <a:t>письмової</a:t>
            </a:r>
            <a:r>
              <a:rPr lang="ru-RU" dirty="0"/>
              <a:t> заяви за </a:t>
            </a:r>
            <a:r>
              <a:rPr lang="ru-RU" u="sng" dirty="0">
                <a:hlinkClick r:id="rId4"/>
              </a:rPr>
              <a:t>формою</a:t>
            </a:r>
            <a:r>
              <a:rPr lang="ru-RU" dirty="0"/>
              <a:t> </a:t>
            </a:r>
            <a:r>
              <a:rPr lang="ru-RU" dirty="0" err="1"/>
              <a:t>згідно</a:t>
            </a:r>
            <a:r>
              <a:rPr lang="ru-RU" dirty="0"/>
              <a:t> з </a:t>
            </a:r>
            <a:r>
              <a:rPr lang="ru-RU" dirty="0" err="1"/>
              <a:t>додатком</a:t>
            </a:r>
            <a:r>
              <a:rPr lang="ru-RU" dirty="0"/>
              <a:t> 1;</a:t>
            </a:r>
          </a:p>
          <a:p>
            <a:r>
              <a:rPr lang="ru-RU" dirty="0" err="1"/>
              <a:t>або</a:t>
            </a:r>
            <a:r>
              <a:rPr lang="ru-RU" dirty="0"/>
              <a:t> </a:t>
            </a:r>
            <a:r>
              <a:rPr lang="ru-RU" u="sng" dirty="0" err="1">
                <a:hlinkClick r:id="rId5"/>
              </a:rPr>
              <a:t>митної</a:t>
            </a:r>
            <a:r>
              <a:rPr lang="ru-RU" u="sng" dirty="0">
                <a:hlinkClick r:id="rId5"/>
              </a:rPr>
              <a:t> </a:t>
            </a:r>
            <a:r>
              <a:rPr lang="ru-RU" u="sng" dirty="0" err="1">
                <a:hlinkClick r:id="rId5"/>
              </a:rPr>
              <a:t>декларації</a:t>
            </a:r>
            <a:r>
              <a:rPr lang="ru-RU" dirty="0"/>
              <a:t> для </a:t>
            </a:r>
            <a:r>
              <a:rPr lang="ru-RU" dirty="0" err="1"/>
              <a:t>письмового</a:t>
            </a:r>
            <a:r>
              <a:rPr lang="ru-RU" dirty="0"/>
              <a:t> </a:t>
            </a:r>
            <a:r>
              <a:rPr lang="ru-RU" dirty="0" err="1"/>
              <a:t>декларування</a:t>
            </a:r>
            <a:r>
              <a:rPr lang="ru-RU" dirty="0"/>
              <a:t> </a:t>
            </a:r>
            <a:r>
              <a:rPr lang="ru-RU" dirty="0" err="1"/>
              <a:t>товарів</a:t>
            </a:r>
            <a:r>
              <a:rPr lang="ru-RU" dirty="0"/>
              <a:t>, </a:t>
            </a:r>
            <a:r>
              <a:rPr lang="ru-RU" dirty="0" err="1"/>
              <a:t>що</a:t>
            </a:r>
            <a:r>
              <a:rPr lang="ru-RU" dirty="0"/>
              <a:t> </a:t>
            </a:r>
            <a:r>
              <a:rPr lang="ru-RU" dirty="0" err="1"/>
              <a:t>переміщуються</a:t>
            </a:r>
            <a:r>
              <a:rPr lang="ru-RU" dirty="0"/>
              <a:t> через </a:t>
            </a:r>
            <a:r>
              <a:rPr lang="ru-RU" dirty="0" err="1"/>
              <a:t>митний</a:t>
            </a:r>
            <a:r>
              <a:rPr lang="ru-RU" dirty="0"/>
              <a:t> кордон </a:t>
            </a:r>
            <a:r>
              <a:rPr lang="ru-RU" dirty="0" err="1"/>
              <a:t>України</a:t>
            </a:r>
            <a:r>
              <a:rPr lang="ru-RU" dirty="0"/>
              <a:t> </a:t>
            </a:r>
            <a:r>
              <a:rPr lang="ru-RU" dirty="0" err="1"/>
              <a:t>громадянами</a:t>
            </a:r>
            <a:r>
              <a:rPr lang="ru-RU" dirty="0"/>
              <a:t> для </a:t>
            </a:r>
            <a:r>
              <a:rPr lang="ru-RU" dirty="0" err="1"/>
              <a:t>особистих</a:t>
            </a:r>
            <a:r>
              <a:rPr lang="ru-RU" dirty="0"/>
              <a:t>, </a:t>
            </a:r>
            <a:r>
              <a:rPr lang="ru-RU" dirty="0" err="1"/>
              <a:t>сімейних</a:t>
            </a:r>
            <a:r>
              <a:rPr lang="ru-RU" dirty="0"/>
              <a:t> та </a:t>
            </a:r>
            <a:r>
              <a:rPr lang="ru-RU" dirty="0" err="1"/>
              <a:t>інших</a:t>
            </a:r>
            <a:r>
              <a:rPr lang="ru-RU" dirty="0"/>
              <a:t> потреб, не </a:t>
            </a:r>
            <a:r>
              <a:rPr lang="ru-RU" dirty="0" err="1"/>
              <a:t>пов'язаних</a:t>
            </a:r>
            <a:r>
              <a:rPr lang="ru-RU" dirty="0"/>
              <a:t> з </a:t>
            </a:r>
            <a:r>
              <a:rPr lang="ru-RU" dirty="0" err="1"/>
              <a:t>провадженням</a:t>
            </a:r>
            <a:r>
              <a:rPr lang="ru-RU" dirty="0"/>
              <a:t> </a:t>
            </a:r>
            <a:r>
              <a:rPr lang="ru-RU" dirty="0" err="1"/>
              <a:t>підприємницької</a:t>
            </a:r>
            <a:r>
              <a:rPr lang="ru-RU" dirty="0"/>
              <a:t> </a:t>
            </a:r>
            <a:r>
              <a:rPr lang="ru-RU" dirty="0" err="1"/>
              <a:t>діяльності</a:t>
            </a:r>
            <a:r>
              <a:rPr lang="ru-RU" dirty="0"/>
              <a:t>;</a:t>
            </a:r>
          </a:p>
          <a:p>
            <a:r>
              <a:rPr lang="ru-RU" dirty="0" err="1"/>
              <a:t>або</a:t>
            </a:r>
            <a:r>
              <a:rPr lang="ru-RU" dirty="0"/>
              <a:t> </a:t>
            </a:r>
            <a:r>
              <a:rPr lang="ru-RU" u="sng" dirty="0" err="1">
                <a:hlinkClick r:id="rId6"/>
              </a:rPr>
              <a:t>декларації</a:t>
            </a:r>
            <a:r>
              <a:rPr lang="ru-RU" dirty="0"/>
              <a:t> </a:t>
            </a:r>
            <a:r>
              <a:rPr lang="ru-RU" dirty="0" err="1"/>
              <a:t>транскордонного</a:t>
            </a:r>
            <a:r>
              <a:rPr lang="ru-RU" dirty="0"/>
              <a:t> </a:t>
            </a:r>
            <a:r>
              <a:rPr lang="ru-RU" dirty="0" err="1"/>
              <a:t>переміщення</a:t>
            </a:r>
            <a:r>
              <a:rPr lang="ru-RU" dirty="0"/>
              <a:t> </a:t>
            </a:r>
            <a:r>
              <a:rPr lang="ru-RU" dirty="0" err="1"/>
              <a:t>фізичними</a:t>
            </a:r>
            <a:r>
              <a:rPr lang="ru-RU" dirty="0"/>
              <a:t> особами </a:t>
            </a:r>
            <a:r>
              <a:rPr lang="ru-RU" dirty="0" err="1"/>
              <a:t>валютних</a:t>
            </a:r>
            <a:r>
              <a:rPr lang="ru-RU" dirty="0"/>
              <a:t> </a:t>
            </a:r>
            <a:r>
              <a:rPr lang="ru-RU" dirty="0" err="1"/>
              <a:t>цінностей</a:t>
            </a:r>
            <a:r>
              <a:rPr lang="ru-RU" dirty="0"/>
              <a:t>;</a:t>
            </a:r>
          </a:p>
          <a:p>
            <a:r>
              <a:rPr lang="ru-RU" dirty="0" err="1"/>
              <a:t>або</a:t>
            </a:r>
            <a:r>
              <a:rPr lang="ru-RU" dirty="0"/>
              <a:t> </a:t>
            </a:r>
            <a:r>
              <a:rPr lang="ru-RU" dirty="0" err="1"/>
              <a:t>іншого</a:t>
            </a:r>
            <a:r>
              <a:rPr lang="ru-RU" dirty="0"/>
              <a:t> документа, </a:t>
            </a:r>
            <a:r>
              <a:rPr lang="ru-RU" dirty="0" err="1"/>
              <a:t>що</a:t>
            </a:r>
            <a:r>
              <a:rPr lang="ru-RU" dirty="0"/>
              <a:t> </a:t>
            </a:r>
            <a:r>
              <a:rPr lang="ru-RU" dirty="0" err="1"/>
              <a:t>відповідно</a:t>
            </a:r>
            <a:r>
              <a:rPr lang="ru-RU" dirty="0"/>
              <a:t> до </a:t>
            </a:r>
            <a:r>
              <a:rPr lang="ru-RU" dirty="0" err="1"/>
              <a:t>законодавства</a:t>
            </a:r>
            <a:r>
              <a:rPr lang="ru-RU" dirty="0"/>
              <a:t> </a:t>
            </a:r>
            <a:r>
              <a:rPr lang="ru-RU" dirty="0" err="1"/>
              <a:t>може</a:t>
            </a:r>
            <a:r>
              <a:rPr lang="ru-RU" dirty="0"/>
              <a:t> </a:t>
            </a:r>
            <a:r>
              <a:rPr lang="ru-RU" dirty="0" err="1"/>
              <a:t>використовуватись</a:t>
            </a:r>
            <a:r>
              <a:rPr lang="ru-RU" dirty="0"/>
              <a:t> </a:t>
            </a:r>
            <a:r>
              <a:rPr lang="ru-RU" dirty="0" err="1"/>
              <a:t>замість</a:t>
            </a:r>
            <a:r>
              <a:rPr lang="ru-RU" dirty="0"/>
              <a:t> </a:t>
            </a:r>
            <a:r>
              <a:rPr lang="ru-RU" dirty="0" err="1"/>
              <a:t>митної</a:t>
            </a:r>
            <a:r>
              <a:rPr lang="ru-RU" dirty="0"/>
              <a:t> </a:t>
            </a:r>
            <a:r>
              <a:rPr lang="ru-RU" dirty="0" err="1"/>
              <a:t>декларації</a:t>
            </a:r>
            <a:r>
              <a:rPr lang="ru-RU" dirty="0"/>
              <a:t>.</a:t>
            </a:r>
          </a:p>
          <a:p>
            <a:endParaRPr lang="ru-RU" dirty="0"/>
          </a:p>
        </p:txBody>
      </p:sp>
    </p:spTree>
    <p:extLst>
      <p:ext uri="{BB962C8B-B14F-4D97-AF65-F5344CB8AC3E}">
        <p14:creationId xmlns:p14="http://schemas.microsoft.com/office/powerpoint/2010/main" val="202860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27547"/>
            <a:ext cx="8596668" cy="5713816"/>
          </a:xfrm>
        </p:spPr>
        <p:txBody>
          <a:bodyPr>
            <a:normAutofit fontScale="92500" lnSpcReduction="10000"/>
          </a:bodyPr>
          <a:lstStyle/>
          <a:p>
            <a:r>
              <a:rPr lang="ru-RU" dirty="0" err="1"/>
              <a:t>Місце</a:t>
            </a:r>
            <a:r>
              <a:rPr lang="ru-RU" dirty="0"/>
              <a:t> і час </a:t>
            </a:r>
            <a:r>
              <a:rPr lang="ru-RU" dirty="0" err="1"/>
              <a:t>здійснення</a:t>
            </a:r>
            <a:r>
              <a:rPr lang="ru-RU" dirty="0"/>
              <a:t> </a:t>
            </a:r>
            <a:r>
              <a:rPr lang="ru-RU" dirty="0" err="1"/>
              <a:t>митного</a:t>
            </a:r>
            <a:r>
              <a:rPr lang="ru-RU" dirty="0"/>
              <a:t> </a:t>
            </a:r>
            <a:r>
              <a:rPr lang="ru-RU" dirty="0" err="1"/>
              <a:t>оформлення</a:t>
            </a:r>
            <a:endParaRPr lang="ru-RU" dirty="0"/>
          </a:p>
          <a:p>
            <a:pPr marL="0" indent="0">
              <a:buNone/>
            </a:pPr>
            <a:r>
              <a:rPr lang="ru-RU" dirty="0"/>
              <a:t>1. </a:t>
            </a:r>
            <a:r>
              <a:rPr lang="ru-RU" dirty="0" err="1"/>
              <a:t>Митне</a:t>
            </a:r>
            <a:r>
              <a:rPr lang="ru-RU" dirty="0"/>
              <a:t> </a:t>
            </a:r>
            <a:r>
              <a:rPr lang="ru-RU" dirty="0" err="1"/>
              <a:t>оформлення</a:t>
            </a:r>
            <a:r>
              <a:rPr lang="ru-RU" dirty="0"/>
              <a:t> </a:t>
            </a:r>
            <a:r>
              <a:rPr lang="ru-RU" dirty="0" err="1"/>
              <a:t>здійснюється</a:t>
            </a:r>
            <a:r>
              <a:rPr lang="ru-RU" dirty="0"/>
              <a:t> в </a:t>
            </a:r>
            <a:r>
              <a:rPr lang="ru-RU" dirty="0" err="1"/>
              <a:t>місцях</a:t>
            </a:r>
            <a:r>
              <a:rPr lang="ru-RU" dirty="0"/>
              <a:t> </a:t>
            </a:r>
            <a:r>
              <a:rPr lang="ru-RU" dirty="0" err="1"/>
              <a:t>розташування</a:t>
            </a:r>
            <a:r>
              <a:rPr lang="ru-RU" dirty="0"/>
              <a:t> </a:t>
            </a:r>
            <a:r>
              <a:rPr lang="ru-RU" dirty="0" err="1"/>
              <a:t>відповідних</a:t>
            </a:r>
            <a:r>
              <a:rPr lang="ru-RU" dirty="0"/>
              <a:t> </a:t>
            </a:r>
            <a:r>
              <a:rPr lang="ru-RU" dirty="0" err="1"/>
              <a:t>підрозділів</a:t>
            </a:r>
            <a:r>
              <a:rPr lang="ru-RU" dirty="0"/>
              <a:t> </a:t>
            </a:r>
            <a:r>
              <a:rPr lang="ru-RU" dirty="0" err="1"/>
              <a:t>митних</a:t>
            </a:r>
            <a:r>
              <a:rPr lang="ru-RU" dirty="0"/>
              <a:t> </a:t>
            </a:r>
            <a:r>
              <a:rPr lang="ru-RU" dirty="0" err="1"/>
              <a:t>органів</a:t>
            </a:r>
            <a:r>
              <a:rPr lang="ru-RU" dirty="0"/>
              <a:t> </a:t>
            </a:r>
            <a:r>
              <a:rPr lang="ru-RU" dirty="0" err="1"/>
              <a:t>протягом</a:t>
            </a:r>
            <a:r>
              <a:rPr lang="ru-RU" dirty="0"/>
              <a:t> </a:t>
            </a:r>
            <a:r>
              <a:rPr lang="ru-RU" dirty="0" err="1"/>
              <a:t>робочого</a:t>
            </a:r>
            <a:r>
              <a:rPr lang="ru-RU" dirty="0"/>
              <a:t> часу, </a:t>
            </a:r>
            <a:r>
              <a:rPr lang="ru-RU" dirty="0" err="1"/>
              <a:t>встановленого</a:t>
            </a:r>
            <a:r>
              <a:rPr lang="ru-RU" dirty="0"/>
              <a:t> для </a:t>
            </a:r>
            <a:r>
              <a:rPr lang="ru-RU" dirty="0" err="1"/>
              <a:t>цих</a:t>
            </a:r>
            <a:r>
              <a:rPr lang="ru-RU" dirty="0"/>
              <a:t> </a:t>
            </a:r>
            <a:r>
              <a:rPr lang="ru-RU" dirty="0" err="1"/>
              <a:t>органів</a:t>
            </a:r>
            <a:r>
              <a:rPr lang="ru-RU" dirty="0"/>
              <a:t>.</a:t>
            </a:r>
          </a:p>
          <a:p>
            <a:pPr marL="0" indent="0">
              <a:buNone/>
            </a:pPr>
            <a:r>
              <a:rPr lang="ru-RU" dirty="0"/>
              <a:t>У </a:t>
            </a:r>
            <a:r>
              <a:rPr lang="ru-RU" dirty="0" err="1"/>
              <a:t>випадках</a:t>
            </a:r>
            <a:r>
              <a:rPr lang="ru-RU" dirty="0"/>
              <a:t>, </a:t>
            </a:r>
            <a:r>
              <a:rPr lang="ru-RU" dirty="0" err="1"/>
              <a:t>що</a:t>
            </a:r>
            <a:r>
              <a:rPr lang="ru-RU" dirty="0"/>
              <a:t> </a:t>
            </a:r>
            <a:r>
              <a:rPr lang="ru-RU" dirty="0" err="1"/>
              <a:t>визначаються</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a:t>
            </a:r>
            <a:r>
              <a:rPr lang="ru-RU" dirty="0" err="1"/>
              <a:t>політику</a:t>
            </a:r>
            <a:r>
              <a:rPr lang="ru-RU" dirty="0"/>
              <a:t>, </a:t>
            </a:r>
            <a:r>
              <a:rPr lang="ru-RU" dirty="0" err="1"/>
              <a:t>митні</a:t>
            </a:r>
            <a:r>
              <a:rPr lang="ru-RU" dirty="0"/>
              <a:t> </a:t>
            </a:r>
            <a:r>
              <a:rPr lang="ru-RU" dirty="0" err="1"/>
              <a:t>формальності</a:t>
            </a:r>
            <a:r>
              <a:rPr lang="ru-RU" dirty="0"/>
              <a:t>, </a:t>
            </a:r>
            <a:r>
              <a:rPr lang="ru-RU" dirty="0" err="1"/>
              <a:t>які</a:t>
            </a:r>
            <a:r>
              <a:rPr lang="ru-RU" dirty="0"/>
              <a:t> </a:t>
            </a:r>
            <a:r>
              <a:rPr lang="ru-RU" dirty="0" err="1"/>
              <a:t>виконуються</a:t>
            </a:r>
            <a:r>
              <a:rPr lang="ru-RU" dirty="0"/>
              <a:t> </a:t>
            </a:r>
            <a:r>
              <a:rPr lang="ru-RU" dirty="0" err="1"/>
              <a:t>автоматизованою</a:t>
            </a:r>
            <a:r>
              <a:rPr lang="ru-RU" dirty="0"/>
              <a:t> системою </a:t>
            </a:r>
            <a:r>
              <a:rPr lang="ru-RU" dirty="0" err="1"/>
              <a:t>митного</a:t>
            </a:r>
            <a:r>
              <a:rPr lang="ru-RU" dirty="0"/>
              <a:t> </a:t>
            </a:r>
            <a:r>
              <a:rPr lang="ru-RU" dirty="0" err="1"/>
              <a:t>оформлення</a:t>
            </a:r>
            <a:r>
              <a:rPr lang="ru-RU" dirty="0"/>
              <a:t> в автоматичному </a:t>
            </a:r>
            <a:r>
              <a:rPr lang="ru-RU" dirty="0" err="1"/>
              <a:t>режимі</a:t>
            </a:r>
            <a:r>
              <a:rPr lang="ru-RU" dirty="0"/>
              <a:t>, </a:t>
            </a:r>
            <a:r>
              <a:rPr lang="ru-RU" dirty="0" err="1"/>
              <a:t>здійснюються</a:t>
            </a:r>
            <a:r>
              <a:rPr lang="ru-RU" dirty="0"/>
              <a:t> </a:t>
            </a:r>
            <a:r>
              <a:rPr lang="ru-RU" dirty="0" err="1"/>
              <a:t>цілодобово</a:t>
            </a:r>
            <a:r>
              <a:rPr lang="ru-RU" dirty="0"/>
              <a:t>.</a:t>
            </a:r>
          </a:p>
          <a:p>
            <a:r>
              <a:rPr lang="ru-RU" dirty="0" err="1"/>
              <a:t>Відповідно</a:t>
            </a:r>
            <a:r>
              <a:rPr lang="ru-RU" dirty="0"/>
              <a:t> до </a:t>
            </a:r>
            <a:r>
              <a:rPr lang="ru-RU" dirty="0" err="1"/>
              <a:t>міжнародних</a:t>
            </a:r>
            <a:r>
              <a:rPr lang="ru-RU" dirty="0"/>
              <a:t> </a:t>
            </a:r>
            <a:r>
              <a:rPr lang="ru-RU" dirty="0" err="1"/>
              <a:t>договорів</a:t>
            </a:r>
            <a:r>
              <a:rPr lang="ru-RU" dirty="0"/>
              <a:t>, </a:t>
            </a:r>
            <a:r>
              <a:rPr lang="ru-RU" dirty="0" err="1"/>
              <a:t>укладених</a:t>
            </a:r>
            <a:r>
              <a:rPr lang="ru-RU" dirty="0"/>
              <a:t> </a:t>
            </a:r>
            <a:r>
              <a:rPr lang="ru-RU" dirty="0" err="1"/>
              <a:t>відповідно</a:t>
            </a:r>
            <a:r>
              <a:rPr lang="ru-RU" dirty="0"/>
              <a:t> до закону, </a:t>
            </a:r>
            <a:r>
              <a:rPr lang="ru-RU" dirty="0" err="1"/>
              <a:t>митне</a:t>
            </a:r>
            <a:r>
              <a:rPr lang="ru-RU" dirty="0"/>
              <a:t> </a:t>
            </a:r>
            <a:r>
              <a:rPr lang="ru-RU" dirty="0" err="1"/>
              <a:t>оформлення</a:t>
            </a:r>
            <a:r>
              <a:rPr lang="ru-RU" dirty="0"/>
              <a:t> у пунктах пропуску через </a:t>
            </a:r>
            <a:r>
              <a:rPr lang="ru-RU" dirty="0" err="1"/>
              <a:t>державний</a:t>
            </a:r>
            <a:r>
              <a:rPr lang="ru-RU" dirty="0"/>
              <a:t> кордон </a:t>
            </a:r>
            <a:r>
              <a:rPr lang="ru-RU" dirty="0" err="1"/>
              <a:t>України</a:t>
            </a:r>
            <a:r>
              <a:rPr lang="ru-RU" dirty="0"/>
              <a:t> </a:t>
            </a:r>
            <a:r>
              <a:rPr lang="ru-RU" dirty="0" err="1"/>
              <a:t>здійснюється</a:t>
            </a:r>
            <a:r>
              <a:rPr lang="ru-RU" dirty="0"/>
              <a:t> </a:t>
            </a:r>
            <a:r>
              <a:rPr lang="ru-RU" dirty="0" err="1"/>
              <a:t>цілодобово</a:t>
            </a:r>
            <a:r>
              <a:rPr lang="ru-RU" dirty="0"/>
              <a:t>.</a:t>
            </a:r>
          </a:p>
          <a:p>
            <a:r>
              <a:rPr lang="ru-RU" dirty="0" err="1"/>
              <a:t>Митне</a:t>
            </a:r>
            <a:r>
              <a:rPr lang="ru-RU" dirty="0"/>
              <a:t> </a:t>
            </a:r>
            <a:r>
              <a:rPr lang="ru-RU" dirty="0" err="1"/>
              <a:t>оформлення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здійснюється</a:t>
            </a:r>
            <a:r>
              <a:rPr lang="ru-RU" dirty="0"/>
              <a:t> в будь-</a:t>
            </a:r>
            <a:r>
              <a:rPr lang="ru-RU" dirty="0" err="1"/>
              <a:t>якому</a:t>
            </a:r>
            <a:r>
              <a:rPr lang="ru-RU" dirty="0"/>
              <a:t> </a:t>
            </a:r>
            <a:r>
              <a:rPr lang="ru-RU" dirty="0" err="1"/>
              <a:t>митному</a:t>
            </a:r>
            <a:r>
              <a:rPr lang="ru-RU" dirty="0"/>
              <a:t> </a:t>
            </a:r>
            <a:r>
              <a:rPr lang="ru-RU" dirty="0" err="1"/>
              <a:t>органі</a:t>
            </a:r>
            <a:r>
              <a:rPr lang="ru-RU" dirty="0"/>
              <a:t> з </a:t>
            </a:r>
            <a:r>
              <a:rPr lang="ru-RU" dirty="0" err="1"/>
              <a:t>пред’явленням</a:t>
            </a:r>
            <a:r>
              <a:rPr lang="ru-RU" dirty="0"/>
              <a:t> </a:t>
            </a:r>
            <a:r>
              <a:rPr lang="ru-RU" dirty="0" err="1"/>
              <a:t>їх</a:t>
            </a:r>
            <a:r>
              <a:rPr lang="ru-RU" dirty="0"/>
              <a:t> </a:t>
            </a:r>
            <a:r>
              <a:rPr lang="ru-RU" dirty="0" err="1"/>
              <a:t>цьому</a:t>
            </a:r>
            <a:r>
              <a:rPr lang="ru-RU" dirty="0"/>
              <a:t> органу</a:t>
            </a:r>
          </a:p>
          <a:p>
            <a:r>
              <a:rPr lang="ru-RU" dirty="0" err="1"/>
              <a:t>Митне</a:t>
            </a:r>
            <a:r>
              <a:rPr lang="ru-RU" dirty="0"/>
              <a:t> </a:t>
            </a:r>
            <a:r>
              <a:rPr lang="ru-RU" dirty="0" err="1"/>
              <a:t>оформлення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що</a:t>
            </a:r>
            <a:r>
              <a:rPr lang="ru-RU" dirty="0"/>
              <a:t> </a:t>
            </a:r>
            <a:r>
              <a:rPr lang="ru-RU" dirty="0" err="1"/>
              <a:t>переміщуються</a:t>
            </a:r>
            <a:r>
              <a:rPr lang="ru-RU" dirty="0"/>
              <a:t> через </a:t>
            </a:r>
            <a:r>
              <a:rPr lang="ru-RU" dirty="0" err="1"/>
              <a:t>територію</a:t>
            </a:r>
            <a:r>
              <a:rPr lang="ru-RU" dirty="0"/>
              <a:t> </a:t>
            </a:r>
            <a:r>
              <a:rPr lang="ru-RU" dirty="0" err="1"/>
              <a:t>України</a:t>
            </a:r>
            <a:r>
              <a:rPr lang="ru-RU" dirty="0"/>
              <a:t> в </a:t>
            </a:r>
            <a:r>
              <a:rPr lang="ru-RU" dirty="0" err="1"/>
              <a:t>митному</a:t>
            </a:r>
            <a:r>
              <a:rPr lang="ru-RU" dirty="0"/>
              <a:t> </a:t>
            </a:r>
            <a:r>
              <a:rPr lang="ru-RU" dirty="0" err="1"/>
              <a:t>режимі</a:t>
            </a:r>
            <a:r>
              <a:rPr lang="ru-RU" dirty="0"/>
              <a:t> транзиту, </a:t>
            </a:r>
            <a:r>
              <a:rPr lang="ru-RU" dirty="0" err="1"/>
              <a:t>здійснюється</a:t>
            </a:r>
            <a:r>
              <a:rPr lang="ru-RU" dirty="0"/>
              <a:t> </a:t>
            </a:r>
            <a:r>
              <a:rPr lang="ru-RU" dirty="0" err="1"/>
              <a:t>митним</a:t>
            </a:r>
            <a:r>
              <a:rPr lang="ru-RU" dirty="0"/>
              <a:t> органом, у </a:t>
            </a:r>
            <a:r>
              <a:rPr lang="ru-RU" dirty="0" err="1"/>
              <a:t>зоні</a:t>
            </a:r>
            <a:r>
              <a:rPr lang="ru-RU" dirty="0"/>
              <a:t> </a:t>
            </a:r>
            <a:r>
              <a:rPr lang="ru-RU" dirty="0" err="1"/>
              <a:t>діяльності</a:t>
            </a:r>
            <a:r>
              <a:rPr lang="ru-RU" dirty="0"/>
              <a:t> </a:t>
            </a:r>
            <a:r>
              <a:rPr lang="ru-RU" dirty="0" err="1"/>
              <a:t>якого</a:t>
            </a:r>
            <a:r>
              <a:rPr lang="ru-RU" dirty="0"/>
              <a:t> </a:t>
            </a:r>
            <a:r>
              <a:rPr lang="ru-RU" dirty="0" err="1"/>
              <a:t>починається</a:t>
            </a:r>
            <a:r>
              <a:rPr lang="ru-RU" dirty="0"/>
              <a:t> </a:t>
            </a:r>
            <a:r>
              <a:rPr lang="ru-RU" dirty="0" err="1"/>
              <a:t>транзитне</a:t>
            </a:r>
            <a:r>
              <a:rPr lang="ru-RU" dirty="0"/>
              <a:t> </a:t>
            </a:r>
            <a:r>
              <a:rPr lang="ru-RU" dirty="0" err="1"/>
              <a:t>переміщення</a:t>
            </a:r>
            <a:r>
              <a:rPr lang="ru-RU" dirty="0"/>
              <a:t>. </a:t>
            </a:r>
            <a:r>
              <a:rPr lang="ru-RU" dirty="0" err="1"/>
              <a:t>Оформлення</a:t>
            </a:r>
            <a:r>
              <a:rPr lang="ru-RU" dirty="0"/>
              <a:t> </a:t>
            </a:r>
            <a:r>
              <a:rPr lang="ru-RU" dirty="0" err="1"/>
              <a:t>митної</a:t>
            </a:r>
            <a:r>
              <a:rPr lang="ru-RU" dirty="0"/>
              <a:t> </a:t>
            </a:r>
            <a:r>
              <a:rPr lang="ru-RU" dirty="0" err="1"/>
              <a:t>декларації</a:t>
            </a:r>
            <a:r>
              <a:rPr lang="ru-RU" dirty="0"/>
              <a:t> (у тому </a:t>
            </a:r>
            <a:r>
              <a:rPr lang="ru-RU" dirty="0" err="1"/>
              <a:t>числі</a:t>
            </a:r>
            <a:r>
              <a:rPr lang="ru-RU" dirty="0"/>
              <a:t> </a:t>
            </a:r>
            <a:r>
              <a:rPr lang="ru-RU" dirty="0" err="1"/>
              <a:t>попередньої</a:t>
            </a:r>
            <a:r>
              <a:rPr lang="ru-RU" dirty="0"/>
              <a:t> </a:t>
            </a:r>
            <a:r>
              <a:rPr lang="ru-RU" dirty="0" err="1"/>
              <a:t>митної</a:t>
            </a:r>
            <a:r>
              <a:rPr lang="ru-RU" dirty="0"/>
              <a:t> </a:t>
            </a:r>
            <a:r>
              <a:rPr lang="ru-RU" dirty="0" err="1"/>
              <a:t>декларації</a:t>
            </a:r>
            <a:r>
              <a:rPr lang="ru-RU" dirty="0"/>
              <a:t>) для </a:t>
            </a:r>
            <a:r>
              <a:rPr lang="ru-RU" dirty="0" err="1"/>
              <a:t>переміщення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внутрішнім</a:t>
            </a:r>
            <a:r>
              <a:rPr lang="ru-RU" dirty="0"/>
              <a:t> транзитом </a:t>
            </a:r>
            <a:r>
              <a:rPr lang="ru-RU" dirty="0" err="1"/>
              <a:t>від</a:t>
            </a:r>
            <a:r>
              <a:rPr lang="ru-RU" dirty="0"/>
              <a:t> пункту </a:t>
            </a:r>
            <a:r>
              <a:rPr lang="ru-RU" dirty="0" err="1"/>
              <a:t>ввезення</a:t>
            </a:r>
            <a:r>
              <a:rPr lang="ru-RU" dirty="0"/>
              <a:t> (пропуску) на </a:t>
            </a:r>
            <a:r>
              <a:rPr lang="ru-RU" dirty="0" err="1"/>
              <a:t>митну</a:t>
            </a:r>
            <a:r>
              <a:rPr lang="ru-RU" dirty="0"/>
              <a:t> </a:t>
            </a:r>
            <a:r>
              <a:rPr lang="ru-RU" dirty="0" err="1"/>
              <a:t>територію</a:t>
            </a:r>
            <a:r>
              <a:rPr lang="ru-RU" dirty="0"/>
              <a:t> </a:t>
            </a:r>
            <a:r>
              <a:rPr lang="ru-RU" dirty="0" err="1"/>
              <a:t>України</a:t>
            </a:r>
            <a:r>
              <a:rPr lang="ru-RU" dirty="0"/>
              <a:t> до </a:t>
            </a:r>
            <a:r>
              <a:rPr lang="ru-RU" dirty="0" err="1"/>
              <a:t>митного</a:t>
            </a:r>
            <a:r>
              <a:rPr lang="ru-RU" dirty="0"/>
              <a:t> органу, </a:t>
            </a:r>
            <a:r>
              <a:rPr lang="ru-RU" dirty="0" err="1"/>
              <a:t>розташованого</a:t>
            </a:r>
            <a:r>
              <a:rPr lang="ru-RU" dirty="0"/>
              <a:t> на </a:t>
            </a:r>
            <a:r>
              <a:rPr lang="ru-RU" dirty="0" err="1"/>
              <a:t>митній</a:t>
            </a:r>
            <a:r>
              <a:rPr lang="ru-RU" dirty="0"/>
              <a:t> </a:t>
            </a:r>
            <a:r>
              <a:rPr lang="ru-RU" dirty="0" err="1"/>
              <a:t>території</a:t>
            </a:r>
            <a:r>
              <a:rPr lang="ru-RU" dirty="0"/>
              <a:t> </a:t>
            </a:r>
            <a:r>
              <a:rPr lang="ru-RU" dirty="0" err="1"/>
              <a:t>України</a:t>
            </a:r>
            <a:r>
              <a:rPr lang="ru-RU" dirty="0"/>
              <a:t>, </a:t>
            </a:r>
            <a:r>
              <a:rPr lang="ru-RU" dirty="0" err="1"/>
              <a:t>може</a:t>
            </a:r>
            <a:r>
              <a:rPr lang="ru-RU" dirty="0"/>
              <a:t> </a:t>
            </a:r>
            <a:r>
              <a:rPr lang="ru-RU" dirty="0" err="1"/>
              <a:t>також</a:t>
            </a:r>
            <a:r>
              <a:rPr lang="ru-RU" dirty="0"/>
              <a:t> </a:t>
            </a:r>
            <a:r>
              <a:rPr lang="ru-RU" dirty="0" err="1"/>
              <a:t>здійснюватися</a:t>
            </a:r>
            <a:r>
              <a:rPr lang="ru-RU" dirty="0"/>
              <a:t> </a:t>
            </a:r>
            <a:r>
              <a:rPr lang="ru-RU" dirty="0" err="1"/>
              <a:t>митним</a:t>
            </a:r>
            <a:r>
              <a:rPr lang="ru-RU" dirty="0"/>
              <a:t> органом, у </a:t>
            </a:r>
            <a:r>
              <a:rPr lang="ru-RU" dirty="0" err="1"/>
              <a:t>зоні</a:t>
            </a:r>
            <a:r>
              <a:rPr lang="ru-RU" dirty="0"/>
              <a:t> </a:t>
            </a:r>
            <a:r>
              <a:rPr lang="ru-RU" dirty="0" err="1"/>
              <a:t>діяльності</a:t>
            </a:r>
            <a:r>
              <a:rPr lang="ru-RU" dirty="0"/>
              <a:t> </a:t>
            </a:r>
            <a:r>
              <a:rPr lang="ru-RU" dirty="0" err="1"/>
              <a:t>якого</a:t>
            </a:r>
            <a:r>
              <a:rPr lang="ru-RU" dirty="0"/>
              <a:t> </a:t>
            </a:r>
            <a:r>
              <a:rPr lang="ru-RU" dirty="0" err="1"/>
              <a:t>закінчується</a:t>
            </a:r>
            <a:r>
              <a:rPr lang="ru-RU" dirty="0"/>
              <a:t> </a:t>
            </a:r>
            <a:r>
              <a:rPr lang="ru-RU" dirty="0" err="1"/>
              <a:t>таке</a:t>
            </a:r>
            <a:r>
              <a:rPr lang="ru-RU" dirty="0"/>
              <a:t> </a:t>
            </a:r>
            <a:r>
              <a:rPr lang="ru-RU" dirty="0" err="1"/>
              <a:t>транзитне</a:t>
            </a:r>
            <a:r>
              <a:rPr lang="ru-RU" dirty="0"/>
              <a:t> </a:t>
            </a:r>
            <a:r>
              <a:rPr lang="ru-RU" dirty="0" err="1"/>
              <a:t>переміщення</a:t>
            </a:r>
            <a:r>
              <a:rPr lang="ru-RU" dirty="0"/>
              <a:t>.</a:t>
            </a:r>
          </a:p>
        </p:txBody>
      </p:sp>
    </p:spTree>
    <p:extLst>
      <p:ext uri="{BB962C8B-B14F-4D97-AF65-F5344CB8AC3E}">
        <p14:creationId xmlns:p14="http://schemas.microsoft.com/office/powerpoint/2010/main" val="37404405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17283"/>
            <a:ext cx="8596668" cy="6274052"/>
          </a:xfrm>
        </p:spPr>
        <p:txBody>
          <a:bodyPr>
            <a:normAutofit/>
          </a:bodyPr>
          <a:lstStyle/>
          <a:p>
            <a:pPr marL="0" indent="0">
              <a:buNone/>
            </a:pPr>
            <a:r>
              <a:rPr lang="ru-RU" dirty="0" err="1"/>
              <a:t>Митна</a:t>
            </a:r>
            <a:r>
              <a:rPr lang="ru-RU" dirty="0"/>
              <a:t> </a:t>
            </a:r>
            <a:r>
              <a:rPr lang="ru-RU" dirty="0" err="1"/>
              <a:t>декларація</a:t>
            </a:r>
            <a:r>
              <a:rPr lang="ru-RU" dirty="0"/>
              <a:t> на бланку </a:t>
            </a:r>
            <a:r>
              <a:rPr lang="ru-RU" dirty="0" err="1"/>
              <a:t>єдиного</a:t>
            </a:r>
            <a:r>
              <a:rPr lang="ru-RU" dirty="0"/>
              <a:t> </a:t>
            </a:r>
            <a:r>
              <a:rPr lang="ru-RU" dirty="0" err="1"/>
              <a:t>адміністративного</a:t>
            </a:r>
            <a:r>
              <a:rPr lang="ru-RU" dirty="0"/>
              <a:t> документа для </a:t>
            </a:r>
            <a:r>
              <a:rPr lang="ru-RU" dirty="0" err="1"/>
              <a:t>декларування</a:t>
            </a:r>
            <a:r>
              <a:rPr lang="ru-RU" dirty="0"/>
              <a:t> </a:t>
            </a:r>
            <a:r>
              <a:rPr lang="ru-RU" dirty="0" err="1"/>
              <a:t>товарів</a:t>
            </a:r>
            <a:r>
              <a:rPr lang="ru-RU" dirty="0"/>
              <a:t> (</a:t>
            </a:r>
            <a:r>
              <a:rPr lang="ru-RU" dirty="0" err="1"/>
              <a:t>крім</a:t>
            </a:r>
            <a:r>
              <a:rPr lang="ru-RU" dirty="0"/>
              <a:t> тих, </a:t>
            </a:r>
            <a:r>
              <a:rPr lang="ru-RU" dirty="0" err="1"/>
              <a:t>що</a:t>
            </a:r>
            <a:r>
              <a:rPr lang="ru-RU" dirty="0"/>
              <a:t> </a:t>
            </a:r>
            <a:r>
              <a:rPr lang="ru-RU" dirty="0" err="1"/>
              <a:t>пересилаються</a:t>
            </a:r>
            <a:r>
              <a:rPr lang="ru-RU" dirty="0"/>
              <a:t> через </a:t>
            </a:r>
            <a:r>
              <a:rPr lang="ru-RU" dirty="0" err="1"/>
              <a:t>митний</a:t>
            </a:r>
            <a:r>
              <a:rPr lang="ru-RU" dirty="0"/>
              <a:t> кордон </a:t>
            </a:r>
            <a:r>
              <a:rPr lang="ru-RU" dirty="0" err="1"/>
              <a:t>України</a:t>
            </a:r>
            <a:r>
              <a:rPr lang="ru-RU" dirty="0"/>
              <a:t> у </a:t>
            </a:r>
            <a:r>
              <a:rPr lang="ru-RU" dirty="0" err="1"/>
              <a:t>міжнародних</a:t>
            </a:r>
            <a:r>
              <a:rPr lang="ru-RU" dirty="0"/>
              <a:t> </a:t>
            </a:r>
            <a:r>
              <a:rPr lang="ru-RU" dirty="0" err="1"/>
              <a:t>поштових</a:t>
            </a:r>
            <a:r>
              <a:rPr lang="ru-RU" dirty="0"/>
              <a:t> та </a:t>
            </a:r>
            <a:r>
              <a:rPr lang="ru-RU" dirty="0" err="1"/>
              <a:t>експрес-відправленнях</a:t>
            </a:r>
            <a:r>
              <a:rPr lang="ru-RU" dirty="0"/>
              <a:t>), </a:t>
            </a:r>
            <a:r>
              <a:rPr lang="ru-RU" dirty="0" err="1"/>
              <a:t>що</a:t>
            </a:r>
            <a:r>
              <a:rPr lang="ru-RU" dirty="0"/>
              <a:t> </a:t>
            </a:r>
            <a:r>
              <a:rPr lang="ru-RU" dirty="0" err="1"/>
              <a:t>переміщуються</a:t>
            </a:r>
            <a:r>
              <a:rPr lang="ru-RU" dirty="0"/>
              <a:t> через </a:t>
            </a:r>
            <a:r>
              <a:rPr lang="ru-RU" dirty="0" err="1"/>
              <a:t>митний</a:t>
            </a:r>
            <a:r>
              <a:rPr lang="ru-RU" dirty="0"/>
              <a:t> кордон </a:t>
            </a:r>
            <a:r>
              <a:rPr lang="ru-RU" dirty="0" err="1"/>
              <a:t>України</a:t>
            </a:r>
            <a:r>
              <a:rPr lang="ru-RU" dirty="0"/>
              <a:t> декларантами (</a:t>
            </a:r>
            <a:r>
              <a:rPr lang="ru-RU" dirty="0" err="1"/>
              <a:t>крім</a:t>
            </a:r>
            <a:r>
              <a:rPr lang="ru-RU" dirty="0"/>
              <a:t> </a:t>
            </a:r>
            <a:r>
              <a:rPr lang="ru-RU" dirty="0" err="1"/>
              <a:t>громадян</a:t>
            </a:r>
            <a:r>
              <a:rPr lang="ru-RU" dirty="0"/>
              <a:t>), </a:t>
            </a:r>
            <a:r>
              <a:rPr lang="ru-RU" dirty="0" err="1"/>
              <a:t>заповнюється</a:t>
            </a:r>
            <a:r>
              <a:rPr lang="ru-RU" dirty="0"/>
              <a:t> на:</a:t>
            </a:r>
          </a:p>
          <a:p>
            <a:r>
              <a:rPr lang="ru-RU" dirty="0" err="1"/>
              <a:t>товари</a:t>
            </a:r>
            <a:r>
              <a:rPr lang="ru-RU" dirty="0"/>
              <a:t>, </a:t>
            </a:r>
            <a:r>
              <a:rPr lang="ru-RU" dirty="0" err="1"/>
              <a:t>митна</a:t>
            </a:r>
            <a:r>
              <a:rPr lang="ru-RU" dirty="0"/>
              <a:t> </a:t>
            </a:r>
            <a:r>
              <a:rPr lang="ru-RU" dirty="0" err="1"/>
              <a:t>вартість</a:t>
            </a:r>
            <a:r>
              <a:rPr lang="ru-RU" dirty="0"/>
              <a:t> </a:t>
            </a:r>
            <a:r>
              <a:rPr lang="ru-RU" dirty="0" err="1"/>
              <a:t>яких</a:t>
            </a:r>
            <a:r>
              <a:rPr lang="ru-RU" dirty="0"/>
              <a:t> </a:t>
            </a:r>
            <a:r>
              <a:rPr lang="ru-RU" dirty="0" err="1"/>
              <a:t>перевищує</a:t>
            </a:r>
            <a:r>
              <a:rPr lang="ru-RU" dirty="0"/>
              <a:t> суму, </a:t>
            </a:r>
            <a:r>
              <a:rPr lang="ru-RU" dirty="0" err="1"/>
              <a:t>еквівалентну</a:t>
            </a:r>
            <a:r>
              <a:rPr lang="ru-RU" dirty="0"/>
              <a:t> 150 </a:t>
            </a:r>
            <a:r>
              <a:rPr lang="ru-RU" dirty="0" err="1"/>
              <a:t>євро</a:t>
            </a:r>
            <a:r>
              <a:rPr lang="ru-RU" dirty="0"/>
              <a:t>;</a:t>
            </a:r>
          </a:p>
          <a:p>
            <a:r>
              <a:rPr lang="ru-RU" dirty="0" err="1"/>
              <a:t>товари</a:t>
            </a:r>
            <a:r>
              <a:rPr lang="ru-RU" dirty="0"/>
              <a:t>, </a:t>
            </a:r>
            <a:r>
              <a:rPr lang="ru-RU" dirty="0" err="1"/>
              <a:t>які</a:t>
            </a:r>
            <a:r>
              <a:rPr lang="ru-RU" dirty="0"/>
              <a:t> </a:t>
            </a:r>
            <a:r>
              <a:rPr lang="ru-RU" dirty="0" err="1"/>
              <a:t>підлягають</a:t>
            </a:r>
            <a:r>
              <a:rPr lang="ru-RU" dirty="0"/>
              <a:t> державному </a:t>
            </a:r>
            <a:r>
              <a:rPr lang="ru-RU" dirty="0" err="1"/>
              <a:t>експортному</a:t>
            </a:r>
            <a:r>
              <a:rPr lang="ru-RU" dirty="0"/>
              <a:t> контролю та </a:t>
            </a:r>
            <a:r>
              <a:rPr lang="ru-RU" dirty="0" err="1"/>
              <a:t>переміщення</a:t>
            </a:r>
            <a:r>
              <a:rPr lang="ru-RU" dirty="0"/>
              <a:t> </a:t>
            </a:r>
            <a:r>
              <a:rPr lang="ru-RU" dirty="0" err="1"/>
              <a:t>яких</a:t>
            </a:r>
            <a:r>
              <a:rPr lang="ru-RU" dirty="0"/>
              <a:t> через </a:t>
            </a:r>
            <a:r>
              <a:rPr lang="ru-RU" dirty="0" err="1"/>
              <a:t>митний</a:t>
            </a:r>
            <a:r>
              <a:rPr lang="ru-RU" dirty="0"/>
              <a:t> кордон </a:t>
            </a:r>
            <a:r>
              <a:rPr lang="ru-RU" dirty="0" err="1"/>
              <a:t>України</a:t>
            </a:r>
            <a:r>
              <a:rPr lang="ru-RU" dirty="0"/>
              <a:t> </a:t>
            </a:r>
            <a:r>
              <a:rPr lang="ru-RU" dirty="0" err="1"/>
              <a:t>згідно</a:t>
            </a:r>
            <a:r>
              <a:rPr lang="ru-RU" dirty="0"/>
              <a:t> </a:t>
            </a:r>
            <a:r>
              <a:rPr lang="ru-RU" dirty="0" err="1"/>
              <a:t>із</a:t>
            </a:r>
            <a:r>
              <a:rPr lang="ru-RU" dirty="0"/>
              <a:t> </a:t>
            </a:r>
            <a:r>
              <a:rPr lang="ru-RU" dirty="0" err="1"/>
              <a:t>законодавством</a:t>
            </a:r>
            <a:r>
              <a:rPr lang="ru-RU" dirty="0"/>
              <a:t> </a:t>
            </a:r>
            <a:r>
              <a:rPr lang="ru-RU" dirty="0" err="1"/>
              <a:t>потребує</a:t>
            </a:r>
            <a:r>
              <a:rPr lang="ru-RU" dirty="0"/>
              <a:t> </a:t>
            </a:r>
            <a:r>
              <a:rPr lang="ru-RU" dirty="0" err="1"/>
              <a:t>надання</a:t>
            </a:r>
            <a:r>
              <a:rPr lang="ru-RU" dirty="0"/>
              <a:t> </a:t>
            </a:r>
            <a:r>
              <a:rPr lang="ru-RU" dirty="0" err="1"/>
              <a:t>відповідного</a:t>
            </a:r>
            <a:r>
              <a:rPr lang="ru-RU" dirty="0"/>
              <a:t> </a:t>
            </a:r>
            <a:r>
              <a:rPr lang="ru-RU" dirty="0" err="1"/>
              <a:t>дозволу</a:t>
            </a:r>
            <a:r>
              <a:rPr lang="ru-RU" dirty="0"/>
              <a:t> </a:t>
            </a:r>
            <a:r>
              <a:rPr lang="ru-RU" dirty="0" err="1"/>
              <a:t>чи</a:t>
            </a:r>
            <a:r>
              <a:rPr lang="ru-RU" dirty="0"/>
              <a:t> </a:t>
            </a:r>
            <a:r>
              <a:rPr lang="ru-RU" dirty="0" err="1"/>
              <a:t>висновку</a:t>
            </a:r>
            <a:r>
              <a:rPr lang="ru-RU" dirty="0"/>
              <a:t>;</a:t>
            </a:r>
          </a:p>
          <a:p>
            <a:r>
              <a:rPr lang="ru-RU" dirty="0" err="1"/>
              <a:t>товари</a:t>
            </a:r>
            <a:r>
              <a:rPr lang="ru-RU" dirty="0"/>
              <a:t>, </a:t>
            </a:r>
            <a:r>
              <a:rPr lang="ru-RU" dirty="0" err="1"/>
              <a:t>які</a:t>
            </a:r>
            <a:r>
              <a:rPr lang="ru-RU" dirty="0"/>
              <a:t> </a:t>
            </a:r>
            <a:r>
              <a:rPr lang="ru-RU" dirty="0" err="1"/>
              <a:t>ввозяться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і </a:t>
            </a:r>
            <a:r>
              <a:rPr lang="ru-RU" dirty="0" err="1"/>
              <a:t>підлягають</a:t>
            </a:r>
            <a:r>
              <a:rPr lang="ru-RU" dirty="0"/>
              <a:t> </a:t>
            </a:r>
            <a:r>
              <a:rPr lang="ru-RU" dirty="0" err="1"/>
              <a:t>державній</a:t>
            </a:r>
            <a:r>
              <a:rPr lang="ru-RU" dirty="0"/>
              <a:t> </a:t>
            </a:r>
            <a:r>
              <a:rPr lang="ru-RU" dirty="0" err="1"/>
              <a:t>реєстрації</a:t>
            </a:r>
            <a:r>
              <a:rPr lang="ru-RU" dirty="0"/>
              <a:t> </a:t>
            </a:r>
            <a:r>
              <a:rPr lang="ru-RU" dirty="0" err="1"/>
              <a:t>відповідно</a:t>
            </a:r>
            <a:r>
              <a:rPr lang="ru-RU" dirty="0"/>
              <a:t> до </a:t>
            </a:r>
            <a:r>
              <a:rPr lang="ru-RU" dirty="0" err="1"/>
              <a:t>законодавства</a:t>
            </a:r>
            <a:r>
              <a:rPr lang="ru-RU" dirty="0"/>
              <a:t>;</a:t>
            </a:r>
          </a:p>
          <a:p>
            <a:r>
              <a:rPr lang="ru-RU" dirty="0" err="1"/>
              <a:t>товари</a:t>
            </a:r>
            <a:r>
              <a:rPr lang="ru-RU" dirty="0"/>
              <a:t>, </a:t>
            </a:r>
            <a:r>
              <a:rPr lang="ru-RU" dirty="0" err="1"/>
              <a:t>які</a:t>
            </a:r>
            <a:r>
              <a:rPr lang="ru-RU" dirty="0"/>
              <a:t> </a:t>
            </a:r>
            <a:r>
              <a:rPr lang="ru-RU" dirty="0" err="1"/>
              <a:t>поміщуються</a:t>
            </a:r>
            <a:r>
              <a:rPr lang="ru-RU" dirty="0"/>
              <a:t> в </a:t>
            </a:r>
            <a:r>
              <a:rPr lang="ru-RU" dirty="0" err="1"/>
              <a:t>митні</a:t>
            </a:r>
            <a:r>
              <a:rPr lang="ru-RU" dirty="0"/>
              <a:t> </a:t>
            </a:r>
            <a:r>
              <a:rPr lang="ru-RU" dirty="0" err="1"/>
              <a:t>режими</a:t>
            </a:r>
            <a:r>
              <a:rPr lang="ru-RU" dirty="0"/>
              <a:t> </a:t>
            </a:r>
            <a:r>
              <a:rPr lang="ru-RU" dirty="0" err="1"/>
              <a:t>митного</a:t>
            </a:r>
            <a:r>
              <a:rPr lang="ru-RU" dirty="0"/>
              <a:t> складу, </a:t>
            </a:r>
            <a:r>
              <a:rPr lang="ru-RU" dirty="0" err="1"/>
              <a:t>вільної</a:t>
            </a:r>
            <a:r>
              <a:rPr lang="ru-RU" dirty="0"/>
              <a:t> </a:t>
            </a:r>
            <a:r>
              <a:rPr lang="ru-RU" dirty="0" err="1"/>
              <a:t>митної</a:t>
            </a:r>
            <a:r>
              <a:rPr lang="ru-RU" dirty="0"/>
              <a:t> </a:t>
            </a:r>
            <a:r>
              <a:rPr lang="ru-RU" dirty="0" err="1"/>
              <a:t>зони</a:t>
            </a:r>
            <a:r>
              <a:rPr lang="ru-RU" dirty="0"/>
              <a:t>, </a:t>
            </a:r>
            <a:r>
              <a:rPr lang="ru-RU" dirty="0" err="1"/>
              <a:t>безмитної</a:t>
            </a:r>
            <a:r>
              <a:rPr lang="ru-RU" dirty="0"/>
              <a:t> </a:t>
            </a:r>
            <a:r>
              <a:rPr lang="ru-RU" dirty="0" err="1"/>
              <a:t>торгівлі</a:t>
            </a:r>
            <a:r>
              <a:rPr lang="ru-RU" dirty="0"/>
              <a:t>, </a:t>
            </a:r>
            <a:r>
              <a:rPr lang="ru-RU" dirty="0" err="1"/>
              <a:t>переробки</a:t>
            </a:r>
            <a:r>
              <a:rPr lang="ru-RU" dirty="0"/>
              <a:t> на </a:t>
            </a:r>
            <a:r>
              <a:rPr lang="ru-RU" dirty="0" err="1"/>
              <a:t>митній</a:t>
            </a:r>
            <a:r>
              <a:rPr lang="ru-RU" dirty="0"/>
              <a:t> </a:t>
            </a:r>
            <a:r>
              <a:rPr lang="ru-RU" dirty="0" err="1"/>
              <a:t>території</a:t>
            </a:r>
            <a:r>
              <a:rPr lang="ru-RU" dirty="0"/>
              <a:t> </a:t>
            </a:r>
            <a:r>
              <a:rPr lang="ru-RU" dirty="0" err="1"/>
              <a:t>України</a:t>
            </a:r>
            <a:r>
              <a:rPr lang="ru-RU" dirty="0"/>
              <a:t>, </a:t>
            </a:r>
            <a:r>
              <a:rPr lang="ru-RU" dirty="0" err="1"/>
              <a:t>переробки</a:t>
            </a:r>
            <a:r>
              <a:rPr lang="ru-RU" dirty="0"/>
              <a:t> за межами </a:t>
            </a:r>
            <a:r>
              <a:rPr lang="ru-RU" dirty="0" err="1"/>
              <a:t>митної</a:t>
            </a:r>
            <a:r>
              <a:rPr lang="ru-RU" dirty="0"/>
              <a:t> </a:t>
            </a:r>
            <a:r>
              <a:rPr lang="ru-RU" dirty="0" err="1"/>
              <a:t>території</a:t>
            </a:r>
            <a:r>
              <a:rPr lang="ru-RU" dirty="0"/>
              <a:t> </a:t>
            </a:r>
            <a:r>
              <a:rPr lang="ru-RU" dirty="0" err="1"/>
              <a:t>України</a:t>
            </a:r>
            <a:r>
              <a:rPr lang="ru-RU" dirty="0"/>
              <a:t> та </a:t>
            </a:r>
            <a:r>
              <a:rPr lang="ru-RU" dirty="0" err="1"/>
              <a:t>після</a:t>
            </a:r>
            <a:r>
              <a:rPr lang="ru-RU" dirty="0"/>
              <a:t> </a:t>
            </a:r>
            <a:r>
              <a:rPr lang="ru-RU" dirty="0" err="1"/>
              <a:t>перебування</a:t>
            </a:r>
            <a:r>
              <a:rPr lang="ru-RU" dirty="0"/>
              <a:t> у таких </a:t>
            </a:r>
            <a:r>
              <a:rPr lang="ru-RU" dirty="0" err="1"/>
              <a:t>митних</a:t>
            </a:r>
            <a:r>
              <a:rPr lang="ru-RU" dirty="0"/>
              <a:t> режимах </a:t>
            </a:r>
            <a:r>
              <a:rPr lang="ru-RU" dirty="0" err="1"/>
              <a:t>поміщуються</a:t>
            </a:r>
            <a:r>
              <a:rPr lang="ru-RU" dirty="0"/>
              <a:t> в </a:t>
            </a:r>
            <a:r>
              <a:rPr lang="ru-RU" dirty="0" err="1"/>
              <a:t>інші</a:t>
            </a:r>
            <a:r>
              <a:rPr lang="ru-RU" dirty="0"/>
              <a:t> </a:t>
            </a:r>
            <a:r>
              <a:rPr lang="ru-RU" dirty="0" err="1"/>
              <a:t>митні</a:t>
            </a:r>
            <a:r>
              <a:rPr lang="ru-RU" dirty="0"/>
              <a:t> </a:t>
            </a:r>
            <a:r>
              <a:rPr lang="ru-RU" dirty="0" err="1"/>
              <a:t>режими</a:t>
            </a:r>
            <a:r>
              <a:rPr lang="ru-RU" dirty="0"/>
              <a:t>.</a:t>
            </a:r>
          </a:p>
        </p:txBody>
      </p:sp>
    </p:spTree>
    <p:extLst>
      <p:ext uri="{BB962C8B-B14F-4D97-AF65-F5344CB8AC3E}">
        <p14:creationId xmlns:p14="http://schemas.microsoft.com/office/powerpoint/2010/main" val="2738850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5802"/>
            <a:ext cx="8596668" cy="6427959"/>
          </a:xfrm>
        </p:spPr>
        <p:txBody>
          <a:bodyPr>
            <a:normAutofit fontScale="92500" lnSpcReduction="20000"/>
          </a:bodyPr>
          <a:lstStyle/>
          <a:p>
            <a:r>
              <a:rPr lang="ru-RU" b="1" dirty="0" err="1"/>
              <a:t>Періодична</a:t>
            </a:r>
            <a:r>
              <a:rPr lang="ru-RU" b="1" dirty="0"/>
              <a:t> </a:t>
            </a:r>
            <a:r>
              <a:rPr lang="ru-RU" b="1" dirty="0" err="1"/>
              <a:t>митна</a:t>
            </a:r>
            <a:r>
              <a:rPr lang="ru-RU" b="1" dirty="0"/>
              <a:t> </a:t>
            </a:r>
            <a:r>
              <a:rPr lang="ru-RU" b="1" dirty="0" err="1"/>
              <a:t>декларація</a:t>
            </a:r>
            <a:endParaRPr lang="ru-RU" dirty="0"/>
          </a:p>
          <a:p>
            <a:r>
              <a:rPr lang="ru-RU" dirty="0" err="1"/>
              <a:t>Періодична</a:t>
            </a:r>
            <a:r>
              <a:rPr lang="ru-RU" dirty="0"/>
              <a:t> </a:t>
            </a:r>
            <a:r>
              <a:rPr lang="ru-RU" dirty="0" err="1"/>
              <a:t>митна</a:t>
            </a:r>
            <a:r>
              <a:rPr lang="ru-RU" dirty="0"/>
              <a:t> </a:t>
            </a:r>
            <a:r>
              <a:rPr lang="ru-RU" dirty="0" err="1"/>
              <a:t>декларація</a:t>
            </a:r>
            <a:r>
              <a:rPr lang="ru-RU" dirty="0"/>
              <a:t> </a:t>
            </a:r>
            <a:r>
              <a:rPr lang="ru-RU" dirty="0" err="1"/>
              <a:t>подається</a:t>
            </a:r>
            <a:r>
              <a:rPr lang="ru-RU" dirty="0"/>
              <a:t> для </a:t>
            </a:r>
            <a:r>
              <a:rPr lang="ru-RU" dirty="0" err="1"/>
              <a:t>декларування</a:t>
            </a:r>
            <a:r>
              <a:rPr lang="ru-RU" dirty="0"/>
              <a:t> </a:t>
            </a:r>
            <a:r>
              <a:rPr lang="ru-RU" dirty="0" err="1"/>
              <a:t>товарів</a:t>
            </a:r>
            <a:r>
              <a:rPr lang="ru-RU" dirty="0"/>
              <a:t>, </a:t>
            </a:r>
            <a:r>
              <a:rPr lang="ru-RU" dirty="0" err="1"/>
              <a:t>що</a:t>
            </a:r>
            <a:r>
              <a:rPr lang="ru-RU" dirty="0"/>
              <a:t> </a:t>
            </a:r>
            <a:r>
              <a:rPr lang="ru-RU" dirty="0" err="1"/>
              <a:t>переміщуються</a:t>
            </a:r>
            <a:r>
              <a:rPr lang="ru-RU" dirty="0"/>
              <a:t> через </a:t>
            </a:r>
            <a:r>
              <a:rPr lang="ru-RU" dirty="0" err="1"/>
              <a:t>митний</a:t>
            </a:r>
            <a:r>
              <a:rPr lang="ru-RU" dirty="0"/>
              <a:t> кордон </a:t>
            </a:r>
            <a:r>
              <a:rPr lang="ru-RU" dirty="0" err="1"/>
              <a:t>України</a:t>
            </a:r>
            <a:r>
              <a:rPr lang="ru-RU" dirty="0"/>
              <a:t> суднами закордонного </a:t>
            </a:r>
            <a:r>
              <a:rPr lang="ru-RU" dirty="0" err="1"/>
              <a:t>плавання</a:t>
            </a:r>
            <a:r>
              <a:rPr lang="ru-RU" dirty="0"/>
              <a:t>, </a:t>
            </a:r>
            <a:r>
              <a:rPr lang="ru-RU" dirty="0" err="1"/>
              <a:t>трубопровідним</a:t>
            </a:r>
            <a:r>
              <a:rPr lang="ru-RU" dirty="0"/>
              <a:t> транспортом </a:t>
            </a:r>
            <a:r>
              <a:rPr lang="ru-RU" dirty="0" err="1"/>
              <a:t>або</a:t>
            </a:r>
            <a:r>
              <a:rPr lang="ru-RU" dirty="0"/>
              <a:t> л</a:t>
            </a:r>
            <a:r>
              <a:rPr lang="en-US" dirty="0" err="1"/>
              <a:t>i</a:t>
            </a:r>
            <a:r>
              <a:rPr lang="ru-RU" dirty="0"/>
              <a:t>н</a:t>
            </a:r>
            <a:r>
              <a:rPr lang="en-US" dirty="0" err="1"/>
              <a:t>i</a:t>
            </a:r>
            <a:r>
              <a:rPr lang="ru-RU" dirty="0" err="1"/>
              <a:t>ями</a:t>
            </a:r>
            <a:r>
              <a:rPr lang="ru-RU" dirty="0"/>
              <a:t> </a:t>
            </a:r>
            <a:r>
              <a:rPr lang="ru-RU" dirty="0" err="1"/>
              <a:t>електропередачі</a:t>
            </a:r>
            <a:r>
              <a:rPr lang="ru-RU" dirty="0"/>
              <a:t>, </a:t>
            </a:r>
            <a:r>
              <a:rPr lang="ru-RU" dirty="0" err="1"/>
              <a:t>припасів</a:t>
            </a:r>
            <a:r>
              <a:rPr lang="ru-RU" dirty="0"/>
              <a:t>, </a:t>
            </a:r>
            <a:r>
              <a:rPr lang="ru-RU" dirty="0" err="1"/>
              <a:t>періодичних</a:t>
            </a:r>
            <a:r>
              <a:rPr lang="ru-RU" dirty="0"/>
              <a:t> </a:t>
            </a:r>
            <a:r>
              <a:rPr lang="ru-RU" dirty="0" err="1"/>
              <a:t>друкованих</a:t>
            </a:r>
            <a:r>
              <a:rPr lang="ru-RU" dirty="0"/>
              <a:t> </a:t>
            </a:r>
            <a:r>
              <a:rPr lang="ru-RU" dirty="0" err="1"/>
              <a:t>видань</a:t>
            </a:r>
            <a:r>
              <a:rPr lang="ru-RU" dirty="0"/>
              <a:t> та </a:t>
            </a:r>
            <a:r>
              <a:rPr lang="ru-RU" dirty="0" err="1"/>
              <a:t>товарів</a:t>
            </a:r>
            <a:r>
              <a:rPr lang="ru-RU" dirty="0"/>
              <a:t>, </a:t>
            </a:r>
            <a:r>
              <a:rPr lang="ru-RU" dirty="0" err="1"/>
              <a:t>переміщення</a:t>
            </a:r>
            <a:r>
              <a:rPr lang="ru-RU" dirty="0"/>
              <a:t> </a:t>
            </a:r>
            <a:r>
              <a:rPr lang="ru-RU" dirty="0" err="1"/>
              <a:t>яких</a:t>
            </a:r>
            <a:r>
              <a:rPr lang="ru-RU" dirty="0"/>
              <a:t> через </a:t>
            </a:r>
            <a:r>
              <a:rPr lang="ru-RU" dirty="0" err="1"/>
              <a:t>митний</a:t>
            </a:r>
            <a:r>
              <a:rPr lang="ru-RU" dirty="0"/>
              <a:t> кордон </a:t>
            </a:r>
            <a:r>
              <a:rPr lang="ru-RU" dirty="0" err="1"/>
              <a:t>України</a:t>
            </a:r>
            <a:r>
              <a:rPr lang="ru-RU" dirty="0"/>
              <a:t> </a:t>
            </a:r>
            <a:r>
              <a:rPr lang="ru-RU" dirty="0" err="1"/>
              <a:t>планується</a:t>
            </a:r>
            <a:r>
              <a:rPr lang="ru-RU" dirty="0"/>
              <a:t> з </a:t>
            </a:r>
            <a:r>
              <a:rPr lang="ru-RU" dirty="0" err="1"/>
              <a:t>періодичністю</a:t>
            </a:r>
            <a:r>
              <a:rPr lang="ru-RU" dirty="0"/>
              <a:t> не </a:t>
            </a:r>
            <a:r>
              <a:rPr lang="ru-RU" dirty="0" err="1"/>
              <a:t>рідше</a:t>
            </a:r>
            <a:r>
              <a:rPr lang="ru-RU" dirty="0"/>
              <a:t> </a:t>
            </a:r>
            <a:r>
              <a:rPr lang="ru-RU" dirty="0" err="1"/>
              <a:t>ніж</a:t>
            </a:r>
            <a:r>
              <a:rPr lang="ru-RU" dirty="0"/>
              <a:t> два рази </a:t>
            </a:r>
            <a:r>
              <a:rPr lang="ru-RU" dirty="0" err="1"/>
              <a:t>протягом</a:t>
            </a:r>
            <a:r>
              <a:rPr lang="ru-RU" dirty="0"/>
              <a:t> строку </a:t>
            </a:r>
            <a:r>
              <a:rPr lang="ru-RU" dirty="0" err="1"/>
              <a:t>її</a:t>
            </a:r>
            <a:r>
              <a:rPr lang="ru-RU" dirty="0"/>
              <a:t> </a:t>
            </a:r>
            <a:r>
              <a:rPr lang="ru-RU" dirty="0" err="1"/>
              <a:t>дії</a:t>
            </a:r>
            <a:r>
              <a:rPr lang="ru-RU" dirty="0"/>
              <a:t>.</a:t>
            </a:r>
          </a:p>
          <a:p>
            <a:r>
              <a:rPr lang="ru-RU" dirty="0"/>
              <a:t>Подана </a:t>
            </a:r>
            <a:r>
              <a:rPr lang="ru-RU" dirty="0" err="1"/>
              <a:t>митному</a:t>
            </a:r>
            <a:r>
              <a:rPr lang="ru-RU" dirty="0"/>
              <a:t> органу </a:t>
            </a:r>
            <a:r>
              <a:rPr lang="ru-RU" dirty="0" err="1"/>
              <a:t>періодична</a:t>
            </a:r>
            <a:r>
              <a:rPr lang="ru-RU" dirty="0"/>
              <a:t> </a:t>
            </a:r>
            <a:r>
              <a:rPr lang="ru-RU" dirty="0" err="1"/>
              <a:t>митна</a:t>
            </a:r>
            <a:r>
              <a:rPr lang="ru-RU" dirty="0"/>
              <a:t> </a:t>
            </a:r>
            <a:r>
              <a:rPr lang="ru-RU" dirty="0" err="1"/>
              <a:t>декларація</a:t>
            </a:r>
            <a:r>
              <a:rPr lang="ru-RU" dirty="0"/>
              <a:t> </a:t>
            </a:r>
            <a:r>
              <a:rPr lang="ru-RU" dirty="0" err="1"/>
              <a:t>підтверджує</a:t>
            </a:r>
            <a:r>
              <a:rPr lang="ru-RU" dirty="0"/>
              <a:t> </a:t>
            </a:r>
            <a:r>
              <a:rPr lang="ru-RU" dirty="0" err="1"/>
              <a:t>взяття</a:t>
            </a:r>
            <a:r>
              <a:rPr lang="ru-RU" dirty="0"/>
              <a:t> декларантом </a:t>
            </a:r>
            <a:r>
              <a:rPr lang="ru-RU" dirty="0" err="1"/>
              <a:t>або</a:t>
            </a:r>
            <a:r>
              <a:rPr lang="ru-RU" dirty="0"/>
              <a:t> </a:t>
            </a:r>
            <a:r>
              <a:rPr lang="ru-RU" dirty="0" err="1"/>
              <a:t>уповноваженою</a:t>
            </a:r>
            <a:r>
              <a:rPr lang="ru-RU" dirty="0"/>
              <a:t> ним особою </a:t>
            </a:r>
            <a:r>
              <a:rPr lang="ru-RU" dirty="0" err="1"/>
              <a:t>зобов’язання</a:t>
            </a:r>
            <a:r>
              <a:rPr lang="ru-RU" dirty="0"/>
              <a:t> подати </a:t>
            </a:r>
            <a:r>
              <a:rPr lang="ru-RU" dirty="0" err="1"/>
              <a:t>митному</a:t>
            </a:r>
            <a:r>
              <a:rPr lang="ru-RU" dirty="0"/>
              <a:t> органу </a:t>
            </a:r>
            <a:r>
              <a:rPr lang="ru-RU" dirty="0" err="1"/>
              <a:t>додаткові</a:t>
            </a:r>
            <a:r>
              <a:rPr lang="ru-RU" dirty="0"/>
              <a:t> </a:t>
            </a:r>
            <a:r>
              <a:rPr lang="ru-RU" dirty="0" err="1"/>
              <a:t>декларації</a:t>
            </a:r>
            <a:r>
              <a:rPr lang="ru-RU" dirty="0"/>
              <a:t> на </a:t>
            </a:r>
            <a:r>
              <a:rPr lang="ru-RU" dirty="0" err="1"/>
              <a:t>товари</a:t>
            </a:r>
            <a:r>
              <a:rPr lang="ru-RU" dirty="0"/>
              <a:t>, </a:t>
            </a:r>
            <a:r>
              <a:rPr lang="ru-RU" dirty="0" err="1"/>
              <a:t>переміщені</a:t>
            </a:r>
            <a:r>
              <a:rPr lang="ru-RU" dirty="0"/>
              <a:t> за </a:t>
            </a:r>
            <a:r>
              <a:rPr lang="ru-RU" dirty="0" err="1"/>
              <a:t>періодичною</a:t>
            </a:r>
            <a:r>
              <a:rPr lang="ru-RU" dirty="0"/>
              <a:t> </a:t>
            </a:r>
            <a:r>
              <a:rPr lang="ru-RU" dirty="0" err="1"/>
              <a:t>митною</a:t>
            </a:r>
            <a:r>
              <a:rPr lang="ru-RU" dirty="0"/>
              <a:t> </a:t>
            </a:r>
            <a:r>
              <a:rPr lang="ru-RU" dirty="0" err="1"/>
              <a:t>декларацією</a:t>
            </a:r>
            <a:r>
              <a:rPr lang="ru-RU" dirty="0"/>
              <a:t> </a:t>
            </a:r>
            <a:r>
              <a:rPr lang="ru-RU" dirty="0" err="1"/>
              <a:t>протягом</a:t>
            </a:r>
            <a:r>
              <a:rPr lang="ru-RU" dirty="0"/>
              <a:t> </a:t>
            </a:r>
            <a:r>
              <a:rPr lang="ru-RU" dirty="0" err="1"/>
              <a:t>попереднього</a:t>
            </a:r>
            <a:r>
              <a:rPr lang="ru-RU" dirty="0"/>
              <a:t> календарного </a:t>
            </a:r>
            <a:r>
              <a:rPr lang="ru-RU" dirty="0" err="1"/>
              <a:t>місяця</a:t>
            </a:r>
            <a:r>
              <a:rPr lang="ru-RU" dirty="0"/>
              <a:t>.</a:t>
            </a:r>
          </a:p>
          <a:p>
            <a:r>
              <a:rPr lang="ru-RU" dirty="0" err="1"/>
              <a:t>Попередня</a:t>
            </a:r>
            <a:r>
              <a:rPr lang="ru-RU" dirty="0"/>
              <a:t> </a:t>
            </a:r>
            <a:r>
              <a:rPr lang="ru-RU" dirty="0" err="1"/>
              <a:t>митна</a:t>
            </a:r>
            <a:r>
              <a:rPr lang="ru-RU" dirty="0"/>
              <a:t> </a:t>
            </a:r>
            <a:r>
              <a:rPr lang="ru-RU" dirty="0" err="1"/>
              <a:t>декларація</a:t>
            </a:r>
            <a:r>
              <a:rPr lang="ru-RU" dirty="0"/>
              <a:t> повинна </a:t>
            </a:r>
            <a:r>
              <a:rPr lang="ru-RU" dirty="0" err="1"/>
              <a:t>містити</a:t>
            </a:r>
            <a:r>
              <a:rPr lang="ru-RU" dirty="0"/>
              <a:t> </a:t>
            </a:r>
            <a:r>
              <a:rPr lang="ru-RU" dirty="0" err="1"/>
              <a:t>відомості</a:t>
            </a:r>
            <a:r>
              <a:rPr lang="ru-RU" dirty="0"/>
              <a:t>, </a:t>
            </a:r>
            <a:r>
              <a:rPr lang="ru-RU" dirty="0" err="1"/>
              <a:t>достатні</a:t>
            </a:r>
            <a:r>
              <a:rPr lang="ru-RU" dirty="0"/>
              <a:t> для:</a:t>
            </a:r>
          </a:p>
          <a:p>
            <a:r>
              <a:rPr lang="ru-RU" dirty="0"/>
              <a:t>1) </a:t>
            </a:r>
            <a:r>
              <a:rPr lang="ru-RU" dirty="0" err="1"/>
              <a:t>ввезення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та </a:t>
            </a:r>
            <a:r>
              <a:rPr lang="ru-RU" dirty="0" err="1"/>
              <a:t>забезпечення</a:t>
            </a:r>
            <a:r>
              <a:rPr lang="ru-RU" dirty="0"/>
              <a:t> доставки </a:t>
            </a:r>
            <a:r>
              <a:rPr lang="ru-RU" dirty="0" err="1"/>
              <a:t>їх</a:t>
            </a:r>
            <a:r>
              <a:rPr lang="ru-RU" dirty="0"/>
              <a:t> до </a:t>
            </a:r>
            <a:r>
              <a:rPr lang="ru-RU" dirty="0" err="1"/>
              <a:t>митного</a:t>
            </a:r>
            <a:r>
              <a:rPr lang="ru-RU" dirty="0"/>
              <a:t> органу </a:t>
            </a:r>
            <a:r>
              <a:rPr lang="ru-RU" dirty="0" err="1"/>
              <a:t>призначення</a:t>
            </a:r>
            <a:r>
              <a:rPr lang="ru-RU" dirty="0"/>
              <a:t>; </a:t>
            </a:r>
            <a:r>
              <a:rPr lang="ru-RU" dirty="0" err="1"/>
              <a:t>або</a:t>
            </a:r>
            <a:endParaRPr lang="ru-RU" dirty="0"/>
          </a:p>
          <a:p>
            <a:r>
              <a:rPr lang="ru-RU" dirty="0"/>
              <a:t>2) </a:t>
            </a:r>
            <a:r>
              <a:rPr lang="ru-RU" dirty="0" err="1"/>
              <a:t>випуску</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за </a:t>
            </a:r>
            <a:r>
              <a:rPr lang="ru-RU" dirty="0" err="1"/>
              <a:t>попередньою</a:t>
            </a:r>
            <a:r>
              <a:rPr lang="ru-RU" dirty="0"/>
              <a:t> </a:t>
            </a:r>
            <a:r>
              <a:rPr lang="ru-RU" dirty="0" err="1"/>
              <a:t>митною</a:t>
            </a:r>
            <a:r>
              <a:rPr lang="ru-RU" dirty="0"/>
              <a:t> </a:t>
            </a:r>
            <a:r>
              <a:rPr lang="ru-RU" dirty="0" err="1"/>
              <a:t>декларацією</a:t>
            </a:r>
            <a:r>
              <a:rPr lang="ru-RU" dirty="0"/>
              <a:t>, яка </a:t>
            </a:r>
            <a:r>
              <a:rPr lang="ru-RU" dirty="0" err="1"/>
              <a:t>містить</a:t>
            </a:r>
            <a:r>
              <a:rPr lang="ru-RU" dirty="0"/>
              <a:t> всю </a:t>
            </a:r>
            <a:r>
              <a:rPr lang="ru-RU" dirty="0" err="1"/>
              <a:t>необхідну</a:t>
            </a:r>
            <a:r>
              <a:rPr lang="ru-RU" dirty="0"/>
              <a:t> для </a:t>
            </a:r>
            <a:r>
              <a:rPr lang="ru-RU" dirty="0" err="1"/>
              <a:t>цього</a:t>
            </a:r>
            <a:r>
              <a:rPr lang="ru-RU" dirty="0"/>
              <a:t> </a:t>
            </a:r>
            <a:r>
              <a:rPr lang="ru-RU" dirty="0" err="1"/>
              <a:t>інформацію</a:t>
            </a:r>
            <a:r>
              <a:rPr lang="ru-RU" dirty="0"/>
              <a:t>, </a:t>
            </a:r>
            <a:r>
              <a:rPr lang="ru-RU" dirty="0" err="1"/>
              <a:t>після</a:t>
            </a:r>
            <a:r>
              <a:rPr lang="ru-RU" dirty="0"/>
              <a:t> пропуску </a:t>
            </a:r>
            <a:r>
              <a:rPr lang="ru-RU" dirty="0" err="1"/>
              <a:t>цих</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через </a:t>
            </a:r>
            <a:r>
              <a:rPr lang="ru-RU" dirty="0" err="1"/>
              <a:t>митний</a:t>
            </a:r>
            <a:r>
              <a:rPr lang="ru-RU" dirty="0"/>
              <a:t> кордон </a:t>
            </a:r>
            <a:r>
              <a:rPr lang="ru-RU" dirty="0" err="1"/>
              <a:t>України</a:t>
            </a:r>
            <a:r>
              <a:rPr lang="ru-RU" dirty="0"/>
              <a:t> та без </a:t>
            </a:r>
            <a:r>
              <a:rPr lang="ru-RU" dirty="0" err="1"/>
              <a:t>пред’явлення</a:t>
            </a:r>
            <a:r>
              <a:rPr lang="ru-RU" dirty="0"/>
              <a:t> </a:t>
            </a:r>
            <a:r>
              <a:rPr lang="ru-RU" dirty="0" err="1"/>
              <a:t>їх</a:t>
            </a:r>
            <a:r>
              <a:rPr lang="ru-RU" dirty="0"/>
              <a:t> </a:t>
            </a:r>
            <a:r>
              <a:rPr lang="ru-RU" dirty="0" err="1"/>
              <a:t>митному</a:t>
            </a:r>
            <a:r>
              <a:rPr lang="ru-RU" dirty="0"/>
              <a:t> органу, </a:t>
            </a:r>
            <a:r>
              <a:rPr lang="ru-RU" dirty="0" err="1"/>
              <a:t>яким</a:t>
            </a:r>
            <a:r>
              <a:rPr lang="ru-RU" dirty="0"/>
              <a:t> оформлена </a:t>
            </a:r>
            <a:r>
              <a:rPr lang="ru-RU" dirty="0" err="1"/>
              <a:t>така</a:t>
            </a:r>
            <a:r>
              <a:rPr lang="ru-RU" dirty="0"/>
              <a:t> </a:t>
            </a:r>
            <a:r>
              <a:rPr lang="ru-RU" dirty="0" err="1"/>
              <a:t>попередня</a:t>
            </a:r>
            <a:r>
              <a:rPr lang="ru-RU" dirty="0"/>
              <a:t> </a:t>
            </a:r>
            <a:r>
              <a:rPr lang="ru-RU" dirty="0" err="1"/>
              <a:t>митна</a:t>
            </a:r>
            <a:r>
              <a:rPr lang="ru-RU" dirty="0"/>
              <a:t> </a:t>
            </a:r>
            <a:r>
              <a:rPr lang="ru-RU" dirty="0" err="1"/>
              <a:t>декларація</a:t>
            </a:r>
            <a:r>
              <a:rPr lang="ru-RU" dirty="0"/>
              <a:t>; </a:t>
            </a:r>
            <a:r>
              <a:rPr lang="ru-RU" dirty="0" err="1"/>
              <a:t>або</a:t>
            </a:r>
            <a:endParaRPr lang="ru-RU" dirty="0"/>
          </a:p>
          <a:p>
            <a:r>
              <a:rPr lang="ru-RU" dirty="0"/>
              <a:t>3) </a:t>
            </a:r>
            <a:r>
              <a:rPr lang="ru-RU" dirty="0" err="1"/>
              <a:t>випуску</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за </a:t>
            </a:r>
            <a:r>
              <a:rPr lang="ru-RU" dirty="0" err="1"/>
              <a:t>попередньою</a:t>
            </a:r>
            <a:r>
              <a:rPr lang="ru-RU" dirty="0"/>
              <a:t> </a:t>
            </a:r>
            <a:r>
              <a:rPr lang="ru-RU" dirty="0" err="1"/>
              <a:t>митною</a:t>
            </a:r>
            <a:r>
              <a:rPr lang="ru-RU" dirty="0"/>
              <a:t> </a:t>
            </a:r>
            <a:r>
              <a:rPr lang="ru-RU" dirty="0" err="1"/>
              <a:t>декларацією</a:t>
            </a:r>
            <a:r>
              <a:rPr lang="ru-RU" dirty="0"/>
              <a:t>, яка </a:t>
            </a:r>
            <a:r>
              <a:rPr lang="ru-RU" dirty="0" err="1"/>
              <a:t>містить</a:t>
            </a:r>
            <a:r>
              <a:rPr lang="ru-RU" dirty="0"/>
              <a:t> всю </a:t>
            </a:r>
            <a:r>
              <a:rPr lang="ru-RU" dirty="0" err="1"/>
              <a:t>необхідну</a:t>
            </a:r>
            <a:r>
              <a:rPr lang="ru-RU" dirty="0"/>
              <a:t> для </a:t>
            </a:r>
            <a:r>
              <a:rPr lang="ru-RU" dirty="0" err="1"/>
              <a:t>цього</a:t>
            </a:r>
            <a:r>
              <a:rPr lang="ru-RU" dirty="0"/>
              <a:t> </a:t>
            </a:r>
            <a:r>
              <a:rPr lang="ru-RU" dirty="0" err="1"/>
              <a:t>інформацію</a:t>
            </a:r>
            <a:r>
              <a:rPr lang="ru-RU" dirty="0"/>
              <a:t>, </a:t>
            </a:r>
            <a:r>
              <a:rPr lang="ru-RU" dirty="0" err="1"/>
              <a:t>після</a:t>
            </a:r>
            <a:r>
              <a:rPr lang="ru-RU" dirty="0"/>
              <a:t> </a:t>
            </a:r>
            <a:r>
              <a:rPr lang="ru-RU" dirty="0" err="1"/>
              <a:t>пред’явлення</a:t>
            </a:r>
            <a:r>
              <a:rPr lang="ru-RU" dirty="0"/>
              <a:t> </a:t>
            </a:r>
            <a:r>
              <a:rPr lang="ru-RU" dirty="0" err="1"/>
              <a:t>їх</a:t>
            </a:r>
            <a:r>
              <a:rPr lang="ru-RU" dirty="0"/>
              <a:t> </a:t>
            </a:r>
            <a:r>
              <a:rPr lang="ru-RU" dirty="0" err="1"/>
              <a:t>митному</a:t>
            </a:r>
            <a:r>
              <a:rPr lang="ru-RU" dirty="0"/>
              <a:t> органу, </a:t>
            </a:r>
            <a:r>
              <a:rPr lang="ru-RU" dirty="0" err="1"/>
              <a:t>яким</a:t>
            </a:r>
            <a:r>
              <a:rPr lang="ru-RU" dirty="0"/>
              <a:t> оформлена </a:t>
            </a:r>
            <a:r>
              <a:rPr lang="ru-RU" dirty="0" err="1"/>
              <a:t>така</a:t>
            </a:r>
            <a:r>
              <a:rPr lang="ru-RU" dirty="0"/>
              <a:t> </a:t>
            </a:r>
            <a:r>
              <a:rPr lang="ru-RU" dirty="0" err="1"/>
              <a:t>попередня</a:t>
            </a:r>
            <a:r>
              <a:rPr lang="ru-RU" dirty="0"/>
              <a:t> </a:t>
            </a:r>
            <a:r>
              <a:rPr lang="ru-RU" dirty="0" err="1"/>
              <a:t>митна</a:t>
            </a:r>
            <a:r>
              <a:rPr lang="ru-RU" dirty="0"/>
              <a:t> </a:t>
            </a:r>
            <a:r>
              <a:rPr lang="ru-RU" dirty="0" err="1"/>
              <a:t>декларація</a:t>
            </a:r>
            <a:r>
              <a:rPr lang="ru-RU" dirty="0"/>
              <a:t>.</a:t>
            </a:r>
          </a:p>
        </p:txBody>
      </p:sp>
    </p:spTree>
    <p:extLst>
      <p:ext uri="{BB962C8B-B14F-4D97-AF65-F5344CB8AC3E}">
        <p14:creationId xmlns:p14="http://schemas.microsoft.com/office/powerpoint/2010/main" val="1885589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72016"/>
            <a:ext cx="8596668" cy="6491333"/>
          </a:xfrm>
        </p:spPr>
        <p:txBody>
          <a:bodyPr>
            <a:normAutofit fontScale="85000" lnSpcReduction="20000"/>
          </a:bodyPr>
          <a:lstStyle/>
          <a:p>
            <a:pPr marL="0" indent="0">
              <a:buNone/>
            </a:pPr>
            <a:r>
              <a:rPr lang="ru-RU" dirty="0"/>
              <a:t>За </a:t>
            </a:r>
            <a:r>
              <a:rPr lang="ru-RU" dirty="0" err="1"/>
              <a:t>рішенням</a:t>
            </a:r>
            <a:r>
              <a:rPr lang="ru-RU" dirty="0"/>
              <a:t> </a:t>
            </a:r>
            <a:r>
              <a:rPr lang="ru-RU" dirty="0" err="1"/>
              <a:t>митного</a:t>
            </a:r>
            <a:r>
              <a:rPr lang="ru-RU" dirty="0"/>
              <a:t> органу, </a:t>
            </a:r>
            <a:r>
              <a:rPr lang="ru-RU" dirty="0" err="1"/>
              <a:t>яким</a:t>
            </a:r>
            <a:r>
              <a:rPr lang="ru-RU" dirty="0"/>
              <a:t> оформлена </a:t>
            </a:r>
            <a:r>
              <a:rPr lang="ru-RU" dirty="0" err="1"/>
              <a:t>попередня</a:t>
            </a:r>
            <a:r>
              <a:rPr lang="ru-RU" dirty="0"/>
              <a:t> </a:t>
            </a:r>
            <a:r>
              <a:rPr lang="ru-RU" dirty="0" err="1"/>
              <a:t>митна</a:t>
            </a:r>
            <a:r>
              <a:rPr lang="ru-RU" dirty="0"/>
              <a:t> </a:t>
            </a:r>
            <a:r>
              <a:rPr lang="ru-RU" dirty="0" err="1"/>
              <a:t>декларація</a:t>
            </a:r>
            <a:r>
              <a:rPr lang="ru-RU" dirty="0"/>
              <a:t>, </a:t>
            </a:r>
            <a:r>
              <a:rPr lang="ru-RU" dirty="0" err="1"/>
              <a:t>випуск</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за </a:t>
            </a:r>
            <a:r>
              <a:rPr lang="ru-RU" dirty="0" err="1"/>
              <a:t>попередньою</a:t>
            </a:r>
            <a:r>
              <a:rPr lang="ru-RU" dirty="0"/>
              <a:t> </a:t>
            </a:r>
            <a:r>
              <a:rPr lang="ru-RU" dirty="0" err="1"/>
              <a:t>митною</a:t>
            </a:r>
            <a:r>
              <a:rPr lang="ru-RU" dirty="0"/>
              <a:t> </a:t>
            </a:r>
            <a:r>
              <a:rPr lang="ru-RU" dirty="0" err="1"/>
              <a:t>декларацією</a:t>
            </a:r>
            <a:r>
              <a:rPr lang="ru-RU" dirty="0"/>
              <a:t>, яка </a:t>
            </a:r>
            <a:r>
              <a:rPr lang="ru-RU" dirty="0" err="1"/>
              <a:t>містить</a:t>
            </a:r>
            <a:r>
              <a:rPr lang="ru-RU" dirty="0"/>
              <a:t> всю </a:t>
            </a:r>
            <a:r>
              <a:rPr lang="ru-RU" dirty="0" err="1"/>
              <a:t>необхідну</a:t>
            </a:r>
            <a:r>
              <a:rPr lang="ru-RU" dirty="0"/>
              <a:t> для </a:t>
            </a:r>
            <a:r>
              <a:rPr lang="ru-RU" dirty="0" err="1"/>
              <a:t>цього</a:t>
            </a:r>
            <a:r>
              <a:rPr lang="ru-RU" dirty="0"/>
              <a:t> </a:t>
            </a:r>
            <a:r>
              <a:rPr lang="ru-RU" dirty="0" err="1"/>
              <a:t>інформацію</a:t>
            </a:r>
            <a:r>
              <a:rPr lang="ru-RU" dirty="0"/>
              <a:t>, </a:t>
            </a:r>
            <a:r>
              <a:rPr lang="ru-RU" dirty="0" err="1"/>
              <a:t>може</a:t>
            </a:r>
            <a:r>
              <a:rPr lang="ru-RU" dirty="0"/>
              <a:t> бути </a:t>
            </a:r>
            <a:r>
              <a:rPr lang="ru-RU" dirty="0" err="1"/>
              <a:t>здійснено</a:t>
            </a:r>
            <a:r>
              <a:rPr lang="ru-RU" dirty="0"/>
              <a:t> </a:t>
            </a:r>
            <a:r>
              <a:rPr lang="ru-RU" dirty="0" err="1"/>
              <a:t>після</a:t>
            </a:r>
            <a:r>
              <a:rPr lang="ru-RU" dirty="0"/>
              <a:t> </a:t>
            </a:r>
            <a:r>
              <a:rPr lang="ru-RU" dirty="0" err="1"/>
              <a:t>переміщення</a:t>
            </a:r>
            <a:r>
              <a:rPr lang="ru-RU" dirty="0"/>
              <a:t> </a:t>
            </a:r>
            <a:r>
              <a:rPr lang="ru-RU" dirty="0" err="1"/>
              <a:t>цих</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через </a:t>
            </a:r>
            <a:r>
              <a:rPr lang="ru-RU" dirty="0" err="1"/>
              <a:t>митний</a:t>
            </a:r>
            <a:r>
              <a:rPr lang="ru-RU" dirty="0"/>
              <a:t> кордон </a:t>
            </a:r>
            <a:r>
              <a:rPr lang="ru-RU" dirty="0" err="1"/>
              <a:t>України</a:t>
            </a:r>
            <a:r>
              <a:rPr lang="ru-RU" dirty="0"/>
              <a:t> без </a:t>
            </a:r>
            <a:r>
              <a:rPr lang="ru-RU" dirty="0" err="1"/>
              <a:t>пред’явлення</a:t>
            </a:r>
            <a:r>
              <a:rPr lang="ru-RU" dirty="0"/>
              <a:t> </a:t>
            </a:r>
            <a:r>
              <a:rPr lang="ru-RU" dirty="0" err="1"/>
              <a:t>їх</a:t>
            </a:r>
            <a:r>
              <a:rPr lang="ru-RU" dirty="0"/>
              <a:t> </a:t>
            </a:r>
            <a:r>
              <a:rPr lang="ru-RU" dirty="0" err="1"/>
              <a:t>цьому</a:t>
            </a:r>
            <a:r>
              <a:rPr lang="ru-RU" dirty="0"/>
              <a:t> </a:t>
            </a:r>
            <a:r>
              <a:rPr lang="ru-RU" dirty="0" err="1"/>
              <a:t>митному</a:t>
            </a:r>
            <a:r>
              <a:rPr lang="ru-RU" dirty="0"/>
              <a:t> органу.</a:t>
            </a:r>
          </a:p>
          <a:p>
            <a:r>
              <a:rPr lang="ru-RU" dirty="0"/>
              <a:t> </a:t>
            </a:r>
            <a:r>
              <a:rPr lang="ru-RU" dirty="0" err="1"/>
              <a:t>Рішення</a:t>
            </a:r>
            <a:r>
              <a:rPr lang="ru-RU" dirty="0"/>
              <a:t> про </a:t>
            </a:r>
            <a:r>
              <a:rPr lang="ru-RU" dirty="0" err="1"/>
              <a:t>випуск</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без </a:t>
            </a:r>
            <a:r>
              <a:rPr lang="ru-RU" dirty="0" err="1"/>
              <a:t>пред’явлення</a:t>
            </a:r>
            <a:r>
              <a:rPr lang="ru-RU" dirty="0"/>
              <a:t> </a:t>
            </a:r>
            <a:r>
              <a:rPr lang="ru-RU" dirty="0" err="1"/>
              <a:t>їх</a:t>
            </a:r>
            <a:r>
              <a:rPr lang="ru-RU" dirty="0"/>
              <a:t> </a:t>
            </a:r>
            <a:r>
              <a:rPr lang="ru-RU" dirty="0" err="1"/>
              <a:t>митному</a:t>
            </a:r>
            <a:r>
              <a:rPr lang="ru-RU" dirty="0"/>
              <a:t> органу за </a:t>
            </a:r>
            <a:r>
              <a:rPr lang="ru-RU" dirty="0" err="1"/>
              <a:t>попередньою</a:t>
            </a:r>
            <a:r>
              <a:rPr lang="ru-RU" dirty="0"/>
              <a:t> </a:t>
            </a:r>
            <a:r>
              <a:rPr lang="ru-RU" dirty="0" err="1"/>
              <a:t>митною</a:t>
            </a:r>
            <a:r>
              <a:rPr lang="ru-RU" dirty="0"/>
              <a:t> </a:t>
            </a:r>
            <a:r>
              <a:rPr lang="ru-RU" dirty="0" err="1"/>
              <a:t>декларацією</a:t>
            </a:r>
            <a:r>
              <a:rPr lang="ru-RU" dirty="0"/>
              <a:t>, яка </a:t>
            </a:r>
            <a:r>
              <a:rPr lang="ru-RU" dirty="0" err="1"/>
              <a:t>містить</a:t>
            </a:r>
            <a:r>
              <a:rPr lang="ru-RU" dirty="0"/>
              <a:t> всю </a:t>
            </a:r>
            <a:r>
              <a:rPr lang="ru-RU" dirty="0" err="1"/>
              <a:t>необхідну</a:t>
            </a:r>
            <a:r>
              <a:rPr lang="ru-RU" dirty="0"/>
              <a:t> для </a:t>
            </a:r>
            <a:r>
              <a:rPr lang="ru-RU" dirty="0" err="1"/>
              <a:t>цього</a:t>
            </a:r>
            <a:r>
              <a:rPr lang="ru-RU" dirty="0"/>
              <a:t> </a:t>
            </a:r>
            <a:r>
              <a:rPr lang="ru-RU" dirty="0" err="1"/>
              <a:t>інформацію</a:t>
            </a:r>
            <a:r>
              <a:rPr lang="ru-RU" dirty="0"/>
              <a:t>, </a:t>
            </a:r>
            <a:r>
              <a:rPr lang="ru-RU" dirty="0" err="1"/>
              <a:t>приймається</a:t>
            </a:r>
            <a:r>
              <a:rPr lang="ru-RU" dirty="0"/>
              <a:t> </a:t>
            </a:r>
            <a:r>
              <a:rPr lang="ru-RU" dirty="0" err="1"/>
              <a:t>митним</a:t>
            </a:r>
            <a:r>
              <a:rPr lang="ru-RU" dirty="0"/>
              <a:t> органом, </a:t>
            </a:r>
            <a:r>
              <a:rPr lang="ru-RU" dirty="0" err="1"/>
              <a:t>яким</a:t>
            </a:r>
            <a:r>
              <a:rPr lang="ru-RU" dirty="0"/>
              <a:t> оформлена </a:t>
            </a:r>
            <a:r>
              <a:rPr lang="ru-RU" dirty="0" err="1"/>
              <a:t>така</a:t>
            </a:r>
            <a:r>
              <a:rPr lang="ru-RU" dirty="0"/>
              <a:t> </a:t>
            </a:r>
            <a:r>
              <a:rPr lang="ru-RU" dirty="0" err="1"/>
              <a:t>попередня</a:t>
            </a:r>
            <a:r>
              <a:rPr lang="ru-RU" dirty="0"/>
              <a:t> </a:t>
            </a:r>
            <a:r>
              <a:rPr lang="ru-RU" dirty="0" err="1"/>
              <a:t>митна</a:t>
            </a:r>
            <a:r>
              <a:rPr lang="ru-RU" dirty="0"/>
              <a:t> </a:t>
            </a:r>
            <a:r>
              <a:rPr lang="ru-RU" dirty="0" err="1"/>
              <a:t>декларація</a:t>
            </a:r>
            <a:r>
              <a:rPr lang="ru-RU" dirty="0"/>
              <a:t>, на </a:t>
            </a:r>
            <a:r>
              <a:rPr lang="ru-RU" dirty="0" err="1"/>
              <a:t>основі</a:t>
            </a:r>
            <a:r>
              <a:rPr lang="ru-RU" dirty="0"/>
              <a:t> </a:t>
            </a:r>
            <a:r>
              <a:rPr lang="ru-RU" dirty="0" err="1"/>
              <a:t>результатів</a:t>
            </a:r>
            <a:r>
              <a:rPr lang="ru-RU" dirty="0"/>
              <a:t> </a:t>
            </a:r>
            <a:r>
              <a:rPr lang="ru-RU" dirty="0" err="1"/>
              <a:t>аналізу</a:t>
            </a:r>
            <a:r>
              <a:rPr lang="ru-RU" dirty="0"/>
              <a:t> </a:t>
            </a:r>
            <a:r>
              <a:rPr lang="ru-RU" dirty="0" err="1"/>
              <a:t>ризиків</a:t>
            </a:r>
            <a:r>
              <a:rPr lang="ru-RU" dirty="0"/>
              <a:t> у строк не </a:t>
            </a:r>
            <a:r>
              <a:rPr lang="ru-RU" dirty="0" err="1"/>
              <a:t>більше</a:t>
            </a:r>
            <a:r>
              <a:rPr lang="ru-RU" dirty="0"/>
              <a:t> </a:t>
            </a:r>
            <a:r>
              <a:rPr lang="ru-RU" dirty="0" err="1"/>
              <a:t>чотирьох</a:t>
            </a:r>
            <a:r>
              <a:rPr lang="ru-RU" dirty="0"/>
              <a:t> </a:t>
            </a:r>
            <a:r>
              <a:rPr lang="ru-RU" dirty="0" err="1"/>
              <a:t>робочих</a:t>
            </a:r>
            <a:r>
              <a:rPr lang="ru-RU" dirty="0"/>
              <a:t> годин з моменту пропуску </a:t>
            </a:r>
            <a:r>
              <a:rPr lang="ru-RU" dirty="0" err="1"/>
              <a:t>цих</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через </a:t>
            </a:r>
            <a:r>
              <a:rPr lang="ru-RU" dirty="0" err="1"/>
              <a:t>митний</a:t>
            </a:r>
            <a:r>
              <a:rPr lang="ru-RU" dirty="0"/>
              <a:t> кордон </a:t>
            </a:r>
            <a:r>
              <a:rPr lang="ru-RU" dirty="0" err="1"/>
              <a:t>України</a:t>
            </a:r>
            <a:r>
              <a:rPr lang="ru-RU" dirty="0"/>
              <a:t>.</a:t>
            </a:r>
          </a:p>
          <a:p>
            <a:r>
              <a:rPr lang="ru-RU" dirty="0"/>
              <a:t>При </a:t>
            </a:r>
            <a:r>
              <a:rPr lang="ru-RU" dirty="0" err="1"/>
              <a:t>ввезенні</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підакцизних</a:t>
            </a:r>
            <a:r>
              <a:rPr lang="ru-RU" dirty="0"/>
              <a:t> </a:t>
            </a:r>
            <a:r>
              <a:rPr lang="ru-RU" dirty="0" err="1"/>
              <a:t>товарів</a:t>
            </a:r>
            <a:r>
              <a:rPr lang="ru-RU" dirty="0"/>
              <a:t> </a:t>
            </a:r>
            <a:r>
              <a:rPr lang="ru-RU" dirty="0" err="1"/>
              <a:t>подання</a:t>
            </a:r>
            <a:r>
              <a:rPr lang="ru-RU" dirty="0"/>
              <a:t> </a:t>
            </a:r>
            <a:r>
              <a:rPr lang="ru-RU" dirty="0" err="1"/>
              <a:t>попередньої</a:t>
            </a:r>
            <a:r>
              <a:rPr lang="ru-RU" dirty="0"/>
              <a:t> </a:t>
            </a:r>
            <a:r>
              <a:rPr lang="ru-RU" dirty="0" err="1"/>
              <a:t>митної</a:t>
            </a:r>
            <a:r>
              <a:rPr lang="ru-RU" dirty="0"/>
              <a:t> </a:t>
            </a:r>
            <a:r>
              <a:rPr lang="ru-RU" dirty="0" err="1"/>
              <a:t>декларації</a:t>
            </a:r>
            <a:r>
              <a:rPr lang="ru-RU" dirty="0"/>
              <a:t>, доставка та </a:t>
            </a:r>
            <a:r>
              <a:rPr lang="ru-RU" dirty="0" err="1"/>
              <a:t>пред’явлення</a:t>
            </a:r>
            <a:r>
              <a:rPr lang="ru-RU" dirty="0"/>
              <a:t> </a:t>
            </a:r>
            <a:r>
              <a:rPr lang="ru-RU" dirty="0" err="1"/>
              <a:t>цих</a:t>
            </a:r>
            <a:r>
              <a:rPr lang="ru-RU" dirty="0"/>
              <a:t> </a:t>
            </a:r>
            <a:r>
              <a:rPr lang="ru-RU" dirty="0" err="1"/>
              <a:t>товарів</a:t>
            </a:r>
            <a:r>
              <a:rPr lang="ru-RU" dirty="0"/>
              <a:t> </a:t>
            </a:r>
            <a:r>
              <a:rPr lang="ru-RU" dirty="0" err="1"/>
              <a:t>митному</a:t>
            </a:r>
            <a:r>
              <a:rPr lang="ru-RU" dirty="0"/>
              <a:t> органу, </a:t>
            </a:r>
            <a:r>
              <a:rPr lang="ru-RU" dirty="0" err="1"/>
              <a:t>яким</a:t>
            </a:r>
            <a:r>
              <a:rPr lang="ru-RU" dirty="0"/>
              <a:t> оформлена </a:t>
            </a:r>
            <a:r>
              <a:rPr lang="ru-RU" dirty="0" err="1"/>
              <a:t>така</a:t>
            </a:r>
            <a:r>
              <a:rPr lang="ru-RU" dirty="0"/>
              <a:t> </a:t>
            </a:r>
            <a:r>
              <a:rPr lang="ru-RU" dirty="0" err="1"/>
              <a:t>попередня</a:t>
            </a:r>
            <a:r>
              <a:rPr lang="ru-RU" dirty="0"/>
              <a:t> </a:t>
            </a:r>
            <a:r>
              <a:rPr lang="ru-RU" dirty="0" err="1"/>
              <a:t>митна</a:t>
            </a:r>
            <a:r>
              <a:rPr lang="ru-RU" dirty="0"/>
              <a:t> </a:t>
            </a:r>
            <a:r>
              <a:rPr lang="ru-RU" dirty="0" err="1"/>
              <a:t>декларація</a:t>
            </a:r>
            <a:r>
              <a:rPr lang="ru-RU" dirty="0"/>
              <a:t>, є </a:t>
            </a:r>
            <a:r>
              <a:rPr lang="ru-RU" dirty="0" err="1"/>
              <a:t>обов’язковими</a:t>
            </a:r>
            <a:r>
              <a:rPr lang="ru-RU" dirty="0"/>
              <a:t>.</a:t>
            </a:r>
          </a:p>
          <a:p>
            <a:r>
              <a:rPr lang="ru-RU" dirty="0"/>
              <a:t>При </a:t>
            </a:r>
            <a:r>
              <a:rPr lang="ru-RU" dirty="0" err="1"/>
              <a:t>поданні</a:t>
            </a:r>
            <a:r>
              <a:rPr lang="ru-RU" dirty="0"/>
              <a:t> </a:t>
            </a:r>
            <a:r>
              <a:rPr lang="ru-RU" dirty="0" err="1"/>
              <a:t>попередньої</a:t>
            </a:r>
            <a:r>
              <a:rPr lang="ru-RU" dirty="0"/>
              <a:t> </a:t>
            </a:r>
            <a:r>
              <a:rPr lang="ru-RU" dirty="0" err="1"/>
              <a:t>митної</a:t>
            </a:r>
            <a:r>
              <a:rPr lang="ru-RU" dirty="0"/>
              <a:t> </a:t>
            </a:r>
            <a:r>
              <a:rPr lang="ru-RU" dirty="0" err="1"/>
              <a:t>декларації</a:t>
            </a:r>
            <a:r>
              <a:rPr lang="ru-RU" dirty="0"/>
              <a:t> </a:t>
            </a:r>
            <a:r>
              <a:rPr lang="ru-RU" dirty="0" err="1"/>
              <a:t>відповідальність</a:t>
            </a:r>
            <a:r>
              <a:rPr lang="ru-RU" dirty="0"/>
              <a:t> декларанта </a:t>
            </a:r>
            <a:r>
              <a:rPr lang="ru-RU" dirty="0" err="1"/>
              <a:t>або</a:t>
            </a:r>
            <a:r>
              <a:rPr lang="ru-RU" dirty="0"/>
              <a:t> </a:t>
            </a:r>
            <a:r>
              <a:rPr lang="ru-RU" dirty="0" err="1"/>
              <a:t>уповноваженої</a:t>
            </a:r>
            <a:r>
              <a:rPr lang="ru-RU" dirty="0"/>
              <a:t> ним особи за </a:t>
            </a:r>
            <a:r>
              <a:rPr lang="ru-RU" dirty="0" err="1"/>
              <a:t>достовірність</a:t>
            </a:r>
            <a:r>
              <a:rPr lang="ru-RU" dirty="0"/>
              <a:t> </a:t>
            </a:r>
            <a:r>
              <a:rPr lang="ru-RU" dirty="0" err="1"/>
              <a:t>відомостей</a:t>
            </a:r>
            <a:r>
              <a:rPr lang="ru-RU" dirty="0"/>
              <a:t>, </a:t>
            </a:r>
            <a:r>
              <a:rPr lang="ru-RU" dirty="0" err="1"/>
              <a:t>наведених</a:t>
            </a:r>
            <a:r>
              <a:rPr lang="ru-RU" dirty="0"/>
              <a:t> в </a:t>
            </a:r>
            <a:r>
              <a:rPr lang="ru-RU" dirty="0" err="1"/>
              <a:t>цій</a:t>
            </a:r>
            <a:r>
              <a:rPr lang="ru-RU" dirty="0"/>
              <a:t> </a:t>
            </a:r>
            <a:r>
              <a:rPr lang="ru-RU" dirty="0" err="1"/>
              <a:t>декларації</a:t>
            </a:r>
            <a:r>
              <a:rPr lang="ru-RU" dirty="0"/>
              <a:t>, </a:t>
            </a:r>
            <a:r>
              <a:rPr lang="ru-RU" dirty="0" err="1"/>
              <a:t>настає</a:t>
            </a:r>
            <a:r>
              <a:rPr lang="ru-RU" dirty="0"/>
              <a:t> з моменту:</a:t>
            </a:r>
          </a:p>
          <a:p>
            <a:r>
              <a:rPr lang="ru-RU" dirty="0"/>
              <a:t>1) </a:t>
            </a:r>
            <a:r>
              <a:rPr lang="ru-RU" dirty="0" err="1"/>
              <a:t>випуску</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без </a:t>
            </a:r>
            <a:r>
              <a:rPr lang="ru-RU" dirty="0" err="1"/>
              <a:t>пред’явлення</a:t>
            </a:r>
            <a:r>
              <a:rPr lang="ru-RU" dirty="0"/>
              <a:t> </a:t>
            </a:r>
            <a:r>
              <a:rPr lang="ru-RU" dirty="0" err="1"/>
              <a:t>їх</a:t>
            </a:r>
            <a:r>
              <a:rPr lang="ru-RU" dirty="0"/>
              <a:t> </a:t>
            </a:r>
            <a:r>
              <a:rPr lang="ru-RU" dirty="0" err="1"/>
              <a:t>митному</a:t>
            </a:r>
            <a:r>
              <a:rPr lang="ru-RU" dirty="0"/>
              <a:t> органу, </a:t>
            </a:r>
            <a:r>
              <a:rPr lang="ru-RU" dirty="0" err="1"/>
              <a:t>яким</a:t>
            </a:r>
            <a:r>
              <a:rPr lang="ru-RU" dirty="0"/>
              <a:t> оформлена </a:t>
            </a:r>
            <a:r>
              <a:rPr lang="ru-RU" dirty="0" err="1"/>
              <a:t>така</a:t>
            </a:r>
            <a:r>
              <a:rPr lang="ru-RU" dirty="0"/>
              <a:t> </a:t>
            </a:r>
            <a:r>
              <a:rPr lang="ru-RU" dirty="0" err="1"/>
              <a:t>попередня</a:t>
            </a:r>
            <a:r>
              <a:rPr lang="ru-RU" dirty="0"/>
              <a:t> </a:t>
            </a:r>
            <a:r>
              <a:rPr lang="ru-RU" dirty="0" err="1"/>
              <a:t>митна</a:t>
            </a:r>
            <a:r>
              <a:rPr lang="ru-RU" dirty="0"/>
              <a:t> </a:t>
            </a:r>
            <a:r>
              <a:rPr lang="ru-RU" dirty="0" err="1"/>
              <a:t>декларація</a:t>
            </a:r>
            <a:r>
              <a:rPr lang="ru-RU" dirty="0"/>
              <a:t>; </a:t>
            </a:r>
            <a:r>
              <a:rPr lang="ru-RU" dirty="0" err="1"/>
              <a:t>або</a:t>
            </a:r>
            <a:endParaRPr lang="ru-RU" dirty="0"/>
          </a:p>
          <a:p>
            <a:r>
              <a:rPr lang="ru-RU" dirty="0"/>
              <a:t>2) </a:t>
            </a:r>
            <a:r>
              <a:rPr lang="ru-RU" dirty="0" err="1"/>
              <a:t>випуску</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a:t>
            </a:r>
            <a:r>
              <a:rPr lang="ru-RU" dirty="0" err="1"/>
              <a:t>після</a:t>
            </a:r>
            <a:r>
              <a:rPr lang="ru-RU" dirty="0"/>
              <a:t> </a:t>
            </a:r>
            <a:r>
              <a:rPr lang="ru-RU" dirty="0" err="1"/>
              <a:t>пред’явлення</a:t>
            </a:r>
            <a:r>
              <a:rPr lang="ru-RU" dirty="0"/>
              <a:t> </a:t>
            </a:r>
            <a:r>
              <a:rPr lang="ru-RU" dirty="0" err="1"/>
              <a:t>їх</a:t>
            </a:r>
            <a:r>
              <a:rPr lang="ru-RU" dirty="0"/>
              <a:t> </a:t>
            </a:r>
            <a:r>
              <a:rPr lang="ru-RU" dirty="0" err="1"/>
              <a:t>митному</a:t>
            </a:r>
            <a:r>
              <a:rPr lang="ru-RU" dirty="0"/>
              <a:t> органу, </a:t>
            </a:r>
            <a:r>
              <a:rPr lang="ru-RU" dirty="0" err="1"/>
              <a:t>яким</a:t>
            </a:r>
            <a:r>
              <a:rPr lang="ru-RU" dirty="0"/>
              <a:t> оформлена </a:t>
            </a:r>
            <a:r>
              <a:rPr lang="ru-RU" dirty="0" err="1"/>
              <a:t>така</a:t>
            </a:r>
            <a:r>
              <a:rPr lang="ru-RU" dirty="0"/>
              <a:t> </a:t>
            </a:r>
            <a:r>
              <a:rPr lang="ru-RU" dirty="0" err="1"/>
              <a:t>попередня</a:t>
            </a:r>
            <a:r>
              <a:rPr lang="ru-RU" dirty="0"/>
              <a:t> </a:t>
            </a:r>
            <a:r>
              <a:rPr lang="ru-RU" dirty="0" err="1"/>
              <a:t>митна</a:t>
            </a:r>
            <a:r>
              <a:rPr lang="ru-RU" dirty="0"/>
              <a:t> </a:t>
            </a:r>
            <a:r>
              <a:rPr lang="ru-RU" dirty="0" err="1"/>
              <a:t>декларація</a:t>
            </a:r>
            <a:r>
              <a:rPr lang="ru-RU" dirty="0"/>
              <a:t>, але без </a:t>
            </a:r>
            <a:r>
              <a:rPr lang="ru-RU" dirty="0" err="1"/>
              <a:t>проведення</a:t>
            </a:r>
            <a:r>
              <a:rPr lang="ru-RU" dirty="0"/>
              <a:t> </a:t>
            </a:r>
            <a:r>
              <a:rPr lang="ru-RU" dirty="0" err="1"/>
              <a:t>митного</a:t>
            </a:r>
            <a:r>
              <a:rPr lang="ru-RU" dirty="0"/>
              <a:t> </a:t>
            </a:r>
            <a:r>
              <a:rPr lang="ru-RU" dirty="0" err="1"/>
              <a:t>огляду</a:t>
            </a:r>
            <a:r>
              <a:rPr lang="ru-RU" dirty="0"/>
              <a:t> </a:t>
            </a:r>
            <a:r>
              <a:rPr lang="ru-RU" dirty="0" err="1"/>
              <a:t>цим</a:t>
            </a:r>
            <a:r>
              <a:rPr lang="ru-RU" dirty="0"/>
              <a:t> </a:t>
            </a:r>
            <a:r>
              <a:rPr lang="ru-RU" dirty="0" err="1"/>
              <a:t>митним</a:t>
            </a:r>
            <a:r>
              <a:rPr lang="ru-RU" dirty="0"/>
              <a:t> органом; </a:t>
            </a:r>
            <a:r>
              <a:rPr lang="ru-RU" dirty="0" err="1"/>
              <a:t>або</a:t>
            </a:r>
            <a:endParaRPr lang="ru-RU" dirty="0"/>
          </a:p>
          <a:p>
            <a:r>
              <a:rPr lang="ru-RU" dirty="0"/>
              <a:t>3) </a:t>
            </a:r>
            <a:r>
              <a:rPr lang="ru-RU" dirty="0" err="1"/>
              <a:t>надання</a:t>
            </a:r>
            <a:r>
              <a:rPr lang="ru-RU" dirty="0"/>
              <a:t> декларанту </a:t>
            </a:r>
            <a:r>
              <a:rPr lang="ru-RU" dirty="0" err="1"/>
              <a:t>або</a:t>
            </a:r>
            <a:r>
              <a:rPr lang="ru-RU" dirty="0"/>
              <a:t> </a:t>
            </a:r>
            <a:r>
              <a:rPr lang="ru-RU" dirty="0" err="1"/>
              <a:t>уповноваженій</a:t>
            </a:r>
            <a:r>
              <a:rPr lang="ru-RU" dirty="0"/>
              <a:t> ним </a:t>
            </a:r>
            <a:r>
              <a:rPr lang="ru-RU" dirty="0" err="1"/>
              <a:t>особі</a:t>
            </a:r>
            <a:r>
              <a:rPr lang="ru-RU" dirty="0"/>
              <a:t> </a:t>
            </a:r>
            <a:r>
              <a:rPr lang="ru-RU" dirty="0" err="1"/>
              <a:t>митним</a:t>
            </a:r>
            <a:r>
              <a:rPr lang="ru-RU" dirty="0"/>
              <a:t> органом, </a:t>
            </a:r>
            <a:r>
              <a:rPr lang="ru-RU" dirty="0" err="1"/>
              <a:t>яким</a:t>
            </a:r>
            <a:r>
              <a:rPr lang="ru-RU" dirty="0"/>
              <a:t> оформлена </a:t>
            </a:r>
            <a:r>
              <a:rPr lang="ru-RU" dirty="0" err="1"/>
              <a:t>така</a:t>
            </a:r>
            <a:r>
              <a:rPr lang="ru-RU" dirty="0"/>
              <a:t> </a:t>
            </a:r>
            <a:r>
              <a:rPr lang="ru-RU" dirty="0" err="1"/>
              <a:t>попередня</a:t>
            </a:r>
            <a:r>
              <a:rPr lang="ru-RU" dirty="0"/>
              <a:t> </a:t>
            </a:r>
            <a:r>
              <a:rPr lang="ru-RU" dirty="0" err="1"/>
              <a:t>митна</a:t>
            </a:r>
            <a:r>
              <a:rPr lang="ru-RU" dirty="0"/>
              <a:t> </a:t>
            </a:r>
            <a:r>
              <a:rPr lang="ru-RU" dirty="0" err="1"/>
              <a:t>декларація</a:t>
            </a:r>
            <a:r>
              <a:rPr lang="ru-RU" dirty="0"/>
              <a:t>, </a:t>
            </a:r>
            <a:r>
              <a:rPr lang="ru-RU" dirty="0" err="1"/>
              <a:t>інформації</a:t>
            </a:r>
            <a:r>
              <a:rPr lang="ru-RU" dirty="0"/>
              <a:t> про </a:t>
            </a:r>
            <a:r>
              <a:rPr lang="ru-RU" dirty="0" err="1"/>
              <a:t>проведення</a:t>
            </a:r>
            <a:r>
              <a:rPr lang="ru-RU" dirty="0"/>
              <a:t> </a:t>
            </a:r>
            <a:r>
              <a:rPr lang="ru-RU" dirty="0" err="1"/>
              <a:t>митного</a:t>
            </a:r>
            <a:r>
              <a:rPr lang="ru-RU" dirty="0"/>
              <a:t> </a:t>
            </a:r>
            <a:r>
              <a:rPr lang="ru-RU" dirty="0" err="1"/>
              <a:t>огляду</a:t>
            </a:r>
            <a:r>
              <a:rPr lang="ru-RU" dirty="0"/>
              <a:t> </a:t>
            </a:r>
            <a:r>
              <a:rPr lang="ru-RU" dirty="0" err="1"/>
              <a:t>пред’явлених</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a:t>
            </a:r>
          </a:p>
        </p:txBody>
      </p:sp>
    </p:spTree>
    <p:extLst>
      <p:ext uri="{BB962C8B-B14F-4D97-AF65-F5344CB8AC3E}">
        <p14:creationId xmlns:p14="http://schemas.microsoft.com/office/powerpoint/2010/main" val="13012103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62963"/>
            <a:ext cx="8596668" cy="6355532"/>
          </a:xfrm>
        </p:spPr>
        <p:txBody>
          <a:bodyPr/>
          <a:lstStyle/>
          <a:p>
            <a:r>
              <a:rPr lang="ru-RU" dirty="0" err="1"/>
              <a:t>Попередня</a:t>
            </a:r>
            <a:r>
              <a:rPr lang="ru-RU" dirty="0"/>
              <a:t> </a:t>
            </a:r>
            <a:r>
              <a:rPr lang="ru-RU" dirty="0" err="1"/>
              <a:t>митна</a:t>
            </a:r>
            <a:r>
              <a:rPr lang="ru-RU" dirty="0"/>
              <a:t> </a:t>
            </a:r>
            <a:r>
              <a:rPr lang="ru-RU" dirty="0" err="1"/>
              <a:t>декларація</a:t>
            </a:r>
            <a:r>
              <a:rPr lang="ru-RU" dirty="0"/>
              <a:t> </a:t>
            </a:r>
            <a:r>
              <a:rPr lang="ru-RU" dirty="0" err="1"/>
              <a:t>приймається</a:t>
            </a:r>
            <a:r>
              <a:rPr lang="ru-RU" dirty="0"/>
              <a:t> </a:t>
            </a:r>
            <a:r>
              <a:rPr lang="ru-RU" dirty="0" err="1"/>
              <a:t>митним</a:t>
            </a:r>
            <a:r>
              <a:rPr lang="ru-RU" dirty="0"/>
              <a:t> органом, </a:t>
            </a:r>
            <a:r>
              <a:rPr lang="ru-RU" dirty="0" err="1"/>
              <a:t>якщо</a:t>
            </a:r>
            <a:r>
              <a:rPr lang="ru-RU" dirty="0"/>
              <a:t> </a:t>
            </a:r>
            <a:r>
              <a:rPr lang="ru-RU" dirty="0" err="1"/>
              <a:t>її</a:t>
            </a:r>
            <a:r>
              <a:rPr lang="ru-RU" dirty="0"/>
              <a:t> </a:t>
            </a:r>
            <a:r>
              <a:rPr lang="ru-RU" dirty="0" err="1"/>
              <a:t>перевіркою</a:t>
            </a:r>
            <a:r>
              <a:rPr lang="ru-RU" dirty="0"/>
              <a:t> </a:t>
            </a:r>
            <a:r>
              <a:rPr lang="ru-RU" dirty="0" err="1"/>
              <a:t>встановлено</a:t>
            </a:r>
            <a:r>
              <a:rPr lang="ru-RU" dirty="0"/>
              <a:t>, </a:t>
            </a:r>
            <a:r>
              <a:rPr lang="ru-RU" dirty="0" err="1"/>
              <a:t>що</a:t>
            </a:r>
            <a:r>
              <a:rPr lang="ru-RU" dirty="0"/>
              <a:t> вона </a:t>
            </a:r>
            <a:r>
              <a:rPr lang="ru-RU" dirty="0" err="1"/>
              <a:t>містить</a:t>
            </a:r>
            <a:r>
              <a:rPr lang="ru-RU" dirty="0"/>
              <a:t> </a:t>
            </a:r>
            <a:r>
              <a:rPr lang="ru-RU" dirty="0" err="1"/>
              <a:t>необхідні</a:t>
            </a:r>
            <a:r>
              <a:rPr lang="ru-RU" dirty="0"/>
              <a:t> </a:t>
            </a:r>
            <a:r>
              <a:rPr lang="ru-RU" dirty="0" err="1"/>
              <a:t>відомості</a:t>
            </a:r>
            <a:r>
              <a:rPr lang="ru-RU" dirty="0"/>
              <a:t> </a:t>
            </a:r>
            <a:r>
              <a:rPr lang="ru-RU" dirty="0" err="1"/>
              <a:t>щодо</a:t>
            </a:r>
            <a:r>
              <a:rPr lang="ru-RU" dirty="0"/>
              <a:t> товару і до </a:t>
            </a:r>
            <a:r>
              <a:rPr lang="ru-RU" dirty="0" err="1"/>
              <a:t>неї</a:t>
            </a:r>
            <a:r>
              <a:rPr lang="ru-RU" dirty="0"/>
              <a:t> додано </a:t>
            </a:r>
            <a:r>
              <a:rPr lang="ru-RU" dirty="0" err="1"/>
              <a:t>необхідні</a:t>
            </a:r>
            <a:r>
              <a:rPr lang="ru-RU" dirty="0"/>
              <a:t> </a:t>
            </a:r>
            <a:r>
              <a:rPr lang="ru-RU" dirty="0" err="1"/>
              <a:t>документи</a:t>
            </a:r>
            <a:r>
              <a:rPr lang="ru-RU" dirty="0"/>
              <a:t> </a:t>
            </a:r>
            <a:r>
              <a:rPr lang="ru-RU" dirty="0" err="1"/>
              <a:t>або</a:t>
            </a:r>
            <a:r>
              <a:rPr lang="ru-RU" dirty="0"/>
              <a:t> </a:t>
            </a:r>
            <a:r>
              <a:rPr lang="ru-RU" dirty="0" err="1"/>
              <a:t>їх</a:t>
            </a:r>
            <a:r>
              <a:rPr lang="ru-RU" dirty="0"/>
              <a:t> </a:t>
            </a:r>
            <a:r>
              <a:rPr lang="ru-RU" dirty="0" err="1"/>
              <a:t>копії</a:t>
            </a:r>
            <a:r>
              <a:rPr lang="ru-RU" dirty="0"/>
              <a:t>, у тому </a:t>
            </a:r>
            <a:r>
              <a:rPr lang="ru-RU" dirty="0" err="1"/>
              <a:t>числі</a:t>
            </a:r>
            <a:r>
              <a:rPr lang="ru-RU" dirty="0"/>
              <a:t> у </a:t>
            </a:r>
            <a:r>
              <a:rPr lang="ru-RU" dirty="0" err="1"/>
              <a:t>вигляді</a:t>
            </a:r>
            <a:r>
              <a:rPr lang="ru-RU" dirty="0"/>
              <a:t> </a:t>
            </a:r>
            <a:r>
              <a:rPr lang="ru-RU" dirty="0" err="1"/>
              <a:t>електронного</a:t>
            </a:r>
            <a:r>
              <a:rPr lang="ru-RU" dirty="0"/>
              <a:t> документа </a:t>
            </a:r>
            <a:r>
              <a:rPr lang="ru-RU" dirty="0" err="1"/>
              <a:t>або</a:t>
            </a:r>
            <a:r>
              <a:rPr lang="ru-RU" dirty="0"/>
              <a:t> </a:t>
            </a:r>
            <a:r>
              <a:rPr lang="ru-RU" dirty="0" err="1"/>
              <a:t>електронної</a:t>
            </a:r>
            <a:r>
              <a:rPr lang="ru-RU" dirty="0"/>
              <a:t> (</a:t>
            </a:r>
            <a:r>
              <a:rPr lang="ru-RU" dirty="0" err="1"/>
              <a:t>сканованої</a:t>
            </a:r>
            <a:r>
              <a:rPr lang="ru-RU" dirty="0"/>
              <a:t>) </a:t>
            </a:r>
            <a:r>
              <a:rPr lang="ru-RU" dirty="0" err="1"/>
              <a:t>копії</a:t>
            </a:r>
            <a:r>
              <a:rPr lang="ru-RU" dirty="0"/>
              <a:t> </a:t>
            </a:r>
            <a:r>
              <a:rPr lang="ru-RU" dirty="0" err="1"/>
              <a:t>паперового</a:t>
            </a:r>
            <a:r>
              <a:rPr lang="ru-RU" dirty="0"/>
              <a:t> документа, </a:t>
            </a:r>
            <a:r>
              <a:rPr lang="ru-RU" dirty="0" err="1"/>
              <a:t>засвідченої</a:t>
            </a:r>
            <a:r>
              <a:rPr lang="ru-RU" dirty="0"/>
              <a:t> </a:t>
            </a:r>
            <a:r>
              <a:rPr lang="ru-RU" dirty="0" err="1"/>
              <a:t>електронним</a:t>
            </a:r>
            <a:r>
              <a:rPr lang="ru-RU" dirty="0"/>
              <a:t> </a:t>
            </a:r>
            <a:r>
              <a:rPr lang="ru-RU" dirty="0" err="1"/>
              <a:t>цифровим</a:t>
            </a:r>
            <a:r>
              <a:rPr lang="ru-RU" dirty="0"/>
              <a:t> </a:t>
            </a:r>
            <a:r>
              <a:rPr lang="ru-RU" dirty="0" err="1"/>
              <a:t>підписом</a:t>
            </a:r>
            <a:r>
              <a:rPr lang="ru-RU" dirty="0"/>
              <a:t> декларанта </a:t>
            </a:r>
            <a:r>
              <a:rPr lang="ru-RU" dirty="0" err="1"/>
              <a:t>або</a:t>
            </a:r>
            <a:r>
              <a:rPr lang="ru-RU" dirty="0"/>
              <a:t> </a:t>
            </a:r>
            <a:r>
              <a:rPr lang="ru-RU" dirty="0" err="1"/>
              <a:t>уповноваженої</a:t>
            </a:r>
            <a:r>
              <a:rPr lang="ru-RU" dirty="0"/>
              <a:t> ним особи. У </a:t>
            </a:r>
            <a:r>
              <a:rPr lang="ru-RU" dirty="0" err="1"/>
              <a:t>разі</a:t>
            </a:r>
            <a:r>
              <a:rPr lang="ru-RU" dirty="0"/>
              <a:t> </a:t>
            </a:r>
            <a:r>
              <a:rPr lang="ru-RU" dirty="0" err="1"/>
              <a:t>відсутності</a:t>
            </a:r>
            <a:r>
              <a:rPr lang="ru-RU" dirty="0"/>
              <a:t> на момент </a:t>
            </a:r>
            <a:r>
              <a:rPr lang="ru-RU" dirty="0" err="1"/>
              <a:t>подання</a:t>
            </a:r>
            <a:r>
              <a:rPr lang="ru-RU" dirty="0"/>
              <a:t> </a:t>
            </a:r>
            <a:r>
              <a:rPr lang="ru-RU" dirty="0" err="1"/>
              <a:t>попередньої</a:t>
            </a:r>
            <a:r>
              <a:rPr lang="ru-RU" dirty="0"/>
              <a:t> </a:t>
            </a:r>
            <a:r>
              <a:rPr lang="ru-RU" dirty="0" err="1"/>
              <a:t>митної</a:t>
            </a:r>
            <a:r>
              <a:rPr lang="ru-RU" dirty="0"/>
              <a:t> </a:t>
            </a:r>
            <a:r>
              <a:rPr lang="ru-RU" dirty="0" err="1"/>
              <a:t>декларації</a:t>
            </a:r>
            <a:r>
              <a:rPr lang="ru-RU" dirty="0"/>
              <a:t> </a:t>
            </a:r>
            <a:r>
              <a:rPr lang="ru-RU" dirty="0" err="1"/>
              <a:t>оригіналів</a:t>
            </a:r>
            <a:r>
              <a:rPr lang="ru-RU" dirty="0"/>
              <a:t> </a:t>
            </a:r>
            <a:r>
              <a:rPr lang="ru-RU" dirty="0" err="1"/>
              <a:t>документів</a:t>
            </a:r>
            <a:r>
              <a:rPr lang="ru-RU" dirty="0"/>
              <a:t> </a:t>
            </a:r>
            <a:r>
              <a:rPr lang="ru-RU" dirty="0" err="1"/>
              <a:t>дозволяється</a:t>
            </a:r>
            <a:r>
              <a:rPr lang="ru-RU" dirty="0"/>
              <a:t> </a:t>
            </a:r>
            <a:r>
              <a:rPr lang="ru-RU" dirty="0" err="1"/>
              <a:t>подання</a:t>
            </a:r>
            <a:r>
              <a:rPr lang="ru-RU" dirty="0"/>
              <a:t> </a:t>
            </a:r>
            <a:r>
              <a:rPr lang="ru-RU" dirty="0" err="1"/>
              <a:t>їх</a:t>
            </a:r>
            <a:r>
              <a:rPr lang="ru-RU" dirty="0"/>
              <a:t> </a:t>
            </a:r>
            <a:r>
              <a:rPr lang="ru-RU" dirty="0" err="1"/>
              <a:t>копій</a:t>
            </a:r>
            <a:r>
              <a:rPr lang="ru-RU" dirty="0"/>
              <a:t>. Факт </a:t>
            </a:r>
            <a:r>
              <a:rPr lang="ru-RU" dirty="0" err="1"/>
              <a:t>прийняття</a:t>
            </a:r>
            <a:r>
              <a:rPr lang="ru-RU" dirty="0"/>
              <a:t> </a:t>
            </a:r>
            <a:r>
              <a:rPr lang="ru-RU" dirty="0" err="1"/>
              <a:t>декларації</a:t>
            </a:r>
            <a:r>
              <a:rPr lang="ru-RU" dirty="0"/>
              <a:t> </a:t>
            </a:r>
            <a:r>
              <a:rPr lang="ru-RU" dirty="0" err="1"/>
              <a:t>засвідчується</a:t>
            </a:r>
            <a:r>
              <a:rPr lang="ru-RU" dirty="0"/>
              <a:t> </a:t>
            </a:r>
            <a:r>
              <a:rPr lang="ru-RU" dirty="0" err="1"/>
              <a:t>посадовою</a:t>
            </a:r>
            <a:r>
              <a:rPr lang="ru-RU" dirty="0"/>
              <a:t> особою </a:t>
            </a:r>
            <a:r>
              <a:rPr lang="ru-RU" dirty="0" err="1"/>
              <a:t>митного</a:t>
            </a:r>
            <a:r>
              <a:rPr lang="ru-RU" dirty="0"/>
              <a:t> органу, яка </a:t>
            </a:r>
            <a:r>
              <a:rPr lang="ru-RU" dirty="0" err="1"/>
              <a:t>її</a:t>
            </a:r>
            <a:r>
              <a:rPr lang="ru-RU" dirty="0"/>
              <a:t> </a:t>
            </a:r>
            <a:r>
              <a:rPr lang="ru-RU" dirty="0" err="1"/>
              <a:t>прийняла</a:t>
            </a:r>
            <a:r>
              <a:rPr lang="ru-RU" dirty="0"/>
              <a:t>, шляхом </a:t>
            </a:r>
            <a:r>
              <a:rPr lang="ru-RU" dirty="0" err="1"/>
              <a:t>проставлення</a:t>
            </a:r>
            <a:r>
              <a:rPr lang="ru-RU" dirty="0"/>
              <a:t> на </a:t>
            </a:r>
            <a:r>
              <a:rPr lang="ru-RU" dirty="0" err="1"/>
              <a:t>ній</a:t>
            </a:r>
            <a:r>
              <a:rPr lang="ru-RU" dirty="0"/>
              <a:t> </a:t>
            </a:r>
            <a:r>
              <a:rPr lang="ru-RU" dirty="0" err="1"/>
              <a:t>відбитка</a:t>
            </a:r>
            <a:r>
              <a:rPr lang="ru-RU" dirty="0"/>
              <a:t> </a:t>
            </a:r>
            <a:r>
              <a:rPr lang="ru-RU" dirty="0" err="1"/>
              <a:t>відповідного</a:t>
            </a:r>
            <a:r>
              <a:rPr lang="ru-RU" dirty="0"/>
              <a:t> </a:t>
            </a:r>
            <a:r>
              <a:rPr lang="ru-RU" dirty="0" err="1"/>
              <a:t>митного</a:t>
            </a:r>
            <a:r>
              <a:rPr lang="ru-RU" dirty="0"/>
              <a:t> </a:t>
            </a:r>
            <a:r>
              <a:rPr lang="ru-RU" dirty="0" err="1"/>
              <a:t>забезпечення</a:t>
            </a:r>
            <a:r>
              <a:rPr lang="ru-RU" dirty="0"/>
              <a:t> та </a:t>
            </a:r>
            <a:r>
              <a:rPr lang="ru-RU" dirty="0" err="1"/>
              <a:t>інших</a:t>
            </a:r>
            <a:r>
              <a:rPr lang="ru-RU" dirty="0"/>
              <a:t> </a:t>
            </a:r>
            <a:r>
              <a:rPr lang="ru-RU" dirty="0" err="1"/>
              <a:t>відміток</a:t>
            </a:r>
            <a:r>
              <a:rPr lang="ru-RU" dirty="0"/>
              <a:t> (номера </a:t>
            </a:r>
            <a:r>
              <a:rPr lang="ru-RU" dirty="0" err="1"/>
              <a:t>декларації</a:t>
            </a:r>
            <a:r>
              <a:rPr lang="ru-RU" dirty="0"/>
              <a:t>, </a:t>
            </a:r>
            <a:r>
              <a:rPr lang="ru-RU" dirty="0" err="1"/>
              <a:t>дати</a:t>
            </a:r>
            <a:r>
              <a:rPr lang="ru-RU" dirty="0"/>
              <a:t> та часу </a:t>
            </a:r>
            <a:r>
              <a:rPr lang="ru-RU" dirty="0" err="1"/>
              <a:t>її</a:t>
            </a:r>
            <a:r>
              <a:rPr lang="ru-RU" dirty="0"/>
              <a:t> </a:t>
            </a:r>
            <a:r>
              <a:rPr lang="ru-RU" dirty="0" err="1"/>
              <a:t>прийняття</a:t>
            </a:r>
            <a:r>
              <a:rPr lang="ru-RU" dirty="0"/>
              <a:t> </a:t>
            </a:r>
            <a:r>
              <a:rPr lang="ru-RU" dirty="0" err="1"/>
              <a:t>тощо</a:t>
            </a:r>
            <a:r>
              <a:rPr lang="ru-RU" dirty="0"/>
              <a:t>), у тому </a:t>
            </a:r>
            <a:r>
              <a:rPr lang="ru-RU" dirty="0" err="1"/>
              <a:t>числі</a:t>
            </a:r>
            <a:r>
              <a:rPr lang="ru-RU" dirty="0"/>
              <a:t> з </a:t>
            </a:r>
            <a:r>
              <a:rPr lang="ru-RU" dirty="0" err="1"/>
              <a:t>використанням</a:t>
            </a:r>
            <a:r>
              <a:rPr lang="ru-RU" dirty="0"/>
              <a:t> </a:t>
            </a:r>
            <a:r>
              <a:rPr lang="ru-RU" dirty="0" err="1"/>
              <a:t>інформаційних</a:t>
            </a:r>
            <a:r>
              <a:rPr lang="ru-RU" dirty="0"/>
              <a:t> </a:t>
            </a:r>
            <a:r>
              <a:rPr lang="ru-RU" dirty="0" err="1"/>
              <a:t>технологій</a:t>
            </a:r>
            <a:r>
              <a:rPr lang="ru-RU" dirty="0"/>
              <a:t>.</a:t>
            </a:r>
          </a:p>
          <a:p>
            <a:r>
              <a:rPr lang="ru-RU" dirty="0" err="1"/>
              <a:t>Митний</a:t>
            </a:r>
            <a:r>
              <a:rPr lang="ru-RU" dirty="0"/>
              <a:t> орган не </a:t>
            </a:r>
            <a:r>
              <a:rPr lang="ru-RU" dirty="0" err="1"/>
              <a:t>має</a:t>
            </a:r>
            <a:r>
              <a:rPr lang="ru-RU" dirty="0"/>
              <a:t> права </a:t>
            </a:r>
            <a:r>
              <a:rPr lang="ru-RU" dirty="0" err="1"/>
              <a:t>відмовити</a:t>
            </a:r>
            <a:r>
              <a:rPr lang="ru-RU" dirty="0"/>
              <a:t> в </a:t>
            </a:r>
            <a:r>
              <a:rPr lang="ru-RU" dirty="0" err="1"/>
              <a:t>прийнятті</a:t>
            </a:r>
            <a:r>
              <a:rPr lang="ru-RU" dirty="0"/>
              <a:t> </a:t>
            </a:r>
            <a:r>
              <a:rPr lang="ru-RU" dirty="0" err="1"/>
              <a:t>попередньої</a:t>
            </a:r>
            <a:r>
              <a:rPr lang="ru-RU" dirty="0"/>
              <a:t> </a:t>
            </a:r>
            <a:r>
              <a:rPr lang="ru-RU" dirty="0" err="1"/>
              <a:t>митної</a:t>
            </a:r>
            <a:r>
              <a:rPr lang="ru-RU" dirty="0"/>
              <a:t> </a:t>
            </a:r>
            <a:r>
              <a:rPr lang="ru-RU" dirty="0" err="1"/>
              <a:t>декларації</a:t>
            </a:r>
            <a:r>
              <a:rPr lang="ru-RU" dirty="0"/>
              <a:t>, </a:t>
            </a:r>
            <a:r>
              <a:rPr lang="ru-RU" dirty="0" err="1"/>
              <a:t>якщо</a:t>
            </a:r>
            <a:r>
              <a:rPr lang="ru-RU" dirty="0"/>
              <a:t> </a:t>
            </a:r>
            <a:r>
              <a:rPr lang="ru-RU" dirty="0" err="1"/>
              <a:t>виконано</a:t>
            </a:r>
            <a:r>
              <a:rPr lang="ru-RU" dirty="0"/>
              <a:t> </a:t>
            </a:r>
            <a:r>
              <a:rPr lang="ru-RU" dirty="0" err="1"/>
              <a:t>всі</a:t>
            </a:r>
            <a:r>
              <a:rPr lang="ru-RU" dirty="0"/>
              <a:t> </a:t>
            </a:r>
            <a:r>
              <a:rPr lang="ru-RU" dirty="0" err="1"/>
              <a:t>умови</a:t>
            </a:r>
            <a:r>
              <a:rPr lang="ru-RU" dirty="0"/>
              <a:t>, </a:t>
            </a:r>
            <a:r>
              <a:rPr lang="ru-RU" dirty="0" err="1"/>
              <a:t>встановлені</a:t>
            </a:r>
            <a:r>
              <a:rPr lang="ru-RU" dirty="0"/>
              <a:t> </a:t>
            </a:r>
            <a:r>
              <a:rPr lang="ru-RU" dirty="0" err="1"/>
              <a:t>цим</a:t>
            </a:r>
            <a:r>
              <a:rPr lang="ru-RU" dirty="0"/>
              <a:t> Кодексом.</a:t>
            </a:r>
          </a:p>
          <a:p>
            <a:r>
              <a:rPr lang="ru-RU" dirty="0" err="1"/>
              <a:t>Відмова</a:t>
            </a:r>
            <a:r>
              <a:rPr lang="ru-RU" dirty="0"/>
              <a:t> </a:t>
            </a:r>
            <a:r>
              <a:rPr lang="ru-RU" dirty="0" err="1"/>
              <a:t>митного</a:t>
            </a:r>
            <a:r>
              <a:rPr lang="ru-RU" dirty="0"/>
              <a:t> органу в </a:t>
            </a:r>
            <a:r>
              <a:rPr lang="ru-RU" dirty="0" err="1"/>
              <a:t>прийнятті</a:t>
            </a:r>
            <a:r>
              <a:rPr lang="ru-RU" dirty="0"/>
              <a:t> </a:t>
            </a:r>
            <a:r>
              <a:rPr lang="ru-RU" dirty="0" err="1"/>
              <a:t>попередньої</a:t>
            </a:r>
            <a:r>
              <a:rPr lang="ru-RU" dirty="0"/>
              <a:t> </a:t>
            </a:r>
            <a:r>
              <a:rPr lang="ru-RU" dirty="0" err="1"/>
              <a:t>митної</a:t>
            </a:r>
            <a:r>
              <a:rPr lang="ru-RU" dirty="0"/>
              <a:t> </a:t>
            </a:r>
            <a:r>
              <a:rPr lang="ru-RU" dirty="0" err="1"/>
              <a:t>декларації</a:t>
            </a:r>
            <a:r>
              <a:rPr lang="ru-RU" dirty="0"/>
              <a:t> повинна бути </a:t>
            </a:r>
            <a:r>
              <a:rPr lang="ru-RU" dirty="0" err="1"/>
              <a:t>вмотивованою</a:t>
            </a:r>
            <a:r>
              <a:rPr lang="ru-RU" dirty="0"/>
              <a:t>, а про причини </a:t>
            </a:r>
            <a:r>
              <a:rPr lang="ru-RU" dirty="0" err="1"/>
              <a:t>відмови</a:t>
            </a:r>
            <a:r>
              <a:rPr lang="ru-RU" dirty="0"/>
              <a:t> </a:t>
            </a:r>
            <a:r>
              <a:rPr lang="ru-RU" dirty="0" err="1"/>
              <a:t>має</a:t>
            </a:r>
            <a:r>
              <a:rPr lang="ru-RU" dirty="0"/>
              <a:t> бути </a:t>
            </a:r>
            <a:r>
              <a:rPr lang="ru-RU" dirty="0" err="1"/>
              <a:t>письмово</a:t>
            </a:r>
            <a:r>
              <a:rPr lang="ru-RU" dirty="0"/>
              <a:t> </a:t>
            </a:r>
            <a:r>
              <a:rPr lang="ru-RU" dirty="0" err="1"/>
              <a:t>повідомлено</a:t>
            </a:r>
            <a:r>
              <a:rPr lang="ru-RU" dirty="0"/>
              <a:t> декларанта.</a:t>
            </a:r>
          </a:p>
          <a:p>
            <a:r>
              <a:rPr lang="ru-RU" dirty="0" err="1"/>
              <a:t>Ввезення</a:t>
            </a:r>
            <a:r>
              <a:rPr lang="ru-RU" dirty="0"/>
              <a:t> товару на </a:t>
            </a:r>
            <a:r>
              <a:rPr lang="ru-RU" dirty="0" err="1"/>
              <a:t>територію</a:t>
            </a:r>
            <a:r>
              <a:rPr lang="ru-RU" dirty="0"/>
              <a:t> </a:t>
            </a:r>
            <a:r>
              <a:rPr lang="ru-RU" dirty="0" err="1"/>
              <a:t>України</a:t>
            </a:r>
            <a:r>
              <a:rPr lang="ru-RU" dirty="0"/>
              <a:t> за </a:t>
            </a:r>
            <a:r>
              <a:rPr lang="ru-RU" dirty="0" err="1"/>
              <a:t>попередньою</a:t>
            </a:r>
            <a:r>
              <a:rPr lang="ru-RU" dirty="0"/>
              <a:t> </a:t>
            </a:r>
            <a:r>
              <a:rPr lang="ru-RU" dirty="0" err="1"/>
              <a:t>митною</a:t>
            </a:r>
            <a:r>
              <a:rPr lang="ru-RU" dirty="0"/>
              <a:t> </a:t>
            </a:r>
            <a:r>
              <a:rPr lang="ru-RU" dirty="0" err="1"/>
              <a:t>декларацією</a:t>
            </a:r>
            <a:r>
              <a:rPr lang="ru-RU" dirty="0"/>
              <a:t> </a:t>
            </a:r>
            <a:r>
              <a:rPr lang="ru-RU" dirty="0" err="1"/>
              <a:t>дозволяється</a:t>
            </a:r>
            <a:r>
              <a:rPr lang="ru-RU" dirty="0"/>
              <a:t> </a:t>
            </a:r>
            <a:r>
              <a:rPr lang="ru-RU" dirty="0" err="1"/>
              <a:t>протягом</a:t>
            </a:r>
            <a:r>
              <a:rPr lang="ru-RU" dirty="0"/>
              <a:t> 30 </a:t>
            </a:r>
            <a:r>
              <a:rPr lang="ru-RU" dirty="0" err="1"/>
              <a:t>днів</a:t>
            </a:r>
            <a:r>
              <a:rPr lang="ru-RU" dirty="0"/>
              <a:t> з </a:t>
            </a:r>
            <a:r>
              <a:rPr lang="ru-RU" dirty="0" err="1"/>
              <a:t>дати</a:t>
            </a:r>
            <a:r>
              <a:rPr lang="ru-RU" dirty="0"/>
              <a:t> </a:t>
            </a:r>
            <a:r>
              <a:rPr lang="ru-RU" dirty="0" err="1"/>
              <a:t>її</a:t>
            </a:r>
            <a:r>
              <a:rPr lang="ru-RU" dirty="0"/>
              <a:t> </a:t>
            </a:r>
            <a:r>
              <a:rPr lang="ru-RU" dirty="0" err="1"/>
              <a:t>оформлення</a:t>
            </a:r>
            <a:r>
              <a:rPr lang="ru-RU" dirty="0"/>
              <a:t> </a:t>
            </a:r>
            <a:r>
              <a:rPr lang="ru-RU" dirty="0" err="1"/>
              <a:t>митним</a:t>
            </a:r>
            <a:r>
              <a:rPr lang="ru-RU" dirty="0"/>
              <a:t> органом.</a:t>
            </a:r>
          </a:p>
          <a:p>
            <a:endParaRPr lang="ru-RU" dirty="0"/>
          </a:p>
        </p:txBody>
      </p:sp>
    </p:spTree>
    <p:extLst>
      <p:ext uri="{BB962C8B-B14F-4D97-AF65-F5344CB8AC3E}">
        <p14:creationId xmlns:p14="http://schemas.microsoft.com/office/powerpoint/2010/main" val="4275187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26337"/>
            <a:ext cx="8596668" cy="5815025"/>
          </a:xfrm>
        </p:spPr>
        <p:txBody>
          <a:bodyPr/>
          <a:lstStyle/>
          <a:p>
            <a:r>
              <a:rPr lang="ru-RU" dirty="0" err="1"/>
              <a:t>Якщо</a:t>
            </a:r>
            <a:r>
              <a:rPr lang="ru-RU" dirty="0"/>
              <a:t> </a:t>
            </a:r>
            <a:r>
              <a:rPr lang="ru-RU" dirty="0" err="1"/>
              <a:t>попередня</a:t>
            </a:r>
            <a:r>
              <a:rPr lang="ru-RU" dirty="0"/>
              <a:t> </a:t>
            </a:r>
            <a:r>
              <a:rPr lang="ru-RU" dirty="0" err="1"/>
              <a:t>митна</a:t>
            </a:r>
            <a:r>
              <a:rPr lang="ru-RU" dirty="0"/>
              <a:t> </a:t>
            </a:r>
            <a:r>
              <a:rPr lang="ru-RU" dirty="0" err="1"/>
              <a:t>декларація</a:t>
            </a:r>
            <a:r>
              <a:rPr lang="ru-RU" dirty="0"/>
              <a:t> </a:t>
            </a:r>
            <a:r>
              <a:rPr lang="ru-RU" dirty="0" err="1"/>
              <a:t>містить</a:t>
            </a:r>
            <a:r>
              <a:rPr lang="ru-RU" dirty="0"/>
              <a:t> </a:t>
            </a:r>
            <a:r>
              <a:rPr lang="ru-RU" dirty="0" err="1"/>
              <a:t>лише</a:t>
            </a:r>
            <a:r>
              <a:rPr lang="ru-RU" dirty="0"/>
              <a:t> </a:t>
            </a:r>
            <a:r>
              <a:rPr lang="ru-RU" dirty="0" err="1"/>
              <a:t>відомості</a:t>
            </a:r>
            <a:r>
              <a:rPr lang="ru-RU" dirty="0"/>
              <a:t>, </a:t>
            </a:r>
            <a:r>
              <a:rPr lang="ru-RU" dirty="0" err="1"/>
              <a:t>достатні</a:t>
            </a:r>
            <a:r>
              <a:rPr lang="ru-RU" dirty="0"/>
              <a:t> для </a:t>
            </a:r>
            <a:r>
              <a:rPr lang="ru-RU" dirty="0" err="1"/>
              <a:t>ввезення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та </a:t>
            </a:r>
            <a:r>
              <a:rPr lang="ru-RU" dirty="0" err="1"/>
              <a:t>забезпечення</a:t>
            </a:r>
            <a:r>
              <a:rPr lang="ru-RU" dirty="0"/>
              <a:t> </a:t>
            </a:r>
            <a:r>
              <a:rPr lang="ru-RU" dirty="0" err="1"/>
              <a:t>їх</a:t>
            </a:r>
            <a:r>
              <a:rPr lang="ru-RU" dirty="0"/>
              <a:t> доставки до </a:t>
            </a:r>
            <a:r>
              <a:rPr lang="ru-RU" dirty="0" err="1"/>
              <a:t>митного</a:t>
            </a:r>
            <a:r>
              <a:rPr lang="ru-RU" dirty="0"/>
              <a:t> органу </a:t>
            </a:r>
            <a:r>
              <a:rPr lang="ru-RU" dirty="0" err="1"/>
              <a:t>призначення</a:t>
            </a:r>
            <a:r>
              <a:rPr lang="ru-RU" dirty="0"/>
              <a:t>, </a:t>
            </a:r>
            <a:r>
              <a:rPr lang="ru-RU" dirty="0" err="1"/>
              <a:t>або</a:t>
            </a:r>
            <a:r>
              <a:rPr lang="ru-RU" dirty="0"/>
              <a:t> </a:t>
            </a:r>
            <a:r>
              <a:rPr lang="ru-RU" dirty="0" err="1"/>
              <a:t>після</a:t>
            </a:r>
            <a:r>
              <a:rPr lang="ru-RU" dirty="0"/>
              <a:t> </a:t>
            </a:r>
            <a:r>
              <a:rPr lang="ru-RU" dirty="0" err="1"/>
              <a:t>оформлення</a:t>
            </a:r>
            <a:r>
              <a:rPr lang="ru-RU" dirty="0"/>
              <a:t> </a:t>
            </a:r>
            <a:r>
              <a:rPr lang="ru-RU" dirty="0" err="1"/>
              <a:t>попередньої</a:t>
            </a:r>
            <a:r>
              <a:rPr lang="ru-RU" dirty="0"/>
              <a:t> </a:t>
            </a:r>
            <a:r>
              <a:rPr lang="ru-RU" dirty="0" err="1"/>
              <a:t>митної</a:t>
            </a:r>
            <a:r>
              <a:rPr lang="ru-RU" dirty="0"/>
              <a:t> </a:t>
            </a:r>
            <a:r>
              <a:rPr lang="ru-RU" dirty="0" err="1"/>
              <a:t>декларації</a:t>
            </a:r>
            <a:r>
              <a:rPr lang="ru-RU" dirty="0"/>
              <a:t> </a:t>
            </a:r>
            <a:r>
              <a:rPr lang="ru-RU" dirty="0" err="1"/>
              <a:t>змінюються</a:t>
            </a:r>
            <a:r>
              <a:rPr lang="ru-RU" dirty="0"/>
              <a:t> заходи нетарифного </a:t>
            </a:r>
            <a:r>
              <a:rPr lang="ru-RU" dirty="0" err="1"/>
              <a:t>регулювання</a:t>
            </a:r>
            <a:r>
              <a:rPr lang="ru-RU" dirty="0"/>
              <a:t> </a:t>
            </a:r>
            <a:r>
              <a:rPr lang="ru-RU" dirty="0" err="1"/>
              <a:t>зовнішньоекономічної</a:t>
            </a:r>
            <a:r>
              <a:rPr lang="ru-RU" dirty="0"/>
              <a:t> </a:t>
            </a:r>
            <a:r>
              <a:rPr lang="ru-RU" dirty="0" err="1"/>
              <a:t>діяльності</a:t>
            </a:r>
            <a:r>
              <a:rPr lang="ru-RU" dirty="0"/>
              <a:t>, для </a:t>
            </a:r>
            <a:r>
              <a:rPr lang="ru-RU" dirty="0" err="1"/>
              <a:t>випуску</a:t>
            </a:r>
            <a:r>
              <a:rPr lang="ru-RU" dirty="0"/>
              <a:t> </a:t>
            </a:r>
            <a:r>
              <a:rPr lang="ru-RU" dirty="0" err="1"/>
              <a:t>товарів</a:t>
            </a:r>
            <a:r>
              <a:rPr lang="ru-RU" dirty="0"/>
              <a:t> декларантом </a:t>
            </a:r>
            <a:r>
              <a:rPr lang="ru-RU" dirty="0" err="1"/>
              <a:t>або</a:t>
            </a:r>
            <a:r>
              <a:rPr lang="ru-RU" dirty="0"/>
              <a:t> </a:t>
            </a:r>
            <a:r>
              <a:rPr lang="ru-RU" dirty="0" err="1"/>
              <a:t>уповноваженою</a:t>
            </a:r>
            <a:r>
              <a:rPr lang="ru-RU" dirty="0"/>
              <a:t> ним особою </a:t>
            </a:r>
            <a:r>
              <a:rPr lang="ru-RU" dirty="0" err="1"/>
              <a:t>подається</a:t>
            </a:r>
            <a:r>
              <a:rPr lang="ru-RU" dirty="0"/>
              <a:t> </a:t>
            </a:r>
            <a:r>
              <a:rPr lang="ru-RU" dirty="0" err="1"/>
              <a:t>додаткова</a:t>
            </a:r>
            <a:r>
              <a:rPr lang="ru-RU" dirty="0"/>
              <a:t> </a:t>
            </a:r>
            <a:r>
              <a:rPr lang="ru-RU" dirty="0" err="1"/>
              <a:t>декларація</a:t>
            </a:r>
            <a:r>
              <a:rPr lang="ru-RU" dirty="0"/>
              <a:t>.</a:t>
            </a:r>
          </a:p>
          <a:p>
            <a:r>
              <a:rPr lang="ru-RU" dirty="0" err="1"/>
              <a:t>Попередня</a:t>
            </a:r>
            <a:r>
              <a:rPr lang="ru-RU" dirty="0"/>
              <a:t> </a:t>
            </a:r>
            <a:r>
              <a:rPr lang="ru-RU" dirty="0" err="1"/>
              <a:t>митна</a:t>
            </a:r>
            <a:r>
              <a:rPr lang="ru-RU" dirty="0"/>
              <a:t> </a:t>
            </a:r>
            <a:r>
              <a:rPr lang="ru-RU" dirty="0" err="1"/>
              <a:t>декларація</a:t>
            </a:r>
            <a:r>
              <a:rPr lang="ru-RU" dirty="0"/>
              <a:t>, за </a:t>
            </a:r>
            <a:r>
              <a:rPr lang="ru-RU" dirty="0" err="1"/>
              <a:t>якою</a:t>
            </a:r>
            <a:r>
              <a:rPr lang="ru-RU" dirty="0"/>
              <a:t> </a:t>
            </a:r>
            <a:r>
              <a:rPr lang="ru-RU" dirty="0" err="1"/>
              <a:t>митним</a:t>
            </a:r>
            <a:r>
              <a:rPr lang="ru-RU" dirty="0"/>
              <a:t> органом </a:t>
            </a:r>
            <a:r>
              <a:rPr lang="ru-RU" dirty="0" err="1"/>
              <a:t>здійснено</a:t>
            </a:r>
            <a:r>
              <a:rPr lang="ru-RU" dirty="0"/>
              <a:t> </a:t>
            </a:r>
            <a:r>
              <a:rPr lang="ru-RU" dirty="0" err="1"/>
              <a:t>випуск</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без </a:t>
            </a:r>
            <a:r>
              <a:rPr lang="ru-RU" dirty="0" err="1"/>
              <a:t>пред’явлення</a:t>
            </a:r>
            <a:r>
              <a:rPr lang="ru-RU" dirty="0"/>
              <a:t> </a:t>
            </a:r>
            <a:r>
              <a:rPr lang="ru-RU" dirty="0" err="1"/>
              <a:t>їх</a:t>
            </a:r>
            <a:r>
              <a:rPr lang="ru-RU" dirty="0"/>
              <a:t> </a:t>
            </a:r>
            <a:r>
              <a:rPr lang="ru-RU" dirty="0" err="1"/>
              <a:t>цьому</a:t>
            </a:r>
            <a:r>
              <a:rPr lang="ru-RU" dirty="0"/>
              <a:t> </a:t>
            </a:r>
            <a:r>
              <a:rPr lang="ru-RU" dirty="0" err="1"/>
              <a:t>митному</a:t>
            </a:r>
            <a:r>
              <a:rPr lang="ru-RU" dirty="0"/>
              <a:t> органу, </a:t>
            </a:r>
            <a:r>
              <a:rPr lang="ru-RU" dirty="0" err="1"/>
              <a:t>або</a:t>
            </a:r>
            <a:r>
              <a:rPr lang="ru-RU" dirty="0"/>
              <a:t> </a:t>
            </a:r>
            <a:r>
              <a:rPr lang="ru-RU" dirty="0" err="1"/>
              <a:t>попередня</a:t>
            </a:r>
            <a:r>
              <a:rPr lang="ru-RU" dirty="0"/>
              <a:t> </a:t>
            </a:r>
            <a:r>
              <a:rPr lang="ru-RU" dirty="0" err="1"/>
              <a:t>митна</a:t>
            </a:r>
            <a:r>
              <a:rPr lang="ru-RU" dirty="0"/>
              <a:t> </a:t>
            </a:r>
            <a:r>
              <a:rPr lang="ru-RU" dirty="0" err="1"/>
              <a:t>декларація</a:t>
            </a:r>
            <a:r>
              <a:rPr lang="ru-RU" dirty="0"/>
              <a:t> разом з </a:t>
            </a:r>
            <a:r>
              <a:rPr lang="ru-RU" dirty="0" err="1"/>
              <a:t>додатковою</a:t>
            </a:r>
            <a:r>
              <a:rPr lang="ru-RU" dirty="0"/>
              <a:t> </a:t>
            </a:r>
            <a:r>
              <a:rPr lang="ru-RU" dirty="0" err="1"/>
              <a:t>декларацією</a:t>
            </a:r>
            <a:r>
              <a:rPr lang="ru-RU" dirty="0"/>
              <a:t>, </a:t>
            </a:r>
            <a:r>
              <a:rPr lang="ru-RU" dirty="0" err="1"/>
              <a:t>становлять</a:t>
            </a:r>
            <a:r>
              <a:rPr lang="ru-RU" dirty="0"/>
              <a:t> </a:t>
            </a:r>
            <a:r>
              <a:rPr lang="ru-RU" dirty="0" err="1"/>
              <a:t>митну</a:t>
            </a:r>
            <a:r>
              <a:rPr lang="ru-RU" dirty="0"/>
              <a:t> </a:t>
            </a:r>
            <a:r>
              <a:rPr lang="ru-RU" dirty="0" err="1"/>
              <a:t>декларацію</a:t>
            </a:r>
            <a:r>
              <a:rPr lang="ru-RU" dirty="0"/>
              <a:t>, </a:t>
            </a:r>
            <a:r>
              <a:rPr lang="ru-RU" dirty="0" err="1"/>
              <a:t>заповнену</a:t>
            </a:r>
            <a:r>
              <a:rPr lang="ru-RU" dirty="0"/>
              <a:t> в </a:t>
            </a:r>
            <a:r>
              <a:rPr lang="ru-RU" dirty="0" err="1"/>
              <a:t>звичайному</a:t>
            </a:r>
            <a:r>
              <a:rPr lang="ru-RU" dirty="0"/>
              <a:t> порядку.</a:t>
            </a:r>
          </a:p>
        </p:txBody>
      </p:sp>
    </p:spTree>
    <p:extLst>
      <p:ext uri="{BB962C8B-B14F-4D97-AF65-F5344CB8AC3E}">
        <p14:creationId xmlns:p14="http://schemas.microsoft.com/office/powerpoint/2010/main" val="20075566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3909"/>
            <a:ext cx="8596668" cy="6391746"/>
          </a:xfrm>
        </p:spPr>
        <p:txBody>
          <a:bodyPr/>
          <a:lstStyle/>
          <a:p>
            <a:r>
              <a:rPr lang="ru-RU" dirty="0" err="1"/>
              <a:t>Тимчасова</a:t>
            </a:r>
            <a:r>
              <a:rPr lang="ru-RU" dirty="0"/>
              <a:t> та </a:t>
            </a:r>
            <a:r>
              <a:rPr lang="ru-RU" dirty="0" err="1"/>
              <a:t>періодична</a:t>
            </a:r>
            <a:r>
              <a:rPr lang="ru-RU" dirty="0"/>
              <a:t> </a:t>
            </a:r>
            <a:r>
              <a:rPr lang="ru-RU" dirty="0" err="1"/>
              <a:t>митні</a:t>
            </a:r>
            <a:r>
              <a:rPr lang="ru-RU" dirty="0"/>
              <a:t> </a:t>
            </a:r>
            <a:r>
              <a:rPr lang="ru-RU" dirty="0" err="1"/>
              <a:t>декларації</a:t>
            </a:r>
            <a:endParaRPr lang="ru-RU" dirty="0"/>
          </a:p>
          <a:p>
            <a:r>
              <a:rPr lang="ru-RU" dirty="0"/>
              <a:t>1. </a:t>
            </a:r>
            <a:r>
              <a:rPr lang="ru-RU" dirty="0" err="1"/>
              <a:t>Якщо</a:t>
            </a:r>
            <a:r>
              <a:rPr lang="ru-RU" dirty="0"/>
              <a:t> декларант </a:t>
            </a:r>
            <a:r>
              <a:rPr lang="ru-RU" dirty="0" err="1"/>
              <a:t>або</a:t>
            </a:r>
            <a:r>
              <a:rPr lang="ru-RU" dirty="0"/>
              <a:t> </a:t>
            </a:r>
            <a:r>
              <a:rPr lang="ru-RU" dirty="0" err="1"/>
              <a:t>уповноважена</a:t>
            </a:r>
            <a:r>
              <a:rPr lang="ru-RU" dirty="0"/>
              <a:t> ним особа не </a:t>
            </a:r>
            <a:r>
              <a:rPr lang="ru-RU" dirty="0" err="1"/>
              <a:t>володіє</a:t>
            </a:r>
            <a:r>
              <a:rPr lang="ru-RU" dirty="0"/>
              <a:t> </a:t>
            </a:r>
            <a:r>
              <a:rPr lang="ru-RU" dirty="0" err="1"/>
              <a:t>точними</a:t>
            </a:r>
            <a:r>
              <a:rPr lang="ru-RU" dirty="0"/>
              <a:t> </a:t>
            </a:r>
            <a:r>
              <a:rPr lang="ru-RU" dirty="0" err="1"/>
              <a:t>відомостями</a:t>
            </a:r>
            <a:r>
              <a:rPr lang="ru-RU" dirty="0"/>
              <a:t> про характеристики </a:t>
            </a:r>
            <a:r>
              <a:rPr lang="ru-RU" dirty="0" err="1"/>
              <a:t>товарів</a:t>
            </a:r>
            <a:r>
              <a:rPr lang="ru-RU" dirty="0"/>
              <a:t>, </a:t>
            </a:r>
            <a:r>
              <a:rPr lang="ru-RU" dirty="0" err="1"/>
              <a:t>необхідні</a:t>
            </a:r>
            <a:r>
              <a:rPr lang="ru-RU" dirty="0"/>
              <a:t> для </a:t>
            </a:r>
            <a:r>
              <a:rPr lang="ru-RU" dirty="0" err="1"/>
              <a:t>заповнення</a:t>
            </a:r>
            <a:r>
              <a:rPr lang="ru-RU" dirty="0"/>
              <a:t> </a:t>
            </a:r>
            <a:r>
              <a:rPr lang="ru-RU" dirty="0" err="1"/>
              <a:t>митної</a:t>
            </a:r>
            <a:r>
              <a:rPr lang="ru-RU" dirty="0"/>
              <a:t> </a:t>
            </a:r>
            <a:r>
              <a:rPr lang="ru-RU" dirty="0" err="1"/>
              <a:t>декларації</a:t>
            </a:r>
            <a:r>
              <a:rPr lang="ru-RU" dirty="0"/>
              <a:t> у </a:t>
            </a:r>
            <a:r>
              <a:rPr lang="ru-RU" dirty="0" err="1"/>
              <a:t>звичайному</a:t>
            </a:r>
            <a:r>
              <a:rPr lang="ru-RU" dirty="0"/>
              <a:t> порядку, вона </a:t>
            </a:r>
            <a:r>
              <a:rPr lang="ru-RU" dirty="0" err="1"/>
              <a:t>може</a:t>
            </a:r>
            <a:r>
              <a:rPr lang="ru-RU" dirty="0"/>
              <a:t> подати </a:t>
            </a:r>
            <a:r>
              <a:rPr lang="ru-RU" dirty="0" err="1"/>
              <a:t>митному</a:t>
            </a:r>
            <a:r>
              <a:rPr lang="ru-RU" dirty="0"/>
              <a:t> органу </a:t>
            </a:r>
            <a:r>
              <a:rPr lang="ru-RU" dirty="0" err="1"/>
              <a:t>тимчасову</a:t>
            </a:r>
            <a:r>
              <a:rPr lang="ru-RU" dirty="0"/>
              <a:t> </a:t>
            </a:r>
            <a:r>
              <a:rPr lang="ru-RU" dirty="0" err="1"/>
              <a:t>митну</a:t>
            </a:r>
            <a:r>
              <a:rPr lang="ru-RU" dirty="0"/>
              <a:t> </a:t>
            </a:r>
            <a:r>
              <a:rPr lang="ru-RU" dirty="0" err="1"/>
              <a:t>декларацію</a:t>
            </a:r>
            <a:r>
              <a:rPr lang="ru-RU" dirty="0"/>
              <a:t> на </a:t>
            </a:r>
            <a:r>
              <a:rPr lang="ru-RU" dirty="0" err="1"/>
              <a:t>такі</a:t>
            </a:r>
            <a:r>
              <a:rPr lang="ru-RU" dirty="0"/>
              <a:t> </a:t>
            </a:r>
            <a:r>
              <a:rPr lang="ru-RU" dirty="0" err="1"/>
              <a:t>товари</a:t>
            </a:r>
            <a:r>
              <a:rPr lang="ru-RU" dirty="0"/>
              <a:t> за </a:t>
            </a:r>
            <a:r>
              <a:rPr lang="ru-RU" dirty="0" err="1"/>
              <a:t>умови</a:t>
            </a:r>
            <a:r>
              <a:rPr lang="ru-RU" dirty="0"/>
              <a:t>, </a:t>
            </a:r>
            <a:r>
              <a:rPr lang="ru-RU" dirty="0" err="1"/>
              <a:t>що</a:t>
            </a:r>
            <a:r>
              <a:rPr lang="ru-RU" dirty="0"/>
              <a:t> вона </a:t>
            </a:r>
            <a:r>
              <a:rPr lang="ru-RU" dirty="0" err="1"/>
              <a:t>містить</a:t>
            </a:r>
            <a:r>
              <a:rPr lang="ru-RU" dirty="0"/>
              <a:t> </a:t>
            </a:r>
            <a:r>
              <a:rPr lang="ru-RU" dirty="0" err="1"/>
              <a:t>дані</a:t>
            </a:r>
            <a:r>
              <a:rPr lang="ru-RU" dirty="0"/>
              <a:t>, </a:t>
            </a:r>
            <a:r>
              <a:rPr lang="ru-RU" dirty="0" err="1"/>
              <a:t>достатні</a:t>
            </a:r>
            <a:r>
              <a:rPr lang="ru-RU" dirty="0"/>
              <a:t> для </a:t>
            </a:r>
            <a:r>
              <a:rPr lang="ru-RU" dirty="0" err="1"/>
              <a:t>поміщення</a:t>
            </a:r>
            <a:r>
              <a:rPr lang="ru-RU" dirty="0"/>
              <a:t> </a:t>
            </a:r>
            <a:r>
              <a:rPr lang="ru-RU" dirty="0" err="1"/>
              <a:t>їх</a:t>
            </a:r>
            <a:r>
              <a:rPr lang="ru-RU" dirty="0"/>
              <a:t> у заявлений </a:t>
            </a:r>
            <a:r>
              <a:rPr lang="ru-RU" dirty="0" err="1"/>
              <a:t>митний</a:t>
            </a:r>
            <a:r>
              <a:rPr lang="ru-RU" dirty="0"/>
              <a:t> режим, та </a:t>
            </a:r>
            <a:r>
              <a:rPr lang="ru-RU" dirty="0" err="1"/>
              <a:t>під</a:t>
            </a:r>
            <a:r>
              <a:rPr lang="ru-RU" dirty="0"/>
              <a:t> </a:t>
            </a:r>
            <a:r>
              <a:rPr lang="ru-RU" dirty="0" err="1"/>
              <a:t>зобов’язання</a:t>
            </a:r>
            <a:r>
              <a:rPr lang="ru-RU" dirty="0"/>
              <a:t> про </a:t>
            </a:r>
            <a:r>
              <a:rPr lang="ru-RU" dirty="0" err="1"/>
              <a:t>подання</a:t>
            </a:r>
            <a:r>
              <a:rPr lang="ru-RU" dirty="0"/>
              <a:t> </a:t>
            </a:r>
            <a:r>
              <a:rPr lang="ru-RU" dirty="0" err="1"/>
              <a:t>додаткової</a:t>
            </a:r>
            <a:r>
              <a:rPr lang="ru-RU" dirty="0"/>
              <a:t> </a:t>
            </a:r>
            <a:r>
              <a:rPr lang="ru-RU" dirty="0" err="1"/>
              <a:t>декларації</a:t>
            </a:r>
            <a:r>
              <a:rPr lang="ru-RU" dirty="0"/>
              <a:t> у строк не </a:t>
            </a:r>
            <a:r>
              <a:rPr lang="ru-RU" dirty="0" err="1"/>
              <a:t>більше</a:t>
            </a:r>
            <a:r>
              <a:rPr lang="ru-RU" dirty="0"/>
              <a:t> 45 </a:t>
            </a:r>
            <a:r>
              <a:rPr lang="ru-RU" dirty="0" err="1"/>
              <a:t>днів</a:t>
            </a:r>
            <a:r>
              <a:rPr lang="ru-RU" dirty="0"/>
              <a:t> з </a:t>
            </a:r>
            <a:r>
              <a:rPr lang="ru-RU" dirty="0" err="1"/>
              <a:t>дати</a:t>
            </a:r>
            <a:r>
              <a:rPr lang="ru-RU" dirty="0"/>
              <a:t> </a:t>
            </a:r>
            <a:r>
              <a:rPr lang="ru-RU" dirty="0" err="1"/>
              <a:t>оформлення</a:t>
            </a:r>
            <a:r>
              <a:rPr lang="ru-RU" dirty="0"/>
              <a:t> </a:t>
            </a:r>
            <a:r>
              <a:rPr lang="ru-RU" dirty="0" err="1"/>
              <a:t>тимчасової</a:t>
            </a:r>
            <a:r>
              <a:rPr lang="ru-RU" dirty="0"/>
              <a:t> </a:t>
            </a:r>
            <a:r>
              <a:rPr lang="ru-RU" dirty="0" err="1"/>
              <a:t>митної</a:t>
            </a:r>
            <a:r>
              <a:rPr lang="ru-RU" dirty="0"/>
              <a:t> </a:t>
            </a:r>
            <a:r>
              <a:rPr lang="ru-RU" dirty="0" err="1"/>
              <a:t>декларації</a:t>
            </a:r>
            <a:r>
              <a:rPr lang="ru-RU" dirty="0"/>
              <a:t>.</a:t>
            </a:r>
          </a:p>
          <a:p>
            <a:r>
              <a:rPr lang="ru-RU" dirty="0"/>
              <a:t>2. </a:t>
            </a:r>
            <a:r>
              <a:rPr lang="ru-RU" dirty="0" err="1"/>
              <a:t>Оформлення</a:t>
            </a:r>
            <a:r>
              <a:rPr lang="ru-RU" dirty="0"/>
              <a:t> </a:t>
            </a:r>
            <a:r>
              <a:rPr lang="ru-RU" dirty="0" err="1"/>
              <a:t>митним</a:t>
            </a:r>
            <a:r>
              <a:rPr lang="ru-RU" dirty="0"/>
              <a:t> органом </a:t>
            </a:r>
            <a:r>
              <a:rPr lang="ru-RU" dirty="0" err="1"/>
              <a:t>тимчасової</a:t>
            </a:r>
            <a:r>
              <a:rPr lang="ru-RU" dirty="0"/>
              <a:t> </a:t>
            </a:r>
            <a:r>
              <a:rPr lang="ru-RU" dirty="0" err="1"/>
              <a:t>митної</a:t>
            </a:r>
            <a:r>
              <a:rPr lang="ru-RU" dirty="0"/>
              <a:t> </a:t>
            </a:r>
            <a:r>
              <a:rPr lang="ru-RU" dirty="0" err="1"/>
              <a:t>декларації</a:t>
            </a:r>
            <a:r>
              <a:rPr lang="ru-RU" dirty="0"/>
              <a:t> є </a:t>
            </a:r>
            <a:r>
              <a:rPr lang="ru-RU" dirty="0" err="1"/>
              <a:t>випуском</a:t>
            </a:r>
            <a:r>
              <a:rPr lang="ru-RU" dirty="0"/>
              <a:t> </a:t>
            </a:r>
            <a:r>
              <a:rPr lang="ru-RU" dirty="0" err="1"/>
              <a:t>товарів</a:t>
            </a:r>
            <a:r>
              <a:rPr lang="ru-RU" dirty="0"/>
              <a:t> у заявлений </a:t>
            </a:r>
            <a:r>
              <a:rPr lang="ru-RU" dirty="0" err="1"/>
              <a:t>митний</a:t>
            </a:r>
            <a:r>
              <a:rPr lang="ru-RU" dirty="0"/>
              <a:t> режим. </a:t>
            </a:r>
            <a:r>
              <a:rPr lang="ru-RU" dirty="0" err="1"/>
              <a:t>Якщо</a:t>
            </a:r>
            <a:r>
              <a:rPr lang="ru-RU" dirty="0"/>
              <a:t> </a:t>
            </a:r>
            <a:r>
              <a:rPr lang="ru-RU" dirty="0" err="1"/>
              <a:t>під</a:t>
            </a:r>
            <a:r>
              <a:rPr lang="ru-RU" dirty="0"/>
              <a:t> час </a:t>
            </a:r>
            <a:r>
              <a:rPr lang="ru-RU" dirty="0" err="1"/>
              <a:t>митного</a:t>
            </a:r>
            <a:r>
              <a:rPr lang="ru-RU" dirty="0"/>
              <a:t> </a:t>
            </a:r>
            <a:r>
              <a:rPr lang="ru-RU" dirty="0" err="1"/>
              <a:t>оформлення</a:t>
            </a:r>
            <a:r>
              <a:rPr lang="ru-RU" dirty="0"/>
              <a:t> </a:t>
            </a:r>
            <a:r>
              <a:rPr lang="ru-RU" dirty="0" err="1"/>
              <a:t>товарів</a:t>
            </a:r>
            <a:r>
              <a:rPr lang="ru-RU" dirty="0"/>
              <a:t> </a:t>
            </a:r>
            <a:r>
              <a:rPr lang="ru-RU" dirty="0" err="1"/>
              <a:t>митним</a:t>
            </a:r>
            <a:r>
              <a:rPr lang="ru-RU" dirty="0"/>
              <a:t> органом </a:t>
            </a:r>
            <a:r>
              <a:rPr lang="ru-RU" dirty="0" err="1"/>
              <a:t>бралися</a:t>
            </a:r>
            <a:r>
              <a:rPr lang="ru-RU" dirty="0"/>
              <a:t> </a:t>
            </a:r>
            <a:r>
              <a:rPr lang="ru-RU" dirty="0" err="1"/>
              <a:t>проби</a:t>
            </a:r>
            <a:r>
              <a:rPr lang="ru-RU" dirty="0"/>
              <a:t> (</a:t>
            </a:r>
            <a:r>
              <a:rPr lang="ru-RU" dirty="0" err="1"/>
              <a:t>зразки</a:t>
            </a:r>
            <a:r>
              <a:rPr lang="ru-RU" dirty="0"/>
              <a:t>) </a:t>
            </a:r>
            <a:r>
              <a:rPr lang="ru-RU" dirty="0" err="1"/>
              <a:t>цих</a:t>
            </a:r>
            <a:r>
              <a:rPr lang="ru-RU" dirty="0"/>
              <a:t> </a:t>
            </a:r>
            <a:r>
              <a:rPr lang="ru-RU" dirty="0" err="1"/>
              <a:t>товарів</a:t>
            </a:r>
            <a:r>
              <a:rPr lang="ru-RU" dirty="0"/>
              <a:t> для </a:t>
            </a:r>
            <a:r>
              <a:rPr lang="ru-RU" dirty="0" err="1"/>
              <a:t>проведення</a:t>
            </a:r>
            <a:r>
              <a:rPr lang="ru-RU" dirty="0"/>
              <a:t> </a:t>
            </a:r>
            <a:r>
              <a:rPr lang="ru-RU" dirty="0" err="1"/>
              <a:t>їх</a:t>
            </a:r>
            <a:r>
              <a:rPr lang="ru-RU" dirty="0"/>
              <a:t> </a:t>
            </a:r>
            <a:r>
              <a:rPr lang="ru-RU" dirty="0" err="1"/>
              <a:t>дослідження</a:t>
            </a:r>
            <a:r>
              <a:rPr lang="ru-RU" dirty="0"/>
              <a:t> (</a:t>
            </a:r>
            <a:r>
              <a:rPr lang="ru-RU" dirty="0" err="1"/>
              <a:t>аналізу</a:t>
            </a:r>
            <a:r>
              <a:rPr lang="ru-RU" dirty="0"/>
              <a:t>, </a:t>
            </a:r>
            <a:r>
              <a:rPr lang="ru-RU" dirty="0" err="1"/>
              <a:t>експертизи</a:t>
            </a:r>
            <a:r>
              <a:rPr lang="ru-RU" dirty="0"/>
              <a:t>), </a:t>
            </a:r>
            <a:r>
              <a:rPr lang="ru-RU" dirty="0" err="1"/>
              <a:t>випуск</a:t>
            </a:r>
            <a:r>
              <a:rPr lang="ru-RU" dirty="0"/>
              <a:t> таких </a:t>
            </a:r>
            <a:r>
              <a:rPr lang="ru-RU" dirty="0" err="1"/>
              <a:t>товарів</a:t>
            </a:r>
            <a:r>
              <a:rPr lang="ru-RU" dirty="0"/>
              <a:t> до </a:t>
            </a:r>
            <a:r>
              <a:rPr lang="ru-RU" dirty="0" err="1"/>
              <a:t>одержання</a:t>
            </a:r>
            <a:r>
              <a:rPr lang="ru-RU" dirty="0"/>
              <a:t> </a:t>
            </a:r>
            <a:r>
              <a:rPr lang="ru-RU" dirty="0" err="1"/>
              <a:t>результатів</a:t>
            </a:r>
            <a:r>
              <a:rPr lang="ru-RU" dirty="0"/>
              <a:t> </a:t>
            </a:r>
            <a:r>
              <a:rPr lang="ru-RU" dirty="0" err="1"/>
              <a:t>відповідних</a:t>
            </a:r>
            <a:r>
              <a:rPr lang="ru-RU" dirty="0"/>
              <a:t> </a:t>
            </a:r>
            <a:r>
              <a:rPr lang="ru-RU" dirty="0" err="1"/>
              <a:t>досліджень</a:t>
            </a:r>
            <a:r>
              <a:rPr lang="ru-RU" dirty="0"/>
              <a:t> (</a:t>
            </a:r>
            <a:r>
              <a:rPr lang="ru-RU" dirty="0" err="1"/>
              <a:t>аналізу</a:t>
            </a:r>
            <a:r>
              <a:rPr lang="ru-RU" dirty="0"/>
              <a:t>, </a:t>
            </a:r>
            <a:r>
              <a:rPr lang="ru-RU" dirty="0" err="1"/>
              <a:t>експертиз</a:t>
            </a:r>
            <a:r>
              <a:rPr lang="ru-RU" dirty="0"/>
              <a:t>), </a:t>
            </a:r>
            <a:r>
              <a:rPr lang="ru-RU" dirty="0" err="1"/>
              <a:t>якщо</a:t>
            </a:r>
            <a:r>
              <a:rPr lang="ru-RU" dirty="0"/>
              <a:t> вони не </a:t>
            </a:r>
            <a:r>
              <a:rPr lang="ru-RU" dirty="0" err="1"/>
              <a:t>підпадають</a:t>
            </a:r>
            <a:r>
              <a:rPr lang="ru-RU" dirty="0"/>
              <a:t> </a:t>
            </a:r>
            <a:r>
              <a:rPr lang="ru-RU" dirty="0" err="1"/>
              <a:t>під</a:t>
            </a:r>
            <a:r>
              <a:rPr lang="ru-RU" dirty="0"/>
              <a:t> </a:t>
            </a:r>
            <a:r>
              <a:rPr lang="ru-RU" dirty="0" err="1"/>
              <a:t>дію</a:t>
            </a:r>
            <a:r>
              <a:rPr lang="ru-RU" dirty="0"/>
              <a:t> </a:t>
            </a:r>
            <a:r>
              <a:rPr lang="ru-RU" dirty="0" err="1"/>
              <a:t>встановлених</a:t>
            </a:r>
            <a:r>
              <a:rPr lang="ru-RU" dirty="0"/>
              <a:t> </a:t>
            </a:r>
            <a:r>
              <a:rPr lang="ru-RU" dirty="0" err="1"/>
              <a:t>законодавством</a:t>
            </a:r>
            <a:r>
              <a:rPr lang="ru-RU" dirty="0"/>
              <a:t> </a:t>
            </a:r>
            <a:r>
              <a:rPr lang="ru-RU" dirty="0" err="1"/>
              <a:t>України</a:t>
            </a:r>
            <a:r>
              <a:rPr lang="ru-RU" dirty="0"/>
              <a:t> </a:t>
            </a:r>
            <a:r>
              <a:rPr lang="ru-RU" dirty="0" err="1"/>
              <a:t>заборон</a:t>
            </a:r>
            <a:r>
              <a:rPr lang="ru-RU" dirty="0"/>
              <a:t> та/</a:t>
            </a:r>
            <a:r>
              <a:rPr lang="ru-RU" dirty="0" err="1"/>
              <a:t>або</a:t>
            </a:r>
            <a:r>
              <a:rPr lang="ru-RU" dirty="0"/>
              <a:t> </a:t>
            </a:r>
            <a:r>
              <a:rPr lang="ru-RU" dirty="0" err="1"/>
              <a:t>обмежень</a:t>
            </a:r>
            <a:r>
              <a:rPr lang="ru-RU" dirty="0"/>
              <a:t> </a:t>
            </a:r>
            <a:r>
              <a:rPr lang="ru-RU" dirty="0" err="1"/>
              <a:t>щодо</a:t>
            </a:r>
            <a:r>
              <a:rPr lang="ru-RU" dirty="0"/>
              <a:t> </a:t>
            </a:r>
            <a:r>
              <a:rPr lang="ru-RU" dirty="0" err="1"/>
              <a:t>переміщення</a:t>
            </a:r>
            <a:r>
              <a:rPr lang="ru-RU" dirty="0"/>
              <a:t> через </a:t>
            </a:r>
            <a:r>
              <a:rPr lang="ru-RU" dirty="0" err="1"/>
              <a:t>митний</a:t>
            </a:r>
            <a:r>
              <a:rPr lang="ru-RU" dirty="0"/>
              <a:t> кордон </a:t>
            </a:r>
            <a:r>
              <a:rPr lang="ru-RU" dirty="0" err="1"/>
              <a:t>України</a:t>
            </a:r>
            <a:r>
              <a:rPr lang="ru-RU" dirty="0"/>
              <a:t>, </a:t>
            </a:r>
            <a:r>
              <a:rPr lang="ru-RU" dirty="0" err="1"/>
              <a:t>може</a:t>
            </a:r>
            <a:r>
              <a:rPr lang="ru-RU" dirty="0"/>
              <a:t> бути </a:t>
            </a:r>
            <a:r>
              <a:rPr lang="ru-RU" dirty="0" err="1"/>
              <a:t>здійснений</a:t>
            </a:r>
            <a:r>
              <a:rPr lang="ru-RU" dirty="0"/>
              <a:t> </a:t>
            </a:r>
            <a:r>
              <a:rPr lang="ru-RU" dirty="0" err="1"/>
              <a:t>митним</a:t>
            </a:r>
            <a:r>
              <a:rPr lang="ru-RU" dirty="0"/>
              <a:t> органом за </a:t>
            </a:r>
            <a:r>
              <a:rPr lang="ru-RU" dirty="0" err="1"/>
              <a:t>тимчасовою</a:t>
            </a:r>
            <a:r>
              <a:rPr lang="ru-RU" dirty="0"/>
              <a:t> </a:t>
            </a:r>
            <a:r>
              <a:rPr lang="ru-RU" dirty="0" err="1"/>
              <a:t>митною</a:t>
            </a:r>
            <a:r>
              <a:rPr lang="ru-RU" dirty="0"/>
              <a:t> </a:t>
            </a:r>
            <a:r>
              <a:rPr lang="ru-RU" dirty="0" err="1"/>
              <a:t>декларацією</a:t>
            </a:r>
            <a:r>
              <a:rPr lang="ru-RU" dirty="0"/>
              <a:t> у порядку та на </a:t>
            </a:r>
            <a:r>
              <a:rPr lang="ru-RU" dirty="0" err="1"/>
              <a:t>умовах</a:t>
            </a:r>
            <a:r>
              <a:rPr lang="ru-RU" dirty="0"/>
              <a:t>, </a:t>
            </a:r>
            <a:r>
              <a:rPr lang="ru-RU" dirty="0" err="1"/>
              <a:t>встановлених</a:t>
            </a:r>
            <a:r>
              <a:rPr lang="ru-RU" dirty="0"/>
              <a:t> </a:t>
            </a:r>
            <a:r>
              <a:rPr lang="ru-RU" dirty="0" err="1"/>
              <a:t>Кабінетом</a:t>
            </a:r>
            <a:r>
              <a:rPr lang="ru-RU" dirty="0"/>
              <a:t> </a:t>
            </a:r>
            <a:r>
              <a:rPr lang="ru-RU" dirty="0" err="1"/>
              <a:t>Міністрів</a:t>
            </a:r>
            <a:r>
              <a:rPr lang="ru-RU" dirty="0"/>
              <a:t> </a:t>
            </a:r>
            <a:r>
              <a:rPr lang="ru-RU" dirty="0" err="1"/>
              <a:t>України</a:t>
            </a:r>
            <a:r>
              <a:rPr lang="ru-RU" dirty="0"/>
              <a:t>.</a:t>
            </a:r>
          </a:p>
        </p:txBody>
      </p:sp>
    </p:spTree>
    <p:extLst>
      <p:ext uri="{BB962C8B-B14F-4D97-AF65-F5344CB8AC3E}">
        <p14:creationId xmlns:p14="http://schemas.microsoft.com/office/powerpoint/2010/main" val="9638590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81069"/>
            <a:ext cx="8596668" cy="5860293"/>
          </a:xfrm>
        </p:spPr>
        <p:txBody>
          <a:bodyPr/>
          <a:lstStyle/>
          <a:p>
            <a:r>
              <a:rPr lang="ru-RU" dirty="0" err="1"/>
              <a:t>Періодична</a:t>
            </a:r>
            <a:r>
              <a:rPr lang="ru-RU" dirty="0"/>
              <a:t> </a:t>
            </a:r>
            <a:r>
              <a:rPr lang="ru-RU" dirty="0" err="1"/>
              <a:t>митна</a:t>
            </a:r>
            <a:r>
              <a:rPr lang="ru-RU" dirty="0"/>
              <a:t> </a:t>
            </a:r>
            <a:r>
              <a:rPr lang="ru-RU" dirty="0" err="1"/>
              <a:t>декларація</a:t>
            </a:r>
            <a:r>
              <a:rPr lang="ru-RU" dirty="0"/>
              <a:t> </a:t>
            </a:r>
            <a:r>
              <a:rPr lang="ru-RU" dirty="0" err="1"/>
              <a:t>може</a:t>
            </a:r>
            <a:r>
              <a:rPr lang="ru-RU" dirty="0"/>
              <a:t> </a:t>
            </a:r>
            <a:r>
              <a:rPr lang="ru-RU" dirty="0" err="1"/>
              <a:t>подаватися</a:t>
            </a:r>
            <a:r>
              <a:rPr lang="ru-RU" dirty="0"/>
              <a:t> на </a:t>
            </a:r>
            <a:r>
              <a:rPr lang="ru-RU" dirty="0" err="1"/>
              <a:t>регулярне</a:t>
            </a:r>
            <a:r>
              <a:rPr lang="ru-RU" dirty="0"/>
              <a:t> </a:t>
            </a:r>
            <a:r>
              <a:rPr lang="ru-RU" dirty="0" err="1"/>
              <a:t>переміщення</a:t>
            </a:r>
            <a:r>
              <a:rPr lang="ru-RU" dirty="0"/>
              <a:t> через </a:t>
            </a:r>
            <a:r>
              <a:rPr lang="ru-RU" dirty="0" err="1"/>
              <a:t>митний</a:t>
            </a:r>
            <a:r>
              <a:rPr lang="ru-RU" dirty="0"/>
              <a:t> кордон </a:t>
            </a:r>
            <a:r>
              <a:rPr lang="ru-RU" dirty="0" err="1"/>
              <a:t>України</a:t>
            </a:r>
            <a:r>
              <a:rPr lang="ru-RU" dirty="0"/>
              <a:t> </a:t>
            </a:r>
            <a:r>
              <a:rPr lang="ru-RU" dirty="0" err="1"/>
              <a:t>товарів</a:t>
            </a:r>
            <a:r>
              <a:rPr lang="ru-RU" dirty="0"/>
              <a:t> </a:t>
            </a:r>
            <a:r>
              <a:rPr lang="ru-RU" dirty="0" err="1"/>
              <a:t>однією</a:t>
            </a:r>
            <a:r>
              <a:rPr lang="ru-RU" dirty="0"/>
              <a:t> і </a:t>
            </a:r>
            <a:r>
              <a:rPr lang="ru-RU" dirty="0" err="1"/>
              <a:t>тією</a:t>
            </a:r>
            <a:r>
              <a:rPr lang="ru-RU" dirty="0"/>
              <a:t> ж особою на одних і тих же </a:t>
            </a:r>
            <a:r>
              <a:rPr lang="ru-RU" dirty="0" err="1"/>
              <a:t>умовах</a:t>
            </a:r>
            <a:r>
              <a:rPr lang="ru-RU" dirty="0"/>
              <a:t> та </a:t>
            </a:r>
            <a:r>
              <a:rPr lang="ru-RU" dirty="0" err="1"/>
              <a:t>підставах</a:t>
            </a:r>
            <a:r>
              <a:rPr lang="ru-RU" dirty="0"/>
              <a:t> </a:t>
            </a:r>
            <a:r>
              <a:rPr lang="ru-RU" dirty="0" err="1"/>
              <a:t>протягом</a:t>
            </a:r>
            <a:r>
              <a:rPr lang="ru-RU" dirty="0"/>
              <a:t> не </a:t>
            </a:r>
            <a:r>
              <a:rPr lang="ru-RU" dirty="0" err="1"/>
              <a:t>більше</a:t>
            </a:r>
            <a:r>
              <a:rPr lang="ru-RU" dirty="0"/>
              <a:t> 180 </a:t>
            </a:r>
            <a:r>
              <a:rPr lang="ru-RU" dirty="0" err="1"/>
              <a:t>днів</a:t>
            </a:r>
            <a:r>
              <a:rPr lang="ru-RU" dirty="0"/>
              <a:t> та </a:t>
            </a:r>
            <a:r>
              <a:rPr lang="ru-RU" dirty="0" err="1"/>
              <a:t>під</a:t>
            </a:r>
            <a:r>
              <a:rPr lang="ru-RU" dirty="0"/>
              <a:t> </a:t>
            </a:r>
            <a:r>
              <a:rPr lang="ru-RU" dirty="0" err="1"/>
              <a:t>зобов’язання</a:t>
            </a:r>
            <a:r>
              <a:rPr lang="ru-RU" dirty="0"/>
              <a:t> про </a:t>
            </a:r>
            <a:r>
              <a:rPr lang="ru-RU" dirty="0" err="1"/>
              <a:t>подання</a:t>
            </a:r>
            <a:r>
              <a:rPr lang="ru-RU" dirty="0"/>
              <a:t> </a:t>
            </a:r>
            <a:r>
              <a:rPr lang="ru-RU" dirty="0" err="1"/>
              <a:t>додаткової</a:t>
            </a:r>
            <a:r>
              <a:rPr lang="ru-RU" dirty="0"/>
              <a:t> </a:t>
            </a:r>
            <a:r>
              <a:rPr lang="ru-RU" dirty="0" err="1"/>
              <a:t>декларації</a:t>
            </a:r>
            <a:r>
              <a:rPr lang="ru-RU" dirty="0"/>
              <a:t> на </a:t>
            </a:r>
            <a:r>
              <a:rPr lang="ru-RU" dirty="0" err="1"/>
              <a:t>товари</a:t>
            </a:r>
            <a:r>
              <a:rPr lang="ru-RU" dirty="0"/>
              <a:t>, </a:t>
            </a:r>
            <a:r>
              <a:rPr lang="ru-RU" dirty="0" err="1"/>
              <a:t>переміщені</a:t>
            </a:r>
            <a:r>
              <a:rPr lang="ru-RU" dirty="0"/>
              <a:t> за </a:t>
            </a:r>
            <a:r>
              <a:rPr lang="ru-RU" dirty="0" err="1"/>
              <a:t>періодичною</a:t>
            </a:r>
            <a:r>
              <a:rPr lang="ru-RU" dirty="0"/>
              <a:t> </a:t>
            </a:r>
            <a:r>
              <a:rPr lang="ru-RU" dirty="0" err="1"/>
              <a:t>митною</a:t>
            </a:r>
            <a:r>
              <a:rPr lang="ru-RU" dirty="0"/>
              <a:t> </a:t>
            </a:r>
            <a:r>
              <a:rPr lang="ru-RU" dirty="0" err="1"/>
              <a:t>декларацією</a:t>
            </a:r>
            <a:r>
              <a:rPr lang="ru-RU" dirty="0"/>
              <a:t> </a:t>
            </a:r>
            <a:r>
              <a:rPr lang="ru-RU" dirty="0" err="1"/>
              <a:t>протягом</a:t>
            </a:r>
            <a:r>
              <a:rPr lang="ru-RU" dirty="0"/>
              <a:t> </a:t>
            </a:r>
            <a:r>
              <a:rPr lang="ru-RU" dirty="0" err="1"/>
              <a:t>попереднього</a:t>
            </a:r>
            <a:r>
              <a:rPr lang="ru-RU" dirty="0"/>
              <a:t> календарного </a:t>
            </a:r>
            <a:r>
              <a:rPr lang="ru-RU" dirty="0" err="1"/>
              <a:t>місяця</a:t>
            </a:r>
            <a:r>
              <a:rPr lang="ru-RU" dirty="0"/>
              <a:t>, у порядку та на </a:t>
            </a:r>
            <a:r>
              <a:rPr lang="ru-RU" dirty="0" err="1"/>
              <a:t>умовах</a:t>
            </a:r>
            <a:r>
              <a:rPr lang="ru-RU" dirty="0"/>
              <a:t>, </a:t>
            </a:r>
            <a:r>
              <a:rPr lang="ru-RU" dirty="0" err="1"/>
              <a:t>встановлених</a:t>
            </a:r>
            <a:r>
              <a:rPr lang="ru-RU" dirty="0"/>
              <a:t> </a:t>
            </a:r>
            <a:r>
              <a:rPr lang="ru-RU" dirty="0" err="1"/>
              <a:t>Кабінетом</a:t>
            </a:r>
            <a:r>
              <a:rPr lang="ru-RU" dirty="0"/>
              <a:t> </a:t>
            </a:r>
            <a:r>
              <a:rPr lang="ru-RU" dirty="0" err="1"/>
              <a:t>Міністрів</a:t>
            </a:r>
            <a:r>
              <a:rPr lang="ru-RU" dirty="0"/>
              <a:t> </a:t>
            </a:r>
            <a:r>
              <a:rPr lang="ru-RU" dirty="0" err="1"/>
              <a:t>України</a:t>
            </a:r>
            <a:r>
              <a:rPr lang="ru-RU" dirty="0"/>
              <a:t>.</a:t>
            </a:r>
          </a:p>
          <a:p>
            <a:r>
              <a:rPr lang="ru-RU" dirty="0"/>
              <a:t>5. При </a:t>
            </a:r>
            <a:r>
              <a:rPr lang="ru-RU" dirty="0" err="1"/>
              <a:t>ввезенні</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в </a:t>
            </a:r>
            <a:r>
              <a:rPr lang="ru-RU" dirty="0" err="1"/>
              <a:t>Україну</a:t>
            </a:r>
            <a:r>
              <a:rPr lang="ru-RU" dirty="0"/>
              <a:t>, у тому </a:t>
            </a:r>
            <a:r>
              <a:rPr lang="ru-RU" dirty="0" err="1"/>
              <a:t>числі</a:t>
            </a:r>
            <a:r>
              <a:rPr lang="ru-RU" dirty="0"/>
              <a:t> з метою транзиту, </a:t>
            </a:r>
            <a:r>
              <a:rPr lang="ru-RU" dirty="0" err="1"/>
              <a:t>періодична</a:t>
            </a:r>
            <a:r>
              <a:rPr lang="ru-RU" dirty="0"/>
              <a:t> </a:t>
            </a:r>
            <a:r>
              <a:rPr lang="ru-RU" dirty="0" err="1"/>
              <a:t>митна</a:t>
            </a:r>
            <a:r>
              <a:rPr lang="ru-RU" dirty="0"/>
              <a:t> </a:t>
            </a:r>
            <a:r>
              <a:rPr lang="ru-RU" dirty="0" err="1"/>
              <a:t>декларація</a:t>
            </a:r>
            <a:r>
              <a:rPr lang="ru-RU" dirty="0"/>
              <a:t> </a:t>
            </a:r>
            <a:r>
              <a:rPr lang="ru-RU" dirty="0" err="1"/>
              <a:t>використовується</a:t>
            </a:r>
            <a:r>
              <a:rPr lang="ru-RU" dirty="0"/>
              <a:t> </a:t>
            </a:r>
            <a:r>
              <a:rPr lang="ru-RU" dirty="0" err="1"/>
              <a:t>замість</a:t>
            </a:r>
            <a:r>
              <a:rPr lang="ru-RU" dirty="0"/>
              <a:t> </a:t>
            </a:r>
            <a:r>
              <a:rPr lang="ru-RU" dirty="0" err="1"/>
              <a:t>попередньої</a:t>
            </a:r>
            <a:r>
              <a:rPr lang="ru-RU" dirty="0"/>
              <a:t> </a:t>
            </a:r>
            <a:r>
              <a:rPr lang="ru-RU" dirty="0" err="1"/>
              <a:t>митної</a:t>
            </a:r>
            <a:r>
              <a:rPr lang="ru-RU" dirty="0"/>
              <a:t> </a:t>
            </a:r>
            <a:r>
              <a:rPr lang="ru-RU" dirty="0" err="1"/>
              <a:t>декларації</a:t>
            </a:r>
            <a:r>
              <a:rPr lang="ru-RU" dirty="0"/>
              <a:t>.</a:t>
            </a:r>
          </a:p>
          <a:p>
            <a:r>
              <a:rPr lang="ru-RU" dirty="0"/>
              <a:t>6. Для </a:t>
            </a:r>
            <a:r>
              <a:rPr lang="ru-RU" dirty="0" err="1"/>
              <a:t>випуску</a:t>
            </a:r>
            <a:r>
              <a:rPr lang="ru-RU" dirty="0"/>
              <a:t> </a:t>
            </a:r>
            <a:r>
              <a:rPr lang="ru-RU" dirty="0" err="1"/>
              <a:t>товарів</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a:t>
            </a:r>
            <a:r>
              <a:rPr lang="ru-RU" dirty="0" err="1"/>
              <a:t>що</a:t>
            </a:r>
            <a:r>
              <a:rPr lang="ru-RU" dirty="0"/>
              <a:t> </a:t>
            </a:r>
            <a:r>
              <a:rPr lang="ru-RU" dirty="0" err="1"/>
              <a:t>ввозяться</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за </a:t>
            </a:r>
            <a:r>
              <a:rPr lang="ru-RU" dirty="0" err="1"/>
              <a:t>періодичною</a:t>
            </a:r>
            <a:r>
              <a:rPr lang="ru-RU" dirty="0"/>
              <a:t> </a:t>
            </a:r>
            <a:r>
              <a:rPr lang="ru-RU" dirty="0" err="1"/>
              <a:t>митною</a:t>
            </a:r>
            <a:r>
              <a:rPr lang="ru-RU" dirty="0"/>
              <a:t> </a:t>
            </a:r>
            <a:r>
              <a:rPr lang="ru-RU" dirty="0" err="1"/>
              <a:t>декларацією</a:t>
            </a:r>
            <a:r>
              <a:rPr lang="ru-RU" dirty="0"/>
              <a:t>, </a:t>
            </a:r>
            <a:r>
              <a:rPr lang="ru-RU" dirty="0" err="1"/>
              <a:t>застосовуються</a:t>
            </a:r>
            <a:r>
              <a:rPr lang="ru-RU" dirty="0"/>
              <a:t> </a:t>
            </a:r>
            <a:r>
              <a:rPr lang="ru-RU" dirty="0" err="1"/>
              <a:t>курси</a:t>
            </a:r>
            <a:r>
              <a:rPr lang="ru-RU" dirty="0"/>
              <a:t> валют, </a:t>
            </a:r>
            <a:r>
              <a:rPr lang="ru-RU" dirty="0" err="1"/>
              <a:t>визначені</a:t>
            </a:r>
            <a:r>
              <a:rPr lang="ru-RU" dirty="0"/>
              <a:t> </a:t>
            </a:r>
            <a:r>
              <a:rPr lang="ru-RU" dirty="0" err="1"/>
              <a:t>відповідно</a:t>
            </a:r>
            <a:r>
              <a:rPr lang="ru-RU" dirty="0"/>
              <a:t> </a:t>
            </a:r>
            <a:r>
              <a:rPr lang="ru-RU" dirty="0" err="1"/>
              <a:t>Митного</a:t>
            </a:r>
            <a:r>
              <a:rPr lang="ru-RU" dirty="0"/>
              <a:t> Кодексу, заходи тарифного та нетарифного </a:t>
            </a:r>
            <a:r>
              <a:rPr lang="ru-RU" dirty="0" err="1"/>
              <a:t>регулювання</a:t>
            </a:r>
            <a:r>
              <a:rPr lang="ru-RU" dirty="0"/>
              <a:t> </a:t>
            </a:r>
            <a:r>
              <a:rPr lang="ru-RU" dirty="0" err="1"/>
              <a:t>зовнішньоекономічної</a:t>
            </a:r>
            <a:r>
              <a:rPr lang="ru-RU" dirty="0"/>
              <a:t> </a:t>
            </a:r>
            <a:r>
              <a:rPr lang="ru-RU" dirty="0" err="1"/>
              <a:t>діяльності</a:t>
            </a:r>
            <a:r>
              <a:rPr lang="ru-RU" dirty="0"/>
              <a:t>, </a:t>
            </a:r>
            <a:r>
              <a:rPr lang="ru-RU" dirty="0" err="1"/>
              <a:t>чинні</a:t>
            </a:r>
            <a:r>
              <a:rPr lang="ru-RU" dirty="0"/>
              <a:t> на день </a:t>
            </a:r>
            <a:r>
              <a:rPr lang="ru-RU" dirty="0" err="1"/>
              <a:t>прийняття</a:t>
            </a:r>
            <a:r>
              <a:rPr lang="ru-RU" dirty="0"/>
              <a:t> </a:t>
            </a:r>
            <a:r>
              <a:rPr lang="ru-RU" dirty="0" err="1"/>
              <a:t>митним</a:t>
            </a:r>
            <a:r>
              <a:rPr lang="ru-RU" dirty="0"/>
              <a:t> органом </a:t>
            </a:r>
            <a:r>
              <a:rPr lang="ru-RU" dirty="0" err="1"/>
              <a:t>додаткової</a:t>
            </a:r>
            <a:r>
              <a:rPr lang="ru-RU" dirty="0"/>
              <a:t> </a:t>
            </a:r>
            <a:r>
              <a:rPr lang="ru-RU" dirty="0" err="1"/>
              <a:t>декларації</a:t>
            </a:r>
            <a:r>
              <a:rPr lang="ru-RU" dirty="0"/>
              <a:t> на </a:t>
            </a:r>
            <a:r>
              <a:rPr lang="ru-RU" dirty="0" err="1"/>
              <a:t>товари</a:t>
            </a:r>
            <a:r>
              <a:rPr lang="ru-RU" dirty="0"/>
              <a:t>, </a:t>
            </a:r>
            <a:r>
              <a:rPr lang="ru-RU" dirty="0" err="1"/>
              <a:t>переміщені</a:t>
            </a:r>
            <a:r>
              <a:rPr lang="ru-RU" dirty="0"/>
              <a:t> за </a:t>
            </a:r>
            <a:r>
              <a:rPr lang="ru-RU" dirty="0" err="1"/>
              <a:t>періодичною</a:t>
            </a:r>
            <a:r>
              <a:rPr lang="ru-RU" dirty="0"/>
              <a:t> </a:t>
            </a:r>
            <a:r>
              <a:rPr lang="ru-RU" dirty="0" err="1"/>
              <a:t>митною</a:t>
            </a:r>
            <a:r>
              <a:rPr lang="ru-RU" dirty="0"/>
              <a:t> </a:t>
            </a:r>
            <a:r>
              <a:rPr lang="ru-RU" dirty="0" err="1"/>
              <a:t>декларацією</a:t>
            </a:r>
            <a:r>
              <a:rPr lang="ru-RU" dirty="0"/>
              <a:t> </a:t>
            </a:r>
            <a:r>
              <a:rPr lang="ru-RU" dirty="0" err="1"/>
              <a:t>протягом</a:t>
            </a:r>
            <a:r>
              <a:rPr lang="ru-RU" dirty="0"/>
              <a:t> </a:t>
            </a:r>
            <a:r>
              <a:rPr lang="ru-RU" dirty="0" err="1"/>
              <a:t>попереднього</a:t>
            </a:r>
            <a:r>
              <a:rPr lang="ru-RU" dirty="0"/>
              <a:t> календарного </a:t>
            </a:r>
            <a:r>
              <a:rPr lang="ru-RU" dirty="0" err="1"/>
              <a:t>місяця</a:t>
            </a:r>
            <a:r>
              <a:rPr lang="ru-RU" dirty="0"/>
              <a:t>.</a:t>
            </a:r>
          </a:p>
        </p:txBody>
      </p:sp>
    </p:spTree>
    <p:extLst>
      <p:ext uri="{BB962C8B-B14F-4D97-AF65-F5344CB8AC3E}">
        <p14:creationId xmlns:p14="http://schemas.microsoft.com/office/powerpoint/2010/main" val="1555258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99176"/>
            <a:ext cx="8596668" cy="6364585"/>
          </a:xfrm>
        </p:spPr>
        <p:txBody>
          <a:bodyPr/>
          <a:lstStyle/>
          <a:p>
            <a:r>
              <a:rPr lang="ru-RU" dirty="0"/>
              <a:t>Для пропуску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відповідно</a:t>
            </a:r>
            <a:r>
              <a:rPr lang="ru-RU" dirty="0"/>
              <a:t> до </a:t>
            </a:r>
            <a:r>
              <a:rPr lang="ru-RU" dirty="0" err="1"/>
              <a:t>заявленого</a:t>
            </a:r>
            <a:r>
              <a:rPr lang="ru-RU" dirty="0"/>
              <a:t> </a:t>
            </a:r>
            <a:r>
              <a:rPr lang="ru-RU" dirty="0" err="1"/>
              <a:t>митного</a:t>
            </a:r>
            <a:r>
              <a:rPr lang="ru-RU" dirty="0"/>
              <a:t> режиму, </a:t>
            </a:r>
            <a:r>
              <a:rPr lang="ru-RU" dirty="0" err="1"/>
              <a:t>що</a:t>
            </a:r>
            <a:r>
              <a:rPr lang="ru-RU" dirty="0"/>
              <a:t> </a:t>
            </a:r>
            <a:r>
              <a:rPr lang="ru-RU" dirty="0" err="1"/>
              <a:t>вивозяться</a:t>
            </a:r>
            <a:r>
              <a:rPr lang="ru-RU" dirty="0"/>
              <a:t> за </a:t>
            </a:r>
            <a:r>
              <a:rPr lang="ru-RU" dirty="0" err="1"/>
              <a:t>межі</a:t>
            </a:r>
            <a:r>
              <a:rPr lang="ru-RU" dirty="0"/>
              <a:t> </a:t>
            </a:r>
            <a:r>
              <a:rPr lang="ru-RU" dirty="0" err="1"/>
              <a:t>митної</a:t>
            </a:r>
            <a:r>
              <a:rPr lang="ru-RU" dirty="0"/>
              <a:t> </a:t>
            </a:r>
            <a:r>
              <a:rPr lang="ru-RU" dirty="0" err="1"/>
              <a:t>території</a:t>
            </a:r>
            <a:r>
              <a:rPr lang="ru-RU" dirty="0"/>
              <a:t> </a:t>
            </a:r>
            <a:r>
              <a:rPr lang="ru-RU" dirty="0" err="1"/>
              <a:t>України</a:t>
            </a:r>
            <a:r>
              <a:rPr lang="ru-RU" dirty="0"/>
              <a:t> за </a:t>
            </a:r>
            <a:r>
              <a:rPr lang="ru-RU" dirty="0" err="1"/>
              <a:t>періодичною</a:t>
            </a:r>
            <a:r>
              <a:rPr lang="ru-RU" dirty="0"/>
              <a:t> </a:t>
            </a:r>
            <a:r>
              <a:rPr lang="ru-RU" dirty="0" err="1"/>
              <a:t>митною</a:t>
            </a:r>
            <a:r>
              <a:rPr lang="ru-RU" dirty="0"/>
              <a:t> </a:t>
            </a:r>
            <a:r>
              <a:rPr lang="ru-RU" dirty="0" err="1"/>
              <a:t>декларацією</a:t>
            </a:r>
            <a:r>
              <a:rPr lang="ru-RU" dirty="0"/>
              <a:t>, </a:t>
            </a:r>
            <a:r>
              <a:rPr lang="ru-RU" dirty="0" err="1"/>
              <a:t>застосовуються</a:t>
            </a:r>
            <a:r>
              <a:rPr lang="ru-RU" dirty="0"/>
              <a:t> заходи тарифного й нетарифного </a:t>
            </a:r>
            <a:r>
              <a:rPr lang="ru-RU" dirty="0" err="1"/>
              <a:t>регулювання</a:t>
            </a:r>
            <a:r>
              <a:rPr lang="ru-RU" dirty="0"/>
              <a:t> </a:t>
            </a:r>
            <a:r>
              <a:rPr lang="ru-RU" dirty="0" err="1"/>
              <a:t>зовнішньоекономічної</a:t>
            </a:r>
            <a:r>
              <a:rPr lang="ru-RU" dirty="0"/>
              <a:t> </a:t>
            </a:r>
            <a:r>
              <a:rPr lang="ru-RU" dirty="0" err="1"/>
              <a:t>діяльності</a:t>
            </a:r>
            <a:r>
              <a:rPr lang="ru-RU" dirty="0"/>
              <a:t>, </a:t>
            </a:r>
            <a:r>
              <a:rPr lang="ru-RU" dirty="0" err="1"/>
              <a:t>чинні</a:t>
            </a:r>
            <a:r>
              <a:rPr lang="ru-RU" dirty="0"/>
              <a:t> на день пропуску </a:t>
            </a:r>
            <a:r>
              <a:rPr lang="ru-RU" dirty="0" err="1"/>
              <a:t>цих</a:t>
            </a:r>
            <a:r>
              <a:rPr lang="ru-RU" dirty="0"/>
              <a:t> </a:t>
            </a:r>
            <a:r>
              <a:rPr lang="ru-RU" dirty="0" err="1"/>
              <a:t>товарів</a:t>
            </a:r>
            <a:r>
              <a:rPr lang="ru-RU" dirty="0"/>
              <a:t> через </a:t>
            </a:r>
            <a:r>
              <a:rPr lang="ru-RU" dirty="0" err="1"/>
              <a:t>митний</a:t>
            </a:r>
            <a:r>
              <a:rPr lang="ru-RU" dirty="0"/>
              <a:t> кордон </a:t>
            </a:r>
            <a:r>
              <a:rPr lang="ru-RU" dirty="0" err="1"/>
              <a:t>України</a:t>
            </a:r>
            <a:r>
              <a:rPr lang="ru-RU" dirty="0"/>
              <a:t>.</a:t>
            </a:r>
          </a:p>
          <a:p>
            <a:r>
              <a:rPr lang="ru-RU" dirty="0" err="1"/>
              <a:t>Митний</a:t>
            </a:r>
            <a:r>
              <a:rPr lang="ru-RU" dirty="0"/>
              <a:t> орган не </a:t>
            </a:r>
            <a:r>
              <a:rPr lang="ru-RU" dirty="0" err="1"/>
              <a:t>має</a:t>
            </a:r>
            <a:r>
              <a:rPr lang="ru-RU" dirty="0"/>
              <a:t> права </a:t>
            </a:r>
            <a:r>
              <a:rPr lang="ru-RU" dirty="0" err="1"/>
              <a:t>відмовити</a:t>
            </a:r>
            <a:r>
              <a:rPr lang="ru-RU" dirty="0"/>
              <a:t> в </a:t>
            </a:r>
            <a:r>
              <a:rPr lang="ru-RU" dirty="0" err="1"/>
              <a:t>прийнятті</a:t>
            </a:r>
            <a:r>
              <a:rPr lang="ru-RU" dirty="0"/>
              <a:t> </a:t>
            </a:r>
            <a:r>
              <a:rPr lang="ru-RU" dirty="0" err="1"/>
              <a:t>тимчасової</a:t>
            </a:r>
            <a:r>
              <a:rPr lang="ru-RU" dirty="0"/>
              <a:t> </a:t>
            </a:r>
            <a:r>
              <a:rPr lang="ru-RU" dirty="0" err="1"/>
              <a:t>або</a:t>
            </a:r>
            <a:r>
              <a:rPr lang="ru-RU" dirty="0"/>
              <a:t> </a:t>
            </a:r>
            <a:r>
              <a:rPr lang="ru-RU" dirty="0" err="1"/>
              <a:t>періодичної</a:t>
            </a:r>
            <a:r>
              <a:rPr lang="ru-RU" dirty="0"/>
              <a:t> </a:t>
            </a:r>
            <a:r>
              <a:rPr lang="ru-RU" dirty="0" err="1"/>
              <a:t>митної</a:t>
            </a:r>
            <a:r>
              <a:rPr lang="ru-RU" dirty="0"/>
              <a:t> </a:t>
            </a:r>
            <a:r>
              <a:rPr lang="ru-RU" dirty="0" err="1"/>
              <a:t>декларації</a:t>
            </a:r>
            <a:r>
              <a:rPr lang="ru-RU" dirty="0"/>
              <a:t>, </a:t>
            </a:r>
            <a:r>
              <a:rPr lang="ru-RU" dirty="0" err="1"/>
              <a:t>якщо</a:t>
            </a:r>
            <a:r>
              <a:rPr lang="ru-RU" dirty="0"/>
              <a:t> </a:t>
            </a:r>
            <a:r>
              <a:rPr lang="ru-RU" dirty="0" err="1"/>
              <a:t>виконано</a:t>
            </a:r>
            <a:r>
              <a:rPr lang="ru-RU" dirty="0"/>
              <a:t> </a:t>
            </a:r>
            <a:r>
              <a:rPr lang="ru-RU" dirty="0" err="1"/>
              <a:t>всі</a:t>
            </a:r>
            <a:r>
              <a:rPr lang="ru-RU" dirty="0"/>
              <a:t> </a:t>
            </a:r>
            <a:r>
              <a:rPr lang="ru-RU" dirty="0" err="1"/>
              <a:t>умови</a:t>
            </a:r>
            <a:r>
              <a:rPr lang="ru-RU" dirty="0"/>
              <a:t>, </a:t>
            </a:r>
            <a:r>
              <a:rPr lang="ru-RU" dirty="0" err="1"/>
              <a:t>встановлені</a:t>
            </a:r>
            <a:r>
              <a:rPr lang="ru-RU" dirty="0"/>
              <a:t> </a:t>
            </a:r>
            <a:r>
              <a:rPr lang="ru-RU" dirty="0" err="1"/>
              <a:t>Митним</a:t>
            </a:r>
            <a:r>
              <a:rPr lang="ru-RU" dirty="0"/>
              <a:t> Кодексом.</a:t>
            </a:r>
          </a:p>
          <a:p>
            <a:r>
              <a:rPr lang="ru-RU" dirty="0" err="1"/>
              <a:t>Відмова</a:t>
            </a:r>
            <a:r>
              <a:rPr lang="ru-RU" dirty="0"/>
              <a:t> </a:t>
            </a:r>
            <a:r>
              <a:rPr lang="ru-RU" dirty="0" err="1"/>
              <a:t>митного</a:t>
            </a:r>
            <a:r>
              <a:rPr lang="ru-RU" dirty="0"/>
              <a:t> органу в </a:t>
            </a:r>
            <a:r>
              <a:rPr lang="ru-RU" dirty="0" err="1"/>
              <a:t>прийнятті</a:t>
            </a:r>
            <a:r>
              <a:rPr lang="ru-RU" dirty="0"/>
              <a:t> </a:t>
            </a:r>
            <a:r>
              <a:rPr lang="ru-RU" dirty="0" err="1"/>
              <a:t>тимчасової</a:t>
            </a:r>
            <a:r>
              <a:rPr lang="ru-RU" dirty="0"/>
              <a:t> </a:t>
            </a:r>
            <a:r>
              <a:rPr lang="ru-RU" dirty="0" err="1"/>
              <a:t>або</a:t>
            </a:r>
            <a:r>
              <a:rPr lang="ru-RU" dirty="0"/>
              <a:t> </a:t>
            </a:r>
            <a:r>
              <a:rPr lang="ru-RU" dirty="0" err="1"/>
              <a:t>періодичної</a:t>
            </a:r>
            <a:r>
              <a:rPr lang="ru-RU" dirty="0"/>
              <a:t> </a:t>
            </a:r>
            <a:r>
              <a:rPr lang="ru-RU" dirty="0" err="1"/>
              <a:t>митної</a:t>
            </a:r>
            <a:r>
              <a:rPr lang="ru-RU" dirty="0"/>
              <a:t> </a:t>
            </a:r>
            <a:r>
              <a:rPr lang="ru-RU" dirty="0" err="1"/>
              <a:t>декларації</a:t>
            </a:r>
            <a:r>
              <a:rPr lang="ru-RU" dirty="0"/>
              <a:t> повинна бути </a:t>
            </a:r>
            <a:r>
              <a:rPr lang="ru-RU" dirty="0" err="1"/>
              <a:t>вмотивованою</a:t>
            </a:r>
            <a:r>
              <a:rPr lang="ru-RU" dirty="0"/>
              <a:t>, а про причини </a:t>
            </a:r>
            <a:r>
              <a:rPr lang="ru-RU" dirty="0" err="1"/>
              <a:t>відмови</a:t>
            </a:r>
            <a:r>
              <a:rPr lang="ru-RU" dirty="0"/>
              <a:t> </a:t>
            </a:r>
            <a:r>
              <a:rPr lang="ru-RU" dirty="0" err="1"/>
              <a:t>має</a:t>
            </a:r>
            <a:r>
              <a:rPr lang="ru-RU" dirty="0"/>
              <a:t> бути </a:t>
            </a:r>
            <a:r>
              <a:rPr lang="ru-RU" dirty="0" err="1"/>
              <a:t>письмово</a:t>
            </a:r>
            <a:r>
              <a:rPr lang="ru-RU" dirty="0"/>
              <a:t> </a:t>
            </a:r>
            <a:r>
              <a:rPr lang="ru-RU" dirty="0" err="1"/>
              <a:t>повідомлено</a:t>
            </a:r>
            <a:r>
              <a:rPr lang="ru-RU" dirty="0"/>
              <a:t> декларанта.</a:t>
            </a:r>
          </a:p>
        </p:txBody>
      </p:sp>
    </p:spTree>
    <p:extLst>
      <p:ext uri="{BB962C8B-B14F-4D97-AF65-F5344CB8AC3E}">
        <p14:creationId xmlns:p14="http://schemas.microsoft.com/office/powerpoint/2010/main" val="1871770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34979"/>
            <a:ext cx="8596668" cy="5706384"/>
          </a:xfrm>
        </p:spPr>
        <p:txBody>
          <a:bodyPr>
            <a:normAutofit fontScale="92500" lnSpcReduction="10000"/>
          </a:bodyPr>
          <a:lstStyle/>
          <a:p>
            <a:r>
              <a:rPr lang="ru-RU" dirty="0" err="1"/>
              <a:t>Спрощена</a:t>
            </a:r>
            <a:r>
              <a:rPr lang="ru-RU" dirty="0"/>
              <a:t> </a:t>
            </a:r>
            <a:r>
              <a:rPr lang="ru-RU" dirty="0" err="1"/>
              <a:t>митна</a:t>
            </a:r>
            <a:r>
              <a:rPr lang="ru-RU" dirty="0"/>
              <a:t> </a:t>
            </a:r>
            <a:r>
              <a:rPr lang="ru-RU" dirty="0" err="1"/>
              <a:t>декларація</a:t>
            </a:r>
            <a:endParaRPr lang="ru-RU" dirty="0"/>
          </a:p>
          <a:p>
            <a:r>
              <a:rPr lang="ru-RU" dirty="0"/>
              <a:t>1. </a:t>
            </a:r>
            <a:r>
              <a:rPr lang="ru-RU" dirty="0" err="1"/>
              <a:t>Спрощена</a:t>
            </a:r>
            <a:r>
              <a:rPr lang="ru-RU" dirty="0"/>
              <a:t> </a:t>
            </a:r>
            <a:r>
              <a:rPr lang="ru-RU" dirty="0" err="1"/>
              <a:t>митна</a:t>
            </a:r>
            <a:r>
              <a:rPr lang="ru-RU" dirty="0"/>
              <a:t> </a:t>
            </a:r>
            <a:r>
              <a:rPr lang="ru-RU" dirty="0" err="1"/>
              <a:t>декларація</a:t>
            </a:r>
            <a:r>
              <a:rPr lang="ru-RU" dirty="0"/>
              <a:t> </a:t>
            </a:r>
            <a:r>
              <a:rPr lang="ru-RU" dirty="0" err="1"/>
              <a:t>використовується</a:t>
            </a:r>
            <a:r>
              <a:rPr lang="ru-RU" dirty="0"/>
              <a:t> для </a:t>
            </a:r>
            <a:r>
              <a:rPr lang="ru-RU" dirty="0" err="1"/>
              <a:t>декларування</a:t>
            </a:r>
            <a:r>
              <a:rPr lang="ru-RU" dirty="0"/>
              <a:t> та </a:t>
            </a:r>
            <a:r>
              <a:rPr lang="ru-RU" dirty="0" err="1"/>
              <a:t>випуску</a:t>
            </a:r>
            <a:r>
              <a:rPr lang="ru-RU" dirty="0"/>
              <a:t> в заявлений </a:t>
            </a:r>
            <a:r>
              <a:rPr lang="ru-RU" dirty="0" err="1"/>
              <a:t>митний</a:t>
            </a:r>
            <a:r>
              <a:rPr lang="ru-RU" dirty="0"/>
              <a:t> режим </a:t>
            </a:r>
            <a:r>
              <a:rPr lang="ru-RU" dirty="0" err="1"/>
              <a:t>товарів</a:t>
            </a:r>
            <a:r>
              <a:rPr lang="ru-RU" dirty="0"/>
              <a:t>, декларантом </a:t>
            </a:r>
            <a:r>
              <a:rPr lang="ru-RU" dirty="0" err="1"/>
              <a:t>яких</a:t>
            </a:r>
            <a:r>
              <a:rPr lang="ru-RU" dirty="0"/>
              <a:t> є </a:t>
            </a:r>
            <a:r>
              <a:rPr lang="ru-RU" dirty="0" err="1"/>
              <a:t>підприємство</a:t>
            </a:r>
            <a:r>
              <a:rPr lang="ru-RU" dirty="0"/>
              <a:t>, яке </a:t>
            </a:r>
            <a:r>
              <a:rPr lang="ru-RU" dirty="0" err="1"/>
              <a:t>отримало</a:t>
            </a:r>
            <a:r>
              <a:rPr lang="ru-RU" dirty="0"/>
              <a:t> </a:t>
            </a:r>
            <a:r>
              <a:rPr lang="ru-RU" dirty="0" err="1"/>
              <a:t>авторизацію</a:t>
            </a:r>
            <a:r>
              <a:rPr lang="ru-RU" dirty="0"/>
              <a:t> АЕО-С і </a:t>
            </a:r>
            <a:r>
              <a:rPr lang="ru-RU" dirty="0" err="1"/>
              <a:t>має</a:t>
            </a:r>
            <a:r>
              <a:rPr lang="ru-RU" dirty="0"/>
              <a:t> </a:t>
            </a:r>
            <a:r>
              <a:rPr lang="ru-RU" dirty="0" err="1"/>
              <a:t>дозвіл</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спрощеного</a:t>
            </a:r>
            <a:r>
              <a:rPr lang="ru-RU" dirty="0"/>
              <a:t> </a:t>
            </a:r>
            <a:r>
              <a:rPr lang="ru-RU" dirty="0" err="1"/>
              <a:t>декларування</a:t>
            </a:r>
            <a:r>
              <a:rPr lang="ru-RU" dirty="0"/>
              <a:t>".</a:t>
            </a:r>
          </a:p>
          <a:p>
            <a:r>
              <a:rPr lang="ru-RU" dirty="0"/>
              <a:t>2. </a:t>
            </a:r>
            <a:r>
              <a:rPr lang="ru-RU" dirty="0" err="1"/>
              <a:t>Спрощена</a:t>
            </a:r>
            <a:r>
              <a:rPr lang="ru-RU" dirty="0"/>
              <a:t> </a:t>
            </a:r>
            <a:r>
              <a:rPr lang="ru-RU" dirty="0" err="1"/>
              <a:t>митна</a:t>
            </a:r>
            <a:r>
              <a:rPr lang="ru-RU" dirty="0"/>
              <a:t> </a:t>
            </a:r>
            <a:r>
              <a:rPr lang="ru-RU" dirty="0" err="1"/>
              <a:t>декларація</a:t>
            </a:r>
            <a:r>
              <a:rPr lang="ru-RU" dirty="0"/>
              <a:t> </a:t>
            </a:r>
            <a:r>
              <a:rPr lang="ru-RU" dirty="0" err="1"/>
              <a:t>може</a:t>
            </a:r>
            <a:r>
              <a:rPr lang="ru-RU" dirty="0"/>
              <a:t> </a:t>
            </a:r>
            <a:r>
              <a:rPr lang="ru-RU" dirty="0" err="1"/>
              <a:t>подаватися</a:t>
            </a:r>
            <a:r>
              <a:rPr lang="ru-RU" dirty="0"/>
              <a:t> </a:t>
            </a:r>
            <a:r>
              <a:rPr lang="ru-RU" dirty="0" err="1"/>
              <a:t>безпосередньо</a:t>
            </a:r>
            <a:r>
              <a:rPr lang="ru-RU" dirty="0"/>
              <a:t> </a:t>
            </a:r>
            <a:r>
              <a:rPr lang="ru-RU" dirty="0" err="1"/>
              <a:t>підприємством</a:t>
            </a:r>
            <a:r>
              <a:rPr lang="ru-RU" dirty="0"/>
              <a:t>, яке </a:t>
            </a:r>
            <a:r>
              <a:rPr lang="ru-RU" dirty="0" err="1"/>
              <a:t>отримало</a:t>
            </a:r>
            <a:r>
              <a:rPr lang="ru-RU" dirty="0"/>
              <a:t> </a:t>
            </a:r>
            <a:r>
              <a:rPr lang="ru-RU" dirty="0" err="1"/>
              <a:t>авторизацію</a:t>
            </a:r>
            <a:r>
              <a:rPr lang="ru-RU" dirty="0"/>
              <a:t> АЕО-С і </a:t>
            </a:r>
            <a:r>
              <a:rPr lang="ru-RU" dirty="0" err="1"/>
              <a:t>має</a:t>
            </a:r>
            <a:r>
              <a:rPr lang="ru-RU" dirty="0"/>
              <a:t> </a:t>
            </a:r>
            <a:r>
              <a:rPr lang="ru-RU" dirty="0" err="1"/>
              <a:t>дозвіл</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спрощеного</a:t>
            </a:r>
            <a:r>
              <a:rPr lang="ru-RU" dirty="0"/>
              <a:t> </a:t>
            </a:r>
            <a:r>
              <a:rPr lang="ru-RU" dirty="0" err="1"/>
              <a:t>декларування</a:t>
            </a:r>
            <a:r>
              <a:rPr lang="ru-RU" dirty="0"/>
              <a:t>", </a:t>
            </a:r>
            <a:r>
              <a:rPr lang="ru-RU" dirty="0" err="1"/>
              <a:t>або</a:t>
            </a:r>
            <a:r>
              <a:rPr lang="ru-RU" dirty="0"/>
              <a:t> </a:t>
            </a:r>
            <a:r>
              <a:rPr lang="ru-RU" dirty="0" err="1"/>
              <a:t>від</a:t>
            </a:r>
            <a:r>
              <a:rPr lang="ru-RU" dirty="0"/>
              <a:t> </a:t>
            </a:r>
            <a:r>
              <a:rPr lang="ru-RU" dirty="0" err="1"/>
              <a:t>його</a:t>
            </a:r>
            <a:r>
              <a:rPr lang="ru-RU" dirty="0"/>
              <a:t> </a:t>
            </a:r>
            <a:r>
              <a:rPr lang="ru-RU" dirty="0" err="1"/>
              <a:t>імені</a:t>
            </a:r>
            <a:r>
              <a:rPr lang="ru-RU" dirty="0"/>
              <a:t> </a:t>
            </a:r>
            <a:r>
              <a:rPr lang="ru-RU" dirty="0" err="1"/>
              <a:t>підприємством</a:t>
            </a:r>
            <a:r>
              <a:rPr lang="ru-RU" dirty="0"/>
              <a:t>, яке </a:t>
            </a:r>
            <a:r>
              <a:rPr lang="ru-RU" dirty="0" err="1"/>
              <a:t>отримало</a:t>
            </a:r>
            <a:r>
              <a:rPr lang="ru-RU" dirty="0"/>
              <a:t> </a:t>
            </a:r>
            <a:r>
              <a:rPr lang="ru-RU" dirty="0" err="1"/>
              <a:t>авторизацію</a:t>
            </a:r>
            <a:r>
              <a:rPr lang="ru-RU" dirty="0"/>
              <a:t> АЕО-Б і </a:t>
            </a:r>
            <a:r>
              <a:rPr lang="ru-RU" dirty="0" err="1"/>
              <a:t>має</a:t>
            </a:r>
            <a:r>
              <a:rPr lang="ru-RU" dirty="0"/>
              <a:t> </a:t>
            </a:r>
            <a:r>
              <a:rPr lang="ru-RU" dirty="0" err="1"/>
              <a:t>дозвіл</a:t>
            </a:r>
            <a:r>
              <a:rPr lang="ru-RU" dirty="0"/>
              <a:t> на </a:t>
            </a:r>
            <a:r>
              <a:rPr lang="ru-RU" dirty="0" err="1"/>
              <a:t>здійснення</a:t>
            </a:r>
            <a:r>
              <a:rPr lang="ru-RU" dirty="0"/>
              <a:t> </a:t>
            </a:r>
            <a:r>
              <a:rPr lang="ru-RU" dirty="0" err="1"/>
              <a:t>митної</a:t>
            </a:r>
            <a:r>
              <a:rPr lang="ru-RU" dirty="0"/>
              <a:t> </a:t>
            </a:r>
            <a:r>
              <a:rPr lang="ru-RU" dirty="0" err="1"/>
              <a:t>брокерської</a:t>
            </a:r>
            <a:r>
              <a:rPr lang="ru-RU" dirty="0"/>
              <a:t> </a:t>
            </a:r>
            <a:r>
              <a:rPr lang="ru-RU" dirty="0" err="1"/>
              <a:t>діяльності</a:t>
            </a:r>
            <a:r>
              <a:rPr lang="ru-RU" dirty="0"/>
              <a:t>.</a:t>
            </a:r>
          </a:p>
          <a:p>
            <a:r>
              <a:rPr lang="ru-RU" dirty="0"/>
              <a:t>3. </a:t>
            </a:r>
            <a:r>
              <a:rPr lang="ru-RU" dirty="0" err="1"/>
              <a:t>Обов’язковою</a:t>
            </a:r>
            <a:r>
              <a:rPr lang="ru-RU" dirty="0"/>
              <a:t> </a:t>
            </a:r>
            <a:r>
              <a:rPr lang="ru-RU" dirty="0" err="1"/>
              <a:t>умовою</a:t>
            </a:r>
            <a:r>
              <a:rPr lang="ru-RU" dirty="0"/>
              <a:t> </a:t>
            </a:r>
            <a:r>
              <a:rPr lang="ru-RU" dirty="0" err="1"/>
              <a:t>отримання</a:t>
            </a:r>
            <a:r>
              <a:rPr lang="ru-RU" dirty="0"/>
              <a:t> </a:t>
            </a:r>
            <a:r>
              <a:rPr lang="ru-RU" dirty="0" err="1"/>
              <a:t>дозволу</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спрощеного</a:t>
            </a:r>
            <a:r>
              <a:rPr lang="ru-RU" dirty="0"/>
              <a:t> </a:t>
            </a:r>
            <a:r>
              <a:rPr lang="ru-RU" dirty="0" err="1"/>
              <a:t>декларування</a:t>
            </a:r>
            <a:r>
              <a:rPr lang="ru-RU" dirty="0"/>
              <a:t>" у </a:t>
            </a:r>
            <a:r>
              <a:rPr lang="ru-RU" dirty="0" err="1"/>
              <a:t>випадках</a:t>
            </a:r>
            <a:r>
              <a:rPr lang="ru-RU" dirty="0"/>
              <a:t>, </a:t>
            </a:r>
            <a:r>
              <a:rPr lang="ru-RU" dirty="0" err="1"/>
              <a:t>зазначених</a:t>
            </a:r>
            <a:r>
              <a:rPr lang="ru-RU" dirty="0"/>
              <a:t> у пунктах 1 і 2 </a:t>
            </a:r>
            <a:r>
              <a:rPr lang="ru-RU" dirty="0" err="1"/>
              <a:t>частини</a:t>
            </a:r>
            <a:r>
              <a:rPr lang="ru-RU" dirty="0"/>
              <a:t> </a:t>
            </a:r>
            <a:r>
              <a:rPr lang="ru-RU" dirty="0" err="1"/>
              <a:t>п’ятої</a:t>
            </a:r>
            <a:r>
              <a:rPr lang="ru-RU" dirty="0"/>
              <a:t> </a:t>
            </a:r>
            <a:r>
              <a:rPr lang="ru-RU" dirty="0" err="1"/>
              <a:t>цієї</a:t>
            </a:r>
            <a:r>
              <a:rPr lang="ru-RU" dirty="0"/>
              <a:t> </a:t>
            </a:r>
            <a:r>
              <a:rPr lang="ru-RU" dirty="0" err="1"/>
              <a:t>статті</a:t>
            </a:r>
            <a:r>
              <a:rPr lang="ru-RU" dirty="0"/>
              <a:t>, є </a:t>
            </a:r>
            <a:r>
              <a:rPr lang="ru-RU" dirty="0" err="1"/>
              <a:t>наявність</a:t>
            </a:r>
            <a:r>
              <a:rPr lang="ru-RU" dirty="0"/>
              <a:t> у </a:t>
            </a:r>
            <a:r>
              <a:rPr lang="ru-RU" dirty="0" err="1"/>
              <a:t>підприємства</a:t>
            </a:r>
            <a:r>
              <a:rPr lang="ru-RU" dirty="0"/>
              <a:t>, яке </a:t>
            </a:r>
            <a:r>
              <a:rPr lang="ru-RU" dirty="0" err="1"/>
              <a:t>отримало</a:t>
            </a:r>
            <a:r>
              <a:rPr lang="ru-RU" dirty="0"/>
              <a:t> </a:t>
            </a:r>
            <a:r>
              <a:rPr lang="ru-RU" dirty="0" err="1"/>
              <a:t>авторизацію</a:t>
            </a:r>
            <a:r>
              <a:rPr lang="ru-RU" dirty="0"/>
              <a:t> АЕО-С, </a:t>
            </a:r>
            <a:r>
              <a:rPr lang="ru-RU" dirty="0" err="1"/>
              <a:t>дозволів</a:t>
            </a:r>
            <a:r>
              <a:rPr lang="ru-RU" dirty="0"/>
              <a:t> на </a:t>
            </a:r>
            <a:r>
              <a:rPr lang="ru-RU" dirty="0" err="1"/>
              <a:t>застосування</a:t>
            </a:r>
            <a:r>
              <a:rPr lang="ru-RU" dirty="0"/>
              <a:t> </a:t>
            </a:r>
            <a:r>
              <a:rPr lang="ru-RU" dirty="0" err="1"/>
              <a:t>спеціальних</a:t>
            </a:r>
            <a:r>
              <a:rPr lang="ru-RU" dirty="0"/>
              <a:t> </a:t>
            </a:r>
            <a:r>
              <a:rPr lang="ru-RU" dirty="0" err="1"/>
              <a:t>спрощень</a:t>
            </a:r>
            <a:r>
              <a:rPr lang="ru-RU" dirty="0"/>
              <a:t> "</a:t>
            </a:r>
            <a:r>
              <a:rPr lang="ru-RU" dirty="0" err="1"/>
              <a:t>загальна</a:t>
            </a:r>
            <a:r>
              <a:rPr lang="ru-RU" dirty="0"/>
              <a:t> </a:t>
            </a:r>
            <a:r>
              <a:rPr lang="ru-RU" dirty="0" err="1"/>
              <a:t>фінансова</a:t>
            </a:r>
            <a:r>
              <a:rPr lang="ru-RU" dirty="0"/>
              <a:t> </a:t>
            </a:r>
            <a:r>
              <a:rPr lang="ru-RU" dirty="0" err="1"/>
              <a:t>гарантія</a:t>
            </a:r>
            <a:r>
              <a:rPr lang="ru-RU" dirty="0"/>
              <a:t>" та "процедура </a:t>
            </a:r>
            <a:r>
              <a:rPr lang="ru-RU" dirty="0" err="1"/>
              <a:t>випуску</a:t>
            </a:r>
            <a:r>
              <a:rPr lang="ru-RU" dirty="0"/>
              <a:t> за </a:t>
            </a:r>
            <a:r>
              <a:rPr lang="ru-RU" dirty="0" err="1"/>
              <a:t>місцезнаходженням</a:t>
            </a:r>
            <a:r>
              <a:rPr lang="ru-RU" dirty="0"/>
              <a:t>".</a:t>
            </a:r>
          </a:p>
          <a:p>
            <a:r>
              <a:rPr lang="ru-RU" dirty="0"/>
              <a:t>4. </a:t>
            </a:r>
            <a:r>
              <a:rPr lang="ru-RU" dirty="0" err="1"/>
              <a:t>Спрощена</a:t>
            </a:r>
            <a:r>
              <a:rPr lang="ru-RU" dirty="0"/>
              <a:t> </a:t>
            </a:r>
            <a:r>
              <a:rPr lang="ru-RU" dirty="0" err="1"/>
              <a:t>митна</a:t>
            </a:r>
            <a:r>
              <a:rPr lang="ru-RU" dirty="0"/>
              <a:t> </a:t>
            </a:r>
            <a:r>
              <a:rPr lang="ru-RU" dirty="0" err="1"/>
              <a:t>декларація</a:t>
            </a:r>
            <a:r>
              <a:rPr lang="ru-RU" dirty="0"/>
              <a:t> </a:t>
            </a:r>
            <a:r>
              <a:rPr lang="ru-RU" dirty="0" err="1"/>
              <a:t>відповідно</a:t>
            </a:r>
            <a:r>
              <a:rPr lang="ru-RU" dirty="0"/>
              <a:t> до </a:t>
            </a:r>
            <a:r>
              <a:rPr lang="ru-RU" dirty="0" err="1"/>
              <a:t>вимог</a:t>
            </a:r>
            <a:r>
              <a:rPr lang="ru-RU" dirty="0"/>
              <a:t>, </a:t>
            </a:r>
            <a:r>
              <a:rPr lang="ru-RU" dirty="0" err="1"/>
              <a:t>установлених</a:t>
            </a:r>
            <a:r>
              <a:rPr lang="ru-RU" dirty="0"/>
              <a:t> </a:t>
            </a:r>
            <a:r>
              <a:rPr lang="ru-RU" dirty="0" err="1"/>
              <a:t>митним</a:t>
            </a:r>
            <a:r>
              <a:rPr lang="ru-RU" dirty="0"/>
              <a:t> </a:t>
            </a:r>
            <a:r>
              <a:rPr lang="ru-RU" dirty="0" err="1"/>
              <a:t>законодавством</a:t>
            </a:r>
            <a:r>
              <a:rPr lang="ru-RU" dirty="0"/>
              <a:t> </a:t>
            </a:r>
            <a:r>
              <a:rPr lang="ru-RU" dirty="0" err="1"/>
              <a:t>Європейського</a:t>
            </a:r>
            <a:r>
              <a:rPr lang="ru-RU" dirty="0"/>
              <a:t> Союзу, </a:t>
            </a:r>
            <a:r>
              <a:rPr lang="ru-RU" dirty="0" err="1"/>
              <a:t>містить</a:t>
            </a:r>
            <a:r>
              <a:rPr lang="ru-RU" dirty="0"/>
              <a:t> </a:t>
            </a:r>
            <a:r>
              <a:rPr lang="ru-RU" dirty="0" err="1"/>
              <a:t>зменшений</a:t>
            </a:r>
            <a:r>
              <a:rPr lang="ru-RU" dirty="0"/>
              <a:t> </a:t>
            </a:r>
            <a:r>
              <a:rPr lang="ru-RU" dirty="0" err="1"/>
              <a:t>обсяг</a:t>
            </a:r>
            <a:r>
              <a:rPr lang="ru-RU" dirty="0"/>
              <a:t> </a:t>
            </a:r>
            <a:r>
              <a:rPr lang="ru-RU" dirty="0" err="1"/>
              <a:t>відомостей</a:t>
            </a:r>
            <a:r>
              <a:rPr lang="ru-RU" dirty="0"/>
              <a:t> (</a:t>
            </a:r>
            <a:r>
              <a:rPr lang="ru-RU" dirty="0" err="1"/>
              <a:t>порівняно</a:t>
            </a:r>
            <a:r>
              <a:rPr lang="ru-RU" dirty="0"/>
              <a:t> з </a:t>
            </a:r>
            <a:r>
              <a:rPr lang="ru-RU" dirty="0" err="1"/>
              <a:t>митною</a:t>
            </a:r>
            <a:r>
              <a:rPr lang="ru-RU" dirty="0"/>
              <a:t> </a:t>
            </a:r>
            <a:r>
              <a:rPr lang="ru-RU" dirty="0" err="1"/>
              <a:t>декларацією</a:t>
            </a:r>
            <a:r>
              <a:rPr lang="ru-RU" dirty="0"/>
              <a:t>, </a:t>
            </a:r>
            <a:r>
              <a:rPr lang="ru-RU" dirty="0" err="1"/>
              <a:t>заповненою</a:t>
            </a:r>
            <a:r>
              <a:rPr lang="ru-RU" dirty="0"/>
              <a:t> у </a:t>
            </a:r>
            <a:r>
              <a:rPr lang="ru-RU" dirty="0" err="1"/>
              <a:t>звичайному</a:t>
            </a:r>
            <a:r>
              <a:rPr lang="ru-RU" dirty="0"/>
              <a:t> порядку), </a:t>
            </a:r>
            <a:r>
              <a:rPr lang="ru-RU" dirty="0" err="1"/>
              <a:t>який</a:t>
            </a:r>
            <a:r>
              <a:rPr lang="ru-RU" dirty="0"/>
              <a:t> є </a:t>
            </a:r>
            <a:r>
              <a:rPr lang="ru-RU" dirty="0" err="1"/>
              <a:t>достатнім</a:t>
            </a:r>
            <a:r>
              <a:rPr lang="ru-RU" dirty="0"/>
              <a:t> для </a:t>
            </a:r>
            <a:r>
              <a:rPr lang="ru-RU" dirty="0" err="1"/>
              <a:t>ідентифікації</a:t>
            </a:r>
            <a:r>
              <a:rPr lang="ru-RU" dirty="0"/>
              <a:t> </a:t>
            </a:r>
            <a:r>
              <a:rPr lang="ru-RU" dirty="0" err="1"/>
              <a:t>товарів</a:t>
            </a:r>
            <a:r>
              <a:rPr lang="ru-RU" dirty="0"/>
              <a:t>. Разом </a:t>
            </a:r>
            <a:r>
              <a:rPr lang="ru-RU" dirty="0" err="1"/>
              <a:t>із</a:t>
            </a:r>
            <a:r>
              <a:rPr lang="ru-RU" dirty="0"/>
              <a:t> </a:t>
            </a:r>
            <a:r>
              <a:rPr lang="ru-RU" dirty="0" err="1"/>
              <a:t>спрощеною</a:t>
            </a:r>
            <a:r>
              <a:rPr lang="ru-RU" dirty="0"/>
              <a:t> </a:t>
            </a:r>
            <a:r>
              <a:rPr lang="ru-RU" dirty="0" err="1"/>
              <a:t>митною</a:t>
            </a:r>
            <a:r>
              <a:rPr lang="ru-RU" dirty="0"/>
              <a:t> </a:t>
            </a:r>
            <a:r>
              <a:rPr lang="ru-RU" dirty="0" err="1"/>
              <a:t>декларацією</a:t>
            </a:r>
            <a:r>
              <a:rPr lang="ru-RU" dirty="0"/>
              <a:t> до </a:t>
            </a:r>
            <a:r>
              <a:rPr lang="ru-RU" dirty="0" err="1"/>
              <a:t>митного</a:t>
            </a:r>
            <a:r>
              <a:rPr lang="ru-RU" dirty="0"/>
              <a:t> органу </a:t>
            </a:r>
            <a:r>
              <a:rPr lang="ru-RU" dirty="0" err="1"/>
              <a:t>подається</a:t>
            </a:r>
            <a:r>
              <a:rPr lang="ru-RU" dirty="0"/>
              <a:t> </a:t>
            </a:r>
            <a:r>
              <a:rPr lang="ru-RU" dirty="0" err="1"/>
              <a:t>лише</a:t>
            </a:r>
            <a:r>
              <a:rPr lang="ru-RU" dirty="0"/>
              <a:t> </a:t>
            </a:r>
            <a:r>
              <a:rPr lang="ru-RU" dirty="0" err="1"/>
              <a:t>рахунок</a:t>
            </a:r>
            <a:r>
              <a:rPr lang="ru-RU" dirty="0"/>
              <a:t> </a:t>
            </a:r>
            <a:r>
              <a:rPr lang="ru-RU" dirty="0" err="1"/>
              <a:t>або</a:t>
            </a:r>
            <a:r>
              <a:rPr lang="ru-RU" dirty="0"/>
              <a:t> </a:t>
            </a:r>
            <a:r>
              <a:rPr lang="ru-RU" dirty="0" err="1"/>
              <a:t>інший</a:t>
            </a:r>
            <a:r>
              <a:rPr lang="ru-RU" dirty="0"/>
              <a:t> документ, </a:t>
            </a:r>
            <a:r>
              <a:rPr lang="ru-RU" dirty="0" err="1"/>
              <a:t>який</a:t>
            </a:r>
            <a:r>
              <a:rPr lang="ru-RU" dirty="0"/>
              <a:t> </a:t>
            </a:r>
            <a:r>
              <a:rPr lang="ru-RU" dirty="0" err="1"/>
              <a:t>визначає</a:t>
            </a:r>
            <a:r>
              <a:rPr lang="ru-RU" dirty="0"/>
              <a:t> </a:t>
            </a:r>
            <a:r>
              <a:rPr lang="ru-RU" dirty="0" err="1"/>
              <a:t>вартість</a:t>
            </a:r>
            <a:r>
              <a:rPr lang="ru-RU" dirty="0"/>
              <a:t> товару.</a:t>
            </a:r>
          </a:p>
          <a:p>
            <a:endParaRPr lang="ru-RU" dirty="0"/>
          </a:p>
        </p:txBody>
      </p:sp>
    </p:spTree>
    <p:extLst>
      <p:ext uri="{BB962C8B-B14F-4D97-AF65-F5344CB8AC3E}">
        <p14:creationId xmlns:p14="http://schemas.microsoft.com/office/powerpoint/2010/main" val="36020250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17283"/>
            <a:ext cx="8596668" cy="6301212"/>
          </a:xfrm>
        </p:spPr>
        <p:txBody>
          <a:bodyPr>
            <a:normAutofit fontScale="77500" lnSpcReduction="20000"/>
          </a:bodyPr>
          <a:lstStyle/>
          <a:p>
            <a:r>
              <a:rPr lang="ru-RU" dirty="0" err="1"/>
              <a:t>Спрощена</a:t>
            </a:r>
            <a:r>
              <a:rPr lang="ru-RU" dirty="0"/>
              <a:t> </a:t>
            </a:r>
            <a:r>
              <a:rPr lang="ru-RU" dirty="0" err="1"/>
              <a:t>митна</a:t>
            </a:r>
            <a:r>
              <a:rPr lang="ru-RU" dirty="0"/>
              <a:t> </a:t>
            </a:r>
            <a:r>
              <a:rPr lang="ru-RU" dirty="0" err="1"/>
              <a:t>декларація</a:t>
            </a:r>
            <a:r>
              <a:rPr lang="ru-RU" dirty="0"/>
              <a:t> </a:t>
            </a:r>
            <a:r>
              <a:rPr lang="ru-RU" dirty="0" err="1"/>
              <a:t>подається</a:t>
            </a:r>
            <a:r>
              <a:rPr lang="ru-RU" dirty="0"/>
              <a:t> для </a:t>
            </a:r>
            <a:r>
              <a:rPr lang="ru-RU" dirty="0" err="1"/>
              <a:t>декларування</a:t>
            </a:r>
            <a:r>
              <a:rPr lang="ru-RU" dirty="0"/>
              <a:t>:</a:t>
            </a:r>
          </a:p>
          <a:p>
            <a:r>
              <a:rPr lang="ru-RU" dirty="0"/>
              <a:t>1) </a:t>
            </a:r>
            <a:r>
              <a:rPr lang="ru-RU" dirty="0" err="1"/>
              <a:t>товарів</a:t>
            </a:r>
            <a:r>
              <a:rPr lang="ru-RU" dirty="0"/>
              <a:t>, </a:t>
            </a:r>
            <a:r>
              <a:rPr lang="ru-RU" dirty="0" err="1"/>
              <a:t>які</a:t>
            </a:r>
            <a:r>
              <a:rPr lang="ru-RU" dirty="0"/>
              <a:t> </a:t>
            </a:r>
            <a:r>
              <a:rPr lang="ru-RU" dirty="0" err="1"/>
              <a:t>переміщувалися</a:t>
            </a:r>
            <a:r>
              <a:rPr lang="ru-RU" dirty="0"/>
              <a:t> у </a:t>
            </a:r>
            <a:r>
              <a:rPr lang="ru-RU" dirty="0" err="1"/>
              <a:t>вантажних</a:t>
            </a:r>
            <a:r>
              <a:rPr lang="ru-RU" dirty="0"/>
              <a:t> </a:t>
            </a:r>
            <a:r>
              <a:rPr lang="ru-RU" dirty="0" err="1"/>
              <a:t>відправленнях</a:t>
            </a:r>
            <a:r>
              <a:rPr lang="ru-RU" dirty="0"/>
              <a:t> </a:t>
            </a:r>
            <a:r>
              <a:rPr lang="ru-RU" dirty="0" err="1"/>
              <a:t>автомобільним</a:t>
            </a:r>
            <a:r>
              <a:rPr lang="ru-RU" dirty="0"/>
              <a:t> </a:t>
            </a:r>
            <a:r>
              <a:rPr lang="ru-RU" dirty="0" err="1"/>
              <a:t>або</a:t>
            </a:r>
            <a:r>
              <a:rPr lang="ru-RU" dirty="0"/>
              <a:t> </a:t>
            </a:r>
            <a:r>
              <a:rPr lang="ru-RU" dirty="0" err="1"/>
              <a:t>залізничним</a:t>
            </a:r>
            <a:r>
              <a:rPr lang="ru-RU" dirty="0"/>
              <a:t> транспортом </a:t>
            </a:r>
            <a:r>
              <a:rPr lang="ru-RU" dirty="0" err="1"/>
              <a:t>внутрішнім</a:t>
            </a:r>
            <a:r>
              <a:rPr lang="ru-RU" dirty="0"/>
              <a:t> транзитом </a:t>
            </a:r>
            <a:r>
              <a:rPr lang="ru-RU" dirty="0" err="1"/>
              <a:t>від</a:t>
            </a:r>
            <a:r>
              <a:rPr lang="ru-RU" dirty="0"/>
              <a:t> пункту </a:t>
            </a:r>
            <a:r>
              <a:rPr lang="ru-RU" dirty="0" err="1"/>
              <a:t>ввезення</a:t>
            </a:r>
            <a:r>
              <a:rPr lang="ru-RU" dirty="0"/>
              <a:t> (пропуску) на </a:t>
            </a:r>
            <a:r>
              <a:rPr lang="ru-RU" dirty="0" err="1"/>
              <a:t>митну</a:t>
            </a:r>
            <a:r>
              <a:rPr lang="ru-RU" dirty="0"/>
              <a:t> </a:t>
            </a:r>
            <a:r>
              <a:rPr lang="ru-RU" dirty="0" err="1"/>
              <a:t>територію</a:t>
            </a:r>
            <a:r>
              <a:rPr lang="ru-RU" dirty="0"/>
              <a:t> </a:t>
            </a:r>
            <a:r>
              <a:rPr lang="ru-RU" dirty="0" err="1"/>
              <a:t>України</a:t>
            </a:r>
            <a:r>
              <a:rPr lang="ru-RU" dirty="0"/>
              <a:t> до </a:t>
            </a:r>
            <a:r>
              <a:rPr lang="ru-RU" dirty="0" err="1"/>
              <a:t>відповідного</a:t>
            </a:r>
            <a:r>
              <a:rPr lang="ru-RU" dirty="0"/>
              <a:t> </a:t>
            </a:r>
            <a:r>
              <a:rPr lang="ru-RU" dirty="0" err="1"/>
              <a:t>об’єкта</a:t>
            </a:r>
            <a:r>
              <a:rPr lang="ru-RU" dirty="0"/>
              <a:t> </a:t>
            </a:r>
            <a:r>
              <a:rPr lang="ru-RU" dirty="0" err="1"/>
              <a:t>підприємства</a:t>
            </a:r>
            <a:r>
              <a:rPr lang="ru-RU" dirty="0"/>
              <a:t>, яке </a:t>
            </a:r>
            <a:r>
              <a:rPr lang="ru-RU" dirty="0" err="1"/>
              <a:t>отримало</a:t>
            </a:r>
            <a:r>
              <a:rPr lang="ru-RU" dirty="0"/>
              <a:t> </a:t>
            </a:r>
            <a:r>
              <a:rPr lang="ru-RU" dirty="0" err="1"/>
              <a:t>авторизацію</a:t>
            </a:r>
            <a:r>
              <a:rPr lang="ru-RU" dirty="0"/>
              <a:t> АЕО-С (</a:t>
            </a:r>
            <a:r>
              <a:rPr lang="ru-RU" dirty="0" err="1"/>
              <a:t>будівлі</a:t>
            </a:r>
            <a:r>
              <a:rPr lang="ru-RU" dirty="0"/>
              <a:t>, </a:t>
            </a:r>
            <a:r>
              <a:rPr lang="ru-RU" dirty="0" err="1"/>
              <a:t>споруди</a:t>
            </a:r>
            <a:r>
              <a:rPr lang="ru-RU" dirty="0"/>
              <a:t>, </a:t>
            </a:r>
            <a:r>
              <a:rPr lang="ru-RU" dirty="0" err="1"/>
              <a:t>відкритого</a:t>
            </a:r>
            <a:r>
              <a:rPr lang="ru-RU" dirty="0"/>
              <a:t> </a:t>
            </a:r>
            <a:r>
              <a:rPr lang="ru-RU" dirty="0" err="1"/>
              <a:t>або</a:t>
            </a:r>
            <a:r>
              <a:rPr lang="ru-RU" dirty="0"/>
              <a:t> </a:t>
            </a:r>
            <a:r>
              <a:rPr lang="ru-RU" dirty="0" err="1"/>
              <a:t>закритого</a:t>
            </a:r>
            <a:r>
              <a:rPr lang="ru-RU" dirty="0"/>
              <a:t> </a:t>
            </a:r>
            <a:r>
              <a:rPr lang="ru-RU" dirty="0" err="1"/>
              <a:t>майданчика</a:t>
            </a:r>
            <a:r>
              <a:rPr lang="ru-RU" dirty="0"/>
              <a:t> </a:t>
            </a:r>
            <a:r>
              <a:rPr lang="ru-RU" dirty="0" err="1"/>
              <a:t>тощо</a:t>
            </a:r>
            <a:r>
              <a:rPr lang="ru-RU" dirty="0"/>
              <a:t>), </a:t>
            </a:r>
            <a:r>
              <a:rPr lang="ru-RU" dirty="0" err="1"/>
              <a:t>визначеного</a:t>
            </a:r>
            <a:r>
              <a:rPr lang="ru-RU" dirty="0"/>
              <a:t> </a:t>
            </a:r>
            <a:r>
              <a:rPr lang="ru-RU" dirty="0" err="1"/>
              <a:t>дозволом</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випуску</a:t>
            </a:r>
            <a:r>
              <a:rPr lang="ru-RU" dirty="0"/>
              <a:t> за </a:t>
            </a:r>
            <a:r>
              <a:rPr lang="ru-RU" dirty="0" err="1"/>
              <a:t>місцезнаходженням</a:t>
            </a:r>
            <a:r>
              <a:rPr lang="ru-RU" dirty="0"/>
              <a:t>", за </a:t>
            </a:r>
            <a:r>
              <a:rPr lang="ru-RU" dirty="0" err="1"/>
              <a:t>митною</a:t>
            </a:r>
            <a:r>
              <a:rPr lang="ru-RU" dirty="0"/>
              <a:t> </a:t>
            </a:r>
            <a:r>
              <a:rPr lang="ru-RU" dirty="0" err="1"/>
              <a:t>декларацією</a:t>
            </a:r>
            <a:r>
              <a:rPr lang="ru-RU" dirty="0"/>
              <a:t> (у тому </a:t>
            </a:r>
            <a:r>
              <a:rPr lang="ru-RU" dirty="0" err="1"/>
              <a:t>числі</a:t>
            </a:r>
            <a:r>
              <a:rPr lang="ru-RU" dirty="0"/>
              <a:t> </a:t>
            </a:r>
            <a:r>
              <a:rPr lang="ru-RU" dirty="0" err="1"/>
              <a:t>попередньою</a:t>
            </a:r>
            <a:r>
              <a:rPr lang="ru-RU" dirty="0"/>
              <a:t> </a:t>
            </a:r>
            <a:r>
              <a:rPr lang="ru-RU" dirty="0" err="1"/>
              <a:t>митною</a:t>
            </a:r>
            <a:r>
              <a:rPr lang="ru-RU" dirty="0"/>
              <a:t> </a:t>
            </a:r>
            <a:r>
              <a:rPr lang="ru-RU" dirty="0" err="1"/>
              <a:t>декларацією</a:t>
            </a:r>
            <a:r>
              <a:rPr lang="ru-RU" dirty="0"/>
              <a:t>), та </a:t>
            </a:r>
            <a:r>
              <a:rPr lang="ru-RU" dirty="0" err="1"/>
              <a:t>декларуються</a:t>
            </a:r>
            <a:r>
              <a:rPr lang="ru-RU" dirty="0"/>
              <a:t> у </a:t>
            </a:r>
            <a:r>
              <a:rPr lang="ru-RU" dirty="0" err="1"/>
              <a:t>митні</a:t>
            </a:r>
            <a:r>
              <a:rPr lang="ru-RU" dirty="0"/>
              <a:t> </a:t>
            </a:r>
            <a:r>
              <a:rPr lang="ru-RU" dirty="0" err="1"/>
              <a:t>режими</a:t>
            </a:r>
            <a:r>
              <a:rPr lang="ru-RU" dirty="0"/>
              <a:t>:</a:t>
            </a:r>
          </a:p>
          <a:p>
            <a:r>
              <a:rPr lang="ru-RU" dirty="0"/>
              <a:t>а) </a:t>
            </a:r>
            <a:r>
              <a:rPr lang="ru-RU" dirty="0" err="1"/>
              <a:t>імпорту</a:t>
            </a:r>
            <a:r>
              <a:rPr lang="ru-RU" dirty="0"/>
              <a:t>;</a:t>
            </a:r>
          </a:p>
          <a:p>
            <a:r>
              <a:rPr lang="ru-RU" dirty="0"/>
              <a:t>б) </a:t>
            </a:r>
            <a:r>
              <a:rPr lang="ru-RU" dirty="0" err="1"/>
              <a:t>митного</a:t>
            </a:r>
            <a:r>
              <a:rPr lang="ru-RU" dirty="0"/>
              <a:t> складу;</a:t>
            </a:r>
          </a:p>
          <a:p>
            <a:r>
              <a:rPr lang="ru-RU" dirty="0"/>
              <a:t>в) </a:t>
            </a:r>
            <a:r>
              <a:rPr lang="ru-RU" dirty="0" err="1"/>
              <a:t>переробки</a:t>
            </a:r>
            <a:r>
              <a:rPr lang="ru-RU" dirty="0"/>
              <a:t> на </a:t>
            </a:r>
            <a:r>
              <a:rPr lang="ru-RU" dirty="0" err="1"/>
              <a:t>митній</a:t>
            </a:r>
            <a:r>
              <a:rPr lang="ru-RU" dirty="0"/>
              <a:t> </a:t>
            </a:r>
            <a:r>
              <a:rPr lang="ru-RU" dirty="0" err="1"/>
              <a:t>території</a:t>
            </a:r>
            <a:r>
              <a:rPr lang="ru-RU" dirty="0"/>
              <a:t>;</a:t>
            </a:r>
          </a:p>
          <a:p>
            <a:r>
              <a:rPr lang="ru-RU" dirty="0"/>
              <a:t>г) </a:t>
            </a:r>
            <a:r>
              <a:rPr lang="ru-RU" dirty="0" err="1"/>
              <a:t>тимчасового</a:t>
            </a:r>
            <a:r>
              <a:rPr lang="ru-RU" dirty="0"/>
              <a:t> </a:t>
            </a:r>
            <a:r>
              <a:rPr lang="ru-RU" dirty="0" err="1"/>
              <a:t>ввезення</a:t>
            </a:r>
            <a:r>
              <a:rPr lang="ru-RU" dirty="0"/>
              <a:t>;</a:t>
            </a:r>
          </a:p>
          <a:p>
            <a:r>
              <a:rPr lang="ru-RU" dirty="0"/>
              <a:t>ґ) </a:t>
            </a:r>
            <a:r>
              <a:rPr lang="ru-RU" dirty="0" err="1"/>
              <a:t>вільної</a:t>
            </a:r>
            <a:r>
              <a:rPr lang="ru-RU" dirty="0"/>
              <a:t> </a:t>
            </a:r>
            <a:r>
              <a:rPr lang="ru-RU" dirty="0" err="1"/>
              <a:t>митної</a:t>
            </a:r>
            <a:r>
              <a:rPr lang="ru-RU" dirty="0"/>
              <a:t> </a:t>
            </a:r>
            <a:r>
              <a:rPr lang="ru-RU" dirty="0" err="1"/>
              <a:t>зони</a:t>
            </a:r>
            <a:r>
              <a:rPr lang="ru-RU" dirty="0"/>
              <a:t>;</a:t>
            </a:r>
          </a:p>
          <a:p>
            <a:r>
              <a:rPr lang="ru-RU" dirty="0"/>
              <a:t>д) </a:t>
            </a:r>
            <a:r>
              <a:rPr lang="ru-RU" dirty="0" err="1"/>
              <a:t>реімпорту</a:t>
            </a:r>
            <a:r>
              <a:rPr lang="ru-RU" dirty="0"/>
              <a:t>;</a:t>
            </a:r>
          </a:p>
          <a:p>
            <a:r>
              <a:rPr lang="ru-RU" dirty="0"/>
              <a:t>2) </a:t>
            </a:r>
            <a:r>
              <a:rPr lang="ru-RU" dirty="0" err="1"/>
              <a:t>товарів</a:t>
            </a:r>
            <a:r>
              <a:rPr lang="ru-RU" dirty="0"/>
              <a:t>, </a:t>
            </a:r>
            <a:r>
              <a:rPr lang="ru-RU" dirty="0" err="1"/>
              <a:t>що</a:t>
            </a:r>
            <a:r>
              <a:rPr lang="ru-RU" dirty="0"/>
              <a:t> </a:t>
            </a:r>
            <a:r>
              <a:rPr lang="ru-RU" dirty="0" err="1"/>
              <a:t>поміщуються</a:t>
            </a:r>
            <a:r>
              <a:rPr lang="ru-RU" dirty="0"/>
              <a:t> у </a:t>
            </a:r>
            <a:r>
              <a:rPr lang="ru-RU" dirty="0" err="1"/>
              <a:t>митний</a:t>
            </a:r>
            <a:r>
              <a:rPr lang="ru-RU" dirty="0"/>
              <a:t> режим </a:t>
            </a:r>
            <a:r>
              <a:rPr lang="ru-RU" dirty="0" err="1"/>
              <a:t>імпорту</a:t>
            </a:r>
            <a:r>
              <a:rPr lang="ru-RU" dirty="0"/>
              <a:t> </a:t>
            </a:r>
            <a:r>
              <a:rPr lang="ru-RU" dirty="0" err="1"/>
              <a:t>після</a:t>
            </a:r>
            <a:r>
              <a:rPr lang="ru-RU" dirty="0"/>
              <a:t> </a:t>
            </a:r>
            <a:r>
              <a:rPr lang="ru-RU" dirty="0" err="1"/>
              <a:t>поміщення</a:t>
            </a:r>
            <a:r>
              <a:rPr lang="ru-RU" dirty="0"/>
              <a:t> в </a:t>
            </a:r>
            <a:r>
              <a:rPr lang="ru-RU" dirty="0" err="1"/>
              <a:t>митний</a:t>
            </a:r>
            <a:r>
              <a:rPr lang="ru-RU" dirty="0"/>
              <a:t> режим </a:t>
            </a:r>
            <a:r>
              <a:rPr lang="ru-RU" dirty="0" err="1"/>
              <a:t>митного</a:t>
            </a:r>
            <a:r>
              <a:rPr lang="ru-RU" dirty="0"/>
              <a:t> складу</a:t>
            </a:r>
          </a:p>
          <a:p>
            <a:r>
              <a:rPr lang="ru-RU" dirty="0"/>
              <a:t>3) </a:t>
            </a:r>
            <a:r>
              <a:rPr lang="ru-RU" dirty="0" err="1"/>
              <a:t>товарів</a:t>
            </a:r>
            <a:r>
              <a:rPr lang="ru-RU" dirty="0"/>
              <a:t>, </a:t>
            </a:r>
            <a:r>
              <a:rPr lang="ru-RU" dirty="0" err="1"/>
              <a:t>які</a:t>
            </a:r>
            <a:r>
              <a:rPr lang="ru-RU" dirty="0"/>
              <a:t> для </a:t>
            </a:r>
            <a:r>
              <a:rPr lang="ru-RU" dirty="0" err="1"/>
              <a:t>вивезення</a:t>
            </a:r>
            <a:r>
              <a:rPr lang="ru-RU" dirty="0"/>
              <a:t> за </a:t>
            </a:r>
            <a:r>
              <a:rPr lang="ru-RU" dirty="0" err="1"/>
              <a:t>межі</a:t>
            </a:r>
            <a:r>
              <a:rPr lang="ru-RU" dirty="0"/>
              <a:t> </a:t>
            </a:r>
            <a:r>
              <a:rPr lang="ru-RU" dirty="0" err="1"/>
              <a:t>митної</a:t>
            </a:r>
            <a:r>
              <a:rPr lang="ru-RU" dirty="0"/>
              <a:t> </a:t>
            </a:r>
            <a:r>
              <a:rPr lang="ru-RU" dirty="0" err="1"/>
              <a:t>території</a:t>
            </a:r>
            <a:r>
              <a:rPr lang="ru-RU" dirty="0"/>
              <a:t> </a:t>
            </a:r>
            <a:r>
              <a:rPr lang="ru-RU" dirty="0" err="1"/>
              <a:t>України</a:t>
            </a:r>
            <a:r>
              <a:rPr lang="ru-RU" dirty="0"/>
              <a:t> у </a:t>
            </a:r>
            <a:r>
              <a:rPr lang="ru-RU" dirty="0" err="1"/>
              <a:t>вантажних</a:t>
            </a:r>
            <a:r>
              <a:rPr lang="ru-RU" dirty="0"/>
              <a:t> </a:t>
            </a:r>
            <a:r>
              <a:rPr lang="ru-RU" dirty="0" err="1"/>
              <a:t>відправленнях</a:t>
            </a:r>
            <a:r>
              <a:rPr lang="ru-RU" dirty="0"/>
              <a:t> </a:t>
            </a:r>
            <a:r>
              <a:rPr lang="ru-RU" dirty="0" err="1"/>
              <a:t>авіаційним</a:t>
            </a:r>
            <a:r>
              <a:rPr lang="ru-RU" dirty="0"/>
              <a:t>, </a:t>
            </a:r>
            <a:r>
              <a:rPr lang="ru-RU" dirty="0" err="1"/>
              <a:t>водним</a:t>
            </a:r>
            <a:r>
              <a:rPr lang="ru-RU" dirty="0"/>
              <a:t>, </a:t>
            </a:r>
            <a:r>
              <a:rPr lang="ru-RU" dirty="0" err="1"/>
              <a:t>автомобільним</a:t>
            </a:r>
            <a:r>
              <a:rPr lang="ru-RU" dirty="0"/>
              <a:t> </a:t>
            </a:r>
            <a:r>
              <a:rPr lang="ru-RU" dirty="0" err="1"/>
              <a:t>або</a:t>
            </a:r>
            <a:r>
              <a:rPr lang="ru-RU" dirty="0"/>
              <a:t> </a:t>
            </a:r>
            <a:r>
              <a:rPr lang="ru-RU" dirty="0" err="1"/>
              <a:t>залізничним</a:t>
            </a:r>
            <a:r>
              <a:rPr lang="ru-RU" dirty="0"/>
              <a:t> транспортом </a:t>
            </a:r>
            <a:r>
              <a:rPr lang="ru-RU" dirty="0" err="1"/>
              <a:t>пред’явлені</a:t>
            </a:r>
            <a:r>
              <a:rPr lang="ru-RU" dirty="0"/>
              <a:t> на </a:t>
            </a:r>
            <a:r>
              <a:rPr lang="ru-RU" dirty="0" err="1"/>
              <a:t>об’єкті</a:t>
            </a:r>
            <a:r>
              <a:rPr lang="ru-RU" dirty="0"/>
              <a:t> </a:t>
            </a:r>
            <a:r>
              <a:rPr lang="ru-RU" dirty="0" err="1"/>
              <a:t>підприємства</a:t>
            </a:r>
            <a:r>
              <a:rPr lang="ru-RU" dirty="0"/>
              <a:t>, яке </a:t>
            </a:r>
            <a:r>
              <a:rPr lang="ru-RU" dirty="0" err="1"/>
              <a:t>отримало</a:t>
            </a:r>
            <a:r>
              <a:rPr lang="ru-RU" dirty="0"/>
              <a:t> </a:t>
            </a:r>
            <a:r>
              <a:rPr lang="ru-RU" dirty="0" err="1"/>
              <a:t>авторизацію</a:t>
            </a:r>
            <a:r>
              <a:rPr lang="ru-RU" dirty="0"/>
              <a:t> АЕО-С і </a:t>
            </a:r>
            <a:r>
              <a:rPr lang="ru-RU" dirty="0" err="1"/>
              <a:t>має</a:t>
            </a:r>
            <a:r>
              <a:rPr lang="ru-RU" dirty="0"/>
              <a:t> </a:t>
            </a:r>
            <a:r>
              <a:rPr lang="ru-RU" dirty="0" err="1"/>
              <a:t>дозвіл</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випуску</a:t>
            </a:r>
            <a:r>
              <a:rPr lang="ru-RU" dirty="0"/>
              <a:t> за </a:t>
            </a:r>
            <a:r>
              <a:rPr lang="ru-RU" dirty="0" err="1"/>
              <a:t>місцезнаходженням</a:t>
            </a:r>
            <a:r>
              <a:rPr lang="ru-RU" dirty="0"/>
              <a:t>", </a:t>
            </a:r>
            <a:r>
              <a:rPr lang="ru-RU" dirty="0" err="1"/>
              <a:t>або</a:t>
            </a:r>
            <a:r>
              <a:rPr lang="ru-RU" dirty="0"/>
              <a:t> </a:t>
            </a:r>
            <a:r>
              <a:rPr lang="ru-RU" dirty="0" err="1"/>
              <a:t>пред’явлені</a:t>
            </a:r>
            <a:r>
              <a:rPr lang="ru-RU" dirty="0"/>
              <a:t> у </a:t>
            </a:r>
            <a:r>
              <a:rPr lang="ru-RU" dirty="0" err="1"/>
              <a:t>зоні</a:t>
            </a:r>
            <a:r>
              <a:rPr lang="ru-RU" dirty="0"/>
              <a:t> </a:t>
            </a:r>
            <a:r>
              <a:rPr lang="ru-RU" dirty="0" err="1"/>
              <a:t>митного</a:t>
            </a:r>
            <a:r>
              <a:rPr lang="ru-RU" dirty="0"/>
              <a:t> контролю за </a:t>
            </a:r>
            <a:r>
              <a:rPr lang="ru-RU" dirty="0" err="1"/>
              <a:t>місцезнаходженням</a:t>
            </a:r>
            <a:r>
              <a:rPr lang="ru-RU" dirty="0"/>
              <a:t> </a:t>
            </a:r>
            <a:r>
              <a:rPr lang="ru-RU" dirty="0" err="1"/>
              <a:t>митного</a:t>
            </a:r>
            <a:r>
              <a:rPr lang="ru-RU" dirty="0"/>
              <a:t> органу, </a:t>
            </a:r>
            <a:r>
              <a:rPr lang="ru-RU" dirty="0" err="1"/>
              <a:t>або</a:t>
            </a:r>
            <a:r>
              <a:rPr lang="ru-RU" dirty="0"/>
              <a:t> </a:t>
            </a:r>
            <a:r>
              <a:rPr lang="ru-RU" dirty="0" err="1"/>
              <a:t>декларуються</a:t>
            </a:r>
            <a:r>
              <a:rPr lang="ru-RU" dirty="0"/>
              <a:t> без такого </a:t>
            </a:r>
            <a:r>
              <a:rPr lang="ru-RU" dirty="0" err="1"/>
              <a:t>пред’явлення</a:t>
            </a:r>
            <a:r>
              <a:rPr lang="ru-RU" dirty="0"/>
              <a:t> </a:t>
            </a:r>
            <a:r>
              <a:rPr lang="ru-RU" dirty="0" err="1"/>
              <a:t>відповідно</a:t>
            </a:r>
            <a:r>
              <a:rPr lang="ru-RU" dirty="0"/>
              <a:t> до </a:t>
            </a:r>
            <a:r>
              <a:rPr lang="ru-RU" dirty="0" err="1"/>
              <a:t>Митного</a:t>
            </a:r>
            <a:r>
              <a:rPr lang="ru-RU" dirty="0"/>
              <a:t> Кодексу у </a:t>
            </a:r>
            <a:r>
              <a:rPr lang="ru-RU" dirty="0" err="1"/>
              <a:t>митні</a:t>
            </a:r>
            <a:r>
              <a:rPr lang="ru-RU" dirty="0"/>
              <a:t> </a:t>
            </a:r>
            <a:r>
              <a:rPr lang="ru-RU" dirty="0" err="1"/>
              <a:t>режими</a:t>
            </a:r>
            <a:r>
              <a:rPr lang="ru-RU" dirty="0"/>
              <a:t>:</a:t>
            </a:r>
          </a:p>
          <a:p>
            <a:r>
              <a:rPr lang="ru-RU" dirty="0"/>
              <a:t>а) </a:t>
            </a:r>
            <a:r>
              <a:rPr lang="ru-RU" dirty="0" err="1"/>
              <a:t>експорту</a:t>
            </a:r>
            <a:r>
              <a:rPr lang="ru-RU" dirty="0"/>
              <a:t>;</a:t>
            </a:r>
          </a:p>
          <a:p>
            <a:r>
              <a:rPr lang="ru-RU" dirty="0"/>
              <a:t>б) </a:t>
            </a:r>
            <a:r>
              <a:rPr lang="ru-RU" dirty="0" err="1"/>
              <a:t>реекспорту</a:t>
            </a:r>
            <a:r>
              <a:rPr lang="ru-RU" dirty="0"/>
              <a:t>;</a:t>
            </a:r>
          </a:p>
          <a:p>
            <a:r>
              <a:rPr lang="ru-RU" dirty="0"/>
              <a:t>в) </a:t>
            </a:r>
            <a:r>
              <a:rPr lang="ru-RU" dirty="0" err="1"/>
              <a:t>тимчасового</a:t>
            </a:r>
            <a:r>
              <a:rPr lang="ru-RU" dirty="0"/>
              <a:t> </a:t>
            </a:r>
            <a:r>
              <a:rPr lang="ru-RU" dirty="0" err="1"/>
              <a:t>вивезення</a:t>
            </a:r>
            <a:r>
              <a:rPr lang="ru-RU" dirty="0"/>
              <a:t>;</a:t>
            </a:r>
          </a:p>
          <a:p>
            <a:r>
              <a:rPr lang="ru-RU" dirty="0"/>
              <a:t>г) </a:t>
            </a:r>
            <a:r>
              <a:rPr lang="ru-RU" dirty="0" err="1"/>
              <a:t>переробки</a:t>
            </a:r>
            <a:r>
              <a:rPr lang="ru-RU" dirty="0"/>
              <a:t> за межами </a:t>
            </a:r>
            <a:r>
              <a:rPr lang="ru-RU" dirty="0" err="1"/>
              <a:t>митної</a:t>
            </a:r>
            <a:r>
              <a:rPr lang="ru-RU" dirty="0"/>
              <a:t> </a:t>
            </a:r>
            <a:r>
              <a:rPr lang="ru-RU" dirty="0" err="1"/>
              <a:t>території</a:t>
            </a:r>
            <a:r>
              <a:rPr lang="ru-RU" dirty="0"/>
              <a:t>.</a:t>
            </a:r>
          </a:p>
          <a:p>
            <a:endParaRPr lang="ru-RU" dirty="0"/>
          </a:p>
        </p:txBody>
      </p:sp>
    </p:spTree>
    <p:extLst>
      <p:ext uri="{BB962C8B-B14F-4D97-AF65-F5344CB8AC3E}">
        <p14:creationId xmlns:p14="http://schemas.microsoft.com/office/powerpoint/2010/main" val="3733450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8596668" cy="6196083"/>
          </a:xfrm>
        </p:spPr>
        <p:txBody>
          <a:bodyPr/>
          <a:lstStyle/>
          <a:p>
            <a:r>
              <a:rPr lang="ru-RU" dirty="0"/>
              <a:t>За </a:t>
            </a:r>
            <a:r>
              <a:rPr lang="ru-RU" dirty="0" err="1"/>
              <a:t>письмовим</a:t>
            </a:r>
            <a:r>
              <a:rPr lang="ru-RU" dirty="0"/>
              <a:t> </a:t>
            </a:r>
            <a:r>
              <a:rPr lang="ru-RU" dirty="0" err="1"/>
              <a:t>зверненням</a:t>
            </a:r>
            <a:r>
              <a:rPr lang="ru-RU" dirty="0"/>
              <a:t> декларанта </a:t>
            </a:r>
            <a:r>
              <a:rPr lang="ru-RU" dirty="0" err="1"/>
              <a:t>або</a:t>
            </a:r>
            <a:r>
              <a:rPr lang="ru-RU" dirty="0"/>
              <a:t> </a:t>
            </a:r>
            <a:r>
              <a:rPr lang="ru-RU" dirty="0" err="1"/>
              <a:t>уповноваженої</a:t>
            </a:r>
            <a:r>
              <a:rPr lang="ru-RU" dirty="0"/>
              <a:t> ним особи </a:t>
            </a:r>
            <a:r>
              <a:rPr lang="ru-RU" dirty="0" err="1"/>
              <a:t>митні</a:t>
            </a:r>
            <a:r>
              <a:rPr lang="ru-RU" dirty="0"/>
              <a:t> </a:t>
            </a:r>
            <a:r>
              <a:rPr lang="ru-RU" dirty="0" err="1"/>
              <a:t>формальності</a:t>
            </a:r>
            <a:r>
              <a:rPr lang="ru-RU" dirty="0"/>
              <a:t> </a:t>
            </a:r>
            <a:r>
              <a:rPr lang="ru-RU" dirty="0" err="1"/>
              <a:t>можуть</a:t>
            </a:r>
            <a:r>
              <a:rPr lang="ru-RU" dirty="0"/>
              <a:t> </a:t>
            </a:r>
            <a:r>
              <a:rPr lang="ru-RU" dirty="0" err="1"/>
              <a:t>виконуватися</a:t>
            </a:r>
            <a:r>
              <a:rPr lang="ru-RU" dirty="0"/>
              <a:t> </a:t>
            </a:r>
            <a:r>
              <a:rPr lang="ru-RU" dirty="0" err="1"/>
              <a:t>митними</a:t>
            </a:r>
            <a:r>
              <a:rPr lang="ru-RU" dirty="0"/>
              <a:t> органами поза </a:t>
            </a:r>
            <a:r>
              <a:rPr lang="ru-RU" dirty="0" err="1"/>
              <a:t>місцем</a:t>
            </a:r>
            <a:r>
              <a:rPr lang="ru-RU" dirty="0"/>
              <a:t> </a:t>
            </a:r>
            <a:r>
              <a:rPr lang="ru-RU" dirty="0" err="1"/>
              <a:t>розташування</a:t>
            </a:r>
            <a:r>
              <a:rPr lang="ru-RU" dirty="0"/>
              <a:t> </a:t>
            </a:r>
            <a:r>
              <a:rPr lang="ru-RU" dirty="0" err="1"/>
              <a:t>цих</a:t>
            </a:r>
            <a:r>
              <a:rPr lang="ru-RU" dirty="0"/>
              <a:t> </a:t>
            </a:r>
            <a:r>
              <a:rPr lang="ru-RU" dirty="0" err="1"/>
              <a:t>органів</a:t>
            </a:r>
            <a:r>
              <a:rPr lang="ru-RU" dirty="0"/>
              <a:t>, а </a:t>
            </a:r>
            <a:r>
              <a:rPr lang="ru-RU" dirty="0" err="1"/>
              <a:t>також</a:t>
            </a:r>
            <a:r>
              <a:rPr lang="ru-RU" dirty="0"/>
              <a:t> поза </a:t>
            </a:r>
            <a:r>
              <a:rPr lang="ru-RU" dirty="0" err="1"/>
              <a:t>робочим</a:t>
            </a:r>
            <a:r>
              <a:rPr lang="ru-RU" dirty="0"/>
              <a:t> часом, </a:t>
            </a:r>
            <a:r>
              <a:rPr lang="ru-RU" dirty="0" err="1"/>
              <a:t>установленим</a:t>
            </a:r>
            <a:r>
              <a:rPr lang="ru-RU" dirty="0"/>
              <a:t> для них, на </a:t>
            </a:r>
            <a:r>
              <a:rPr lang="ru-RU" dirty="0" err="1"/>
              <a:t>умовах</a:t>
            </a:r>
            <a:r>
              <a:rPr lang="ru-RU" dirty="0"/>
              <a:t>, </a:t>
            </a:r>
            <a:r>
              <a:rPr lang="ru-RU" dirty="0" err="1"/>
              <a:t>визначених</a:t>
            </a:r>
            <a:r>
              <a:rPr lang="ru-RU" dirty="0"/>
              <a:t> </a:t>
            </a:r>
            <a:r>
              <a:rPr lang="ru-RU" dirty="0" err="1"/>
              <a:t>цим</a:t>
            </a:r>
            <a:r>
              <a:rPr lang="ru-RU" dirty="0"/>
              <a:t> Кодексом. Форма </a:t>
            </a:r>
            <a:r>
              <a:rPr lang="ru-RU" dirty="0" err="1"/>
              <a:t>письмового</a:t>
            </a:r>
            <a:r>
              <a:rPr lang="ru-RU" dirty="0"/>
              <a:t> </a:t>
            </a:r>
            <a:r>
              <a:rPr lang="ru-RU" u="sng" dirty="0" err="1">
                <a:hlinkClick r:id="rId2"/>
              </a:rPr>
              <a:t>звернення</a:t>
            </a:r>
            <a:r>
              <a:rPr lang="ru-RU" dirty="0"/>
              <a:t> </a:t>
            </a:r>
            <a:r>
              <a:rPr lang="ru-RU" dirty="0" err="1"/>
              <a:t>визначається</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a:t>
            </a:r>
            <a:r>
              <a:rPr lang="ru-RU" dirty="0" err="1"/>
              <a:t>політику</a:t>
            </a:r>
            <a:r>
              <a:rPr lang="ru-RU" dirty="0"/>
              <a:t>.</a:t>
            </a:r>
          </a:p>
          <a:p>
            <a:r>
              <a:rPr lang="ru-RU" dirty="0"/>
              <a:t>За </a:t>
            </a:r>
            <a:r>
              <a:rPr lang="ru-RU" dirty="0" err="1"/>
              <a:t>виконання</a:t>
            </a:r>
            <a:r>
              <a:rPr lang="ru-RU" dirty="0"/>
              <a:t> </a:t>
            </a:r>
            <a:r>
              <a:rPr lang="ru-RU" dirty="0" err="1"/>
              <a:t>митних</a:t>
            </a:r>
            <a:r>
              <a:rPr lang="ru-RU" dirty="0"/>
              <a:t> формальностей </a:t>
            </a:r>
            <a:r>
              <a:rPr lang="ru-RU" dirty="0" err="1"/>
              <a:t>митними</a:t>
            </a:r>
            <a:r>
              <a:rPr lang="ru-RU" dirty="0"/>
              <a:t> органами поза </a:t>
            </a:r>
            <a:r>
              <a:rPr lang="ru-RU" dirty="0" err="1"/>
              <a:t>місцем</a:t>
            </a:r>
            <a:r>
              <a:rPr lang="ru-RU" dirty="0"/>
              <a:t> </a:t>
            </a:r>
            <a:r>
              <a:rPr lang="ru-RU" dirty="0" err="1"/>
              <a:t>розташування</a:t>
            </a:r>
            <a:r>
              <a:rPr lang="ru-RU" dirty="0"/>
              <a:t> </a:t>
            </a:r>
            <a:r>
              <a:rPr lang="ru-RU" dirty="0" err="1"/>
              <a:t>митних</a:t>
            </a:r>
            <a:r>
              <a:rPr lang="ru-RU" dirty="0"/>
              <a:t> </a:t>
            </a:r>
            <a:r>
              <a:rPr lang="ru-RU" dirty="0" err="1"/>
              <a:t>органів</a:t>
            </a:r>
            <a:r>
              <a:rPr lang="ru-RU" dirty="0"/>
              <a:t> </a:t>
            </a:r>
            <a:r>
              <a:rPr lang="ru-RU" dirty="0" err="1"/>
              <a:t>або</a:t>
            </a:r>
            <a:r>
              <a:rPr lang="ru-RU" dirty="0"/>
              <a:t> поза </a:t>
            </a:r>
            <a:r>
              <a:rPr lang="ru-RU" dirty="0" err="1"/>
              <a:t>робочим</a:t>
            </a:r>
            <a:r>
              <a:rPr lang="ru-RU" dirty="0"/>
              <a:t> часом, </a:t>
            </a:r>
            <a:r>
              <a:rPr lang="ru-RU" dirty="0" err="1"/>
              <a:t>установленим</a:t>
            </a:r>
            <a:r>
              <a:rPr lang="ru-RU" dirty="0"/>
              <a:t> для них, </a:t>
            </a:r>
            <a:r>
              <a:rPr lang="ru-RU" dirty="0" err="1"/>
              <a:t>із</a:t>
            </a:r>
            <a:r>
              <a:rPr lang="ru-RU" dirty="0"/>
              <a:t> </a:t>
            </a:r>
            <a:r>
              <a:rPr lang="ru-RU" dirty="0" err="1"/>
              <a:t>заінтересованих</a:t>
            </a:r>
            <a:r>
              <a:rPr lang="ru-RU" dirty="0"/>
              <a:t> </a:t>
            </a:r>
            <a:r>
              <a:rPr lang="ru-RU" dirty="0" err="1"/>
              <a:t>осіб</a:t>
            </a:r>
            <a:r>
              <a:rPr lang="ru-RU" dirty="0"/>
              <a:t> </a:t>
            </a:r>
            <a:r>
              <a:rPr lang="ru-RU" dirty="0" err="1"/>
              <a:t>справляється</a:t>
            </a:r>
            <a:r>
              <a:rPr lang="ru-RU" dirty="0"/>
              <a:t> плата у </a:t>
            </a:r>
            <a:r>
              <a:rPr lang="ru-RU" u="sng" dirty="0" err="1">
                <a:hlinkClick r:id="rId3"/>
              </a:rPr>
              <a:t>розмірах</a:t>
            </a:r>
            <a:r>
              <a:rPr lang="ru-RU" dirty="0"/>
              <a:t>, </a:t>
            </a:r>
            <a:r>
              <a:rPr lang="ru-RU" dirty="0" err="1"/>
              <a:t>установлених</a:t>
            </a:r>
            <a:r>
              <a:rPr lang="ru-RU" dirty="0"/>
              <a:t> </a:t>
            </a:r>
            <a:r>
              <a:rPr lang="ru-RU" dirty="0" err="1"/>
              <a:t>Кабінетом</a:t>
            </a:r>
            <a:r>
              <a:rPr lang="ru-RU" dirty="0"/>
              <a:t> </a:t>
            </a:r>
            <a:r>
              <a:rPr lang="ru-RU" dirty="0" err="1"/>
              <a:t>Міністрів</a:t>
            </a:r>
            <a:r>
              <a:rPr lang="ru-RU" dirty="0"/>
              <a:t> </a:t>
            </a:r>
            <a:r>
              <a:rPr lang="ru-RU" dirty="0" err="1"/>
              <a:t>України</a:t>
            </a:r>
            <a:r>
              <a:rPr lang="ru-RU" dirty="0"/>
              <a:t>, та в </a:t>
            </a:r>
            <a:r>
              <a:rPr lang="ru-RU" u="sng" dirty="0">
                <a:hlinkClick r:id="rId4"/>
              </a:rPr>
              <a:t>порядку</a:t>
            </a:r>
            <a:r>
              <a:rPr lang="ru-RU" dirty="0"/>
              <a:t>, </a:t>
            </a:r>
            <a:r>
              <a:rPr lang="ru-RU" dirty="0" err="1"/>
              <a:t>визначеному</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a:t>
            </a:r>
            <a:r>
              <a:rPr lang="ru-RU" dirty="0" err="1"/>
              <a:t>політику</a:t>
            </a:r>
            <a:r>
              <a:rPr lang="ru-RU" dirty="0"/>
              <a:t>. </a:t>
            </a:r>
            <a:r>
              <a:rPr lang="ru-RU" dirty="0" err="1"/>
              <a:t>Така</a:t>
            </a:r>
            <a:r>
              <a:rPr lang="ru-RU" dirty="0"/>
              <a:t> плата </a:t>
            </a:r>
            <a:r>
              <a:rPr lang="ru-RU" dirty="0" err="1"/>
              <a:t>може</a:t>
            </a:r>
            <a:r>
              <a:rPr lang="ru-RU" dirty="0"/>
              <a:t> </a:t>
            </a:r>
            <a:r>
              <a:rPr lang="ru-RU" dirty="0" err="1"/>
              <a:t>справлятися</a:t>
            </a:r>
            <a:r>
              <a:rPr lang="ru-RU" dirty="0"/>
              <a:t> </a:t>
            </a:r>
            <a:r>
              <a:rPr lang="ru-RU" dirty="0" err="1"/>
              <a:t>із</a:t>
            </a:r>
            <a:r>
              <a:rPr lang="ru-RU" dirty="0"/>
              <a:t> </a:t>
            </a:r>
            <a:r>
              <a:rPr lang="ru-RU" dirty="0" err="1"/>
              <a:t>заповненням</a:t>
            </a:r>
            <a:r>
              <a:rPr lang="ru-RU" dirty="0"/>
              <a:t> </a:t>
            </a:r>
            <a:r>
              <a:rPr lang="ru-RU" dirty="0" err="1"/>
              <a:t>уніфікованої</a:t>
            </a:r>
            <a:r>
              <a:rPr lang="ru-RU" dirty="0"/>
              <a:t> </a:t>
            </a:r>
            <a:r>
              <a:rPr lang="ru-RU" dirty="0" err="1"/>
              <a:t>митної</a:t>
            </a:r>
            <a:r>
              <a:rPr lang="ru-RU" dirty="0"/>
              <a:t> </a:t>
            </a:r>
            <a:r>
              <a:rPr lang="ru-RU" dirty="0" err="1"/>
              <a:t>квитанції</a:t>
            </a:r>
            <a:r>
              <a:rPr lang="ru-RU" dirty="0"/>
              <a:t>. </a:t>
            </a:r>
            <a:r>
              <a:rPr lang="ru-RU" dirty="0" err="1"/>
              <a:t>Така</a:t>
            </a:r>
            <a:r>
              <a:rPr lang="ru-RU" dirty="0"/>
              <a:t> плата не </a:t>
            </a:r>
            <a:r>
              <a:rPr lang="ru-RU" dirty="0" err="1"/>
              <a:t>справляється</a:t>
            </a:r>
            <a:r>
              <a:rPr lang="ru-RU" dirty="0"/>
              <a:t> за </a:t>
            </a:r>
            <a:r>
              <a:rPr lang="ru-RU" dirty="0" err="1"/>
              <a:t>виконання</a:t>
            </a:r>
            <a:r>
              <a:rPr lang="ru-RU" dirty="0"/>
              <a:t> </a:t>
            </a:r>
            <a:r>
              <a:rPr lang="ru-RU" dirty="0" err="1"/>
              <a:t>митними</a:t>
            </a:r>
            <a:r>
              <a:rPr lang="ru-RU" dirty="0"/>
              <a:t> органами </a:t>
            </a:r>
            <a:r>
              <a:rPr lang="ru-RU" dirty="0" err="1"/>
              <a:t>митних</a:t>
            </a:r>
            <a:r>
              <a:rPr lang="ru-RU" dirty="0"/>
              <a:t> формальностей поза </a:t>
            </a:r>
            <a:r>
              <a:rPr lang="ru-RU" dirty="0" err="1"/>
              <a:t>місцем</a:t>
            </a:r>
            <a:r>
              <a:rPr lang="ru-RU" dirty="0"/>
              <a:t> </a:t>
            </a:r>
            <a:r>
              <a:rPr lang="ru-RU" dirty="0" err="1"/>
              <a:t>розташування</a:t>
            </a:r>
            <a:r>
              <a:rPr lang="ru-RU" dirty="0"/>
              <a:t> </a:t>
            </a:r>
            <a:r>
              <a:rPr lang="ru-RU" dirty="0" err="1"/>
              <a:t>митних</a:t>
            </a:r>
            <a:r>
              <a:rPr lang="ru-RU" dirty="0"/>
              <a:t> </a:t>
            </a:r>
            <a:r>
              <a:rPr lang="ru-RU" dirty="0" err="1"/>
              <a:t>органів</a:t>
            </a:r>
            <a:r>
              <a:rPr lang="ru-RU" dirty="0"/>
              <a:t> у межах </a:t>
            </a:r>
            <a:r>
              <a:rPr lang="ru-RU" dirty="0" err="1"/>
              <a:t>спеціальних</a:t>
            </a:r>
            <a:r>
              <a:rPr lang="ru-RU" dirty="0"/>
              <a:t> </a:t>
            </a:r>
            <a:r>
              <a:rPr lang="ru-RU" dirty="0" err="1"/>
              <a:t>спрощень</a:t>
            </a:r>
            <a:r>
              <a:rPr lang="ru-RU" dirty="0"/>
              <a:t>, </a:t>
            </a:r>
            <a:r>
              <a:rPr lang="ru-RU" dirty="0" err="1"/>
              <a:t>наданих</a:t>
            </a:r>
            <a:r>
              <a:rPr lang="ru-RU" dirty="0"/>
              <a:t> </a:t>
            </a:r>
            <a:r>
              <a:rPr lang="ru-RU" dirty="0" err="1"/>
              <a:t>підприємству</a:t>
            </a:r>
            <a:r>
              <a:rPr lang="ru-RU" dirty="0"/>
              <a:t>, яке </a:t>
            </a:r>
            <a:r>
              <a:rPr lang="ru-RU" dirty="0" err="1"/>
              <a:t>отримало</a:t>
            </a:r>
            <a:r>
              <a:rPr lang="ru-RU" dirty="0"/>
              <a:t> </a:t>
            </a:r>
            <a:r>
              <a:rPr lang="ru-RU" dirty="0" err="1"/>
              <a:t>авторизацію</a:t>
            </a:r>
            <a:r>
              <a:rPr lang="ru-RU" dirty="0"/>
              <a:t> АЕО-С (</a:t>
            </a:r>
            <a:r>
              <a:rPr lang="ru-RU" dirty="0" err="1"/>
              <a:t>крім</a:t>
            </a:r>
            <a:r>
              <a:rPr lang="ru-RU" dirty="0"/>
              <a:t> </a:t>
            </a:r>
            <a:r>
              <a:rPr lang="ru-RU" dirty="0" err="1"/>
              <a:t>випадків</a:t>
            </a:r>
            <a:r>
              <a:rPr lang="ru-RU" dirty="0"/>
              <a:t> </a:t>
            </a:r>
            <a:r>
              <a:rPr lang="ru-RU" dirty="0" err="1"/>
              <a:t>виклику</a:t>
            </a:r>
            <a:r>
              <a:rPr lang="ru-RU" dirty="0"/>
              <a:t> </a:t>
            </a:r>
            <a:r>
              <a:rPr lang="ru-RU" dirty="0" err="1"/>
              <a:t>посадової</a:t>
            </a:r>
            <a:r>
              <a:rPr lang="ru-RU" dirty="0"/>
              <a:t> особи </a:t>
            </a:r>
            <a:r>
              <a:rPr lang="ru-RU" dirty="0" err="1"/>
              <a:t>митних</a:t>
            </a:r>
            <a:r>
              <a:rPr lang="ru-RU" dirty="0"/>
              <a:t> </a:t>
            </a:r>
            <a:r>
              <a:rPr lang="ru-RU" dirty="0" err="1"/>
              <a:t>органів</a:t>
            </a:r>
            <a:r>
              <a:rPr lang="ru-RU" dirty="0"/>
              <a:t> таким АЕО).</a:t>
            </a:r>
          </a:p>
        </p:txBody>
      </p:sp>
    </p:spTree>
    <p:extLst>
      <p:ext uri="{BB962C8B-B14F-4D97-AF65-F5344CB8AC3E}">
        <p14:creationId xmlns:p14="http://schemas.microsoft.com/office/powerpoint/2010/main" val="19872241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3909"/>
            <a:ext cx="8596668" cy="5887453"/>
          </a:xfrm>
        </p:spPr>
        <p:txBody>
          <a:bodyPr>
            <a:normAutofit fontScale="92500" lnSpcReduction="10000"/>
          </a:bodyPr>
          <a:lstStyle/>
          <a:p>
            <a:r>
              <a:rPr lang="ru-RU" dirty="0" err="1"/>
              <a:t>Митні</a:t>
            </a:r>
            <a:r>
              <a:rPr lang="ru-RU" dirty="0"/>
              <a:t> </a:t>
            </a:r>
            <a:r>
              <a:rPr lang="ru-RU" dirty="0" err="1"/>
              <a:t>формальності</a:t>
            </a:r>
            <a:r>
              <a:rPr lang="ru-RU" dirty="0"/>
              <a:t> </a:t>
            </a:r>
            <a:r>
              <a:rPr lang="ru-RU" dirty="0" err="1"/>
              <a:t>під</a:t>
            </a:r>
            <a:r>
              <a:rPr lang="ru-RU" dirty="0"/>
              <a:t> час </a:t>
            </a:r>
            <a:r>
              <a:rPr lang="ru-RU" dirty="0" err="1"/>
              <a:t>застосування</a:t>
            </a:r>
            <a:r>
              <a:rPr lang="ru-RU" dirty="0"/>
              <a:t> </a:t>
            </a:r>
            <a:r>
              <a:rPr lang="ru-RU" dirty="0" err="1"/>
              <a:t>процедури</a:t>
            </a:r>
            <a:r>
              <a:rPr lang="ru-RU" dirty="0"/>
              <a:t> </a:t>
            </a:r>
            <a:r>
              <a:rPr lang="ru-RU" dirty="0" err="1"/>
              <a:t>спрощеного</a:t>
            </a:r>
            <a:r>
              <a:rPr lang="ru-RU" dirty="0"/>
              <a:t> </a:t>
            </a:r>
            <a:r>
              <a:rPr lang="ru-RU" dirty="0" err="1"/>
              <a:t>декларування</a:t>
            </a:r>
            <a:r>
              <a:rPr lang="ru-RU" dirty="0"/>
              <a:t> </a:t>
            </a:r>
            <a:r>
              <a:rPr lang="ru-RU" dirty="0" err="1"/>
              <a:t>виконуються</a:t>
            </a:r>
            <a:r>
              <a:rPr lang="ru-RU" dirty="0"/>
              <a:t> </a:t>
            </a:r>
            <a:r>
              <a:rPr lang="ru-RU" dirty="0" err="1"/>
              <a:t>із</a:t>
            </a:r>
            <a:r>
              <a:rPr lang="ru-RU" dirty="0"/>
              <a:t> </a:t>
            </a:r>
            <a:r>
              <a:rPr lang="ru-RU" dirty="0" err="1"/>
              <a:t>застосуванням</a:t>
            </a:r>
            <a:r>
              <a:rPr lang="ru-RU" dirty="0"/>
              <a:t> </a:t>
            </a:r>
            <a:r>
              <a:rPr lang="ru-RU" dirty="0" err="1"/>
              <a:t>автоматизованої</a:t>
            </a:r>
            <a:r>
              <a:rPr lang="ru-RU" dirty="0"/>
              <a:t> </a:t>
            </a:r>
            <a:r>
              <a:rPr lang="ru-RU" dirty="0" err="1"/>
              <a:t>системи</a:t>
            </a:r>
            <a:r>
              <a:rPr lang="ru-RU" dirty="0"/>
              <a:t> </a:t>
            </a:r>
            <a:r>
              <a:rPr lang="ru-RU" dirty="0" err="1"/>
              <a:t>митного</a:t>
            </a:r>
            <a:r>
              <a:rPr lang="ru-RU" dirty="0"/>
              <a:t> </a:t>
            </a:r>
            <a:r>
              <a:rPr lang="ru-RU" dirty="0" err="1"/>
              <a:t>оформлення</a:t>
            </a:r>
            <a:r>
              <a:rPr lang="ru-RU" dirty="0"/>
              <a:t>. У </a:t>
            </a:r>
            <a:r>
              <a:rPr lang="ru-RU" dirty="0" err="1"/>
              <a:t>разі</a:t>
            </a:r>
            <a:r>
              <a:rPr lang="ru-RU" dirty="0"/>
              <a:t> </a:t>
            </a:r>
            <a:r>
              <a:rPr lang="ru-RU" dirty="0" err="1"/>
              <a:t>якщо</a:t>
            </a:r>
            <a:r>
              <a:rPr lang="ru-RU" dirty="0"/>
              <a:t> </a:t>
            </a:r>
            <a:r>
              <a:rPr lang="ru-RU" dirty="0" err="1"/>
              <a:t>автоматизованою</a:t>
            </a:r>
            <a:r>
              <a:rPr lang="ru-RU" dirty="0"/>
              <a:t> системою </a:t>
            </a:r>
            <a:r>
              <a:rPr lang="ru-RU" dirty="0" err="1"/>
              <a:t>митного</a:t>
            </a:r>
            <a:r>
              <a:rPr lang="ru-RU" dirty="0"/>
              <a:t> </a:t>
            </a:r>
            <a:r>
              <a:rPr lang="ru-RU" dirty="0" err="1"/>
              <a:t>оформлення</a:t>
            </a:r>
            <a:r>
              <a:rPr lang="ru-RU" dirty="0"/>
              <a:t> </a:t>
            </a:r>
            <a:r>
              <a:rPr lang="ru-RU" dirty="0" err="1"/>
              <a:t>або</a:t>
            </a:r>
            <a:r>
              <a:rPr lang="ru-RU" dirty="0"/>
              <a:t> </a:t>
            </a:r>
            <a:r>
              <a:rPr lang="ru-RU" dirty="0" err="1"/>
              <a:t>посадовою</a:t>
            </a:r>
            <a:r>
              <a:rPr lang="ru-RU" dirty="0"/>
              <a:t> особою </a:t>
            </a:r>
            <a:r>
              <a:rPr lang="ru-RU" dirty="0" err="1"/>
              <a:t>митного</a:t>
            </a:r>
            <a:r>
              <a:rPr lang="ru-RU" dirty="0"/>
              <a:t> органу за результатами </a:t>
            </a:r>
            <a:r>
              <a:rPr lang="ru-RU" dirty="0" err="1"/>
              <a:t>застосування</a:t>
            </a:r>
            <a:r>
              <a:rPr lang="ru-RU" dirty="0"/>
              <a:t> </a:t>
            </a:r>
            <a:r>
              <a:rPr lang="ru-RU" dirty="0" err="1"/>
              <a:t>системи</a:t>
            </a:r>
            <a:r>
              <a:rPr lang="ru-RU" dirty="0"/>
              <a:t> </a:t>
            </a:r>
            <a:r>
              <a:rPr lang="ru-RU" dirty="0" err="1"/>
              <a:t>управління</a:t>
            </a:r>
            <a:r>
              <a:rPr lang="ru-RU" dirty="0"/>
              <a:t> </a:t>
            </a:r>
            <a:r>
              <a:rPr lang="ru-RU" dirty="0" err="1"/>
              <a:t>ризиками</a:t>
            </a:r>
            <a:r>
              <a:rPr lang="ru-RU" dirty="0"/>
              <a:t> не </a:t>
            </a:r>
            <a:r>
              <a:rPr lang="ru-RU" dirty="0" err="1"/>
              <a:t>визначено</a:t>
            </a:r>
            <a:r>
              <a:rPr lang="ru-RU" dirty="0"/>
              <a:t> </a:t>
            </a:r>
            <a:r>
              <a:rPr lang="ru-RU" dirty="0" err="1"/>
              <a:t>необхідність</a:t>
            </a:r>
            <a:r>
              <a:rPr lang="ru-RU" dirty="0"/>
              <a:t> </a:t>
            </a:r>
            <a:r>
              <a:rPr lang="ru-RU" dirty="0" err="1"/>
              <a:t>участі</a:t>
            </a:r>
            <a:r>
              <a:rPr lang="ru-RU" dirty="0"/>
              <a:t> </a:t>
            </a:r>
            <a:r>
              <a:rPr lang="ru-RU" dirty="0" err="1"/>
              <a:t>посадових</a:t>
            </a:r>
            <a:r>
              <a:rPr lang="ru-RU" dirty="0"/>
              <a:t> </a:t>
            </a:r>
            <a:r>
              <a:rPr lang="ru-RU" dirty="0" err="1"/>
              <a:t>осіб</a:t>
            </a:r>
            <a:r>
              <a:rPr lang="ru-RU" dirty="0"/>
              <a:t> </a:t>
            </a:r>
            <a:r>
              <a:rPr lang="ru-RU" dirty="0" err="1"/>
              <a:t>митних</a:t>
            </a:r>
            <a:r>
              <a:rPr lang="ru-RU" dirty="0"/>
              <a:t> </a:t>
            </a:r>
            <a:r>
              <a:rPr lang="ru-RU" dirty="0" err="1"/>
              <a:t>органів</a:t>
            </a:r>
            <a:r>
              <a:rPr lang="ru-RU" dirty="0"/>
              <a:t> у </a:t>
            </a:r>
            <a:r>
              <a:rPr lang="ru-RU" dirty="0" err="1"/>
              <a:t>виконанні</a:t>
            </a:r>
            <a:r>
              <a:rPr lang="ru-RU" dirty="0"/>
              <a:t> </a:t>
            </a:r>
            <a:r>
              <a:rPr lang="ru-RU" dirty="0" err="1"/>
              <a:t>митних</a:t>
            </a:r>
            <a:r>
              <a:rPr lang="ru-RU" dirty="0"/>
              <a:t> формальностей за </a:t>
            </a:r>
            <a:r>
              <a:rPr lang="ru-RU" dirty="0" err="1"/>
              <a:t>спрощеною</a:t>
            </a:r>
            <a:r>
              <a:rPr lang="ru-RU" dirty="0"/>
              <a:t> </a:t>
            </a:r>
            <a:r>
              <a:rPr lang="ru-RU" dirty="0" err="1"/>
              <a:t>митною</a:t>
            </a:r>
            <a:r>
              <a:rPr lang="ru-RU" dirty="0"/>
              <a:t> </a:t>
            </a:r>
            <a:r>
              <a:rPr lang="ru-RU" dirty="0" err="1"/>
              <a:t>декларацією</a:t>
            </a:r>
            <a:r>
              <a:rPr lang="ru-RU" dirty="0"/>
              <a:t>, </a:t>
            </a:r>
            <a:r>
              <a:rPr lang="ru-RU" dirty="0" err="1"/>
              <a:t>митні</a:t>
            </a:r>
            <a:r>
              <a:rPr lang="ru-RU" dirty="0"/>
              <a:t> </a:t>
            </a:r>
            <a:r>
              <a:rPr lang="ru-RU" dirty="0" err="1"/>
              <a:t>формальності</a:t>
            </a:r>
            <a:r>
              <a:rPr lang="ru-RU" dirty="0"/>
              <a:t> за такою </a:t>
            </a:r>
            <a:r>
              <a:rPr lang="ru-RU" dirty="0" err="1"/>
              <a:t>спрощеною</a:t>
            </a:r>
            <a:r>
              <a:rPr lang="ru-RU" dirty="0"/>
              <a:t> </a:t>
            </a:r>
            <a:r>
              <a:rPr lang="ru-RU" dirty="0" err="1"/>
              <a:t>митною</a:t>
            </a:r>
            <a:r>
              <a:rPr lang="ru-RU" dirty="0"/>
              <a:t> </a:t>
            </a:r>
            <a:r>
              <a:rPr lang="ru-RU" dirty="0" err="1"/>
              <a:t>декларацією</a:t>
            </a:r>
            <a:r>
              <a:rPr lang="ru-RU" dirty="0"/>
              <a:t> </a:t>
            </a:r>
            <a:r>
              <a:rPr lang="ru-RU" dirty="0" err="1"/>
              <a:t>виконуються</a:t>
            </a:r>
            <a:r>
              <a:rPr lang="ru-RU" dirty="0"/>
              <a:t> </a:t>
            </a:r>
            <a:r>
              <a:rPr lang="ru-RU" dirty="0" err="1"/>
              <a:t>автоматизованою</a:t>
            </a:r>
            <a:r>
              <a:rPr lang="ru-RU" dirty="0"/>
              <a:t> системою </a:t>
            </a:r>
            <a:r>
              <a:rPr lang="ru-RU" dirty="0" err="1"/>
              <a:t>митного</a:t>
            </a:r>
            <a:r>
              <a:rPr lang="ru-RU" dirty="0"/>
              <a:t> </a:t>
            </a:r>
            <a:r>
              <a:rPr lang="ru-RU" dirty="0" err="1"/>
              <a:t>оформлення</a:t>
            </a:r>
            <a:r>
              <a:rPr lang="ru-RU" dirty="0"/>
              <a:t> в автоматичному </a:t>
            </a:r>
            <a:r>
              <a:rPr lang="ru-RU" dirty="0" err="1"/>
              <a:t>режимі</a:t>
            </a:r>
            <a:r>
              <a:rPr lang="ru-RU" dirty="0"/>
              <a:t> </a:t>
            </a:r>
            <a:r>
              <a:rPr lang="ru-RU" dirty="0" err="1"/>
              <a:t>протягом</a:t>
            </a:r>
            <a:r>
              <a:rPr lang="ru-RU" dirty="0"/>
              <a:t> 15 </a:t>
            </a:r>
            <a:r>
              <a:rPr lang="ru-RU" dirty="0" err="1"/>
              <a:t>хвилин</a:t>
            </a:r>
            <a:r>
              <a:rPr lang="ru-RU" dirty="0"/>
              <a:t> з моменту </a:t>
            </a:r>
            <a:r>
              <a:rPr lang="ru-RU" dirty="0" err="1"/>
              <a:t>її</a:t>
            </a:r>
            <a:r>
              <a:rPr lang="ru-RU" dirty="0"/>
              <a:t> </a:t>
            </a:r>
            <a:r>
              <a:rPr lang="ru-RU" dirty="0" err="1"/>
              <a:t>реєстрації</a:t>
            </a:r>
            <a:r>
              <a:rPr lang="ru-RU" dirty="0"/>
              <a:t>. </a:t>
            </a:r>
            <a:r>
              <a:rPr lang="ru-RU" dirty="0" err="1"/>
              <a:t>Особливості</a:t>
            </a:r>
            <a:r>
              <a:rPr lang="ru-RU" dirty="0"/>
              <a:t> </a:t>
            </a:r>
            <a:r>
              <a:rPr lang="ru-RU" dirty="0" err="1"/>
              <a:t>виконання</a:t>
            </a:r>
            <a:r>
              <a:rPr lang="ru-RU" dirty="0"/>
              <a:t> </a:t>
            </a:r>
            <a:r>
              <a:rPr lang="ru-RU" dirty="0" err="1"/>
              <a:t>митних</a:t>
            </a:r>
            <a:r>
              <a:rPr lang="ru-RU" dirty="0"/>
              <a:t> формальностей </a:t>
            </a:r>
            <a:r>
              <a:rPr lang="ru-RU" dirty="0" err="1"/>
              <a:t>під</a:t>
            </a:r>
            <a:r>
              <a:rPr lang="ru-RU" dirty="0"/>
              <a:t> час </a:t>
            </a:r>
            <a:r>
              <a:rPr lang="ru-RU" dirty="0" err="1"/>
              <a:t>застосування</a:t>
            </a:r>
            <a:r>
              <a:rPr lang="ru-RU" dirty="0"/>
              <a:t> </a:t>
            </a:r>
            <a:r>
              <a:rPr lang="ru-RU" dirty="0" err="1"/>
              <a:t>процедури</a:t>
            </a:r>
            <a:r>
              <a:rPr lang="ru-RU" dirty="0"/>
              <a:t> </a:t>
            </a:r>
            <a:r>
              <a:rPr lang="ru-RU" dirty="0" err="1"/>
              <a:t>спрощеного</a:t>
            </a:r>
            <a:r>
              <a:rPr lang="ru-RU" dirty="0"/>
              <a:t> </a:t>
            </a:r>
            <a:r>
              <a:rPr lang="ru-RU" dirty="0" err="1"/>
              <a:t>декларування</a:t>
            </a:r>
            <a:r>
              <a:rPr lang="ru-RU" dirty="0"/>
              <a:t> </a:t>
            </a:r>
            <a:r>
              <a:rPr lang="ru-RU" dirty="0" err="1"/>
              <a:t>визначаються</a:t>
            </a:r>
            <a:r>
              <a:rPr lang="ru-RU" dirty="0"/>
              <a:t> </a:t>
            </a:r>
            <a:r>
              <a:rPr lang="ru-RU" dirty="0" err="1"/>
              <a:t>центральним</a:t>
            </a:r>
            <a:r>
              <a:rPr lang="ru-RU" dirty="0"/>
              <a:t> органом </a:t>
            </a:r>
            <a:r>
              <a:rPr lang="ru-RU" dirty="0" err="1"/>
              <a:t>виконавчої</a:t>
            </a:r>
            <a:r>
              <a:rPr lang="ru-RU" dirty="0"/>
              <a:t> </a:t>
            </a:r>
            <a:r>
              <a:rPr lang="ru-RU" dirty="0" err="1"/>
              <a:t>влади</a:t>
            </a:r>
            <a:r>
              <a:rPr lang="ru-RU" dirty="0"/>
              <a:t>, </a:t>
            </a:r>
            <a:r>
              <a:rPr lang="ru-RU" dirty="0" err="1"/>
              <a:t>що</a:t>
            </a:r>
            <a:r>
              <a:rPr lang="ru-RU" dirty="0"/>
              <a:t> </a:t>
            </a:r>
            <a:r>
              <a:rPr lang="ru-RU" dirty="0" err="1"/>
              <a:t>забезпечує</a:t>
            </a:r>
            <a:r>
              <a:rPr lang="ru-RU" dirty="0"/>
              <a:t> </a:t>
            </a:r>
            <a:r>
              <a:rPr lang="ru-RU" dirty="0" err="1"/>
              <a:t>формування</a:t>
            </a:r>
            <a:r>
              <a:rPr lang="ru-RU" dirty="0"/>
              <a:t> та </a:t>
            </a:r>
            <a:r>
              <a:rPr lang="ru-RU" dirty="0" err="1"/>
              <a:t>реалізує</a:t>
            </a:r>
            <a:r>
              <a:rPr lang="ru-RU" dirty="0"/>
              <a:t> </a:t>
            </a:r>
            <a:r>
              <a:rPr lang="ru-RU" dirty="0" err="1"/>
              <a:t>державну</a:t>
            </a:r>
            <a:r>
              <a:rPr lang="ru-RU" dirty="0"/>
              <a:t> </a:t>
            </a:r>
            <a:r>
              <a:rPr lang="ru-RU" dirty="0" err="1"/>
              <a:t>фінансову</a:t>
            </a:r>
            <a:r>
              <a:rPr lang="ru-RU" dirty="0"/>
              <a:t> </a:t>
            </a:r>
            <a:r>
              <a:rPr lang="ru-RU" dirty="0" err="1"/>
              <a:t>політику</a:t>
            </a:r>
            <a:r>
              <a:rPr lang="ru-RU" dirty="0"/>
              <a:t>.</a:t>
            </a:r>
          </a:p>
          <a:p>
            <a:r>
              <a:rPr lang="ru-RU" dirty="0" err="1"/>
              <a:t>Оформлення</a:t>
            </a:r>
            <a:r>
              <a:rPr lang="ru-RU" dirty="0"/>
              <a:t> </a:t>
            </a:r>
            <a:r>
              <a:rPr lang="ru-RU" dirty="0" err="1"/>
              <a:t>спрощеної</a:t>
            </a:r>
            <a:r>
              <a:rPr lang="ru-RU" dirty="0"/>
              <a:t> </a:t>
            </a:r>
            <a:r>
              <a:rPr lang="ru-RU" dirty="0" err="1"/>
              <a:t>митної</a:t>
            </a:r>
            <a:r>
              <a:rPr lang="ru-RU" dirty="0"/>
              <a:t> </a:t>
            </a:r>
            <a:r>
              <a:rPr lang="ru-RU" dirty="0" err="1"/>
              <a:t>декларації</a:t>
            </a:r>
            <a:r>
              <a:rPr lang="ru-RU" dirty="0"/>
              <a:t> є </a:t>
            </a:r>
            <a:r>
              <a:rPr lang="ru-RU" dirty="0" err="1"/>
              <a:t>випуском</a:t>
            </a:r>
            <a:r>
              <a:rPr lang="ru-RU" dirty="0"/>
              <a:t> </a:t>
            </a:r>
            <a:r>
              <a:rPr lang="ru-RU" dirty="0" err="1"/>
              <a:t>товарів</a:t>
            </a:r>
            <a:r>
              <a:rPr lang="ru-RU" dirty="0"/>
              <a:t> у заявлений </a:t>
            </a:r>
            <a:r>
              <a:rPr lang="ru-RU" dirty="0" err="1"/>
              <a:t>митний</a:t>
            </a:r>
            <a:r>
              <a:rPr lang="ru-RU" dirty="0"/>
              <a:t> режим.</a:t>
            </a:r>
          </a:p>
          <a:p>
            <a:r>
              <a:rPr lang="ru-RU" dirty="0"/>
              <a:t>Строк </a:t>
            </a:r>
            <a:r>
              <a:rPr lang="ru-RU" dirty="0" err="1"/>
              <a:t>подання</a:t>
            </a:r>
            <a:r>
              <a:rPr lang="ru-RU" dirty="0"/>
              <a:t> </a:t>
            </a:r>
            <a:r>
              <a:rPr lang="ru-RU" dirty="0" err="1"/>
              <a:t>додаткової</a:t>
            </a:r>
            <a:r>
              <a:rPr lang="ru-RU" dirty="0"/>
              <a:t> </a:t>
            </a:r>
            <a:r>
              <a:rPr lang="ru-RU" dirty="0" err="1"/>
              <a:t>декларації</a:t>
            </a:r>
            <a:r>
              <a:rPr lang="ru-RU" dirty="0"/>
              <a:t> до </a:t>
            </a:r>
            <a:r>
              <a:rPr lang="ru-RU" dirty="0" err="1"/>
              <a:t>спрощеної</a:t>
            </a:r>
            <a:r>
              <a:rPr lang="ru-RU" dirty="0"/>
              <a:t> </a:t>
            </a:r>
            <a:r>
              <a:rPr lang="ru-RU" dirty="0" err="1"/>
              <a:t>декларації</a:t>
            </a:r>
            <a:r>
              <a:rPr lang="ru-RU" dirty="0"/>
              <a:t> </a:t>
            </a:r>
            <a:r>
              <a:rPr lang="ru-RU" dirty="0" err="1"/>
              <a:t>залежно</a:t>
            </a:r>
            <a:r>
              <a:rPr lang="ru-RU" dirty="0"/>
              <a:t> </a:t>
            </a:r>
            <a:r>
              <a:rPr lang="ru-RU" dirty="0" err="1"/>
              <a:t>від</a:t>
            </a:r>
            <a:r>
              <a:rPr lang="ru-RU" dirty="0"/>
              <a:t> строку </a:t>
            </a:r>
            <a:r>
              <a:rPr lang="ru-RU" dirty="0" err="1"/>
              <a:t>використання</a:t>
            </a:r>
            <a:r>
              <a:rPr lang="ru-RU" dirty="0"/>
              <a:t> </a:t>
            </a:r>
            <a:r>
              <a:rPr lang="ru-RU" dirty="0" err="1"/>
              <a:t>підприємством</a:t>
            </a:r>
            <a:r>
              <a:rPr lang="ru-RU" dirty="0"/>
              <a:t> </a:t>
            </a:r>
            <a:r>
              <a:rPr lang="ru-RU" dirty="0" err="1"/>
              <a:t>процедури</a:t>
            </a:r>
            <a:r>
              <a:rPr lang="ru-RU" dirty="0"/>
              <a:t> </a:t>
            </a:r>
            <a:r>
              <a:rPr lang="ru-RU" dirty="0" err="1"/>
              <a:t>спрощеного</a:t>
            </a:r>
            <a:r>
              <a:rPr lang="ru-RU" dirty="0"/>
              <a:t> </a:t>
            </a:r>
            <a:r>
              <a:rPr lang="ru-RU" dirty="0" err="1"/>
              <a:t>декларування</a:t>
            </a:r>
            <a:r>
              <a:rPr lang="ru-RU" dirty="0"/>
              <a:t> становить:</a:t>
            </a:r>
          </a:p>
          <a:p>
            <a:r>
              <a:rPr lang="ru-RU" dirty="0"/>
              <a:t>1) 15 </a:t>
            </a:r>
            <a:r>
              <a:rPr lang="ru-RU" dirty="0" err="1"/>
              <a:t>днів</a:t>
            </a:r>
            <a:r>
              <a:rPr lang="ru-RU" dirty="0"/>
              <a:t> - у </a:t>
            </a:r>
            <a:r>
              <a:rPr lang="ru-RU" dirty="0" err="1"/>
              <a:t>разі</a:t>
            </a:r>
            <a:r>
              <a:rPr lang="ru-RU" dirty="0"/>
              <a:t>, </a:t>
            </a:r>
            <a:r>
              <a:rPr lang="ru-RU" dirty="0" err="1"/>
              <a:t>якщо</a:t>
            </a:r>
            <a:r>
              <a:rPr lang="ru-RU" dirty="0"/>
              <a:t> строк </a:t>
            </a:r>
            <a:r>
              <a:rPr lang="ru-RU" dirty="0" err="1"/>
              <a:t>використання</a:t>
            </a:r>
            <a:r>
              <a:rPr lang="ru-RU" dirty="0"/>
              <a:t> </a:t>
            </a:r>
            <a:r>
              <a:rPr lang="ru-RU" dirty="0" err="1"/>
              <a:t>підприємством</a:t>
            </a:r>
            <a:r>
              <a:rPr lang="ru-RU" dirty="0"/>
              <a:t> </a:t>
            </a:r>
            <a:r>
              <a:rPr lang="ru-RU" dirty="0" err="1"/>
              <a:t>процедури</a:t>
            </a:r>
            <a:r>
              <a:rPr lang="ru-RU" dirty="0"/>
              <a:t> </a:t>
            </a:r>
            <a:r>
              <a:rPr lang="ru-RU" dirty="0" err="1"/>
              <a:t>спрощеного</a:t>
            </a:r>
            <a:r>
              <a:rPr lang="ru-RU" dirty="0"/>
              <a:t> </a:t>
            </a:r>
            <a:r>
              <a:rPr lang="ru-RU" dirty="0" err="1"/>
              <a:t>декларування</a:t>
            </a:r>
            <a:r>
              <a:rPr lang="ru-RU" dirty="0"/>
              <a:t> не </a:t>
            </a:r>
            <a:r>
              <a:rPr lang="ru-RU" dirty="0" err="1"/>
              <a:t>перевищує</a:t>
            </a:r>
            <a:r>
              <a:rPr lang="ru-RU" dirty="0"/>
              <a:t> одного року;</a:t>
            </a:r>
          </a:p>
          <a:p>
            <a:r>
              <a:rPr lang="ru-RU" dirty="0"/>
              <a:t>2) 30 </a:t>
            </a:r>
            <a:r>
              <a:rPr lang="ru-RU" dirty="0" err="1"/>
              <a:t>днів</a:t>
            </a:r>
            <a:r>
              <a:rPr lang="ru-RU" dirty="0"/>
              <a:t> - у </a:t>
            </a:r>
            <a:r>
              <a:rPr lang="ru-RU" dirty="0" err="1"/>
              <a:t>разі</a:t>
            </a:r>
            <a:r>
              <a:rPr lang="ru-RU" dirty="0"/>
              <a:t>, </a:t>
            </a:r>
            <a:r>
              <a:rPr lang="ru-RU" dirty="0" err="1"/>
              <a:t>якщо</a:t>
            </a:r>
            <a:r>
              <a:rPr lang="ru-RU" dirty="0"/>
              <a:t> строк </a:t>
            </a:r>
            <a:r>
              <a:rPr lang="ru-RU" dirty="0" err="1"/>
              <a:t>використання</a:t>
            </a:r>
            <a:r>
              <a:rPr lang="ru-RU" dirty="0"/>
              <a:t> </a:t>
            </a:r>
            <a:r>
              <a:rPr lang="ru-RU" dirty="0" err="1"/>
              <a:t>підприємством</a:t>
            </a:r>
            <a:r>
              <a:rPr lang="ru-RU" dirty="0"/>
              <a:t> </a:t>
            </a:r>
            <a:r>
              <a:rPr lang="ru-RU" dirty="0" err="1"/>
              <a:t>процедури</a:t>
            </a:r>
            <a:r>
              <a:rPr lang="ru-RU" dirty="0"/>
              <a:t> </a:t>
            </a:r>
            <a:r>
              <a:rPr lang="ru-RU" dirty="0" err="1"/>
              <a:t>спрощеного</a:t>
            </a:r>
            <a:r>
              <a:rPr lang="ru-RU" dirty="0"/>
              <a:t> </a:t>
            </a:r>
            <a:r>
              <a:rPr lang="ru-RU" dirty="0" err="1"/>
              <a:t>декларування</a:t>
            </a:r>
            <a:r>
              <a:rPr lang="ru-RU" dirty="0"/>
              <a:t> </a:t>
            </a:r>
            <a:r>
              <a:rPr lang="ru-RU" dirty="0" err="1"/>
              <a:t>перевищує</a:t>
            </a:r>
            <a:r>
              <a:rPr lang="ru-RU" dirty="0"/>
              <a:t> один </a:t>
            </a:r>
            <a:r>
              <a:rPr lang="ru-RU" dirty="0" err="1"/>
              <a:t>рік</a:t>
            </a:r>
            <a:r>
              <a:rPr lang="ru-RU" dirty="0"/>
              <a:t>.</a:t>
            </a:r>
          </a:p>
          <a:p>
            <a:endParaRPr lang="ru-RU" dirty="0"/>
          </a:p>
        </p:txBody>
      </p:sp>
    </p:spTree>
    <p:extLst>
      <p:ext uri="{BB962C8B-B14F-4D97-AF65-F5344CB8AC3E}">
        <p14:creationId xmlns:p14="http://schemas.microsoft.com/office/powerpoint/2010/main" val="21873237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5391"/>
            <a:ext cx="8596668" cy="6446066"/>
          </a:xfrm>
        </p:spPr>
        <p:txBody>
          <a:bodyPr>
            <a:normAutofit fontScale="92500" lnSpcReduction="20000"/>
          </a:bodyPr>
          <a:lstStyle/>
          <a:p>
            <a:r>
              <a:rPr lang="ru-RU" dirty="0"/>
              <a:t>У </a:t>
            </a:r>
            <a:r>
              <a:rPr lang="ru-RU" dirty="0" err="1"/>
              <a:t>дозволі</a:t>
            </a:r>
            <a:r>
              <a:rPr lang="ru-RU" dirty="0"/>
              <a:t> на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спрощеного</a:t>
            </a:r>
            <a:r>
              <a:rPr lang="ru-RU" dirty="0"/>
              <a:t> </a:t>
            </a:r>
            <a:r>
              <a:rPr lang="ru-RU" dirty="0" err="1"/>
              <a:t>декларування</a:t>
            </a:r>
            <a:r>
              <a:rPr lang="ru-RU" dirty="0"/>
              <a:t>" </a:t>
            </a:r>
            <a:r>
              <a:rPr lang="ru-RU" dirty="0" err="1"/>
              <a:t>зазначаються</a:t>
            </a:r>
            <a:r>
              <a:rPr lang="ru-RU" dirty="0"/>
              <a:t> </a:t>
            </a:r>
            <a:r>
              <a:rPr lang="ru-RU" dirty="0" err="1"/>
              <a:t>відомості</a:t>
            </a:r>
            <a:r>
              <a:rPr lang="ru-RU" dirty="0"/>
              <a:t> про:</a:t>
            </a:r>
          </a:p>
          <a:p>
            <a:r>
              <a:rPr lang="ru-RU" dirty="0"/>
              <a:t>1) </a:t>
            </a:r>
            <a:r>
              <a:rPr lang="ru-RU" dirty="0" err="1"/>
              <a:t>митницю</a:t>
            </a:r>
            <a:r>
              <a:rPr lang="ru-RU" dirty="0"/>
              <a:t> (</a:t>
            </a:r>
            <a:r>
              <a:rPr lang="ru-RU" dirty="0" err="1"/>
              <a:t>митні</a:t>
            </a:r>
            <a:r>
              <a:rPr lang="ru-RU" dirty="0"/>
              <a:t> </a:t>
            </a:r>
            <a:r>
              <a:rPr lang="ru-RU" dirty="0" err="1"/>
              <a:t>пости</a:t>
            </a:r>
            <a:r>
              <a:rPr lang="ru-RU" dirty="0"/>
              <a:t> </a:t>
            </a:r>
            <a:r>
              <a:rPr lang="ru-RU" dirty="0" err="1"/>
              <a:t>або</a:t>
            </a:r>
            <a:r>
              <a:rPr lang="ru-RU" dirty="0"/>
              <a:t> </a:t>
            </a:r>
            <a:r>
              <a:rPr lang="ru-RU" dirty="0" err="1"/>
              <a:t>інші</a:t>
            </a:r>
            <a:r>
              <a:rPr lang="ru-RU" dirty="0"/>
              <a:t> </a:t>
            </a:r>
            <a:r>
              <a:rPr lang="ru-RU" dirty="0" err="1"/>
              <a:t>структурні</a:t>
            </a:r>
            <a:r>
              <a:rPr lang="ru-RU" dirty="0"/>
              <a:t> </a:t>
            </a:r>
            <a:r>
              <a:rPr lang="ru-RU" dirty="0" err="1"/>
              <a:t>підрозділи</a:t>
            </a:r>
            <a:r>
              <a:rPr lang="ru-RU" dirty="0"/>
              <a:t> </a:t>
            </a:r>
            <a:r>
              <a:rPr lang="ru-RU" dirty="0" err="1"/>
              <a:t>митниці</a:t>
            </a:r>
            <a:r>
              <a:rPr lang="ru-RU" dirty="0"/>
              <a:t>), </a:t>
            </a:r>
            <a:r>
              <a:rPr lang="ru-RU" dirty="0" err="1"/>
              <a:t>якою</a:t>
            </a:r>
            <a:r>
              <a:rPr lang="ru-RU" dirty="0"/>
              <a:t> </a:t>
            </a:r>
            <a:r>
              <a:rPr lang="ru-RU" dirty="0" err="1"/>
              <a:t>здійснюватимуться</a:t>
            </a:r>
            <a:r>
              <a:rPr lang="ru-RU" dirty="0"/>
              <a:t> </a:t>
            </a:r>
            <a:r>
              <a:rPr lang="ru-RU" dirty="0" err="1"/>
              <a:t>митні</a:t>
            </a:r>
            <a:r>
              <a:rPr lang="ru-RU" dirty="0"/>
              <a:t> </a:t>
            </a:r>
            <a:r>
              <a:rPr lang="ru-RU" dirty="0" err="1"/>
              <a:t>формальності</a:t>
            </a:r>
            <a:r>
              <a:rPr lang="ru-RU" dirty="0"/>
              <a:t> </a:t>
            </a:r>
            <a:r>
              <a:rPr lang="ru-RU" dirty="0" err="1"/>
              <a:t>під</a:t>
            </a:r>
            <a:r>
              <a:rPr lang="ru-RU" dirty="0"/>
              <a:t> час </a:t>
            </a:r>
            <a:r>
              <a:rPr lang="ru-RU" dirty="0" err="1"/>
              <a:t>застосування</a:t>
            </a:r>
            <a:r>
              <a:rPr lang="ru-RU" dirty="0"/>
              <a:t> </a:t>
            </a:r>
            <a:r>
              <a:rPr lang="ru-RU" dirty="0" err="1"/>
              <a:t>спеціального</a:t>
            </a:r>
            <a:r>
              <a:rPr lang="ru-RU" dirty="0"/>
              <a:t> </a:t>
            </a:r>
            <a:r>
              <a:rPr lang="ru-RU" dirty="0" err="1"/>
              <a:t>спрощення</a:t>
            </a:r>
            <a:r>
              <a:rPr lang="ru-RU" dirty="0"/>
              <a:t> "процедура </a:t>
            </a:r>
            <a:r>
              <a:rPr lang="ru-RU" dirty="0" err="1"/>
              <a:t>спрощеного</a:t>
            </a:r>
            <a:r>
              <a:rPr lang="ru-RU" dirty="0"/>
              <a:t> </a:t>
            </a:r>
            <a:r>
              <a:rPr lang="ru-RU" dirty="0" err="1"/>
              <a:t>декларування</a:t>
            </a:r>
            <a:r>
              <a:rPr lang="ru-RU" dirty="0"/>
              <a:t>";</a:t>
            </a:r>
          </a:p>
          <a:p>
            <a:r>
              <a:rPr lang="ru-RU" dirty="0"/>
              <a:t>2) </a:t>
            </a:r>
            <a:r>
              <a:rPr lang="ru-RU" dirty="0" err="1"/>
              <a:t>митні</a:t>
            </a:r>
            <a:r>
              <a:rPr lang="ru-RU" dirty="0"/>
              <a:t> </a:t>
            </a:r>
            <a:r>
              <a:rPr lang="ru-RU" dirty="0" err="1"/>
              <a:t>режими</a:t>
            </a:r>
            <a:r>
              <a:rPr lang="ru-RU" dirty="0"/>
              <a:t>, в </a:t>
            </a:r>
            <a:r>
              <a:rPr lang="ru-RU" dirty="0" err="1"/>
              <a:t>які</a:t>
            </a:r>
            <a:r>
              <a:rPr lang="ru-RU" dirty="0"/>
              <a:t> </a:t>
            </a:r>
            <a:r>
              <a:rPr lang="ru-RU" dirty="0" err="1"/>
              <a:t>можуть</a:t>
            </a:r>
            <a:r>
              <a:rPr lang="ru-RU" dirty="0"/>
              <a:t> </a:t>
            </a:r>
            <a:r>
              <a:rPr lang="ru-RU" dirty="0" err="1"/>
              <a:t>поміщуватися</a:t>
            </a:r>
            <a:r>
              <a:rPr lang="ru-RU" dirty="0"/>
              <a:t> </a:t>
            </a:r>
            <a:r>
              <a:rPr lang="ru-RU" dirty="0" err="1"/>
              <a:t>товари</a:t>
            </a:r>
            <a:r>
              <a:rPr lang="ru-RU" dirty="0"/>
              <a:t> </a:t>
            </a:r>
            <a:r>
              <a:rPr lang="ru-RU" dirty="0" err="1"/>
              <a:t>із</a:t>
            </a:r>
            <a:r>
              <a:rPr lang="ru-RU" dirty="0"/>
              <a:t> </a:t>
            </a:r>
            <a:r>
              <a:rPr lang="ru-RU" dirty="0" err="1"/>
              <a:t>застосуванням</a:t>
            </a:r>
            <a:r>
              <a:rPr lang="ru-RU" dirty="0"/>
              <a:t> </a:t>
            </a:r>
            <a:r>
              <a:rPr lang="ru-RU" dirty="0" err="1"/>
              <a:t>спеціального</a:t>
            </a:r>
            <a:r>
              <a:rPr lang="ru-RU" dirty="0"/>
              <a:t> </a:t>
            </a:r>
            <a:r>
              <a:rPr lang="ru-RU" dirty="0" err="1"/>
              <a:t>спрощення</a:t>
            </a:r>
            <a:r>
              <a:rPr lang="ru-RU" dirty="0"/>
              <a:t> "процедура </a:t>
            </a:r>
            <a:r>
              <a:rPr lang="ru-RU" dirty="0" err="1"/>
              <a:t>спрощеного</a:t>
            </a:r>
            <a:r>
              <a:rPr lang="ru-RU" dirty="0"/>
              <a:t> </a:t>
            </a:r>
            <a:r>
              <a:rPr lang="ru-RU" dirty="0" err="1"/>
              <a:t>декларування</a:t>
            </a:r>
            <a:r>
              <a:rPr lang="ru-RU" dirty="0"/>
              <a:t>";</a:t>
            </a:r>
          </a:p>
          <a:p>
            <a:r>
              <a:rPr lang="ru-RU" dirty="0"/>
              <a:t>3) </a:t>
            </a:r>
            <a:r>
              <a:rPr lang="ru-RU" dirty="0" err="1"/>
              <a:t>способи</a:t>
            </a:r>
            <a:r>
              <a:rPr lang="ru-RU" dirty="0"/>
              <a:t> </a:t>
            </a:r>
            <a:r>
              <a:rPr lang="ru-RU" dirty="0" err="1"/>
              <a:t>забезпечення</a:t>
            </a:r>
            <a:r>
              <a:rPr lang="ru-RU" dirty="0"/>
              <a:t> </a:t>
            </a:r>
            <a:r>
              <a:rPr lang="ru-RU" dirty="0" err="1"/>
              <a:t>сплати</a:t>
            </a:r>
            <a:r>
              <a:rPr lang="ru-RU" dirty="0"/>
              <a:t> </a:t>
            </a:r>
            <a:r>
              <a:rPr lang="ru-RU" dirty="0" err="1"/>
              <a:t>митних</a:t>
            </a:r>
            <a:r>
              <a:rPr lang="ru-RU" dirty="0"/>
              <a:t> </a:t>
            </a:r>
            <a:r>
              <a:rPr lang="ru-RU" dirty="0" err="1"/>
              <a:t>платежів</a:t>
            </a:r>
            <a:r>
              <a:rPr lang="ru-RU" dirty="0"/>
              <a:t> (у </a:t>
            </a:r>
            <a:r>
              <a:rPr lang="ru-RU" dirty="0" err="1"/>
              <a:t>разі</a:t>
            </a:r>
            <a:r>
              <a:rPr lang="ru-RU" dirty="0"/>
              <a:t> </a:t>
            </a:r>
            <a:r>
              <a:rPr lang="ru-RU" dirty="0" err="1"/>
              <a:t>застосування</a:t>
            </a:r>
            <a:r>
              <a:rPr lang="ru-RU" dirty="0"/>
              <a:t>);</a:t>
            </a:r>
          </a:p>
          <a:p>
            <a:r>
              <a:rPr lang="ru-RU" dirty="0"/>
              <a:t>4) </a:t>
            </a:r>
            <a:r>
              <a:rPr lang="ru-RU" dirty="0" err="1"/>
              <a:t>перелік</a:t>
            </a:r>
            <a:r>
              <a:rPr lang="ru-RU" dirty="0"/>
              <a:t> </a:t>
            </a:r>
            <a:r>
              <a:rPr lang="ru-RU" dirty="0" err="1"/>
              <a:t>товарів</a:t>
            </a:r>
            <a:r>
              <a:rPr lang="ru-RU" dirty="0"/>
              <a:t>, </a:t>
            </a:r>
            <a:r>
              <a:rPr lang="ru-RU" dirty="0" err="1"/>
              <a:t>щодо</a:t>
            </a:r>
            <a:r>
              <a:rPr lang="ru-RU" dirty="0"/>
              <a:t> </a:t>
            </a:r>
            <a:r>
              <a:rPr lang="ru-RU" dirty="0" err="1"/>
              <a:t>яких</a:t>
            </a:r>
            <a:r>
              <a:rPr lang="ru-RU" dirty="0"/>
              <a:t> </a:t>
            </a:r>
            <a:r>
              <a:rPr lang="ru-RU" dirty="0" err="1"/>
              <a:t>надається</a:t>
            </a:r>
            <a:r>
              <a:rPr lang="ru-RU" dirty="0"/>
              <a:t> </a:t>
            </a:r>
            <a:r>
              <a:rPr lang="ru-RU" dirty="0" err="1"/>
              <a:t>дозвіл</a:t>
            </a:r>
            <a:r>
              <a:rPr lang="ru-RU" dirty="0"/>
              <a:t>, </a:t>
            </a:r>
            <a:r>
              <a:rPr lang="ru-RU" dirty="0" err="1"/>
              <a:t>із</a:t>
            </a:r>
            <a:r>
              <a:rPr lang="ru-RU" dirty="0"/>
              <a:t> </a:t>
            </a:r>
            <a:r>
              <a:rPr lang="ru-RU" dirty="0" err="1"/>
              <a:t>зазначенням</a:t>
            </a:r>
            <a:r>
              <a:rPr lang="ru-RU" dirty="0"/>
              <a:t> </a:t>
            </a:r>
            <a:r>
              <a:rPr lang="ru-RU" dirty="0" err="1"/>
              <a:t>їх</a:t>
            </a:r>
            <a:r>
              <a:rPr lang="ru-RU" dirty="0"/>
              <a:t> </a:t>
            </a:r>
            <a:r>
              <a:rPr lang="ru-RU" dirty="0" err="1"/>
              <a:t>кодів</a:t>
            </a:r>
            <a:r>
              <a:rPr lang="ru-RU" dirty="0"/>
              <a:t> на </a:t>
            </a:r>
            <a:r>
              <a:rPr lang="ru-RU" dirty="0" err="1"/>
              <a:t>рівні</a:t>
            </a:r>
            <a:r>
              <a:rPr lang="ru-RU" dirty="0"/>
              <a:t> </a:t>
            </a:r>
            <a:r>
              <a:rPr lang="ru-RU" dirty="0" err="1"/>
              <a:t>товарної</a:t>
            </a:r>
            <a:r>
              <a:rPr lang="ru-RU" dirty="0"/>
              <a:t> </a:t>
            </a:r>
            <a:r>
              <a:rPr lang="ru-RU" dirty="0" err="1"/>
              <a:t>підкатегорії</a:t>
            </a:r>
            <a:r>
              <a:rPr lang="ru-RU" dirty="0"/>
              <a:t> (10 </a:t>
            </a:r>
            <a:r>
              <a:rPr lang="ru-RU" dirty="0" err="1"/>
              <a:t>знаків</a:t>
            </a:r>
            <a:r>
              <a:rPr lang="ru-RU" dirty="0"/>
              <a:t>) </a:t>
            </a:r>
            <a:r>
              <a:rPr lang="ru-RU" dirty="0" err="1"/>
              <a:t>згідно</a:t>
            </a:r>
            <a:r>
              <a:rPr lang="ru-RU" dirty="0"/>
              <a:t> з </a:t>
            </a:r>
            <a:r>
              <a:rPr lang="ru-RU" u="sng" dirty="0">
                <a:hlinkClick r:id="rId2"/>
              </a:rPr>
              <a:t>УКТ ЗЕД</a:t>
            </a:r>
            <a:r>
              <a:rPr lang="ru-RU" dirty="0"/>
              <a:t>, </a:t>
            </a:r>
            <a:r>
              <a:rPr lang="ru-RU" dirty="0" err="1"/>
              <a:t>найменування</a:t>
            </a:r>
            <a:r>
              <a:rPr lang="ru-RU" dirty="0"/>
              <a:t> та </a:t>
            </a:r>
            <a:r>
              <a:rPr lang="ru-RU" dirty="0" err="1"/>
              <a:t>звичайного</a:t>
            </a:r>
            <a:r>
              <a:rPr lang="ru-RU" dirty="0"/>
              <a:t> </a:t>
            </a:r>
            <a:r>
              <a:rPr lang="ru-RU" dirty="0" err="1"/>
              <a:t>торговельного</a:t>
            </a:r>
            <a:r>
              <a:rPr lang="ru-RU" dirty="0"/>
              <a:t> </a:t>
            </a:r>
            <a:r>
              <a:rPr lang="ru-RU" dirty="0" err="1"/>
              <a:t>опису</a:t>
            </a:r>
            <a:r>
              <a:rPr lang="ru-RU" dirty="0"/>
              <a:t>, </a:t>
            </a:r>
            <a:r>
              <a:rPr lang="ru-RU" dirty="0" err="1"/>
              <a:t>що</a:t>
            </a:r>
            <a:r>
              <a:rPr lang="ru-RU" dirty="0"/>
              <a:t> </a:t>
            </a:r>
            <a:r>
              <a:rPr lang="ru-RU" dirty="0" err="1"/>
              <a:t>дає</a:t>
            </a:r>
            <a:r>
              <a:rPr lang="ru-RU" dirty="0"/>
              <a:t> </a:t>
            </a:r>
            <a:r>
              <a:rPr lang="ru-RU" dirty="0" err="1"/>
              <a:t>змогу</a:t>
            </a:r>
            <a:r>
              <a:rPr lang="ru-RU" dirty="0"/>
              <a:t> </a:t>
            </a:r>
            <a:r>
              <a:rPr lang="ru-RU" dirty="0" err="1"/>
              <a:t>ідентифікувати</a:t>
            </a:r>
            <a:r>
              <a:rPr lang="ru-RU" dirty="0"/>
              <a:t> та </a:t>
            </a:r>
            <a:r>
              <a:rPr lang="ru-RU" dirty="0" err="1"/>
              <a:t>класифікувати</a:t>
            </a:r>
            <a:r>
              <a:rPr lang="ru-RU" dirty="0"/>
              <a:t> </a:t>
            </a:r>
            <a:r>
              <a:rPr lang="ru-RU" dirty="0" err="1"/>
              <a:t>ці</a:t>
            </a:r>
            <a:r>
              <a:rPr lang="ru-RU" dirty="0"/>
              <a:t> </a:t>
            </a:r>
            <a:r>
              <a:rPr lang="ru-RU" dirty="0" err="1"/>
              <a:t>товари</a:t>
            </a:r>
            <a:r>
              <a:rPr lang="ru-RU" dirty="0"/>
              <a:t>;</a:t>
            </a:r>
          </a:p>
          <a:p>
            <a:r>
              <a:rPr lang="ru-RU" dirty="0"/>
              <a:t>5) </a:t>
            </a:r>
            <a:r>
              <a:rPr lang="ru-RU" dirty="0" err="1"/>
              <a:t>перелік</a:t>
            </a:r>
            <a:r>
              <a:rPr lang="ru-RU" dirty="0"/>
              <a:t> </a:t>
            </a:r>
            <a:r>
              <a:rPr lang="ru-RU" dirty="0" err="1"/>
              <a:t>засобів</a:t>
            </a:r>
            <a:r>
              <a:rPr lang="ru-RU" dirty="0"/>
              <a:t> та </a:t>
            </a:r>
            <a:r>
              <a:rPr lang="ru-RU" dirty="0" err="1"/>
              <a:t>способи</a:t>
            </a:r>
            <a:r>
              <a:rPr lang="ru-RU" dirty="0"/>
              <a:t> </a:t>
            </a:r>
            <a:r>
              <a:rPr lang="ru-RU" dirty="0" err="1"/>
              <a:t>переміщення</a:t>
            </a:r>
            <a:r>
              <a:rPr lang="ru-RU" dirty="0"/>
              <a:t> </a:t>
            </a:r>
            <a:r>
              <a:rPr lang="ru-RU" dirty="0" err="1"/>
              <a:t>товарів</a:t>
            </a:r>
            <a:r>
              <a:rPr lang="ru-RU" dirty="0"/>
              <a:t>, </a:t>
            </a:r>
            <a:r>
              <a:rPr lang="ru-RU" dirty="0" err="1"/>
              <a:t>щодо</a:t>
            </a:r>
            <a:r>
              <a:rPr lang="ru-RU" dirty="0"/>
              <a:t> </a:t>
            </a:r>
            <a:r>
              <a:rPr lang="ru-RU" dirty="0" err="1"/>
              <a:t>яких</a:t>
            </a:r>
            <a:r>
              <a:rPr lang="ru-RU" dirty="0"/>
              <a:t> </a:t>
            </a:r>
            <a:r>
              <a:rPr lang="ru-RU" dirty="0" err="1"/>
              <a:t>надається</a:t>
            </a:r>
            <a:r>
              <a:rPr lang="ru-RU" dirty="0"/>
              <a:t> </a:t>
            </a:r>
            <a:r>
              <a:rPr lang="ru-RU" dirty="0" err="1"/>
              <a:t>дозвіл</a:t>
            </a:r>
            <a:r>
              <a:rPr lang="ru-RU" dirty="0"/>
              <a:t>;</a:t>
            </a:r>
          </a:p>
          <a:p>
            <a:r>
              <a:rPr lang="ru-RU" dirty="0"/>
              <a:t>6) порядок </a:t>
            </a:r>
            <a:r>
              <a:rPr lang="ru-RU" dirty="0" err="1"/>
              <a:t>інформаційного</a:t>
            </a:r>
            <a:r>
              <a:rPr lang="ru-RU" dirty="0"/>
              <a:t> </a:t>
            </a:r>
            <a:r>
              <a:rPr lang="ru-RU" dirty="0" err="1"/>
              <a:t>обміну</a:t>
            </a:r>
            <a:r>
              <a:rPr lang="ru-RU" dirty="0"/>
              <a:t> </a:t>
            </a:r>
            <a:r>
              <a:rPr lang="ru-RU" dirty="0" err="1"/>
              <a:t>між</a:t>
            </a:r>
            <a:r>
              <a:rPr lang="ru-RU" dirty="0"/>
              <a:t> </a:t>
            </a:r>
            <a:r>
              <a:rPr lang="ru-RU" dirty="0" err="1"/>
              <a:t>підприємством</a:t>
            </a:r>
            <a:r>
              <a:rPr lang="ru-RU" dirty="0"/>
              <a:t>, яке </a:t>
            </a:r>
            <a:r>
              <a:rPr lang="ru-RU" dirty="0" err="1"/>
              <a:t>отримало</a:t>
            </a:r>
            <a:r>
              <a:rPr lang="ru-RU" dirty="0"/>
              <a:t> </a:t>
            </a:r>
            <a:r>
              <a:rPr lang="ru-RU" dirty="0" err="1"/>
              <a:t>авторизацію</a:t>
            </a:r>
            <a:r>
              <a:rPr lang="ru-RU" dirty="0"/>
              <a:t> АЕО-С, </a:t>
            </a:r>
            <a:r>
              <a:rPr lang="ru-RU" dirty="0" err="1"/>
              <a:t>митницею</a:t>
            </a:r>
            <a:r>
              <a:rPr lang="ru-RU" dirty="0"/>
              <a:t>, яка </a:t>
            </a:r>
            <a:r>
              <a:rPr lang="ru-RU" dirty="0" err="1"/>
              <a:t>видала</a:t>
            </a:r>
            <a:r>
              <a:rPr lang="ru-RU" dirty="0"/>
              <a:t> </a:t>
            </a:r>
            <a:r>
              <a:rPr lang="ru-RU" dirty="0" err="1"/>
              <a:t>дозвіл</a:t>
            </a:r>
            <a:r>
              <a:rPr lang="ru-RU" dirty="0"/>
              <a:t>, та </a:t>
            </a:r>
            <a:r>
              <a:rPr lang="ru-RU" dirty="0" err="1"/>
              <a:t>єдиною</a:t>
            </a:r>
            <a:r>
              <a:rPr lang="ru-RU" dirty="0"/>
              <a:t> </a:t>
            </a:r>
            <a:r>
              <a:rPr lang="ru-RU" dirty="0" err="1"/>
              <a:t>автоматизованою</a:t>
            </a:r>
            <a:r>
              <a:rPr lang="ru-RU" dirty="0"/>
              <a:t> </a:t>
            </a:r>
            <a:r>
              <a:rPr lang="ru-RU" dirty="0" err="1"/>
              <a:t>інформаційною</a:t>
            </a:r>
            <a:r>
              <a:rPr lang="ru-RU" dirty="0"/>
              <a:t> системою </a:t>
            </a:r>
            <a:r>
              <a:rPr lang="ru-RU" dirty="0" err="1"/>
              <a:t>митних</a:t>
            </a:r>
            <a:r>
              <a:rPr lang="ru-RU" dirty="0"/>
              <a:t> </a:t>
            </a:r>
            <a:r>
              <a:rPr lang="ru-RU" dirty="0" err="1"/>
              <a:t>органів</a:t>
            </a:r>
            <a:r>
              <a:rPr lang="ru-RU" dirty="0"/>
              <a:t> </a:t>
            </a:r>
            <a:r>
              <a:rPr lang="ru-RU" dirty="0" err="1"/>
              <a:t>із</a:t>
            </a:r>
            <a:r>
              <a:rPr lang="ru-RU" dirty="0"/>
              <a:t> </a:t>
            </a:r>
            <a:r>
              <a:rPr lang="ru-RU" dirty="0" err="1"/>
              <a:t>використанням</a:t>
            </a:r>
            <a:r>
              <a:rPr lang="ru-RU" dirty="0"/>
              <a:t> </a:t>
            </a:r>
            <a:r>
              <a:rPr lang="ru-RU" dirty="0" err="1"/>
              <a:t>відповідних</a:t>
            </a:r>
            <a:r>
              <a:rPr lang="ru-RU" dirty="0"/>
              <a:t> веб-</a:t>
            </a:r>
            <a:r>
              <a:rPr lang="ru-RU" dirty="0" err="1"/>
              <a:t>сервісів</a:t>
            </a:r>
            <a:r>
              <a:rPr lang="ru-RU" dirty="0"/>
              <a:t> та </a:t>
            </a:r>
            <a:r>
              <a:rPr lang="ru-RU" dirty="0" err="1"/>
              <a:t>інших</a:t>
            </a:r>
            <a:r>
              <a:rPr lang="ru-RU" dirty="0"/>
              <a:t> </a:t>
            </a:r>
            <a:r>
              <a:rPr lang="ru-RU" dirty="0" err="1"/>
              <a:t>електронних</a:t>
            </a:r>
            <a:r>
              <a:rPr lang="ru-RU" dirty="0"/>
              <a:t> </a:t>
            </a:r>
            <a:r>
              <a:rPr lang="ru-RU" dirty="0" err="1"/>
              <a:t>сервісів</a:t>
            </a:r>
            <a:r>
              <a:rPr lang="ru-RU" dirty="0"/>
              <a:t>, </a:t>
            </a:r>
            <a:r>
              <a:rPr lang="ru-RU" dirty="0" err="1"/>
              <a:t>доступних</a:t>
            </a:r>
            <a:r>
              <a:rPr lang="ru-RU" dirty="0"/>
              <a:t> через мережу </a:t>
            </a:r>
            <a:r>
              <a:rPr lang="ru-RU" dirty="0" err="1"/>
              <a:t>Інтернет</a:t>
            </a:r>
            <a:r>
              <a:rPr lang="ru-RU" dirty="0"/>
              <a:t>;</a:t>
            </a:r>
          </a:p>
          <a:p>
            <a:r>
              <a:rPr lang="ru-RU" dirty="0"/>
              <a:t>7) порядок </a:t>
            </a:r>
            <a:r>
              <a:rPr lang="ru-RU" dirty="0" err="1"/>
              <a:t>інформаційного</a:t>
            </a:r>
            <a:r>
              <a:rPr lang="ru-RU" dirty="0"/>
              <a:t> </a:t>
            </a:r>
            <a:r>
              <a:rPr lang="ru-RU" dirty="0" err="1"/>
              <a:t>обміну</a:t>
            </a:r>
            <a:r>
              <a:rPr lang="ru-RU" dirty="0"/>
              <a:t> </a:t>
            </a:r>
            <a:r>
              <a:rPr lang="ru-RU" dirty="0" err="1"/>
              <a:t>між</a:t>
            </a:r>
            <a:r>
              <a:rPr lang="ru-RU" dirty="0"/>
              <a:t> </a:t>
            </a:r>
            <a:r>
              <a:rPr lang="ru-RU" dirty="0" err="1"/>
              <a:t>підприємством</a:t>
            </a:r>
            <a:r>
              <a:rPr lang="ru-RU" dirty="0"/>
              <a:t>, яке </a:t>
            </a:r>
            <a:r>
              <a:rPr lang="ru-RU" dirty="0" err="1"/>
              <a:t>отримало</a:t>
            </a:r>
            <a:r>
              <a:rPr lang="ru-RU" dirty="0"/>
              <a:t> </a:t>
            </a:r>
            <a:r>
              <a:rPr lang="ru-RU" dirty="0" err="1"/>
              <a:t>авторизацію</a:t>
            </a:r>
            <a:r>
              <a:rPr lang="ru-RU" dirty="0"/>
              <a:t> АЕО-С, та </a:t>
            </a:r>
            <a:r>
              <a:rPr lang="ru-RU" dirty="0" err="1"/>
              <a:t>митницею</a:t>
            </a:r>
            <a:r>
              <a:rPr lang="ru-RU" dirty="0"/>
              <a:t>, яка </a:t>
            </a:r>
            <a:r>
              <a:rPr lang="ru-RU" dirty="0" err="1"/>
              <a:t>видала</a:t>
            </a:r>
            <a:r>
              <a:rPr lang="ru-RU" dirty="0"/>
              <a:t> </a:t>
            </a:r>
            <a:r>
              <a:rPr lang="ru-RU" dirty="0" err="1"/>
              <a:t>дозвіл</a:t>
            </a:r>
            <a:r>
              <a:rPr lang="ru-RU" dirty="0"/>
              <a:t>, у </a:t>
            </a:r>
            <a:r>
              <a:rPr lang="ru-RU" dirty="0" err="1"/>
              <a:t>разі</a:t>
            </a:r>
            <a:r>
              <a:rPr lang="ru-RU" dirty="0"/>
              <a:t> </a:t>
            </a:r>
            <a:r>
              <a:rPr lang="ru-RU" dirty="0" err="1"/>
              <a:t>виходу</a:t>
            </a:r>
            <a:r>
              <a:rPr lang="ru-RU" dirty="0"/>
              <a:t> з ладу </a:t>
            </a:r>
            <a:r>
              <a:rPr lang="ru-RU" dirty="0" err="1"/>
              <a:t>єдиної</a:t>
            </a:r>
            <a:r>
              <a:rPr lang="ru-RU" dirty="0"/>
              <a:t> </a:t>
            </a:r>
            <a:r>
              <a:rPr lang="ru-RU" dirty="0" err="1"/>
              <a:t>автоматизованої</a:t>
            </a:r>
            <a:r>
              <a:rPr lang="ru-RU" dirty="0"/>
              <a:t> </a:t>
            </a:r>
            <a:r>
              <a:rPr lang="ru-RU" dirty="0" err="1"/>
              <a:t>інформаційної</a:t>
            </a:r>
            <a:r>
              <a:rPr lang="ru-RU" dirty="0"/>
              <a:t> </a:t>
            </a:r>
            <a:r>
              <a:rPr lang="ru-RU" dirty="0" err="1"/>
              <a:t>системи</a:t>
            </a:r>
            <a:r>
              <a:rPr lang="ru-RU" dirty="0"/>
              <a:t> </a:t>
            </a:r>
            <a:r>
              <a:rPr lang="ru-RU" dirty="0" err="1"/>
              <a:t>митних</a:t>
            </a:r>
            <a:r>
              <a:rPr lang="ru-RU" dirty="0"/>
              <a:t> </a:t>
            </a:r>
            <a:r>
              <a:rPr lang="ru-RU" dirty="0" err="1"/>
              <a:t>органів</a:t>
            </a:r>
            <a:r>
              <a:rPr lang="ru-RU" dirty="0"/>
              <a:t>, </a:t>
            </a:r>
            <a:r>
              <a:rPr lang="ru-RU" dirty="0" err="1"/>
              <a:t>відповідних</a:t>
            </a:r>
            <a:r>
              <a:rPr lang="ru-RU" dirty="0"/>
              <a:t> веб-</a:t>
            </a:r>
            <a:r>
              <a:rPr lang="ru-RU" dirty="0" err="1"/>
              <a:t>сервісів</a:t>
            </a:r>
            <a:r>
              <a:rPr lang="ru-RU" dirty="0"/>
              <a:t> та </a:t>
            </a:r>
            <a:r>
              <a:rPr lang="ru-RU" dirty="0" err="1"/>
              <a:t>інших</a:t>
            </a:r>
            <a:r>
              <a:rPr lang="ru-RU" dirty="0"/>
              <a:t> </a:t>
            </a:r>
            <a:r>
              <a:rPr lang="ru-RU" dirty="0" err="1"/>
              <a:t>електронних</a:t>
            </a:r>
            <a:r>
              <a:rPr lang="ru-RU" dirty="0"/>
              <a:t> </a:t>
            </a:r>
            <a:r>
              <a:rPr lang="ru-RU" dirty="0" err="1"/>
              <a:t>сервісів</a:t>
            </a:r>
            <a:r>
              <a:rPr lang="ru-RU" dirty="0"/>
              <a:t>, </a:t>
            </a:r>
            <a:r>
              <a:rPr lang="ru-RU" dirty="0" err="1"/>
              <a:t>доступних</a:t>
            </a:r>
            <a:r>
              <a:rPr lang="ru-RU" dirty="0"/>
              <a:t> через мережу </a:t>
            </a:r>
            <a:r>
              <a:rPr lang="ru-RU" dirty="0" err="1"/>
              <a:t>Інтернет</a:t>
            </a:r>
            <a:r>
              <a:rPr lang="ru-RU" dirty="0"/>
              <a:t>;</a:t>
            </a:r>
          </a:p>
          <a:p>
            <a:r>
              <a:rPr lang="ru-RU" dirty="0"/>
              <a:t>8) </a:t>
            </a:r>
            <a:r>
              <a:rPr lang="ru-RU" dirty="0" err="1"/>
              <a:t>інші</a:t>
            </a:r>
            <a:r>
              <a:rPr lang="ru-RU" dirty="0"/>
              <a:t> </a:t>
            </a:r>
            <a:r>
              <a:rPr lang="ru-RU" dirty="0" err="1"/>
              <a:t>відомості</a:t>
            </a:r>
            <a:r>
              <a:rPr lang="ru-RU" dirty="0"/>
              <a:t>, </a:t>
            </a:r>
            <a:r>
              <a:rPr lang="ru-RU" dirty="0" err="1"/>
              <a:t>визначені</a:t>
            </a:r>
            <a:r>
              <a:rPr lang="ru-RU" dirty="0"/>
              <a:t> формою такого </a:t>
            </a:r>
            <a:r>
              <a:rPr lang="ru-RU" dirty="0" err="1"/>
              <a:t>дозволу</a:t>
            </a:r>
            <a:r>
              <a:rPr lang="ru-RU" dirty="0"/>
              <a:t>.</a:t>
            </a:r>
          </a:p>
        </p:txBody>
      </p:sp>
    </p:spTree>
    <p:extLst>
      <p:ext uri="{BB962C8B-B14F-4D97-AF65-F5344CB8AC3E}">
        <p14:creationId xmlns:p14="http://schemas.microsoft.com/office/powerpoint/2010/main" val="3420599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80657"/>
            <a:ext cx="8596668" cy="6274052"/>
          </a:xfrm>
        </p:spPr>
        <p:txBody>
          <a:bodyPr>
            <a:normAutofit fontScale="92500" lnSpcReduction="20000"/>
          </a:bodyPr>
          <a:lstStyle/>
          <a:p>
            <a:r>
              <a:rPr lang="ru-RU" dirty="0"/>
              <a:t>У </a:t>
            </a:r>
            <a:r>
              <a:rPr lang="ru-RU" dirty="0" err="1"/>
              <a:t>разі</a:t>
            </a:r>
            <a:r>
              <a:rPr lang="ru-RU" dirty="0"/>
              <a:t> </a:t>
            </a:r>
            <a:r>
              <a:rPr lang="ru-RU" dirty="0" err="1"/>
              <a:t>подання</a:t>
            </a:r>
            <a:r>
              <a:rPr lang="ru-RU" dirty="0"/>
              <a:t> </a:t>
            </a:r>
            <a:r>
              <a:rPr lang="ru-RU" dirty="0" err="1"/>
              <a:t>попередньої</a:t>
            </a:r>
            <a:r>
              <a:rPr lang="ru-RU" dirty="0"/>
              <a:t>, </a:t>
            </a:r>
            <a:r>
              <a:rPr lang="ru-RU" dirty="0" err="1"/>
              <a:t>тимчасової</a:t>
            </a:r>
            <a:r>
              <a:rPr lang="ru-RU" dirty="0"/>
              <a:t>, </a:t>
            </a:r>
            <a:r>
              <a:rPr lang="ru-RU" dirty="0" err="1"/>
              <a:t>спрощеної</a:t>
            </a:r>
            <a:r>
              <a:rPr lang="ru-RU" dirty="0"/>
              <a:t> </a:t>
            </a:r>
            <a:r>
              <a:rPr lang="ru-RU" dirty="0" err="1"/>
              <a:t>або</a:t>
            </a:r>
            <a:r>
              <a:rPr lang="ru-RU" dirty="0"/>
              <a:t> </a:t>
            </a:r>
            <a:r>
              <a:rPr lang="ru-RU" dirty="0" err="1"/>
              <a:t>періодичної</a:t>
            </a:r>
            <a:r>
              <a:rPr lang="ru-RU" dirty="0"/>
              <a:t> </a:t>
            </a:r>
            <a:r>
              <a:rPr lang="ru-RU" dirty="0" err="1"/>
              <a:t>митної</a:t>
            </a:r>
            <a:r>
              <a:rPr lang="ru-RU" dirty="0"/>
              <a:t> </a:t>
            </a:r>
            <a:r>
              <a:rPr lang="ru-RU" dirty="0" err="1"/>
              <a:t>декларації</a:t>
            </a:r>
            <a:r>
              <a:rPr lang="ru-RU" dirty="0"/>
              <a:t> декларант </a:t>
            </a:r>
            <a:r>
              <a:rPr lang="ru-RU" dirty="0" err="1"/>
              <a:t>або</a:t>
            </a:r>
            <a:r>
              <a:rPr lang="ru-RU" dirty="0"/>
              <a:t> </a:t>
            </a:r>
            <a:r>
              <a:rPr lang="ru-RU" dirty="0" err="1"/>
              <a:t>уповноважена</a:t>
            </a:r>
            <a:r>
              <a:rPr lang="ru-RU" dirty="0"/>
              <a:t> ним особа </a:t>
            </a:r>
            <a:r>
              <a:rPr lang="ru-RU" dirty="0" err="1"/>
              <a:t>повинні</a:t>
            </a:r>
            <a:r>
              <a:rPr lang="ru-RU" dirty="0"/>
              <a:t> </a:t>
            </a:r>
            <a:r>
              <a:rPr lang="ru-RU" dirty="0" err="1"/>
              <a:t>протягом</a:t>
            </a:r>
            <a:r>
              <a:rPr lang="ru-RU" dirty="0"/>
              <a:t> </a:t>
            </a:r>
            <a:r>
              <a:rPr lang="ru-RU" dirty="0" err="1"/>
              <a:t>строків</a:t>
            </a:r>
            <a:r>
              <a:rPr lang="ru-RU" dirty="0"/>
              <a:t>, </a:t>
            </a:r>
            <a:r>
              <a:rPr lang="ru-RU" dirty="0" err="1"/>
              <a:t>визначених</a:t>
            </a:r>
            <a:r>
              <a:rPr lang="ru-RU" dirty="0"/>
              <a:t> </a:t>
            </a:r>
            <a:r>
              <a:rPr lang="ru-RU" dirty="0" err="1"/>
              <a:t>відповідно</a:t>
            </a:r>
            <a:r>
              <a:rPr lang="ru-RU" dirty="0"/>
              <a:t> до </a:t>
            </a:r>
            <a:r>
              <a:rPr lang="ru-RU" dirty="0" err="1"/>
              <a:t>Митного</a:t>
            </a:r>
            <a:r>
              <a:rPr lang="ru-RU" dirty="0"/>
              <a:t> Кодексу, подати </a:t>
            </a:r>
            <a:r>
              <a:rPr lang="ru-RU" dirty="0" err="1"/>
              <a:t>митному</a:t>
            </a:r>
            <a:r>
              <a:rPr lang="ru-RU" dirty="0"/>
              <a:t> органу </a:t>
            </a:r>
            <a:r>
              <a:rPr lang="ru-RU" dirty="0" err="1"/>
              <a:t>додаткову</a:t>
            </a:r>
            <a:r>
              <a:rPr lang="ru-RU" dirty="0"/>
              <a:t> </a:t>
            </a:r>
            <a:r>
              <a:rPr lang="ru-RU" dirty="0" err="1"/>
              <a:t>декларацію</a:t>
            </a:r>
            <a:r>
              <a:rPr lang="ru-RU" dirty="0"/>
              <a:t>, яка </a:t>
            </a:r>
            <a:r>
              <a:rPr lang="ru-RU" dirty="0" err="1"/>
              <a:t>містить</a:t>
            </a:r>
            <a:r>
              <a:rPr lang="ru-RU" dirty="0"/>
              <a:t> </a:t>
            </a:r>
            <a:r>
              <a:rPr lang="ru-RU" dirty="0" err="1"/>
              <a:t>точні</a:t>
            </a:r>
            <a:r>
              <a:rPr lang="ru-RU" dirty="0"/>
              <a:t> </a:t>
            </a:r>
            <a:r>
              <a:rPr lang="ru-RU" dirty="0" err="1"/>
              <a:t>відомості</a:t>
            </a:r>
            <a:r>
              <a:rPr lang="ru-RU" dirty="0"/>
              <a:t> про </a:t>
            </a:r>
            <a:r>
              <a:rPr lang="ru-RU" dirty="0" err="1"/>
              <a:t>товари</a:t>
            </a:r>
            <a:r>
              <a:rPr lang="ru-RU" dirty="0"/>
              <a:t>, </a:t>
            </a:r>
            <a:r>
              <a:rPr lang="ru-RU" dirty="0" err="1"/>
              <a:t>задекларовані</a:t>
            </a:r>
            <a:r>
              <a:rPr lang="ru-RU" dirty="0"/>
              <a:t> за </a:t>
            </a:r>
            <a:r>
              <a:rPr lang="ru-RU" dirty="0" err="1"/>
              <a:t>попередньою</a:t>
            </a:r>
            <a:r>
              <a:rPr lang="ru-RU" dirty="0"/>
              <a:t>, </a:t>
            </a:r>
            <a:r>
              <a:rPr lang="ru-RU" dirty="0" err="1"/>
              <a:t>тимчасовою</a:t>
            </a:r>
            <a:r>
              <a:rPr lang="ru-RU" dirty="0"/>
              <a:t>, </a:t>
            </a:r>
            <a:r>
              <a:rPr lang="ru-RU" dirty="0" err="1"/>
              <a:t>спрощеною</a:t>
            </a:r>
            <a:r>
              <a:rPr lang="ru-RU" dirty="0"/>
              <a:t> </a:t>
            </a:r>
            <a:r>
              <a:rPr lang="ru-RU" dirty="0" err="1"/>
              <a:t>або</a:t>
            </a:r>
            <a:r>
              <a:rPr lang="ru-RU" dirty="0"/>
              <a:t> </a:t>
            </a:r>
            <a:r>
              <a:rPr lang="ru-RU" dirty="0" err="1"/>
              <a:t>періодичною</a:t>
            </a:r>
            <a:r>
              <a:rPr lang="ru-RU" dirty="0"/>
              <a:t> </a:t>
            </a:r>
            <a:r>
              <a:rPr lang="ru-RU" dirty="0" err="1"/>
              <a:t>митною</a:t>
            </a:r>
            <a:r>
              <a:rPr lang="ru-RU" dirty="0"/>
              <a:t> </a:t>
            </a:r>
            <a:r>
              <a:rPr lang="ru-RU" dirty="0" err="1"/>
              <a:t>декларацією</a:t>
            </a:r>
            <a:r>
              <a:rPr lang="ru-RU" dirty="0"/>
              <a:t>, </a:t>
            </a:r>
            <a:r>
              <a:rPr lang="ru-RU" dirty="0" err="1"/>
              <a:t>що</a:t>
            </a:r>
            <a:r>
              <a:rPr lang="ru-RU" dirty="0"/>
              <a:t> </a:t>
            </a:r>
            <a:r>
              <a:rPr lang="ru-RU" dirty="0" err="1"/>
              <a:t>подавалися</a:t>
            </a:r>
            <a:r>
              <a:rPr lang="ru-RU" dirty="0"/>
              <a:t> б у </a:t>
            </a:r>
            <a:r>
              <a:rPr lang="ru-RU" dirty="0" err="1"/>
              <a:t>разі</a:t>
            </a:r>
            <a:r>
              <a:rPr lang="ru-RU" dirty="0"/>
              <a:t> </a:t>
            </a:r>
            <a:r>
              <a:rPr lang="ru-RU" dirty="0" err="1"/>
              <a:t>декларування</a:t>
            </a:r>
            <a:r>
              <a:rPr lang="ru-RU" dirty="0"/>
              <a:t> </a:t>
            </a:r>
            <a:r>
              <a:rPr lang="ru-RU" dirty="0" err="1"/>
              <a:t>цих</a:t>
            </a:r>
            <a:r>
              <a:rPr lang="ru-RU" dirty="0"/>
              <a:t> </a:t>
            </a:r>
            <a:r>
              <a:rPr lang="ru-RU" dirty="0" err="1"/>
              <a:t>товарів</a:t>
            </a:r>
            <a:r>
              <a:rPr lang="ru-RU" dirty="0"/>
              <a:t> за </a:t>
            </a:r>
            <a:r>
              <a:rPr lang="ru-RU" dirty="0" err="1"/>
              <a:t>митною</a:t>
            </a:r>
            <a:r>
              <a:rPr lang="ru-RU" dirty="0"/>
              <a:t> </a:t>
            </a:r>
            <a:r>
              <a:rPr lang="ru-RU" dirty="0" err="1"/>
              <a:t>декларацією</a:t>
            </a:r>
            <a:r>
              <a:rPr lang="ru-RU" dirty="0"/>
              <a:t>, </a:t>
            </a:r>
            <a:r>
              <a:rPr lang="ru-RU" dirty="0" err="1"/>
              <a:t>заповненою</a:t>
            </a:r>
            <a:r>
              <a:rPr lang="ru-RU" dirty="0"/>
              <a:t> у </a:t>
            </a:r>
            <a:r>
              <a:rPr lang="ru-RU" dirty="0" err="1"/>
              <a:t>звичайному</a:t>
            </a:r>
            <a:r>
              <a:rPr lang="ru-RU" dirty="0"/>
              <a:t> порядку.</a:t>
            </a:r>
          </a:p>
          <a:p>
            <a:r>
              <a:rPr lang="ru-RU" dirty="0"/>
              <a:t>У </a:t>
            </a:r>
            <a:r>
              <a:rPr lang="ru-RU" dirty="0" err="1"/>
              <a:t>разі</a:t>
            </a:r>
            <a:r>
              <a:rPr lang="ru-RU" dirty="0"/>
              <a:t> </a:t>
            </a:r>
            <a:r>
              <a:rPr lang="ru-RU" dirty="0" err="1"/>
              <a:t>відсутності</a:t>
            </a:r>
            <a:r>
              <a:rPr lang="ru-RU" dirty="0"/>
              <a:t> </a:t>
            </a:r>
            <a:r>
              <a:rPr lang="ru-RU" dirty="0" err="1"/>
              <a:t>інформації</a:t>
            </a:r>
            <a:r>
              <a:rPr lang="ru-RU" dirty="0"/>
              <a:t>, </a:t>
            </a:r>
            <a:r>
              <a:rPr lang="ru-RU" dirty="0" err="1"/>
              <a:t>необхідної</a:t>
            </a:r>
            <a:r>
              <a:rPr lang="ru-RU" dirty="0"/>
              <a:t> для </a:t>
            </a:r>
            <a:r>
              <a:rPr lang="ru-RU" dirty="0" err="1"/>
              <a:t>визначення</a:t>
            </a:r>
            <a:r>
              <a:rPr lang="ru-RU" dirty="0"/>
              <a:t> </a:t>
            </a:r>
            <a:r>
              <a:rPr lang="ru-RU" dirty="0" err="1"/>
              <a:t>числових</a:t>
            </a:r>
            <a:r>
              <a:rPr lang="ru-RU" dirty="0"/>
              <a:t> </a:t>
            </a:r>
            <a:r>
              <a:rPr lang="ru-RU" dirty="0" err="1"/>
              <a:t>значень</a:t>
            </a:r>
            <a:r>
              <a:rPr lang="ru-RU" dirty="0"/>
              <a:t> </a:t>
            </a:r>
            <a:r>
              <a:rPr lang="ru-RU" dirty="0" err="1"/>
              <a:t>складових</a:t>
            </a:r>
            <a:r>
              <a:rPr lang="ru-RU" dirty="0"/>
              <a:t> </a:t>
            </a:r>
            <a:r>
              <a:rPr lang="ru-RU" dirty="0" err="1"/>
              <a:t>митної</a:t>
            </a:r>
            <a:r>
              <a:rPr lang="ru-RU" dirty="0"/>
              <a:t> </a:t>
            </a:r>
            <a:r>
              <a:rPr lang="ru-RU" dirty="0" err="1"/>
              <a:t>вартості</a:t>
            </a:r>
            <a:r>
              <a:rPr lang="ru-RU" dirty="0"/>
              <a:t> </a:t>
            </a:r>
            <a:r>
              <a:rPr lang="ru-RU" dirty="0" err="1"/>
              <a:t>товарів</a:t>
            </a:r>
            <a:r>
              <a:rPr lang="ru-RU" dirty="0"/>
              <a:t>, яка стане </a:t>
            </a:r>
            <a:r>
              <a:rPr lang="ru-RU" dirty="0" err="1"/>
              <a:t>відомою</a:t>
            </a:r>
            <a:r>
              <a:rPr lang="ru-RU" dirty="0"/>
              <a:t> </a:t>
            </a:r>
            <a:r>
              <a:rPr lang="ru-RU" dirty="0" err="1"/>
              <a:t>після</a:t>
            </a:r>
            <a:r>
              <a:rPr lang="ru-RU" dirty="0"/>
              <a:t> </a:t>
            </a:r>
            <a:r>
              <a:rPr lang="ru-RU" dirty="0" err="1"/>
              <a:t>випуску</a:t>
            </a:r>
            <a:r>
              <a:rPr lang="ru-RU" dirty="0"/>
              <a:t> </a:t>
            </a:r>
            <a:r>
              <a:rPr lang="ru-RU" dirty="0" err="1"/>
              <a:t>товарів</a:t>
            </a:r>
            <a:r>
              <a:rPr lang="ru-RU" dirty="0"/>
              <a:t> у </a:t>
            </a:r>
            <a:r>
              <a:rPr lang="ru-RU" dirty="0" err="1"/>
              <a:t>вільний</a:t>
            </a:r>
            <a:r>
              <a:rPr lang="ru-RU" dirty="0"/>
              <a:t> </a:t>
            </a:r>
            <a:r>
              <a:rPr lang="ru-RU" dirty="0" err="1"/>
              <a:t>обіг</a:t>
            </a:r>
            <a:r>
              <a:rPr lang="ru-RU" dirty="0"/>
              <a:t> та </a:t>
            </a:r>
            <a:r>
              <a:rPr lang="ru-RU" dirty="0" err="1"/>
              <a:t>сплати</a:t>
            </a:r>
            <a:r>
              <a:rPr lang="ru-RU" dirty="0"/>
              <a:t> </a:t>
            </a:r>
            <a:r>
              <a:rPr lang="ru-RU" dirty="0" err="1"/>
              <a:t>роялті</a:t>
            </a:r>
            <a:r>
              <a:rPr lang="ru-RU" dirty="0"/>
              <a:t>, </a:t>
            </a:r>
            <a:r>
              <a:rPr lang="ru-RU" dirty="0" err="1"/>
              <a:t>ліцензійних</a:t>
            </a:r>
            <a:r>
              <a:rPr lang="ru-RU" dirty="0"/>
              <a:t> </a:t>
            </a:r>
            <a:r>
              <a:rPr lang="ru-RU" dirty="0" err="1"/>
              <a:t>платежів</a:t>
            </a:r>
            <a:r>
              <a:rPr lang="ru-RU" dirty="0"/>
              <a:t>, </a:t>
            </a:r>
            <a:r>
              <a:rPr lang="ru-RU" dirty="0" err="1"/>
              <a:t>інших</a:t>
            </a:r>
            <a:r>
              <a:rPr lang="ru-RU" dirty="0"/>
              <a:t> </a:t>
            </a:r>
            <a:r>
              <a:rPr lang="ru-RU" dirty="0" err="1"/>
              <a:t>складових</a:t>
            </a:r>
            <a:r>
              <a:rPr lang="ru-RU" dirty="0"/>
              <a:t> </a:t>
            </a:r>
            <a:r>
              <a:rPr lang="ru-RU" dirty="0" err="1"/>
              <a:t>вартості</a:t>
            </a:r>
            <a:r>
              <a:rPr lang="ru-RU" dirty="0"/>
              <a:t>, </a:t>
            </a:r>
            <a:r>
              <a:rPr lang="ru-RU" dirty="0" err="1"/>
              <a:t>які</a:t>
            </a:r>
            <a:r>
              <a:rPr lang="ru-RU" dirty="0"/>
              <a:t> </a:t>
            </a:r>
            <a:r>
              <a:rPr lang="ru-RU" dirty="0" err="1"/>
              <a:t>визначаються</a:t>
            </a:r>
            <a:r>
              <a:rPr lang="ru-RU" dirty="0"/>
              <a:t> </a:t>
            </a:r>
            <a:r>
              <a:rPr lang="ru-RU" dirty="0" err="1"/>
              <a:t>залежно</a:t>
            </a:r>
            <a:r>
              <a:rPr lang="ru-RU" dirty="0"/>
              <a:t> </a:t>
            </a:r>
            <a:r>
              <a:rPr lang="ru-RU" dirty="0" err="1"/>
              <a:t>від</a:t>
            </a:r>
            <a:r>
              <a:rPr lang="ru-RU" dirty="0"/>
              <a:t> </a:t>
            </a:r>
            <a:r>
              <a:rPr lang="ru-RU" dirty="0" err="1"/>
              <a:t>обсягів</a:t>
            </a:r>
            <a:r>
              <a:rPr lang="ru-RU" dirty="0"/>
              <a:t> продажу </a:t>
            </a:r>
            <a:r>
              <a:rPr lang="ru-RU" dirty="0" err="1"/>
              <a:t>або</a:t>
            </a:r>
            <a:r>
              <a:rPr lang="ru-RU" dirty="0"/>
              <a:t> </a:t>
            </a:r>
            <a:r>
              <a:rPr lang="ru-RU" dirty="0" err="1"/>
              <a:t>прибутку</a:t>
            </a:r>
            <a:r>
              <a:rPr lang="ru-RU" dirty="0"/>
              <a:t> </a:t>
            </a:r>
            <a:r>
              <a:rPr lang="ru-RU" dirty="0" err="1"/>
              <a:t>від</a:t>
            </a:r>
            <a:r>
              <a:rPr lang="ru-RU" dirty="0"/>
              <a:t> продажу, декларант </a:t>
            </a:r>
            <a:r>
              <a:rPr lang="ru-RU" dirty="0" err="1"/>
              <a:t>або</a:t>
            </a:r>
            <a:r>
              <a:rPr lang="ru-RU" dirty="0"/>
              <a:t> </a:t>
            </a:r>
            <a:r>
              <a:rPr lang="ru-RU" dirty="0" err="1"/>
              <a:t>уповноважена</a:t>
            </a:r>
            <a:r>
              <a:rPr lang="ru-RU" dirty="0"/>
              <a:t> ним особа </a:t>
            </a:r>
            <a:r>
              <a:rPr lang="ru-RU" dirty="0" err="1"/>
              <a:t>має</a:t>
            </a:r>
            <a:r>
              <a:rPr lang="ru-RU" dirty="0"/>
              <a:t> право подати </a:t>
            </a:r>
            <a:r>
              <a:rPr lang="ru-RU" dirty="0" err="1"/>
              <a:t>додаткову</a:t>
            </a:r>
            <a:r>
              <a:rPr lang="ru-RU" dirty="0"/>
              <a:t> </a:t>
            </a:r>
            <a:r>
              <a:rPr lang="ru-RU" dirty="0" err="1"/>
              <a:t>декларацію</a:t>
            </a:r>
            <a:r>
              <a:rPr lang="ru-RU" dirty="0"/>
              <a:t> </a:t>
            </a:r>
            <a:r>
              <a:rPr lang="ru-RU" dirty="0" err="1"/>
              <a:t>протягом</a:t>
            </a:r>
            <a:r>
              <a:rPr lang="ru-RU" dirty="0"/>
              <a:t> 180 </a:t>
            </a:r>
            <a:r>
              <a:rPr lang="ru-RU" dirty="0" err="1"/>
              <a:t>днів</a:t>
            </a:r>
            <a:r>
              <a:rPr lang="ru-RU" dirty="0"/>
              <a:t> з </a:t>
            </a:r>
            <a:r>
              <a:rPr lang="ru-RU" dirty="0" err="1"/>
              <a:t>дати</a:t>
            </a:r>
            <a:r>
              <a:rPr lang="ru-RU" dirty="0"/>
              <a:t> </a:t>
            </a:r>
            <a:r>
              <a:rPr lang="ru-RU" dirty="0" err="1"/>
              <a:t>випуску</a:t>
            </a:r>
            <a:r>
              <a:rPr lang="ru-RU" dirty="0"/>
              <a:t> </a:t>
            </a:r>
            <a:r>
              <a:rPr lang="ru-RU" dirty="0" err="1"/>
              <a:t>товарів</a:t>
            </a:r>
            <a:r>
              <a:rPr lang="ru-RU" dirty="0"/>
              <a:t>.</a:t>
            </a:r>
          </a:p>
          <a:p>
            <a:r>
              <a:rPr lang="ru-RU" dirty="0"/>
              <a:t>У </a:t>
            </a:r>
            <a:r>
              <a:rPr lang="ru-RU" dirty="0" err="1"/>
              <a:t>разі</a:t>
            </a:r>
            <a:r>
              <a:rPr lang="ru-RU" dirty="0"/>
              <a:t> </a:t>
            </a:r>
            <a:r>
              <a:rPr lang="ru-RU" dirty="0" err="1"/>
              <a:t>випуску</a:t>
            </a:r>
            <a:r>
              <a:rPr lang="ru-RU" dirty="0"/>
              <a:t> </a:t>
            </a:r>
            <a:r>
              <a:rPr lang="ru-RU" dirty="0" err="1"/>
              <a:t>товарів</a:t>
            </a:r>
            <a:r>
              <a:rPr lang="ru-RU" dirty="0"/>
              <a:t> за </a:t>
            </a:r>
            <a:r>
              <a:rPr lang="ru-RU" dirty="0" err="1"/>
              <a:t>спрощеною</a:t>
            </a:r>
            <a:r>
              <a:rPr lang="ru-RU" dirty="0"/>
              <a:t> </a:t>
            </a:r>
            <a:r>
              <a:rPr lang="ru-RU" dirty="0" err="1"/>
              <a:t>митною</a:t>
            </a:r>
            <a:r>
              <a:rPr lang="ru-RU" dirty="0"/>
              <a:t> </a:t>
            </a:r>
            <a:r>
              <a:rPr lang="ru-RU" dirty="0" err="1"/>
              <a:t>декларацією</a:t>
            </a:r>
            <a:r>
              <a:rPr lang="ru-RU" dirty="0"/>
              <a:t> в межах </a:t>
            </a:r>
            <a:r>
              <a:rPr lang="ru-RU" dirty="0" err="1"/>
              <a:t>спеціальних</a:t>
            </a:r>
            <a:r>
              <a:rPr lang="ru-RU" dirty="0"/>
              <a:t> </a:t>
            </a:r>
            <a:r>
              <a:rPr lang="ru-RU" dirty="0" err="1"/>
              <a:t>спрощень</a:t>
            </a:r>
            <a:r>
              <a:rPr lang="ru-RU" dirty="0"/>
              <a:t>, </a:t>
            </a:r>
            <a:r>
              <a:rPr lang="ru-RU" dirty="0" err="1"/>
              <a:t>наданих</a:t>
            </a:r>
            <a:r>
              <a:rPr lang="ru-RU" dirty="0"/>
              <a:t> </a:t>
            </a:r>
            <a:r>
              <a:rPr lang="ru-RU" dirty="0" err="1"/>
              <a:t>підприємству</a:t>
            </a:r>
            <a:r>
              <a:rPr lang="ru-RU" dirty="0"/>
              <a:t>, яке </a:t>
            </a:r>
            <a:r>
              <a:rPr lang="ru-RU" dirty="0" err="1"/>
              <a:t>отримало</a:t>
            </a:r>
            <a:r>
              <a:rPr lang="ru-RU" dirty="0"/>
              <a:t> </a:t>
            </a:r>
            <a:r>
              <a:rPr lang="ru-RU" dirty="0" err="1"/>
              <a:t>авторизацію</a:t>
            </a:r>
            <a:r>
              <a:rPr lang="ru-RU" dirty="0"/>
              <a:t> АЕО-С, </a:t>
            </a:r>
            <a:r>
              <a:rPr lang="ru-RU" dirty="0" err="1"/>
              <a:t>таке</a:t>
            </a:r>
            <a:r>
              <a:rPr lang="ru-RU" dirty="0"/>
              <a:t> </a:t>
            </a:r>
            <a:r>
              <a:rPr lang="ru-RU" dirty="0" err="1"/>
              <a:t>підприємство</a:t>
            </a:r>
            <a:r>
              <a:rPr lang="ru-RU" dirty="0"/>
              <a:t> </a:t>
            </a:r>
            <a:r>
              <a:rPr lang="ru-RU" dirty="0" err="1"/>
              <a:t>зобов’язане</a:t>
            </a:r>
            <a:r>
              <a:rPr lang="ru-RU" dirty="0"/>
              <a:t> подати до </a:t>
            </a:r>
            <a:r>
              <a:rPr lang="ru-RU" dirty="0" err="1"/>
              <a:t>митного</a:t>
            </a:r>
            <a:r>
              <a:rPr lang="ru-RU" dirty="0"/>
              <a:t> органу, </a:t>
            </a:r>
            <a:r>
              <a:rPr lang="ru-RU" dirty="0" err="1"/>
              <a:t>який</a:t>
            </a:r>
            <a:r>
              <a:rPr lang="ru-RU" dirty="0"/>
              <a:t> </a:t>
            </a:r>
            <a:r>
              <a:rPr lang="ru-RU" dirty="0" err="1"/>
              <a:t>здійснив</a:t>
            </a:r>
            <a:r>
              <a:rPr lang="ru-RU" dirty="0"/>
              <a:t> </a:t>
            </a:r>
            <a:r>
              <a:rPr lang="ru-RU" dirty="0" err="1"/>
              <a:t>такий</a:t>
            </a:r>
            <a:r>
              <a:rPr lang="ru-RU" dirty="0"/>
              <a:t> </a:t>
            </a:r>
            <a:r>
              <a:rPr lang="ru-RU" dirty="0" err="1"/>
              <a:t>випуск</a:t>
            </a:r>
            <a:r>
              <a:rPr lang="ru-RU" dirty="0"/>
              <a:t>, </a:t>
            </a:r>
            <a:r>
              <a:rPr lang="ru-RU" dirty="0" err="1"/>
              <a:t>додаткову</a:t>
            </a:r>
            <a:r>
              <a:rPr lang="ru-RU" dirty="0"/>
              <a:t> </a:t>
            </a:r>
            <a:r>
              <a:rPr lang="ru-RU" dirty="0" err="1"/>
              <a:t>декларацію</a:t>
            </a:r>
            <a:r>
              <a:rPr lang="ru-RU" dirty="0"/>
              <a:t> (</a:t>
            </a:r>
            <a:r>
              <a:rPr lang="ru-RU" dirty="0" err="1"/>
              <a:t>додаткові</a:t>
            </a:r>
            <a:r>
              <a:rPr lang="ru-RU" dirty="0"/>
              <a:t> </a:t>
            </a:r>
            <a:r>
              <a:rPr lang="ru-RU" dirty="0" err="1"/>
              <a:t>декларації</a:t>
            </a:r>
            <a:r>
              <a:rPr lang="ru-RU" dirty="0"/>
              <a:t>) на </a:t>
            </a:r>
            <a:r>
              <a:rPr lang="ru-RU" dirty="0" err="1"/>
              <a:t>такі</a:t>
            </a:r>
            <a:r>
              <a:rPr lang="ru-RU" dirty="0"/>
              <a:t> </a:t>
            </a:r>
            <a:r>
              <a:rPr lang="ru-RU" dirty="0" err="1"/>
              <a:t>товари</a:t>
            </a:r>
            <a:r>
              <a:rPr lang="ru-RU" dirty="0"/>
              <a:t> та </a:t>
            </a:r>
            <a:r>
              <a:rPr lang="ru-RU" dirty="0" err="1"/>
              <a:t>сплатити</a:t>
            </a:r>
            <a:r>
              <a:rPr lang="ru-RU" dirty="0"/>
              <a:t> </a:t>
            </a:r>
            <a:r>
              <a:rPr lang="ru-RU" dirty="0" err="1"/>
              <a:t>митні</a:t>
            </a:r>
            <a:r>
              <a:rPr lang="ru-RU" dirty="0"/>
              <a:t> та </a:t>
            </a:r>
            <a:r>
              <a:rPr lang="ru-RU" dirty="0" err="1"/>
              <a:t>інші</a:t>
            </a:r>
            <a:r>
              <a:rPr lang="ru-RU" dirty="0"/>
              <a:t> </a:t>
            </a:r>
            <a:r>
              <a:rPr lang="ru-RU" dirty="0" err="1"/>
              <a:t>платежі</a:t>
            </a:r>
            <a:r>
              <a:rPr lang="ru-RU" dirty="0"/>
              <a:t>, </a:t>
            </a:r>
            <a:r>
              <a:rPr lang="ru-RU" dirty="0" err="1"/>
              <a:t>якими</a:t>
            </a:r>
            <a:r>
              <a:rPr lang="ru-RU" dirty="0"/>
              <a:t> </a:t>
            </a:r>
            <a:r>
              <a:rPr lang="ru-RU" dirty="0" err="1"/>
              <a:t>відповідно</a:t>
            </a:r>
            <a:r>
              <a:rPr lang="ru-RU" dirty="0"/>
              <a:t> до </a:t>
            </a:r>
            <a:r>
              <a:rPr lang="ru-RU" dirty="0" err="1"/>
              <a:t>законодавства</a:t>
            </a:r>
            <a:r>
              <a:rPr lang="ru-RU" dirty="0"/>
              <a:t> </a:t>
            </a:r>
            <a:r>
              <a:rPr lang="ru-RU" dirty="0" err="1"/>
              <a:t>України</a:t>
            </a:r>
            <a:r>
              <a:rPr lang="ru-RU" dirty="0"/>
              <a:t> </a:t>
            </a:r>
            <a:r>
              <a:rPr lang="ru-RU" dirty="0" err="1"/>
              <a:t>обкладаються</a:t>
            </a:r>
            <a:r>
              <a:rPr lang="ru-RU" dirty="0"/>
              <a:t> </a:t>
            </a:r>
            <a:r>
              <a:rPr lang="ru-RU" dirty="0" err="1"/>
              <a:t>товари</a:t>
            </a:r>
            <a:r>
              <a:rPr lang="ru-RU" dirty="0"/>
              <a:t> </a:t>
            </a:r>
            <a:r>
              <a:rPr lang="ru-RU" dirty="0" err="1"/>
              <a:t>під</a:t>
            </a:r>
            <a:r>
              <a:rPr lang="ru-RU" dirty="0"/>
              <a:t> час </a:t>
            </a:r>
            <a:r>
              <a:rPr lang="ru-RU" dirty="0" err="1"/>
              <a:t>поміщення</a:t>
            </a:r>
            <a:r>
              <a:rPr lang="ru-RU" dirty="0"/>
              <a:t> </a:t>
            </a:r>
            <a:r>
              <a:rPr lang="ru-RU" dirty="0" err="1"/>
              <a:t>їх</a:t>
            </a:r>
            <a:r>
              <a:rPr lang="ru-RU" dirty="0"/>
              <a:t> у </a:t>
            </a:r>
            <a:r>
              <a:rPr lang="ru-RU" dirty="0" err="1"/>
              <a:t>відповідний</a:t>
            </a:r>
            <a:r>
              <a:rPr lang="ru-RU" dirty="0"/>
              <a:t> </a:t>
            </a:r>
            <a:r>
              <a:rPr lang="ru-RU" dirty="0" err="1"/>
              <a:t>митний</a:t>
            </a:r>
            <a:r>
              <a:rPr lang="ru-RU" dirty="0"/>
              <a:t> режим, </a:t>
            </a:r>
            <a:r>
              <a:rPr lang="ru-RU" dirty="0" err="1"/>
              <a:t>протягом</a:t>
            </a:r>
            <a:r>
              <a:rPr lang="ru-RU" dirty="0"/>
              <a:t> </a:t>
            </a:r>
            <a:r>
              <a:rPr lang="ru-RU" dirty="0" err="1"/>
              <a:t>строків</a:t>
            </a:r>
            <a:r>
              <a:rPr lang="ru-RU" dirty="0"/>
              <a:t>, </a:t>
            </a:r>
            <a:r>
              <a:rPr lang="ru-RU" dirty="0" err="1"/>
              <a:t>визначених</a:t>
            </a:r>
            <a:r>
              <a:rPr lang="ru-RU" dirty="0"/>
              <a:t> </a:t>
            </a:r>
            <a:r>
              <a:rPr lang="ru-RU" dirty="0" err="1"/>
              <a:t>відповідно</a:t>
            </a:r>
            <a:r>
              <a:rPr lang="ru-RU" dirty="0"/>
              <a:t> до </a:t>
            </a:r>
            <a:r>
              <a:rPr lang="ru-RU" dirty="0" err="1"/>
              <a:t>Митного</a:t>
            </a:r>
            <a:r>
              <a:rPr lang="ru-RU" dirty="0"/>
              <a:t> Кодексу.</a:t>
            </a:r>
          </a:p>
          <a:p>
            <a:r>
              <a:rPr lang="ru-RU" dirty="0" err="1"/>
              <a:t>Додаткова</a:t>
            </a:r>
            <a:r>
              <a:rPr lang="ru-RU" dirty="0"/>
              <a:t> </a:t>
            </a:r>
            <a:r>
              <a:rPr lang="ru-RU" dirty="0" err="1"/>
              <a:t>декларація</a:t>
            </a:r>
            <a:r>
              <a:rPr lang="ru-RU" dirty="0"/>
              <a:t> </a:t>
            </a:r>
            <a:r>
              <a:rPr lang="ru-RU" dirty="0" err="1"/>
              <a:t>також</a:t>
            </a:r>
            <a:r>
              <a:rPr lang="ru-RU" dirty="0"/>
              <a:t> </a:t>
            </a:r>
            <a:r>
              <a:rPr lang="ru-RU" dirty="0" err="1"/>
              <a:t>може</a:t>
            </a:r>
            <a:r>
              <a:rPr lang="ru-RU" dirty="0"/>
              <a:t> бути подана для </a:t>
            </a:r>
            <a:r>
              <a:rPr lang="ru-RU" dirty="0" err="1"/>
              <a:t>сплати</a:t>
            </a:r>
            <a:r>
              <a:rPr lang="ru-RU" dirty="0"/>
              <a:t> </a:t>
            </a:r>
            <a:r>
              <a:rPr lang="ru-RU" dirty="0" err="1"/>
              <a:t>мита</a:t>
            </a:r>
            <a:r>
              <a:rPr lang="ru-RU" dirty="0"/>
              <a:t> на </a:t>
            </a:r>
            <a:r>
              <a:rPr lang="ru-RU" dirty="0" err="1"/>
              <a:t>товари</a:t>
            </a:r>
            <a:r>
              <a:rPr lang="ru-RU" dirty="0"/>
              <a:t>, </a:t>
            </a:r>
            <a:r>
              <a:rPr lang="ru-RU" dirty="0" err="1"/>
              <a:t>що</a:t>
            </a:r>
            <a:r>
              <a:rPr lang="ru-RU" dirty="0"/>
              <a:t> </a:t>
            </a:r>
            <a:r>
              <a:rPr lang="ru-RU" dirty="0" err="1"/>
              <a:t>ввезені</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та </a:t>
            </a:r>
            <a:r>
              <a:rPr lang="ru-RU" dirty="0" err="1"/>
              <a:t>випущені</a:t>
            </a:r>
            <a:r>
              <a:rPr lang="ru-RU" dirty="0"/>
              <a:t> у </a:t>
            </a:r>
            <a:r>
              <a:rPr lang="ru-RU" dirty="0" err="1"/>
              <a:t>відповідний</a:t>
            </a:r>
            <a:r>
              <a:rPr lang="ru-RU" dirty="0"/>
              <a:t> </a:t>
            </a:r>
            <a:r>
              <a:rPr lang="ru-RU" dirty="0" err="1"/>
              <a:t>митний</a:t>
            </a:r>
            <a:r>
              <a:rPr lang="ru-RU" dirty="0"/>
              <a:t> режим </a:t>
            </a:r>
            <a:r>
              <a:rPr lang="ru-RU" dirty="0" err="1"/>
              <a:t>із</a:t>
            </a:r>
            <a:r>
              <a:rPr lang="ru-RU" dirty="0"/>
              <a:t> </a:t>
            </a:r>
            <a:r>
              <a:rPr lang="ru-RU" dirty="0" err="1"/>
              <a:t>звільненням</a:t>
            </a:r>
            <a:r>
              <a:rPr lang="ru-RU" dirty="0"/>
              <a:t> </a:t>
            </a:r>
            <a:r>
              <a:rPr lang="ru-RU" dirty="0" err="1"/>
              <a:t>або</a:t>
            </a:r>
            <a:r>
              <a:rPr lang="ru-RU" dirty="0"/>
              <a:t> </a:t>
            </a:r>
            <a:r>
              <a:rPr lang="ru-RU" dirty="0" err="1"/>
              <a:t>умовним</a:t>
            </a:r>
            <a:r>
              <a:rPr lang="ru-RU" dirty="0"/>
              <a:t> </a:t>
            </a:r>
            <a:r>
              <a:rPr lang="ru-RU" dirty="0" err="1"/>
              <a:t>звільненням</a:t>
            </a:r>
            <a:r>
              <a:rPr lang="ru-RU" dirty="0"/>
              <a:t> </a:t>
            </a:r>
            <a:r>
              <a:rPr lang="ru-RU" dirty="0" err="1"/>
              <a:t>від</a:t>
            </a:r>
            <a:r>
              <a:rPr lang="ru-RU" dirty="0"/>
              <a:t> </a:t>
            </a:r>
            <a:r>
              <a:rPr lang="ru-RU" dirty="0" err="1"/>
              <a:t>сплати</a:t>
            </a:r>
            <a:r>
              <a:rPr lang="ru-RU" dirty="0"/>
              <a:t> </a:t>
            </a:r>
            <a:r>
              <a:rPr lang="ru-RU" dirty="0" err="1"/>
              <a:t>мита</a:t>
            </a:r>
            <a:r>
              <a:rPr lang="ru-RU" dirty="0"/>
              <a:t> і </a:t>
            </a:r>
            <a:r>
              <a:rPr lang="ru-RU" dirty="0" err="1"/>
              <a:t>використані</a:t>
            </a:r>
            <a:r>
              <a:rPr lang="ru-RU" dirty="0"/>
              <a:t> у </a:t>
            </a:r>
            <a:r>
              <a:rPr lang="ru-RU" dirty="0" err="1"/>
              <a:t>виробництві</a:t>
            </a:r>
            <a:r>
              <a:rPr lang="ru-RU" dirty="0"/>
              <a:t> </a:t>
            </a:r>
            <a:r>
              <a:rPr lang="ru-RU" dirty="0" err="1"/>
              <a:t>інших</a:t>
            </a:r>
            <a:r>
              <a:rPr lang="ru-RU" dirty="0"/>
              <a:t> </a:t>
            </a:r>
            <a:r>
              <a:rPr lang="ru-RU" dirty="0" err="1"/>
              <a:t>товарів</a:t>
            </a:r>
            <a:r>
              <a:rPr lang="ru-RU" dirty="0"/>
              <a:t>, та </a:t>
            </a:r>
            <a:r>
              <a:rPr lang="ru-RU" dirty="0" err="1"/>
              <a:t>якщо</a:t>
            </a:r>
            <a:r>
              <a:rPr lang="ru-RU" dirty="0"/>
              <a:t> </a:t>
            </a:r>
            <a:r>
              <a:rPr lang="ru-RU" dirty="0" err="1"/>
              <a:t>така</a:t>
            </a:r>
            <a:r>
              <a:rPr lang="ru-RU" dirty="0"/>
              <a:t> </a:t>
            </a:r>
            <a:r>
              <a:rPr lang="ru-RU" dirty="0" err="1"/>
              <a:t>сплата</a:t>
            </a:r>
            <a:r>
              <a:rPr lang="ru-RU" dirty="0"/>
              <a:t> є </a:t>
            </a:r>
            <a:r>
              <a:rPr lang="ru-RU" dirty="0" err="1"/>
              <a:t>умовою</a:t>
            </a:r>
            <a:r>
              <a:rPr lang="ru-RU" dirty="0"/>
              <a:t> </a:t>
            </a:r>
            <a:r>
              <a:rPr lang="ru-RU" dirty="0" err="1"/>
              <a:t>набуття</a:t>
            </a:r>
            <a:r>
              <a:rPr lang="ru-RU" dirty="0"/>
              <a:t> </a:t>
            </a:r>
            <a:r>
              <a:rPr lang="ru-RU" dirty="0" err="1"/>
              <a:t>виробленими</a:t>
            </a:r>
            <a:r>
              <a:rPr lang="ru-RU" dirty="0"/>
              <a:t> в </a:t>
            </a:r>
            <a:r>
              <a:rPr lang="ru-RU" dirty="0" err="1"/>
              <a:t>Україні</a:t>
            </a:r>
            <a:r>
              <a:rPr lang="ru-RU" dirty="0"/>
              <a:t> товарами </a:t>
            </a:r>
            <a:r>
              <a:rPr lang="ru-RU" dirty="0" err="1"/>
              <a:t>походження</a:t>
            </a:r>
            <a:r>
              <a:rPr lang="ru-RU" dirty="0"/>
              <a:t> з </a:t>
            </a:r>
            <a:r>
              <a:rPr lang="ru-RU" dirty="0" err="1"/>
              <a:t>України</a:t>
            </a:r>
            <a:r>
              <a:rPr lang="ru-RU" dirty="0"/>
              <a:t> та </a:t>
            </a:r>
            <a:r>
              <a:rPr lang="ru-RU" dirty="0" err="1"/>
              <a:t>це</a:t>
            </a:r>
            <a:r>
              <a:rPr lang="ru-RU" dirty="0"/>
              <a:t> </a:t>
            </a:r>
            <a:r>
              <a:rPr lang="ru-RU" dirty="0" err="1"/>
              <a:t>передбачено</a:t>
            </a:r>
            <a:r>
              <a:rPr lang="ru-RU" dirty="0"/>
              <a:t> законами </a:t>
            </a:r>
            <a:r>
              <a:rPr lang="ru-RU" dirty="0" err="1"/>
              <a:t>України</a:t>
            </a:r>
            <a:r>
              <a:rPr lang="ru-RU" dirty="0"/>
              <a:t> та/</a:t>
            </a:r>
            <a:r>
              <a:rPr lang="ru-RU" dirty="0" err="1"/>
              <a:t>або</a:t>
            </a:r>
            <a:r>
              <a:rPr lang="ru-RU" dirty="0"/>
              <a:t> </a:t>
            </a:r>
            <a:r>
              <a:rPr lang="ru-RU" dirty="0" err="1"/>
              <a:t>міжнародними</a:t>
            </a:r>
            <a:r>
              <a:rPr lang="ru-RU" dirty="0"/>
              <a:t> договорами </a:t>
            </a:r>
            <a:r>
              <a:rPr lang="ru-RU" dirty="0" err="1"/>
              <a:t>України</a:t>
            </a:r>
            <a:r>
              <a:rPr lang="ru-RU" dirty="0"/>
              <a:t>, </a:t>
            </a:r>
            <a:r>
              <a:rPr lang="ru-RU" dirty="0" err="1"/>
              <a:t>згода</a:t>
            </a:r>
            <a:r>
              <a:rPr lang="ru-RU" dirty="0"/>
              <a:t> на </a:t>
            </a:r>
            <a:r>
              <a:rPr lang="ru-RU" dirty="0" err="1"/>
              <a:t>обов’язковість</a:t>
            </a:r>
            <a:r>
              <a:rPr lang="ru-RU" dirty="0"/>
              <a:t> </a:t>
            </a:r>
            <a:r>
              <a:rPr lang="ru-RU" dirty="0" err="1"/>
              <a:t>яких</a:t>
            </a:r>
            <a:r>
              <a:rPr lang="ru-RU" dirty="0"/>
              <a:t> </a:t>
            </a:r>
            <a:r>
              <a:rPr lang="ru-RU" dirty="0" err="1"/>
              <a:t>надана</a:t>
            </a:r>
            <a:r>
              <a:rPr lang="ru-RU" dirty="0"/>
              <a:t> Верховною Радою </a:t>
            </a:r>
            <a:r>
              <a:rPr lang="ru-RU" dirty="0" err="1"/>
              <a:t>України</a:t>
            </a:r>
            <a:r>
              <a:rPr lang="ru-RU" dirty="0"/>
              <a:t>.</a:t>
            </a:r>
          </a:p>
          <a:p>
            <a:endParaRPr lang="ru-RU" dirty="0"/>
          </a:p>
        </p:txBody>
      </p:sp>
    </p:spTree>
    <p:extLst>
      <p:ext uri="{BB962C8B-B14F-4D97-AF65-F5344CB8AC3E}">
        <p14:creationId xmlns:p14="http://schemas.microsoft.com/office/powerpoint/2010/main" val="10741345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3085" y="226337"/>
            <a:ext cx="9361283" cy="6382693"/>
          </a:xfrm>
        </p:spPr>
        <p:txBody>
          <a:bodyPr/>
          <a:lstStyle/>
          <a:p>
            <a:r>
              <a:rPr lang="ru-RU" dirty="0"/>
              <a:t>У </a:t>
            </a:r>
            <a:r>
              <a:rPr lang="ru-RU" dirty="0" err="1"/>
              <a:t>разі</a:t>
            </a:r>
            <a:r>
              <a:rPr lang="ru-RU" dirty="0"/>
              <a:t> </a:t>
            </a:r>
            <a:r>
              <a:rPr lang="ru-RU" dirty="0" err="1"/>
              <a:t>якщо</a:t>
            </a:r>
            <a:r>
              <a:rPr lang="ru-RU" dirty="0"/>
              <a:t> </a:t>
            </a:r>
            <a:r>
              <a:rPr lang="ru-RU" dirty="0" err="1"/>
              <a:t>значення</a:t>
            </a:r>
            <a:r>
              <a:rPr lang="ru-RU" dirty="0"/>
              <a:t> </a:t>
            </a:r>
            <a:r>
              <a:rPr lang="ru-RU" dirty="0" err="1"/>
              <a:t>ціни</a:t>
            </a:r>
            <a:r>
              <a:rPr lang="ru-RU" dirty="0"/>
              <a:t> товару в </a:t>
            </a:r>
            <a:r>
              <a:rPr lang="ru-RU" dirty="0" err="1"/>
              <a:t>зовнішньоекономічному</a:t>
            </a:r>
            <a:r>
              <a:rPr lang="ru-RU" dirty="0"/>
              <a:t> </a:t>
            </a:r>
            <a:r>
              <a:rPr lang="ru-RU" dirty="0" err="1"/>
              <a:t>договорі</a:t>
            </a:r>
            <a:r>
              <a:rPr lang="ru-RU" dirty="0"/>
              <a:t> </a:t>
            </a:r>
            <a:r>
              <a:rPr lang="ru-RU" dirty="0" err="1"/>
              <a:t>визначається</a:t>
            </a:r>
            <a:r>
              <a:rPr lang="ru-RU" dirty="0"/>
              <a:t> за формулою і на дату </a:t>
            </a:r>
            <a:r>
              <a:rPr lang="ru-RU" dirty="0" err="1"/>
              <a:t>декларування</a:t>
            </a:r>
            <a:r>
              <a:rPr lang="ru-RU" dirty="0"/>
              <a:t> </a:t>
            </a:r>
            <a:r>
              <a:rPr lang="ru-RU" dirty="0" err="1"/>
              <a:t>невідоме</a:t>
            </a:r>
            <a:r>
              <a:rPr lang="ru-RU" dirty="0"/>
              <a:t>, декларант </a:t>
            </a:r>
            <a:r>
              <a:rPr lang="ru-RU" dirty="0" err="1"/>
              <a:t>або</a:t>
            </a:r>
            <a:r>
              <a:rPr lang="ru-RU" dirty="0"/>
              <a:t> </a:t>
            </a:r>
            <a:r>
              <a:rPr lang="ru-RU" dirty="0" err="1"/>
              <a:t>уповноважена</a:t>
            </a:r>
            <a:r>
              <a:rPr lang="ru-RU" dirty="0"/>
              <a:t> ним особа </a:t>
            </a:r>
            <a:r>
              <a:rPr lang="ru-RU" dirty="0" err="1"/>
              <a:t>має</a:t>
            </a:r>
            <a:r>
              <a:rPr lang="ru-RU" dirty="0"/>
              <a:t> право подати </a:t>
            </a:r>
            <a:r>
              <a:rPr lang="ru-RU" dirty="0" err="1"/>
              <a:t>додаткову</a:t>
            </a:r>
            <a:r>
              <a:rPr lang="ru-RU" dirty="0"/>
              <a:t> </a:t>
            </a:r>
            <a:r>
              <a:rPr lang="ru-RU" dirty="0" err="1"/>
              <a:t>декларацію</a:t>
            </a:r>
            <a:r>
              <a:rPr lang="ru-RU" dirty="0"/>
              <a:t> </a:t>
            </a:r>
            <a:r>
              <a:rPr lang="ru-RU" dirty="0" err="1"/>
              <a:t>протягом</a:t>
            </a:r>
            <a:r>
              <a:rPr lang="ru-RU" dirty="0"/>
              <a:t> 90 </a:t>
            </a:r>
            <a:r>
              <a:rPr lang="ru-RU" dirty="0" err="1"/>
              <a:t>днів</a:t>
            </a:r>
            <a:r>
              <a:rPr lang="ru-RU" dirty="0"/>
              <a:t> з </a:t>
            </a:r>
            <a:r>
              <a:rPr lang="ru-RU" dirty="0" err="1"/>
              <a:t>дати</a:t>
            </a:r>
            <a:r>
              <a:rPr lang="ru-RU" dirty="0"/>
              <a:t> </a:t>
            </a:r>
            <a:r>
              <a:rPr lang="ru-RU" dirty="0" err="1"/>
              <a:t>випуску</a:t>
            </a:r>
            <a:r>
              <a:rPr lang="ru-RU" dirty="0"/>
              <a:t> </a:t>
            </a:r>
            <a:r>
              <a:rPr lang="ru-RU" dirty="0" err="1"/>
              <a:t>товарів</a:t>
            </a:r>
            <a:r>
              <a:rPr lang="ru-RU" dirty="0"/>
              <a:t>.</a:t>
            </a:r>
          </a:p>
          <a:p>
            <a:r>
              <a:rPr lang="ru-RU" dirty="0" err="1"/>
              <a:t>Додаткова</a:t>
            </a:r>
            <a:r>
              <a:rPr lang="ru-RU" dirty="0"/>
              <a:t> </a:t>
            </a:r>
            <a:r>
              <a:rPr lang="ru-RU" dirty="0" err="1"/>
              <a:t>декларація</a:t>
            </a:r>
            <a:r>
              <a:rPr lang="ru-RU" dirty="0"/>
              <a:t> </a:t>
            </a:r>
            <a:r>
              <a:rPr lang="ru-RU" dirty="0" err="1"/>
              <a:t>подається</a:t>
            </a:r>
            <a:r>
              <a:rPr lang="ru-RU" dirty="0"/>
              <a:t> до </a:t>
            </a:r>
            <a:r>
              <a:rPr lang="ru-RU" dirty="0" err="1"/>
              <a:t>відповідного</a:t>
            </a:r>
            <a:r>
              <a:rPr lang="ru-RU" dirty="0"/>
              <a:t> </a:t>
            </a:r>
            <a:r>
              <a:rPr lang="ru-RU" dirty="0" err="1"/>
              <a:t>митного</a:t>
            </a:r>
            <a:r>
              <a:rPr lang="ru-RU" dirty="0"/>
              <a:t> органу, </a:t>
            </a:r>
            <a:r>
              <a:rPr lang="ru-RU" dirty="0" err="1"/>
              <a:t>яким</a:t>
            </a:r>
            <a:r>
              <a:rPr lang="ru-RU" dirty="0"/>
              <a:t> </a:t>
            </a:r>
            <a:r>
              <a:rPr lang="ru-RU" dirty="0" err="1"/>
              <a:t>була</a:t>
            </a:r>
            <a:r>
              <a:rPr lang="ru-RU" dirty="0"/>
              <a:t> оформлена </a:t>
            </a:r>
            <a:r>
              <a:rPr lang="ru-RU" dirty="0" err="1"/>
              <a:t>відповідна</a:t>
            </a:r>
            <a:r>
              <a:rPr lang="ru-RU" dirty="0"/>
              <a:t> </a:t>
            </a:r>
            <a:r>
              <a:rPr lang="ru-RU" dirty="0" err="1"/>
              <a:t>попередня</a:t>
            </a:r>
            <a:r>
              <a:rPr lang="ru-RU" dirty="0"/>
              <a:t>, </a:t>
            </a:r>
            <a:r>
              <a:rPr lang="ru-RU" dirty="0" err="1"/>
              <a:t>тимчасова</a:t>
            </a:r>
            <a:r>
              <a:rPr lang="ru-RU" dirty="0"/>
              <a:t>, </a:t>
            </a:r>
            <a:r>
              <a:rPr lang="ru-RU" dirty="0" err="1"/>
              <a:t>спрощена</a:t>
            </a:r>
            <a:r>
              <a:rPr lang="ru-RU" dirty="0"/>
              <a:t> </a:t>
            </a:r>
            <a:r>
              <a:rPr lang="ru-RU" dirty="0" err="1"/>
              <a:t>або</a:t>
            </a:r>
            <a:r>
              <a:rPr lang="ru-RU" dirty="0"/>
              <a:t> </a:t>
            </a:r>
            <a:r>
              <a:rPr lang="ru-RU" dirty="0" err="1"/>
              <a:t>періодична</a:t>
            </a:r>
            <a:r>
              <a:rPr lang="ru-RU" dirty="0"/>
              <a:t> </a:t>
            </a:r>
            <a:r>
              <a:rPr lang="ru-RU" dirty="0" err="1"/>
              <a:t>митна</a:t>
            </a:r>
            <a:r>
              <a:rPr lang="ru-RU" dirty="0"/>
              <a:t> </a:t>
            </a:r>
            <a:r>
              <a:rPr lang="ru-RU" dirty="0" err="1"/>
              <a:t>декларація</a:t>
            </a:r>
            <a:r>
              <a:rPr lang="ru-RU" dirty="0"/>
              <a:t>.</a:t>
            </a:r>
          </a:p>
          <a:p>
            <a:r>
              <a:rPr lang="ru-RU" dirty="0" err="1"/>
              <a:t>Дозволяється</a:t>
            </a:r>
            <a:r>
              <a:rPr lang="ru-RU" dirty="0"/>
              <a:t> </a:t>
            </a:r>
            <a:r>
              <a:rPr lang="ru-RU" dirty="0" err="1"/>
              <a:t>подання</a:t>
            </a:r>
            <a:r>
              <a:rPr lang="ru-RU" dirty="0"/>
              <a:t> </a:t>
            </a:r>
            <a:r>
              <a:rPr lang="ru-RU" dirty="0" err="1"/>
              <a:t>однієї</a:t>
            </a:r>
            <a:r>
              <a:rPr lang="ru-RU" dirty="0"/>
              <a:t> </a:t>
            </a:r>
            <a:r>
              <a:rPr lang="ru-RU" dirty="0" err="1"/>
              <a:t>додаткової</a:t>
            </a:r>
            <a:r>
              <a:rPr lang="ru-RU" dirty="0"/>
              <a:t> </a:t>
            </a:r>
            <a:r>
              <a:rPr lang="ru-RU" dirty="0" err="1"/>
              <a:t>декларації</a:t>
            </a:r>
            <a:r>
              <a:rPr lang="ru-RU" dirty="0"/>
              <a:t> до </a:t>
            </a:r>
            <a:r>
              <a:rPr lang="ru-RU" dirty="0" err="1"/>
              <a:t>кількох</a:t>
            </a:r>
            <a:r>
              <a:rPr lang="ru-RU" dirty="0"/>
              <a:t> </a:t>
            </a:r>
            <a:r>
              <a:rPr lang="ru-RU" dirty="0" err="1"/>
              <a:t>попередніх</a:t>
            </a:r>
            <a:r>
              <a:rPr lang="ru-RU" dirty="0"/>
              <a:t>, </a:t>
            </a:r>
            <a:r>
              <a:rPr lang="ru-RU" dirty="0" err="1"/>
              <a:t>тимчасових</a:t>
            </a:r>
            <a:r>
              <a:rPr lang="ru-RU" dirty="0"/>
              <a:t>, </a:t>
            </a:r>
            <a:r>
              <a:rPr lang="ru-RU" dirty="0" err="1"/>
              <a:t>спрощених</a:t>
            </a:r>
            <a:r>
              <a:rPr lang="ru-RU" dirty="0"/>
              <a:t> </a:t>
            </a:r>
            <a:r>
              <a:rPr lang="ru-RU" dirty="0" err="1"/>
              <a:t>або</a:t>
            </a:r>
            <a:r>
              <a:rPr lang="ru-RU" dirty="0"/>
              <a:t> </a:t>
            </a:r>
            <a:r>
              <a:rPr lang="ru-RU" dirty="0" err="1"/>
              <a:t>періодичних</a:t>
            </a:r>
            <a:r>
              <a:rPr lang="ru-RU" dirty="0"/>
              <a:t> </a:t>
            </a:r>
            <a:r>
              <a:rPr lang="ru-RU" dirty="0" err="1"/>
              <a:t>митних</a:t>
            </a:r>
            <a:r>
              <a:rPr lang="ru-RU" dirty="0"/>
              <a:t> </a:t>
            </a:r>
            <a:r>
              <a:rPr lang="ru-RU" dirty="0" err="1"/>
              <a:t>декларацій</a:t>
            </a:r>
            <a:r>
              <a:rPr lang="ru-RU" dirty="0"/>
              <a:t>, </a:t>
            </a:r>
            <a:r>
              <a:rPr lang="ru-RU" dirty="0" err="1"/>
              <a:t>що</a:t>
            </a:r>
            <a:r>
              <a:rPr lang="ru-RU" dirty="0"/>
              <a:t> </a:t>
            </a:r>
            <a:r>
              <a:rPr lang="ru-RU" dirty="0" err="1"/>
              <a:t>були</a:t>
            </a:r>
            <a:r>
              <a:rPr lang="ru-RU" dirty="0"/>
              <a:t> </a:t>
            </a:r>
            <a:r>
              <a:rPr lang="ru-RU" dirty="0" err="1"/>
              <a:t>оформлені</a:t>
            </a:r>
            <a:r>
              <a:rPr lang="ru-RU" dirty="0"/>
              <a:t> одним </a:t>
            </a:r>
            <a:r>
              <a:rPr lang="ru-RU" dirty="0" err="1"/>
              <a:t>митним</a:t>
            </a:r>
            <a:r>
              <a:rPr lang="ru-RU" dirty="0"/>
              <a:t> органом в межах одного </a:t>
            </a:r>
            <a:r>
              <a:rPr lang="ru-RU" dirty="0" err="1"/>
              <a:t>зовнішньоекономічного</a:t>
            </a:r>
            <a:r>
              <a:rPr lang="ru-RU" dirty="0"/>
              <a:t> договору та одного </a:t>
            </a:r>
            <a:r>
              <a:rPr lang="ru-RU" dirty="0" err="1"/>
              <a:t>митного</a:t>
            </a:r>
            <a:r>
              <a:rPr lang="ru-RU" dirty="0"/>
              <a:t> режиму, за </a:t>
            </a:r>
            <a:r>
              <a:rPr lang="ru-RU" dirty="0" err="1"/>
              <a:t>умови</a:t>
            </a:r>
            <a:r>
              <a:rPr lang="ru-RU" dirty="0"/>
              <a:t> </a:t>
            </a:r>
            <a:r>
              <a:rPr lang="ru-RU" dirty="0" err="1"/>
              <a:t>дотримання</a:t>
            </a:r>
            <a:r>
              <a:rPr lang="ru-RU" dirty="0"/>
              <a:t> </a:t>
            </a:r>
            <a:r>
              <a:rPr lang="ru-RU" dirty="0" err="1"/>
              <a:t>строків</a:t>
            </a:r>
            <a:r>
              <a:rPr lang="ru-RU" dirty="0"/>
              <a:t> </a:t>
            </a:r>
            <a:r>
              <a:rPr lang="ru-RU" dirty="0" err="1"/>
              <a:t>подання</a:t>
            </a:r>
            <a:r>
              <a:rPr lang="ru-RU" dirty="0"/>
              <a:t> </a:t>
            </a:r>
            <a:r>
              <a:rPr lang="ru-RU" dirty="0" err="1"/>
              <a:t>додаткової</a:t>
            </a:r>
            <a:r>
              <a:rPr lang="ru-RU" dirty="0"/>
              <a:t> </a:t>
            </a:r>
            <a:r>
              <a:rPr lang="ru-RU" dirty="0" err="1"/>
              <a:t>декларації</a:t>
            </a:r>
            <a:r>
              <a:rPr lang="ru-RU" dirty="0"/>
              <a:t>, </a:t>
            </a:r>
            <a:r>
              <a:rPr lang="ru-RU" dirty="0" err="1"/>
              <a:t>визначених</a:t>
            </a:r>
            <a:r>
              <a:rPr lang="ru-RU" dirty="0"/>
              <a:t> </a:t>
            </a:r>
            <a:r>
              <a:rPr lang="ru-RU" dirty="0" err="1"/>
              <a:t>відповідно</a:t>
            </a:r>
            <a:r>
              <a:rPr lang="ru-RU" dirty="0"/>
              <a:t> до </a:t>
            </a:r>
            <a:r>
              <a:rPr lang="ru-RU" dirty="0" err="1"/>
              <a:t>цього</a:t>
            </a:r>
            <a:r>
              <a:rPr lang="ru-RU" dirty="0"/>
              <a:t> Кодексу.</a:t>
            </a:r>
          </a:p>
          <a:p>
            <a:r>
              <a:rPr lang="ru-RU" dirty="0"/>
              <a:t>8. У межах </a:t>
            </a:r>
            <a:r>
              <a:rPr lang="ru-RU" dirty="0" err="1"/>
              <a:t>строків</a:t>
            </a:r>
            <a:r>
              <a:rPr lang="ru-RU" dirty="0"/>
              <a:t> </a:t>
            </a:r>
            <a:r>
              <a:rPr lang="ru-RU" dirty="0" err="1"/>
              <a:t>подання</a:t>
            </a:r>
            <a:r>
              <a:rPr lang="ru-RU" dirty="0"/>
              <a:t> </a:t>
            </a:r>
            <a:r>
              <a:rPr lang="ru-RU" dirty="0" err="1"/>
              <a:t>додаткової</a:t>
            </a:r>
            <a:r>
              <a:rPr lang="ru-RU" dirty="0"/>
              <a:t> </a:t>
            </a:r>
            <a:r>
              <a:rPr lang="ru-RU" dirty="0" err="1"/>
              <a:t>декларації</a:t>
            </a:r>
            <a:r>
              <a:rPr lang="ru-RU" dirty="0"/>
              <a:t>, </a:t>
            </a:r>
            <a:r>
              <a:rPr lang="ru-RU" dirty="0" err="1"/>
              <a:t>визначених</a:t>
            </a:r>
            <a:r>
              <a:rPr lang="ru-RU" dirty="0"/>
              <a:t> </a:t>
            </a:r>
            <a:r>
              <a:rPr lang="ru-RU" dirty="0" err="1"/>
              <a:t>відповідно</a:t>
            </a:r>
            <a:r>
              <a:rPr lang="ru-RU" dirty="0"/>
              <a:t> до </a:t>
            </a:r>
            <a:r>
              <a:rPr lang="ru-RU" dirty="0" err="1"/>
              <a:t>цього</a:t>
            </a:r>
            <a:r>
              <a:rPr lang="ru-RU" dirty="0"/>
              <a:t> Кодексу, </a:t>
            </a:r>
            <a:r>
              <a:rPr lang="ru-RU" dirty="0" err="1"/>
              <a:t>дозволяється</a:t>
            </a:r>
            <a:r>
              <a:rPr lang="ru-RU" dirty="0"/>
              <a:t> </a:t>
            </a:r>
            <a:r>
              <a:rPr lang="ru-RU" dirty="0" err="1"/>
              <a:t>подання</a:t>
            </a:r>
            <a:r>
              <a:rPr lang="ru-RU" dirty="0"/>
              <a:t> </a:t>
            </a:r>
            <a:r>
              <a:rPr lang="ru-RU" dirty="0" err="1"/>
              <a:t>кількох</a:t>
            </a:r>
            <a:r>
              <a:rPr lang="ru-RU" dirty="0"/>
              <a:t> </a:t>
            </a:r>
            <a:r>
              <a:rPr lang="ru-RU" dirty="0" err="1"/>
              <a:t>додаткових</a:t>
            </a:r>
            <a:r>
              <a:rPr lang="ru-RU" dirty="0"/>
              <a:t> </a:t>
            </a:r>
            <a:r>
              <a:rPr lang="ru-RU" dirty="0" err="1"/>
              <a:t>декларацій</a:t>
            </a:r>
            <a:r>
              <a:rPr lang="ru-RU" dirty="0"/>
              <a:t> до </a:t>
            </a:r>
            <a:r>
              <a:rPr lang="ru-RU" dirty="0" err="1"/>
              <a:t>однієї</a:t>
            </a:r>
            <a:r>
              <a:rPr lang="ru-RU" dirty="0"/>
              <a:t> </a:t>
            </a:r>
            <a:r>
              <a:rPr lang="ru-RU" dirty="0" err="1"/>
              <a:t>попередньої</a:t>
            </a:r>
            <a:r>
              <a:rPr lang="ru-RU" dirty="0"/>
              <a:t>, </a:t>
            </a:r>
            <a:r>
              <a:rPr lang="ru-RU" dirty="0" err="1"/>
              <a:t>тимчасової</a:t>
            </a:r>
            <a:r>
              <a:rPr lang="ru-RU" dirty="0"/>
              <a:t>, </a:t>
            </a:r>
            <a:r>
              <a:rPr lang="ru-RU" dirty="0" err="1"/>
              <a:t>спрощеної</a:t>
            </a:r>
            <a:r>
              <a:rPr lang="ru-RU" dirty="0"/>
              <a:t>, </a:t>
            </a:r>
            <a:r>
              <a:rPr lang="ru-RU" dirty="0" err="1"/>
              <a:t>періодичної</a:t>
            </a:r>
            <a:r>
              <a:rPr lang="ru-RU" dirty="0"/>
              <a:t> </a:t>
            </a:r>
            <a:r>
              <a:rPr lang="ru-RU" dirty="0" err="1"/>
              <a:t>митної</a:t>
            </a:r>
            <a:r>
              <a:rPr lang="ru-RU" dirty="0"/>
              <a:t> </a:t>
            </a:r>
            <a:r>
              <a:rPr lang="ru-RU" dirty="0" err="1"/>
              <a:t>декларації</a:t>
            </a:r>
            <a:r>
              <a:rPr lang="ru-RU" dirty="0"/>
              <a:t> </a:t>
            </a:r>
            <a:r>
              <a:rPr lang="ru-RU" dirty="0" err="1"/>
              <a:t>або</a:t>
            </a:r>
            <a:r>
              <a:rPr lang="ru-RU" dirty="0"/>
              <a:t> </a:t>
            </a:r>
            <a:r>
              <a:rPr lang="ru-RU" dirty="0" err="1"/>
              <a:t>митної</a:t>
            </a:r>
            <a:r>
              <a:rPr lang="ru-RU" dirty="0"/>
              <a:t> </a:t>
            </a:r>
            <a:r>
              <a:rPr lang="ru-RU" dirty="0" err="1"/>
              <a:t>декларації</a:t>
            </a:r>
            <a:r>
              <a:rPr lang="ru-RU" dirty="0"/>
              <a:t>, </a:t>
            </a:r>
            <a:r>
              <a:rPr lang="ru-RU" dirty="0" err="1"/>
              <a:t>заповненої</a:t>
            </a:r>
            <a:r>
              <a:rPr lang="ru-RU" dirty="0"/>
              <a:t> у </a:t>
            </a:r>
            <a:r>
              <a:rPr lang="ru-RU" dirty="0" err="1"/>
              <a:t>звичайному</a:t>
            </a:r>
            <a:r>
              <a:rPr lang="ru-RU" dirty="0"/>
              <a:t> порядку.</a:t>
            </a:r>
          </a:p>
        </p:txBody>
      </p:sp>
    </p:spTree>
    <p:extLst>
      <p:ext uri="{BB962C8B-B14F-4D97-AF65-F5344CB8AC3E}">
        <p14:creationId xmlns:p14="http://schemas.microsoft.com/office/powerpoint/2010/main" val="1896322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6391" y="955343"/>
            <a:ext cx="8596668" cy="4694830"/>
          </a:xfrm>
        </p:spPr>
        <p:txBody>
          <a:bodyPr/>
          <a:lstStyle/>
          <a:p>
            <a:r>
              <a:rPr lang="ru-RU" dirty="0"/>
              <a:t>Строки </a:t>
            </a:r>
            <a:r>
              <a:rPr lang="ru-RU" dirty="0" err="1"/>
              <a:t>декларування</a:t>
            </a:r>
            <a:endParaRPr lang="ru-RU" dirty="0"/>
          </a:p>
          <a:p>
            <a:r>
              <a:rPr lang="ru-RU" dirty="0" err="1"/>
              <a:t>Митна</a:t>
            </a:r>
            <a:r>
              <a:rPr lang="ru-RU" dirty="0"/>
              <a:t> </a:t>
            </a:r>
            <a:r>
              <a:rPr lang="ru-RU" dirty="0" err="1"/>
              <a:t>декларація</a:t>
            </a:r>
            <a:r>
              <a:rPr lang="ru-RU" dirty="0"/>
              <a:t> </a:t>
            </a:r>
            <a:r>
              <a:rPr lang="ru-RU" dirty="0" err="1"/>
              <a:t>подається</a:t>
            </a:r>
            <a:r>
              <a:rPr lang="ru-RU" dirty="0"/>
              <a:t> </a:t>
            </a:r>
            <a:r>
              <a:rPr lang="ru-RU" dirty="0" err="1"/>
              <a:t>митному</a:t>
            </a:r>
            <a:r>
              <a:rPr lang="ru-RU" dirty="0"/>
              <a:t> органу, </a:t>
            </a:r>
            <a:r>
              <a:rPr lang="ru-RU" dirty="0" err="1"/>
              <a:t>який</a:t>
            </a:r>
            <a:r>
              <a:rPr lang="ru-RU" dirty="0"/>
              <a:t> </a:t>
            </a:r>
            <a:r>
              <a:rPr lang="ru-RU" dirty="0" err="1"/>
              <a:t>здійснює</a:t>
            </a:r>
            <a:r>
              <a:rPr lang="ru-RU" dirty="0"/>
              <a:t> </a:t>
            </a:r>
            <a:r>
              <a:rPr lang="ru-RU" dirty="0" err="1"/>
              <a:t>митне</a:t>
            </a:r>
            <a:r>
              <a:rPr lang="ru-RU" dirty="0"/>
              <a:t> </a:t>
            </a:r>
            <a:r>
              <a:rPr lang="ru-RU" dirty="0" err="1"/>
              <a:t>оформлення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протягом</a:t>
            </a:r>
            <a:r>
              <a:rPr lang="ru-RU" dirty="0"/>
              <a:t> 10 </a:t>
            </a:r>
            <a:r>
              <a:rPr lang="ru-RU" dirty="0" err="1"/>
              <a:t>робочих</a:t>
            </a:r>
            <a:r>
              <a:rPr lang="ru-RU" dirty="0"/>
              <a:t> </a:t>
            </a:r>
            <a:r>
              <a:rPr lang="ru-RU" dirty="0" err="1"/>
              <a:t>днів</a:t>
            </a:r>
            <a:r>
              <a:rPr lang="ru-RU" dirty="0"/>
              <a:t> з </a:t>
            </a:r>
            <a:r>
              <a:rPr lang="ru-RU" dirty="0" err="1"/>
              <a:t>дати</a:t>
            </a:r>
            <a:r>
              <a:rPr lang="ru-RU" dirty="0"/>
              <a:t> </a:t>
            </a:r>
            <a:r>
              <a:rPr lang="ru-RU" dirty="0" err="1"/>
              <a:t>доставлення</a:t>
            </a:r>
            <a:r>
              <a:rPr lang="ru-RU" dirty="0"/>
              <a:t> </a:t>
            </a:r>
            <a:r>
              <a:rPr lang="ru-RU" dirty="0" err="1"/>
              <a:t>цих</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до </a:t>
            </a:r>
            <a:r>
              <a:rPr lang="ru-RU" dirty="0" err="1"/>
              <a:t>зазначеного</a:t>
            </a:r>
            <a:r>
              <a:rPr lang="ru-RU" dirty="0"/>
              <a:t> органу.</a:t>
            </a:r>
          </a:p>
          <a:p>
            <a:r>
              <a:rPr lang="ru-RU" dirty="0"/>
              <a:t>У </a:t>
            </a:r>
            <a:r>
              <a:rPr lang="ru-RU" dirty="0" err="1"/>
              <a:t>разі</a:t>
            </a:r>
            <a:r>
              <a:rPr lang="ru-RU" dirty="0"/>
              <a:t> </a:t>
            </a:r>
            <a:r>
              <a:rPr lang="ru-RU" dirty="0" err="1"/>
              <a:t>відмови</a:t>
            </a:r>
            <a:r>
              <a:rPr lang="ru-RU" dirty="0"/>
              <a:t> у </a:t>
            </a:r>
            <a:r>
              <a:rPr lang="ru-RU" dirty="0" err="1"/>
              <a:t>прийнятті</a:t>
            </a:r>
            <a:r>
              <a:rPr lang="ru-RU" dirty="0"/>
              <a:t> </a:t>
            </a:r>
            <a:r>
              <a:rPr lang="ru-RU" dirty="0" err="1"/>
              <a:t>митної</a:t>
            </a:r>
            <a:r>
              <a:rPr lang="ru-RU" dirty="0"/>
              <a:t> </a:t>
            </a:r>
            <a:r>
              <a:rPr lang="ru-RU" dirty="0" err="1"/>
              <a:t>декларації</a:t>
            </a:r>
            <a:r>
              <a:rPr lang="ru-RU" dirty="0"/>
              <a:t> </a:t>
            </a:r>
            <a:r>
              <a:rPr lang="ru-RU" dirty="0" err="1"/>
              <a:t>або</a:t>
            </a:r>
            <a:r>
              <a:rPr lang="ru-RU" dirty="0"/>
              <a:t> в </a:t>
            </a:r>
            <a:r>
              <a:rPr lang="ru-RU" dirty="0" err="1"/>
              <a:t>митному</a:t>
            </a:r>
            <a:r>
              <a:rPr lang="ru-RU" dirty="0"/>
              <a:t> </a:t>
            </a:r>
            <a:r>
              <a:rPr lang="ru-RU" dirty="0" err="1"/>
              <a:t>оформленні</a:t>
            </a:r>
            <a:r>
              <a:rPr lang="ru-RU" dirty="0"/>
              <a:t> </a:t>
            </a:r>
            <a:r>
              <a:rPr lang="ru-RU" dirty="0" err="1"/>
              <a:t>товарів</a:t>
            </a:r>
            <a:r>
              <a:rPr lang="ru-RU" dirty="0"/>
              <a:t>, у тому </a:t>
            </a:r>
            <a:r>
              <a:rPr lang="ru-RU" dirty="0" err="1"/>
              <a:t>числі</a:t>
            </a:r>
            <a:r>
              <a:rPr lang="ru-RU" dirty="0"/>
              <a:t> у </a:t>
            </a:r>
            <a:r>
              <a:rPr lang="ru-RU" dirty="0" err="1"/>
              <a:t>зв’язку</a:t>
            </a:r>
            <a:r>
              <a:rPr lang="ru-RU" dirty="0"/>
              <a:t> з </a:t>
            </a:r>
            <a:r>
              <a:rPr lang="ru-RU" dirty="0" err="1"/>
              <a:t>прийняттям</a:t>
            </a:r>
            <a:r>
              <a:rPr lang="ru-RU" dirty="0"/>
              <a:t> органом </a:t>
            </a:r>
            <a:r>
              <a:rPr lang="ru-RU" dirty="0" err="1"/>
              <a:t>доходів</a:t>
            </a:r>
            <a:r>
              <a:rPr lang="ru-RU" dirty="0"/>
              <a:t> і </a:t>
            </a:r>
            <a:r>
              <a:rPr lang="ru-RU" dirty="0" err="1"/>
              <a:t>зборів</a:t>
            </a:r>
            <a:r>
              <a:rPr lang="ru-RU" dirty="0"/>
              <a:t> </a:t>
            </a:r>
            <a:r>
              <a:rPr lang="ru-RU" dirty="0" err="1"/>
              <a:t>рішення</a:t>
            </a:r>
            <a:r>
              <a:rPr lang="ru-RU" dirty="0"/>
              <a:t> про </a:t>
            </a:r>
            <a:r>
              <a:rPr lang="ru-RU" dirty="0" err="1"/>
              <a:t>коригування</a:t>
            </a:r>
            <a:r>
              <a:rPr lang="ru-RU" dirty="0"/>
              <a:t> </a:t>
            </a:r>
            <a:r>
              <a:rPr lang="ru-RU" dirty="0" err="1"/>
              <a:t>митної</a:t>
            </a:r>
            <a:r>
              <a:rPr lang="ru-RU" dirty="0"/>
              <a:t> </a:t>
            </a:r>
            <a:r>
              <a:rPr lang="ru-RU" dirty="0" err="1"/>
              <a:t>вартості</a:t>
            </a:r>
            <a:r>
              <a:rPr lang="ru-RU" dirty="0"/>
              <a:t> </a:t>
            </a:r>
            <a:r>
              <a:rPr lang="ru-RU" dirty="0" err="1"/>
              <a:t>товарів</a:t>
            </a:r>
            <a:r>
              <a:rPr lang="ru-RU" dirty="0"/>
              <a:t> нова </a:t>
            </a:r>
            <a:r>
              <a:rPr lang="ru-RU" dirty="0" err="1"/>
              <a:t>митна</a:t>
            </a:r>
            <a:r>
              <a:rPr lang="ru-RU" dirty="0"/>
              <a:t> </a:t>
            </a:r>
            <a:r>
              <a:rPr lang="ru-RU" dirty="0" err="1"/>
              <a:t>декларація</a:t>
            </a:r>
            <a:r>
              <a:rPr lang="ru-RU" dirty="0"/>
              <a:t> </a:t>
            </a:r>
            <a:r>
              <a:rPr lang="ru-RU" dirty="0" err="1"/>
              <a:t>подається</a:t>
            </a:r>
            <a:r>
              <a:rPr lang="ru-RU" dirty="0"/>
              <a:t> </a:t>
            </a:r>
            <a:r>
              <a:rPr lang="ru-RU" dirty="0" err="1"/>
              <a:t>митному</a:t>
            </a:r>
            <a:r>
              <a:rPr lang="ru-RU" dirty="0"/>
              <a:t> органу, </a:t>
            </a:r>
            <a:r>
              <a:rPr lang="ru-RU" dirty="0" err="1"/>
              <a:t>який</a:t>
            </a:r>
            <a:r>
              <a:rPr lang="ru-RU" dirty="0"/>
              <a:t> </a:t>
            </a:r>
            <a:r>
              <a:rPr lang="ru-RU" dirty="0" err="1"/>
              <a:t>здійснює</a:t>
            </a:r>
            <a:r>
              <a:rPr lang="ru-RU" dirty="0"/>
              <a:t> </a:t>
            </a:r>
            <a:r>
              <a:rPr lang="ru-RU" dirty="0" err="1"/>
              <a:t>митне</a:t>
            </a:r>
            <a:r>
              <a:rPr lang="ru-RU" dirty="0"/>
              <a:t> </a:t>
            </a:r>
            <a:r>
              <a:rPr lang="ru-RU" dirty="0" err="1"/>
              <a:t>оформлення</a:t>
            </a:r>
            <a:r>
              <a:rPr lang="ru-RU" dirty="0"/>
              <a:t> </a:t>
            </a:r>
            <a:r>
              <a:rPr lang="ru-RU" dirty="0" err="1"/>
              <a:t>товарів</a:t>
            </a:r>
            <a:r>
              <a:rPr lang="ru-RU" dirty="0"/>
              <a:t>, не </a:t>
            </a:r>
            <a:r>
              <a:rPr lang="ru-RU" dirty="0" err="1"/>
              <a:t>пізніше</a:t>
            </a:r>
            <a:r>
              <a:rPr lang="ru-RU" dirty="0"/>
              <a:t> 10 </a:t>
            </a:r>
            <a:r>
              <a:rPr lang="ru-RU" dirty="0" err="1"/>
              <a:t>робочих</a:t>
            </a:r>
            <a:r>
              <a:rPr lang="ru-RU" dirty="0"/>
              <a:t> </a:t>
            </a:r>
            <a:r>
              <a:rPr lang="ru-RU" dirty="0" err="1"/>
              <a:t>днів</a:t>
            </a:r>
            <a:r>
              <a:rPr lang="ru-RU" dirty="0"/>
              <a:t> з </a:t>
            </a:r>
            <a:r>
              <a:rPr lang="ru-RU" dirty="0" err="1"/>
              <a:t>дати</a:t>
            </a:r>
            <a:r>
              <a:rPr lang="ru-RU" dirty="0"/>
              <a:t> </a:t>
            </a:r>
            <a:r>
              <a:rPr lang="ru-RU" dirty="0" err="1"/>
              <a:t>такої</a:t>
            </a:r>
            <a:r>
              <a:rPr lang="ru-RU" dirty="0"/>
              <a:t> </a:t>
            </a:r>
            <a:r>
              <a:rPr lang="ru-RU" dirty="0" err="1"/>
              <a:t>відмови</a:t>
            </a:r>
            <a:r>
              <a:rPr lang="ru-RU" dirty="0"/>
              <a:t>, </a:t>
            </a:r>
            <a:r>
              <a:rPr lang="ru-RU" dirty="0" err="1"/>
              <a:t>якщо</a:t>
            </a:r>
            <a:r>
              <a:rPr lang="ru-RU" dirty="0"/>
              <a:t> </a:t>
            </a:r>
            <a:r>
              <a:rPr lang="ru-RU" dirty="0" err="1"/>
              <a:t>товари</a:t>
            </a:r>
            <a:r>
              <a:rPr lang="ru-RU" dirty="0"/>
              <a:t> </a:t>
            </a:r>
            <a:r>
              <a:rPr lang="ru-RU" dirty="0" err="1"/>
              <a:t>протягом</a:t>
            </a:r>
            <a:r>
              <a:rPr lang="ru-RU" dirty="0"/>
              <a:t> </a:t>
            </a:r>
            <a:r>
              <a:rPr lang="ru-RU" dirty="0" err="1"/>
              <a:t>зазначеного</a:t>
            </a:r>
            <a:r>
              <a:rPr lang="ru-RU" dirty="0"/>
              <a:t> часу не </a:t>
            </a:r>
            <a:r>
              <a:rPr lang="ru-RU" dirty="0" err="1"/>
              <a:t>розміщено</a:t>
            </a:r>
            <a:r>
              <a:rPr lang="ru-RU" dirty="0"/>
              <a:t> на </a:t>
            </a:r>
            <a:r>
              <a:rPr lang="ru-RU" dirty="0" err="1"/>
              <a:t>складі</a:t>
            </a:r>
            <a:r>
              <a:rPr lang="ru-RU" dirty="0"/>
              <a:t> </a:t>
            </a:r>
            <a:r>
              <a:rPr lang="ru-RU" dirty="0" err="1"/>
              <a:t>тимчасового</a:t>
            </a:r>
            <a:r>
              <a:rPr lang="ru-RU" dirty="0"/>
              <a:t> </a:t>
            </a:r>
            <a:r>
              <a:rPr lang="ru-RU" dirty="0" err="1"/>
              <a:t>зберігання</a:t>
            </a:r>
            <a:r>
              <a:rPr lang="ru-RU" dirty="0"/>
              <a:t> </a:t>
            </a:r>
            <a:r>
              <a:rPr lang="ru-RU" dirty="0" err="1"/>
              <a:t>чи</a:t>
            </a:r>
            <a:r>
              <a:rPr lang="ru-RU" dirty="0"/>
              <a:t> на </a:t>
            </a:r>
            <a:r>
              <a:rPr lang="ru-RU" dirty="0" err="1"/>
              <a:t>складі</a:t>
            </a:r>
            <a:r>
              <a:rPr lang="ru-RU" dirty="0"/>
              <a:t> </a:t>
            </a:r>
            <a:r>
              <a:rPr lang="ru-RU" dirty="0" err="1"/>
              <a:t>митного</a:t>
            </a:r>
            <a:r>
              <a:rPr lang="ru-RU" dirty="0"/>
              <a:t> органу.</a:t>
            </a:r>
          </a:p>
          <a:p>
            <a:endParaRPr lang="ru-RU" dirty="0"/>
          </a:p>
        </p:txBody>
      </p:sp>
    </p:spTree>
    <p:extLst>
      <p:ext uri="{BB962C8B-B14F-4D97-AF65-F5344CB8AC3E}">
        <p14:creationId xmlns:p14="http://schemas.microsoft.com/office/powerpoint/2010/main" val="4097744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91069"/>
            <a:ext cx="8596668" cy="6209731"/>
          </a:xfrm>
        </p:spPr>
        <p:txBody>
          <a:bodyPr>
            <a:normAutofit fontScale="92500" lnSpcReduction="10000"/>
          </a:bodyPr>
          <a:lstStyle/>
          <a:p>
            <a:pPr marL="0" indent="0">
              <a:buNone/>
            </a:pPr>
            <a:r>
              <a:rPr lang="ru-RU" dirty="0"/>
              <a:t>Строки, </a:t>
            </a:r>
            <a:r>
              <a:rPr lang="ru-RU" dirty="0" err="1"/>
              <a:t>зазначені</a:t>
            </a:r>
            <a:r>
              <a:rPr lang="ru-RU" dirty="0"/>
              <a:t> </a:t>
            </a:r>
            <a:r>
              <a:rPr lang="ru-RU" dirty="0" err="1"/>
              <a:t>вище</a:t>
            </a:r>
            <a:r>
              <a:rPr lang="ru-RU" dirty="0"/>
              <a:t>, </a:t>
            </a:r>
            <a:r>
              <a:rPr lang="ru-RU" dirty="0" err="1"/>
              <a:t>продовжуються</a:t>
            </a:r>
            <a:r>
              <a:rPr lang="ru-RU" dirty="0"/>
              <a:t> органами </a:t>
            </a:r>
            <a:r>
              <a:rPr lang="ru-RU" dirty="0" err="1"/>
              <a:t>доходів</a:t>
            </a:r>
            <a:r>
              <a:rPr lang="ru-RU" dirty="0"/>
              <a:t> і </a:t>
            </a:r>
            <a:r>
              <a:rPr lang="ru-RU" dirty="0" err="1"/>
              <a:t>зборів</a:t>
            </a:r>
            <a:r>
              <a:rPr lang="ru-RU" dirty="0"/>
              <a:t> на </a:t>
            </a:r>
            <a:r>
              <a:rPr lang="ru-RU" dirty="0" err="1"/>
              <a:t>прохання</a:t>
            </a:r>
            <a:r>
              <a:rPr lang="ru-RU" dirty="0"/>
              <a:t> декларанта:</a:t>
            </a:r>
          </a:p>
          <a:p>
            <a:r>
              <a:rPr lang="ru-RU" dirty="0"/>
              <a:t>1) у </a:t>
            </a:r>
            <a:r>
              <a:rPr lang="ru-RU" dirty="0" err="1"/>
              <a:t>разі</a:t>
            </a:r>
            <a:r>
              <a:rPr lang="ru-RU" dirty="0"/>
              <a:t> </a:t>
            </a:r>
            <a:r>
              <a:rPr lang="ru-RU" dirty="0" err="1"/>
              <a:t>хвороби</a:t>
            </a:r>
            <a:r>
              <a:rPr lang="ru-RU" dirty="0"/>
              <a:t> </a:t>
            </a:r>
            <a:r>
              <a:rPr lang="ru-RU" dirty="0" err="1"/>
              <a:t>власника</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або</a:t>
            </a:r>
            <a:r>
              <a:rPr lang="ru-RU" dirty="0"/>
              <a:t> </a:t>
            </a:r>
            <a:r>
              <a:rPr lang="ru-RU" dirty="0" err="1"/>
              <a:t>уповноваженої</a:t>
            </a:r>
            <a:r>
              <a:rPr lang="ru-RU" dirty="0"/>
              <a:t> ним особи, </a:t>
            </a:r>
            <a:r>
              <a:rPr lang="ru-RU" dirty="0" err="1"/>
              <a:t>що</a:t>
            </a:r>
            <a:r>
              <a:rPr lang="ru-RU" dirty="0"/>
              <a:t> настала </a:t>
            </a:r>
            <a:r>
              <a:rPr lang="ru-RU" dirty="0" err="1"/>
              <a:t>після</a:t>
            </a:r>
            <a:r>
              <a:rPr lang="ru-RU" dirty="0"/>
              <a:t> </a:t>
            </a:r>
            <a:r>
              <a:rPr lang="ru-RU" dirty="0" err="1"/>
              <a:t>прибуття</a:t>
            </a:r>
            <a:r>
              <a:rPr lang="ru-RU" dirty="0"/>
              <a:t> у </a:t>
            </a:r>
            <a:r>
              <a:rPr lang="ru-RU" dirty="0" err="1"/>
              <a:t>місця</a:t>
            </a:r>
            <a:r>
              <a:rPr lang="ru-RU" dirty="0"/>
              <a:t>, </a:t>
            </a:r>
            <a:r>
              <a:rPr lang="ru-RU" dirty="0" err="1"/>
              <a:t>встановлені</a:t>
            </a:r>
            <a:r>
              <a:rPr lang="ru-RU" dirty="0"/>
              <a:t> органами </a:t>
            </a:r>
            <a:r>
              <a:rPr lang="ru-RU" dirty="0" err="1"/>
              <a:t>доходів</a:t>
            </a:r>
            <a:r>
              <a:rPr lang="ru-RU" dirty="0"/>
              <a:t> і </a:t>
            </a:r>
            <a:r>
              <a:rPr lang="ru-RU" dirty="0" err="1"/>
              <a:t>зборів</a:t>
            </a:r>
            <a:r>
              <a:rPr lang="ru-RU" dirty="0"/>
              <a:t> для </a:t>
            </a:r>
            <a:r>
              <a:rPr lang="ru-RU" dirty="0" err="1"/>
              <a:t>здійснення</a:t>
            </a:r>
            <a:r>
              <a:rPr lang="ru-RU" dirty="0"/>
              <a:t> </a:t>
            </a:r>
            <a:r>
              <a:rPr lang="ru-RU" dirty="0" err="1"/>
              <a:t>митного</a:t>
            </a:r>
            <a:r>
              <a:rPr lang="ru-RU" dirty="0"/>
              <a:t> контролю, </a:t>
            </a:r>
            <a:r>
              <a:rPr lang="ru-RU" dirty="0" err="1"/>
              <a:t>що</a:t>
            </a:r>
            <a:r>
              <a:rPr lang="ru-RU" dirty="0"/>
              <a:t> </a:t>
            </a:r>
            <a:r>
              <a:rPr lang="ru-RU" dirty="0" err="1"/>
              <a:t>підтверджується</a:t>
            </a:r>
            <a:r>
              <a:rPr lang="ru-RU" dirty="0"/>
              <a:t> документом, </a:t>
            </a:r>
            <a:r>
              <a:rPr lang="ru-RU" dirty="0" err="1"/>
              <a:t>виданим</a:t>
            </a:r>
            <a:r>
              <a:rPr lang="ru-RU" dirty="0"/>
              <a:t> </a:t>
            </a:r>
            <a:r>
              <a:rPr lang="ru-RU" dirty="0" err="1"/>
              <a:t>медичним</a:t>
            </a:r>
            <a:r>
              <a:rPr lang="ru-RU" dirty="0"/>
              <a:t> закладом;</a:t>
            </a:r>
          </a:p>
          <a:p>
            <a:r>
              <a:rPr lang="ru-RU" dirty="0"/>
              <a:t>2) коли процедура контролю, </a:t>
            </a:r>
            <a:r>
              <a:rPr lang="ru-RU" dirty="0" err="1"/>
              <a:t>який</a:t>
            </a:r>
            <a:r>
              <a:rPr lang="ru-RU" dirty="0"/>
              <a:t> </a:t>
            </a:r>
            <a:r>
              <a:rPr lang="ru-RU" dirty="0" err="1"/>
              <a:t>здійснюється</a:t>
            </a:r>
            <a:r>
              <a:rPr lang="ru-RU" dirty="0"/>
              <a:t> </a:t>
            </a:r>
            <a:r>
              <a:rPr lang="ru-RU" dirty="0" err="1"/>
              <a:t>іншими</a:t>
            </a:r>
            <a:r>
              <a:rPr lang="ru-RU" dirty="0"/>
              <a:t> </a:t>
            </a:r>
            <a:r>
              <a:rPr lang="ru-RU" dirty="0" err="1"/>
              <a:t>державними</a:t>
            </a:r>
            <a:r>
              <a:rPr lang="ru-RU" dirty="0"/>
              <a:t> органами </a:t>
            </a:r>
            <a:r>
              <a:rPr lang="ru-RU" dirty="0" err="1"/>
              <a:t>під</a:t>
            </a:r>
            <a:r>
              <a:rPr lang="ru-RU" dirty="0"/>
              <a:t> час </a:t>
            </a:r>
            <a:r>
              <a:rPr lang="ru-RU" dirty="0" err="1"/>
              <a:t>переміщення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через </a:t>
            </a:r>
            <a:r>
              <a:rPr lang="ru-RU" dirty="0" err="1"/>
              <a:t>митний</a:t>
            </a:r>
            <a:r>
              <a:rPr lang="ru-RU" dirty="0"/>
              <a:t> кордон </a:t>
            </a:r>
            <a:r>
              <a:rPr lang="ru-RU" dirty="0" err="1"/>
              <a:t>України</a:t>
            </a:r>
            <a:r>
              <a:rPr lang="ru-RU" dirty="0"/>
              <a:t>, </a:t>
            </a:r>
            <a:r>
              <a:rPr lang="ru-RU" dirty="0" err="1"/>
              <a:t>потребує</a:t>
            </a:r>
            <a:r>
              <a:rPr lang="ru-RU" dirty="0"/>
              <a:t> </a:t>
            </a:r>
            <a:r>
              <a:rPr lang="ru-RU" dirty="0" err="1"/>
              <a:t>додаткового</a:t>
            </a:r>
            <a:r>
              <a:rPr lang="ru-RU" dirty="0"/>
              <a:t> часу, </a:t>
            </a:r>
            <a:r>
              <a:rPr lang="ru-RU" dirty="0" err="1"/>
              <a:t>що</a:t>
            </a:r>
            <a:r>
              <a:rPr lang="ru-RU" dirty="0"/>
              <a:t> </a:t>
            </a:r>
            <a:r>
              <a:rPr lang="ru-RU" dirty="0" err="1"/>
              <a:t>підтверджується</a:t>
            </a:r>
            <a:r>
              <a:rPr lang="ru-RU" dirty="0"/>
              <a:t> </a:t>
            </a:r>
            <a:r>
              <a:rPr lang="ru-RU" dirty="0" err="1"/>
              <a:t>довідкою</a:t>
            </a:r>
            <a:r>
              <a:rPr lang="ru-RU" dirty="0"/>
              <a:t> </a:t>
            </a:r>
            <a:r>
              <a:rPr lang="ru-RU" dirty="0" err="1"/>
              <a:t>відповідного</a:t>
            </a:r>
            <a:r>
              <a:rPr lang="ru-RU" dirty="0"/>
              <a:t> органу;</a:t>
            </a:r>
          </a:p>
          <a:p>
            <a:r>
              <a:rPr lang="ru-RU" dirty="0"/>
              <a:t>3) </a:t>
            </a:r>
            <a:r>
              <a:rPr lang="ru-RU" dirty="0" err="1"/>
              <a:t>якщо</a:t>
            </a:r>
            <a:r>
              <a:rPr lang="ru-RU" dirty="0"/>
              <a:t> </a:t>
            </a:r>
            <a:r>
              <a:rPr lang="ru-RU" dirty="0" err="1"/>
              <a:t>виникли</a:t>
            </a:r>
            <a:r>
              <a:rPr lang="ru-RU" dirty="0"/>
              <a:t> </a:t>
            </a:r>
            <a:r>
              <a:rPr lang="ru-RU" dirty="0" err="1"/>
              <a:t>обставини</a:t>
            </a:r>
            <a:r>
              <a:rPr lang="ru-RU" dirty="0"/>
              <a:t> та/</a:t>
            </a:r>
            <a:r>
              <a:rPr lang="ru-RU" dirty="0" err="1"/>
              <a:t>або</a:t>
            </a:r>
            <a:r>
              <a:rPr lang="ru-RU" dirty="0"/>
              <a:t> </a:t>
            </a:r>
            <a:r>
              <a:rPr lang="ru-RU" dirty="0" err="1"/>
              <a:t>сталися</a:t>
            </a:r>
            <a:r>
              <a:rPr lang="ru-RU" dirty="0"/>
              <a:t> </a:t>
            </a:r>
            <a:r>
              <a:rPr lang="ru-RU" dirty="0" err="1"/>
              <a:t>події</a:t>
            </a:r>
            <a:r>
              <a:rPr lang="ru-RU" dirty="0"/>
              <a:t>, </a:t>
            </a:r>
            <a:r>
              <a:rPr lang="ru-RU" dirty="0" err="1"/>
              <a:t>що</a:t>
            </a:r>
            <a:r>
              <a:rPr lang="ru-RU" dirty="0"/>
              <a:t> </a:t>
            </a:r>
            <a:r>
              <a:rPr lang="ru-RU" dirty="0" err="1"/>
              <a:t>перешкоджають</a:t>
            </a:r>
            <a:r>
              <a:rPr lang="ru-RU" dirty="0"/>
              <a:t> </a:t>
            </a:r>
            <a:r>
              <a:rPr lang="ru-RU" dirty="0" err="1"/>
              <a:t>поданню</a:t>
            </a:r>
            <a:r>
              <a:rPr lang="ru-RU" dirty="0"/>
              <a:t> </a:t>
            </a:r>
            <a:r>
              <a:rPr lang="ru-RU" dirty="0" err="1"/>
              <a:t>митному</a:t>
            </a:r>
            <a:r>
              <a:rPr lang="ru-RU" dirty="0"/>
              <a:t> органу </a:t>
            </a:r>
            <a:r>
              <a:rPr lang="ru-RU" dirty="0" err="1"/>
              <a:t>митної</a:t>
            </a:r>
            <a:r>
              <a:rPr lang="ru-RU" dirty="0"/>
              <a:t> </a:t>
            </a:r>
            <a:r>
              <a:rPr lang="ru-RU" dirty="0" err="1"/>
              <a:t>декларації</a:t>
            </a:r>
            <a:r>
              <a:rPr lang="ru-RU" dirty="0"/>
              <a:t>, </a:t>
            </a:r>
            <a:r>
              <a:rPr lang="ru-RU" dirty="0" err="1"/>
              <a:t>зокрема</a:t>
            </a:r>
            <a:r>
              <a:rPr lang="ru-RU" dirty="0"/>
              <a:t>:</a:t>
            </a:r>
          </a:p>
          <a:p>
            <a:r>
              <a:rPr lang="ru-RU" dirty="0"/>
              <a:t>а) </a:t>
            </a:r>
            <a:r>
              <a:rPr lang="ru-RU" dirty="0" err="1"/>
              <a:t>стихійне</a:t>
            </a:r>
            <a:r>
              <a:rPr lang="ru-RU" dirty="0"/>
              <a:t> лихо (</a:t>
            </a:r>
            <a:r>
              <a:rPr lang="ru-RU" dirty="0" err="1"/>
              <a:t>пожежа</a:t>
            </a:r>
            <a:r>
              <a:rPr lang="ru-RU" dirty="0"/>
              <a:t>, </a:t>
            </a:r>
            <a:r>
              <a:rPr lang="ru-RU" dirty="0" err="1"/>
              <a:t>повінь</a:t>
            </a:r>
            <a:r>
              <a:rPr lang="ru-RU" dirty="0"/>
              <a:t> </a:t>
            </a:r>
            <a:r>
              <a:rPr lang="ru-RU" dirty="0" err="1"/>
              <a:t>тощо</a:t>
            </a:r>
            <a:r>
              <a:rPr lang="ru-RU" dirty="0"/>
              <a:t>), </a:t>
            </a:r>
            <a:r>
              <a:rPr lang="ru-RU" dirty="0" err="1"/>
              <a:t>введення</a:t>
            </a:r>
            <a:r>
              <a:rPr lang="ru-RU" dirty="0"/>
              <a:t> </a:t>
            </a:r>
            <a:r>
              <a:rPr lang="ru-RU" dirty="0" err="1"/>
              <a:t>воєнного</a:t>
            </a:r>
            <a:r>
              <a:rPr lang="ru-RU" dirty="0"/>
              <a:t> </a:t>
            </a:r>
            <a:r>
              <a:rPr lang="ru-RU" dirty="0" err="1"/>
              <a:t>чи</a:t>
            </a:r>
            <a:r>
              <a:rPr lang="ru-RU" dirty="0"/>
              <a:t> </a:t>
            </a:r>
            <a:r>
              <a:rPr lang="ru-RU" dirty="0" err="1"/>
              <a:t>надзвичайного</a:t>
            </a:r>
            <a:r>
              <a:rPr lang="ru-RU" dirty="0"/>
              <a:t> стану в </a:t>
            </a:r>
            <a:r>
              <a:rPr lang="ru-RU" dirty="0" err="1"/>
              <a:t>Україні</a:t>
            </a:r>
            <a:r>
              <a:rPr lang="ru-RU" dirty="0"/>
              <a:t> </a:t>
            </a:r>
            <a:r>
              <a:rPr lang="ru-RU" dirty="0" err="1"/>
              <a:t>або</a:t>
            </a:r>
            <a:r>
              <a:rPr lang="ru-RU" dirty="0"/>
              <a:t> в </a:t>
            </a:r>
            <a:r>
              <a:rPr lang="ru-RU" dirty="0" err="1"/>
              <a:t>окремих</a:t>
            </a:r>
            <a:r>
              <a:rPr lang="ru-RU" dirty="0"/>
              <a:t> </a:t>
            </a:r>
            <a:r>
              <a:rPr lang="ru-RU" dirty="0" err="1"/>
              <a:t>її</a:t>
            </a:r>
            <a:r>
              <a:rPr lang="ru-RU" dirty="0"/>
              <a:t> </a:t>
            </a:r>
            <a:r>
              <a:rPr lang="ru-RU" dirty="0" err="1"/>
              <a:t>місцевостях</a:t>
            </a:r>
            <a:r>
              <a:rPr lang="ru-RU" dirty="0"/>
              <a:t> у </a:t>
            </a:r>
            <a:r>
              <a:rPr lang="ru-RU" dirty="0" err="1"/>
              <a:t>зоні</a:t>
            </a:r>
            <a:r>
              <a:rPr lang="ru-RU" dirty="0"/>
              <a:t> </a:t>
            </a:r>
            <a:r>
              <a:rPr lang="ru-RU" dirty="0" err="1"/>
              <a:t>митного</a:t>
            </a:r>
            <a:r>
              <a:rPr lang="ru-RU" dirty="0"/>
              <a:t> контролю, </a:t>
            </a:r>
            <a:r>
              <a:rPr lang="ru-RU" dirty="0" err="1"/>
              <a:t>інші</a:t>
            </a:r>
            <a:r>
              <a:rPr lang="ru-RU" dirty="0"/>
              <a:t> </a:t>
            </a:r>
            <a:r>
              <a:rPr lang="ru-RU" dirty="0" err="1"/>
              <a:t>надзвичайні</a:t>
            </a:r>
            <a:r>
              <a:rPr lang="ru-RU" dirty="0"/>
              <a:t> та </a:t>
            </a:r>
            <a:r>
              <a:rPr lang="ru-RU" dirty="0" err="1"/>
              <a:t>невідворотні</a:t>
            </a:r>
            <a:r>
              <a:rPr lang="ru-RU" dirty="0"/>
              <a:t> за </a:t>
            </a:r>
            <a:r>
              <a:rPr lang="ru-RU" dirty="0" err="1"/>
              <a:t>даних</a:t>
            </a:r>
            <a:r>
              <a:rPr lang="ru-RU" dirty="0"/>
              <a:t> умов </a:t>
            </a:r>
            <a:r>
              <a:rPr lang="ru-RU" dirty="0" err="1"/>
              <a:t>події</a:t>
            </a:r>
            <a:r>
              <a:rPr lang="ru-RU" dirty="0"/>
              <a:t> (</a:t>
            </a:r>
            <a:r>
              <a:rPr lang="ru-RU" dirty="0" err="1"/>
              <a:t>обставини</a:t>
            </a:r>
            <a:r>
              <a:rPr lang="ru-RU" dirty="0"/>
              <a:t> </a:t>
            </a:r>
            <a:r>
              <a:rPr lang="ru-RU" dirty="0" err="1"/>
              <a:t>непереборної</a:t>
            </a:r>
            <a:r>
              <a:rPr lang="ru-RU" dirty="0"/>
              <a:t> </a:t>
            </a:r>
            <a:r>
              <a:rPr lang="ru-RU" dirty="0" err="1"/>
              <a:t>сили</a:t>
            </a:r>
            <a:r>
              <a:rPr lang="ru-RU" dirty="0"/>
              <a:t>);</a:t>
            </a:r>
          </a:p>
          <a:p>
            <a:r>
              <a:rPr lang="ru-RU" dirty="0"/>
              <a:t>б) </a:t>
            </a:r>
            <a:r>
              <a:rPr lang="ru-RU" dirty="0" err="1"/>
              <a:t>протиправні</a:t>
            </a:r>
            <a:r>
              <a:rPr lang="ru-RU" dirty="0"/>
              <a:t> </a:t>
            </a:r>
            <a:r>
              <a:rPr lang="ru-RU" dirty="0" err="1"/>
              <a:t>дії</a:t>
            </a:r>
            <a:r>
              <a:rPr lang="ru-RU" dirty="0"/>
              <a:t> </a:t>
            </a:r>
            <a:r>
              <a:rPr lang="ru-RU" dirty="0" err="1"/>
              <a:t>третіх</a:t>
            </a:r>
            <a:r>
              <a:rPr lang="ru-RU" dirty="0"/>
              <a:t> </a:t>
            </a:r>
            <a:r>
              <a:rPr lang="ru-RU" dirty="0" err="1"/>
              <a:t>осіб</a:t>
            </a:r>
            <a:r>
              <a:rPr lang="ru-RU" dirty="0"/>
              <a:t>, </a:t>
            </a:r>
            <a:r>
              <a:rPr lang="ru-RU" dirty="0" err="1"/>
              <a:t>спрямовані</a:t>
            </a:r>
            <a:r>
              <a:rPr lang="ru-RU" dirty="0"/>
              <a:t> </a:t>
            </a:r>
            <a:r>
              <a:rPr lang="ru-RU" dirty="0" err="1"/>
              <a:t>проти</a:t>
            </a:r>
            <a:r>
              <a:rPr lang="ru-RU" dirty="0"/>
              <a:t> </a:t>
            </a:r>
            <a:r>
              <a:rPr lang="ru-RU" dirty="0" err="1"/>
              <a:t>перевізника</a:t>
            </a:r>
            <a:r>
              <a:rPr lang="ru-RU" dirty="0"/>
              <a:t>, транспортного </a:t>
            </a:r>
            <a:r>
              <a:rPr lang="ru-RU" dirty="0" err="1"/>
              <a:t>засобу</a:t>
            </a:r>
            <a:r>
              <a:rPr lang="ru-RU" dirty="0"/>
              <a:t> </a:t>
            </a:r>
            <a:r>
              <a:rPr lang="ru-RU" dirty="0" err="1"/>
              <a:t>комерційного</a:t>
            </a:r>
            <a:r>
              <a:rPr lang="ru-RU" dirty="0"/>
              <a:t> </a:t>
            </a:r>
            <a:r>
              <a:rPr lang="ru-RU" dirty="0" err="1"/>
              <a:t>призначення</a:t>
            </a:r>
            <a:r>
              <a:rPr lang="ru-RU" dirty="0"/>
              <a:t> </a:t>
            </a:r>
            <a:r>
              <a:rPr lang="ru-RU" dirty="0" err="1"/>
              <a:t>чи</a:t>
            </a:r>
            <a:r>
              <a:rPr lang="ru-RU" dirty="0"/>
              <a:t> </a:t>
            </a:r>
            <a:r>
              <a:rPr lang="ru-RU" dirty="0" err="1"/>
              <a:t>товарів</a:t>
            </a:r>
            <a:r>
              <a:rPr lang="ru-RU" dirty="0"/>
              <a:t>, </a:t>
            </a:r>
            <a:r>
              <a:rPr lang="ru-RU" dirty="0" err="1"/>
              <a:t>що</a:t>
            </a:r>
            <a:r>
              <a:rPr lang="ru-RU" dirty="0"/>
              <a:t> </a:t>
            </a:r>
            <a:r>
              <a:rPr lang="ru-RU" dirty="0" err="1"/>
              <a:t>підлягають</a:t>
            </a:r>
            <a:r>
              <a:rPr lang="ru-RU" dirty="0"/>
              <a:t> </a:t>
            </a:r>
            <a:r>
              <a:rPr lang="ru-RU" dirty="0" err="1"/>
              <a:t>декларуванню</a:t>
            </a:r>
            <a:r>
              <a:rPr lang="ru-RU" dirty="0"/>
              <a:t>;</a:t>
            </a:r>
          </a:p>
          <a:p>
            <a:r>
              <a:rPr lang="ru-RU" dirty="0"/>
              <a:t>в) </a:t>
            </a:r>
            <a:r>
              <a:rPr lang="ru-RU" dirty="0" err="1"/>
              <a:t>неможливість</a:t>
            </a:r>
            <a:r>
              <a:rPr lang="ru-RU" dirty="0"/>
              <a:t> </a:t>
            </a:r>
            <a:r>
              <a:rPr lang="ru-RU" dirty="0" err="1"/>
              <a:t>подальшого</a:t>
            </a:r>
            <a:r>
              <a:rPr lang="ru-RU" dirty="0"/>
              <a:t> </a:t>
            </a:r>
            <a:r>
              <a:rPr lang="ru-RU" dirty="0" err="1"/>
              <a:t>руху</a:t>
            </a:r>
            <a:r>
              <a:rPr lang="ru-RU" dirty="0"/>
              <a:t> транспортного </a:t>
            </a:r>
            <a:r>
              <a:rPr lang="ru-RU" dirty="0" err="1"/>
              <a:t>засобу</a:t>
            </a:r>
            <a:r>
              <a:rPr lang="ru-RU" dirty="0"/>
              <a:t> </a:t>
            </a:r>
            <a:r>
              <a:rPr lang="ru-RU" dirty="0" err="1"/>
              <a:t>внаслідок</a:t>
            </a:r>
            <a:r>
              <a:rPr lang="ru-RU" dirty="0"/>
              <a:t> </a:t>
            </a:r>
            <a:r>
              <a:rPr lang="ru-RU" dirty="0" err="1"/>
              <a:t>зсуву</a:t>
            </a:r>
            <a:r>
              <a:rPr lang="ru-RU" dirty="0"/>
              <a:t>, </a:t>
            </a:r>
            <a:r>
              <a:rPr lang="ru-RU" dirty="0" err="1"/>
              <a:t>пошкодження</a:t>
            </a:r>
            <a:r>
              <a:rPr lang="ru-RU" dirty="0"/>
              <a:t> </a:t>
            </a:r>
            <a:r>
              <a:rPr lang="ru-RU" dirty="0" err="1"/>
              <a:t>або</a:t>
            </a:r>
            <a:r>
              <a:rPr lang="ru-RU" dirty="0"/>
              <a:t> </a:t>
            </a:r>
            <a:r>
              <a:rPr lang="ru-RU" dirty="0" err="1"/>
              <a:t>розпакування</a:t>
            </a:r>
            <a:r>
              <a:rPr lang="ru-RU" dirty="0"/>
              <a:t> товару, </a:t>
            </a:r>
            <a:r>
              <a:rPr lang="ru-RU" dirty="0" err="1"/>
              <a:t>що</a:t>
            </a:r>
            <a:r>
              <a:rPr lang="ru-RU" dirty="0"/>
              <a:t> </a:t>
            </a:r>
            <a:r>
              <a:rPr lang="ru-RU" dirty="0" err="1"/>
              <a:t>унеможливлює</a:t>
            </a:r>
            <a:r>
              <a:rPr lang="ru-RU" dirty="0"/>
              <a:t> </a:t>
            </a:r>
            <a:r>
              <a:rPr lang="ru-RU" dirty="0" err="1"/>
              <a:t>пред’явлення</a:t>
            </a:r>
            <a:r>
              <a:rPr lang="ru-RU" dirty="0"/>
              <a:t> </a:t>
            </a:r>
            <a:r>
              <a:rPr lang="ru-RU" dirty="0" err="1"/>
              <a:t>митному</a:t>
            </a:r>
            <a:r>
              <a:rPr lang="ru-RU" dirty="0"/>
              <a:t> органу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a:t>
            </a:r>
          </a:p>
        </p:txBody>
      </p:sp>
    </p:spTree>
    <p:extLst>
      <p:ext uri="{BB962C8B-B14F-4D97-AF65-F5344CB8AC3E}">
        <p14:creationId xmlns:p14="http://schemas.microsoft.com/office/powerpoint/2010/main" val="521639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8596668" cy="6291617"/>
          </a:xfrm>
        </p:spPr>
        <p:txBody>
          <a:bodyPr>
            <a:normAutofit fontScale="92500" lnSpcReduction="10000"/>
          </a:bodyPr>
          <a:lstStyle/>
          <a:p>
            <a:r>
              <a:rPr lang="ru-RU" dirty="0"/>
              <a:t>Для </a:t>
            </a:r>
            <a:r>
              <a:rPr lang="ru-RU" dirty="0" err="1"/>
              <a:t>продовження</a:t>
            </a:r>
            <a:r>
              <a:rPr lang="ru-RU" dirty="0"/>
              <a:t> </a:t>
            </a:r>
            <a:r>
              <a:rPr lang="ru-RU" dirty="0" err="1"/>
              <a:t>строків</a:t>
            </a:r>
            <a:r>
              <a:rPr lang="ru-RU" dirty="0"/>
              <a:t> </a:t>
            </a:r>
            <a:r>
              <a:rPr lang="ru-RU" dirty="0" err="1"/>
              <a:t>пред’явлення</a:t>
            </a:r>
            <a:r>
              <a:rPr lang="ru-RU" dirty="0"/>
              <a:t> </a:t>
            </a:r>
            <a:r>
              <a:rPr lang="ru-RU" dirty="0" err="1"/>
              <a:t>або</a:t>
            </a:r>
            <a:r>
              <a:rPr lang="ru-RU" dirty="0"/>
              <a:t> </a:t>
            </a:r>
            <a:r>
              <a:rPr lang="ru-RU" dirty="0" err="1"/>
              <a:t>декларування</a:t>
            </a:r>
            <a:r>
              <a:rPr lang="ru-RU" dirty="0"/>
              <a:t> </a:t>
            </a:r>
            <a:r>
              <a:rPr lang="ru-RU" dirty="0" err="1"/>
              <a:t>митному</a:t>
            </a:r>
            <a:r>
              <a:rPr lang="ru-RU" dirty="0"/>
              <a:t> органу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власник</a:t>
            </a:r>
            <a:r>
              <a:rPr lang="ru-RU" dirty="0"/>
              <a:t> </a:t>
            </a:r>
            <a:r>
              <a:rPr lang="ru-RU" dirty="0" err="1"/>
              <a:t>або</a:t>
            </a:r>
            <a:r>
              <a:rPr lang="ru-RU" dirty="0"/>
              <a:t> </a:t>
            </a:r>
            <a:r>
              <a:rPr lang="ru-RU" dirty="0" err="1"/>
              <a:t>уповноважена</a:t>
            </a:r>
            <a:r>
              <a:rPr lang="ru-RU" dirty="0"/>
              <a:t> ним особа </a:t>
            </a:r>
            <a:r>
              <a:rPr lang="ru-RU" dirty="0" err="1"/>
              <a:t>звертається</a:t>
            </a:r>
            <a:r>
              <a:rPr lang="ru-RU" dirty="0"/>
              <a:t> до </a:t>
            </a:r>
            <a:r>
              <a:rPr lang="ru-RU" dirty="0" err="1"/>
              <a:t>митного</a:t>
            </a:r>
            <a:r>
              <a:rPr lang="ru-RU" dirty="0"/>
              <a:t> органу з </a:t>
            </a:r>
            <a:r>
              <a:rPr lang="ru-RU" dirty="0" err="1"/>
              <a:t>письмовою</a:t>
            </a:r>
            <a:r>
              <a:rPr lang="ru-RU" dirty="0"/>
              <a:t> </a:t>
            </a:r>
            <a:r>
              <a:rPr lang="ru-RU" dirty="0" err="1"/>
              <a:t>заявою</a:t>
            </a:r>
            <a:r>
              <a:rPr lang="ru-RU" dirty="0"/>
              <a:t>, у тому </a:t>
            </a:r>
            <a:r>
              <a:rPr lang="ru-RU" dirty="0" err="1"/>
              <a:t>числі</a:t>
            </a:r>
            <a:r>
              <a:rPr lang="ru-RU" dirty="0"/>
              <a:t> в </a:t>
            </a:r>
            <a:r>
              <a:rPr lang="ru-RU" dirty="0" err="1"/>
              <a:t>електронній</a:t>
            </a:r>
            <a:r>
              <a:rPr lang="ru-RU" dirty="0"/>
              <a:t> </a:t>
            </a:r>
            <a:r>
              <a:rPr lang="ru-RU" dirty="0" err="1"/>
              <a:t>формі</a:t>
            </a:r>
            <a:r>
              <a:rPr lang="ru-RU" dirty="0"/>
              <a:t>. До заяви </a:t>
            </a:r>
            <a:r>
              <a:rPr lang="ru-RU" dirty="0" err="1"/>
              <a:t>додаються</a:t>
            </a:r>
            <a:r>
              <a:rPr lang="ru-RU" dirty="0"/>
              <a:t> </a:t>
            </a:r>
            <a:r>
              <a:rPr lang="ru-RU" dirty="0" err="1"/>
              <a:t>відповідні</a:t>
            </a:r>
            <a:r>
              <a:rPr lang="ru-RU" dirty="0"/>
              <a:t> </a:t>
            </a:r>
            <a:r>
              <a:rPr lang="ru-RU" dirty="0" err="1"/>
              <a:t>документи</a:t>
            </a:r>
            <a:r>
              <a:rPr lang="ru-RU" dirty="0"/>
              <a:t>, </a:t>
            </a:r>
            <a:r>
              <a:rPr lang="ru-RU" dirty="0" err="1"/>
              <a:t>які</a:t>
            </a:r>
            <a:r>
              <a:rPr lang="ru-RU" dirty="0"/>
              <a:t> </a:t>
            </a:r>
            <a:r>
              <a:rPr lang="ru-RU" dirty="0" err="1"/>
              <a:t>підтверджують</a:t>
            </a:r>
            <a:r>
              <a:rPr lang="ru-RU" dirty="0"/>
              <a:t> </a:t>
            </a:r>
            <a:r>
              <a:rPr lang="ru-RU" dirty="0" err="1"/>
              <a:t>обставини</a:t>
            </a:r>
            <a:r>
              <a:rPr lang="ru-RU" dirty="0"/>
              <a:t> та </a:t>
            </a:r>
            <a:r>
              <a:rPr lang="ru-RU" dirty="0" err="1"/>
              <a:t>події</a:t>
            </a:r>
            <a:endParaRPr lang="ru-RU" dirty="0"/>
          </a:p>
          <a:p>
            <a:r>
              <a:rPr lang="ru-RU" dirty="0" err="1"/>
              <a:t>Митний</a:t>
            </a:r>
            <a:r>
              <a:rPr lang="ru-RU" dirty="0"/>
              <a:t> орган на </a:t>
            </a:r>
            <a:r>
              <a:rPr lang="ru-RU" dirty="0" err="1"/>
              <a:t>підставі</a:t>
            </a:r>
            <a:r>
              <a:rPr lang="ru-RU" dirty="0"/>
              <a:t> заяви та </a:t>
            </a:r>
            <a:r>
              <a:rPr lang="ru-RU" dirty="0" err="1"/>
              <a:t>доданих</a:t>
            </a:r>
            <a:r>
              <a:rPr lang="ru-RU" dirty="0"/>
              <a:t> до </a:t>
            </a:r>
            <a:r>
              <a:rPr lang="ru-RU" dirty="0" err="1"/>
              <a:t>неї</a:t>
            </a:r>
            <a:r>
              <a:rPr lang="ru-RU" dirty="0"/>
              <a:t> </a:t>
            </a:r>
            <a:r>
              <a:rPr lang="ru-RU" dirty="0" err="1"/>
              <a:t>документів</a:t>
            </a:r>
            <a:r>
              <a:rPr lang="ru-RU" dirty="0"/>
              <a:t> </a:t>
            </a:r>
            <a:r>
              <a:rPr lang="ru-RU" dirty="0" err="1"/>
              <a:t>продовжує</a:t>
            </a:r>
            <a:r>
              <a:rPr lang="ru-RU" dirty="0"/>
              <a:t> строк </a:t>
            </a:r>
            <a:r>
              <a:rPr lang="ru-RU" dirty="0" err="1"/>
              <a:t>декларування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на час, </a:t>
            </a:r>
            <a:r>
              <a:rPr lang="ru-RU" dirty="0" err="1"/>
              <a:t>необхідний</a:t>
            </a:r>
            <a:r>
              <a:rPr lang="ru-RU" dirty="0"/>
              <a:t> для </a:t>
            </a:r>
            <a:r>
              <a:rPr lang="ru-RU" dirty="0" err="1"/>
              <a:t>усунення</a:t>
            </a:r>
            <a:r>
              <a:rPr lang="ru-RU" dirty="0"/>
              <a:t> причин, </a:t>
            </a:r>
            <a:r>
              <a:rPr lang="ru-RU" dirty="0" err="1"/>
              <a:t>що</a:t>
            </a:r>
            <a:r>
              <a:rPr lang="ru-RU" dirty="0"/>
              <a:t> не дали </a:t>
            </a:r>
            <a:r>
              <a:rPr lang="ru-RU" dirty="0" err="1"/>
              <a:t>змоги</a:t>
            </a:r>
            <a:r>
              <a:rPr lang="ru-RU" dirty="0"/>
              <a:t> </a:t>
            </a:r>
            <a:r>
              <a:rPr lang="ru-RU" dirty="0" err="1"/>
              <a:t>своєчасно</a:t>
            </a:r>
            <a:r>
              <a:rPr lang="ru-RU" dirty="0"/>
              <a:t> </a:t>
            </a:r>
            <a:r>
              <a:rPr lang="ru-RU" dirty="0" err="1"/>
              <a:t>задекларувати</a:t>
            </a:r>
            <a:r>
              <a:rPr lang="ru-RU" dirty="0"/>
              <a:t> </a:t>
            </a:r>
            <a:r>
              <a:rPr lang="ru-RU" dirty="0" err="1"/>
              <a:t>ці</a:t>
            </a:r>
            <a:r>
              <a:rPr lang="ru-RU" dirty="0"/>
              <a:t> </a:t>
            </a:r>
            <a:r>
              <a:rPr lang="ru-RU" dirty="0" err="1"/>
              <a:t>товари</a:t>
            </a:r>
            <a:r>
              <a:rPr lang="ru-RU" dirty="0"/>
              <a:t>, </a:t>
            </a:r>
            <a:r>
              <a:rPr lang="ru-RU" dirty="0" err="1"/>
              <a:t>транспортні</a:t>
            </a:r>
            <a:r>
              <a:rPr lang="ru-RU" dirty="0"/>
              <a:t> </a:t>
            </a:r>
            <a:r>
              <a:rPr lang="ru-RU" dirty="0" err="1"/>
              <a:t>засоби</a:t>
            </a:r>
            <a:r>
              <a:rPr lang="ru-RU" dirty="0"/>
              <a:t>.</a:t>
            </a:r>
          </a:p>
          <a:p>
            <a:r>
              <a:rPr lang="ru-RU" dirty="0" err="1"/>
              <a:t>Декларанти</a:t>
            </a:r>
            <a:endParaRPr lang="ru-RU" dirty="0"/>
          </a:p>
          <a:p>
            <a:r>
              <a:rPr lang="ru-RU" dirty="0"/>
              <a:t>Декларантами </a:t>
            </a:r>
            <a:r>
              <a:rPr lang="ru-RU" dirty="0" err="1"/>
              <a:t>мають</a:t>
            </a:r>
            <a:r>
              <a:rPr lang="ru-RU" dirty="0"/>
              <a:t> право </a:t>
            </a:r>
            <a:r>
              <a:rPr lang="ru-RU" dirty="0" err="1"/>
              <a:t>виступати</a:t>
            </a:r>
            <a:r>
              <a:rPr lang="ru-RU" dirty="0"/>
              <a:t>:</a:t>
            </a:r>
          </a:p>
          <a:p>
            <a:r>
              <a:rPr lang="ru-RU" dirty="0"/>
              <a:t>1) при </a:t>
            </a:r>
            <a:r>
              <a:rPr lang="ru-RU" dirty="0" err="1"/>
              <a:t>переміщенні</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через </a:t>
            </a:r>
            <a:r>
              <a:rPr lang="ru-RU" dirty="0" err="1"/>
              <a:t>митний</a:t>
            </a:r>
            <a:r>
              <a:rPr lang="ru-RU" dirty="0"/>
              <a:t> кордон </a:t>
            </a:r>
            <a:r>
              <a:rPr lang="ru-RU" dirty="0" err="1"/>
              <a:t>України</a:t>
            </a:r>
            <a:r>
              <a:rPr lang="ru-RU" dirty="0"/>
              <a:t> </a:t>
            </a:r>
            <a:r>
              <a:rPr lang="ru-RU" dirty="0" err="1"/>
              <a:t>або</a:t>
            </a:r>
            <a:r>
              <a:rPr lang="ru-RU" dirty="0"/>
              <a:t> при </a:t>
            </a:r>
            <a:r>
              <a:rPr lang="ru-RU" dirty="0" err="1"/>
              <a:t>зміні</a:t>
            </a:r>
            <a:r>
              <a:rPr lang="ru-RU" dirty="0"/>
              <a:t> </a:t>
            </a:r>
            <a:r>
              <a:rPr lang="ru-RU" dirty="0" err="1"/>
              <a:t>митного</a:t>
            </a:r>
            <a:r>
              <a:rPr lang="ru-RU" dirty="0"/>
              <a:t> режиму </a:t>
            </a:r>
            <a:r>
              <a:rPr lang="ru-RU" dirty="0" err="1"/>
              <a:t>щодо</a:t>
            </a:r>
            <a:r>
              <a:rPr lang="ru-RU" dirty="0"/>
              <a:t> </a:t>
            </a:r>
            <a:r>
              <a:rPr lang="ru-RU" dirty="0" err="1"/>
              <a:t>товарів</a:t>
            </a:r>
            <a:r>
              <a:rPr lang="ru-RU" dirty="0"/>
              <a:t> на </a:t>
            </a:r>
            <a:r>
              <a:rPr lang="ru-RU" dirty="0" err="1"/>
              <a:t>підставі</a:t>
            </a:r>
            <a:r>
              <a:rPr lang="ru-RU" dirty="0"/>
              <a:t> </a:t>
            </a:r>
            <a:r>
              <a:rPr lang="ru-RU" dirty="0" err="1"/>
              <a:t>зовнішньоекономічного</a:t>
            </a:r>
            <a:r>
              <a:rPr lang="ru-RU" dirty="0"/>
              <a:t> договору, </a:t>
            </a:r>
            <a:r>
              <a:rPr lang="ru-RU" dirty="0" err="1"/>
              <a:t>укладеного</a:t>
            </a:r>
            <a:r>
              <a:rPr lang="ru-RU" dirty="0"/>
              <a:t> резидентом, - резидент, </a:t>
            </a:r>
            <a:r>
              <a:rPr lang="ru-RU" dirty="0" err="1"/>
              <a:t>яким</a:t>
            </a:r>
            <a:r>
              <a:rPr lang="ru-RU" dirty="0"/>
              <a:t> </a:t>
            </a:r>
            <a:r>
              <a:rPr lang="ru-RU" dirty="0" err="1"/>
              <a:t>або</a:t>
            </a:r>
            <a:r>
              <a:rPr lang="ru-RU" dirty="0"/>
              <a:t> </a:t>
            </a:r>
            <a:r>
              <a:rPr lang="ru-RU" dirty="0" err="1"/>
              <a:t>від</a:t>
            </a:r>
            <a:r>
              <a:rPr lang="ru-RU" dirty="0"/>
              <a:t> </a:t>
            </a:r>
            <a:r>
              <a:rPr lang="ru-RU" dirty="0" err="1"/>
              <a:t>імені</a:t>
            </a:r>
            <a:r>
              <a:rPr lang="ru-RU" dirty="0"/>
              <a:t> </a:t>
            </a:r>
            <a:r>
              <a:rPr lang="ru-RU" dirty="0" err="1"/>
              <a:t>якого</a:t>
            </a:r>
            <a:r>
              <a:rPr lang="ru-RU" dirty="0"/>
              <a:t> </a:t>
            </a:r>
            <a:r>
              <a:rPr lang="ru-RU" dirty="0" err="1"/>
              <a:t>укладено</a:t>
            </a:r>
            <a:r>
              <a:rPr lang="ru-RU" dirty="0"/>
              <a:t> </a:t>
            </a:r>
            <a:r>
              <a:rPr lang="ru-RU" dirty="0" err="1"/>
              <a:t>цей</a:t>
            </a:r>
            <a:r>
              <a:rPr lang="ru-RU" dirty="0"/>
              <a:t> </a:t>
            </a:r>
            <a:r>
              <a:rPr lang="ru-RU" dirty="0" err="1"/>
              <a:t>договір</a:t>
            </a:r>
            <a:r>
              <a:rPr lang="ru-RU" dirty="0"/>
              <a:t>;</a:t>
            </a:r>
          </a:p>
          <a:p>
            <a:r>
              <a:rPr lang="ru-RU" dirty="0"/>
              <a:t>2) в </a:t>
            </a:r>
            <a:r>
              <a:rPr lang="ru-RU" dirty="0" err="1"/>
              <a:t>інших</a:t>
            </a:r>
            <a:r>
              <a:rPr lang="ru-RU" dirty="0"/>
              <a:t> </a:t>
            </a:r>
            <a:r>
              <a:rPr lang="ru-RU" dirty="0" err="1"/>
              <a:t>випадках</a:t>
            </a:r>
            <a:r>
              <a:rPr lang="ru-RU" dirty="0"/>
              <a:t> - особа, яка </a:t>
            </a:r>
            <a:r>
              <a:rPr lang="ru-RU" dirty="0" err="1"/>
              <a:t>відповідно</a:t>
            </a:r>
            <a:r>
              <a:rPr lang="ru-RU" dirty="0"/>
              <a:t> до </a:t>
            </a:r>
            <a:r>
              <a:rPr lang="ru-RU" dirty="0" err="1"/>
              <a:t>законодавства</a:t>
            </a:r>
            <a:r>
              <a:rPr lang="ru-RU" dirty="0"/>
              <a:t> </a:t>
            </a:r>
            <a:r>
              <a:rPr lang="ru-RU" dirty="0" err="1"/>
              <a:t>України</a:t>
            </a:r>
            <a:r>
              <a:rPr lang="ru-RU" dirty="0"/>
              <a:t> </a:t>
            </a:r>
            <a:r>
              <a:rPr lang="ru-RU" dirty="0" err="1"/>
              <a:t>має</a:t>
            </a:r>
            <a:r>
              <a:rPr lang="ru-RU" dirty="0"/>
              <a:t> право </a:t>
            </a:r>
            <a:r>
              <a:rPr lang="ru-RU" dirty="0" err="1"/>
              <a:t>вчиняти</a:t>
            </a:r>
            <a:r>
              <a:rPr lang="ru-RU" dirty="0"/>
              <a:t> </a:t>
            </a:r>
            <a:r>
              <a:rPr lang="ru-RU" dirty="0" err="1"/>
              <a:t>щодо</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юридично</a:t>
            </a:r>
            <a:r>
              <a:rPr lang="ru-RU" dirty="0"/>
              <a:t> </a:t>
            </a:r>
            <a:r>
              <a:rPr lang="ru-RU" dirty="0" err="1"/>
              <a:t>значущі</a:t>
            </a:r>
            <a:r>
              <a:rPr lang="ru-RU" dirty="0"/>
              <a:t> </a:t>
            </a:r>
            <a:r>
              <a:rPr lang="ru-RU" dirty="0" err="1"/>
              <a:t>дії</a:t>
            </a:r>
            <a:r>
              <a:rPr lang="ru-RU" dirty="0"/>
              <a:t> </a:t>
            </a:r>
            <a:r>
              <a:rPr lang="ru-RU" dirty="0" err="1"/>
              <a:t>від</a:t>
            </a:r>
            <a:r>
              <a:rPr lang="ru-RU" dirty="0"/>
              <a:t> </a:t>
            </a:r>
            <a:r>
              <a:rPr lang="ru-RU" dirty="0" err="1"/>
              <a:t>свого</a:t>
            </a:r>
            <a:r>
              <a:rPr lang="ru-RU" dirty="0"/>
              <a:t> </a:t>
            </a:r>
            <a:r>
              <a:rPr lang="ru-RU" dirty="0" err="1"/>
              <a:t>імені</a:t>
            </a:r>
            <a:r>
              <a:rPr lang="ru-RU" dirty="0"/>
              <a:t>.</a:t>
            </a:r>
          </a:p>
          <a:p>
            <a:r>
              <a:rPr lang="ru-RU" dirty="0"/>
              <a:t>Декларантами </a:t>
            </a:r>
            <a:r>
              <a:rPr lang="ru-RU" dirty="0" err="1"/>
              <a:t>можуть</a:t>
            </a:r>
            <a:r>
              <a:rPr lang="ru-RU" dirty="0"/>
              <a:t> бути </a:t>
            </a:r>
            <a:r>
              <a:rPr lang="ru-RU" dirty="0" err="1"/>
              <a:t>тільки</a:t>
            </a:r>
            <a:r>
              <a:rPr lang="ru-RU" dirty="0"/>
              <a:t> </a:t>
            </a:r>
            <a:r>
              <a:rPr lang="ru-RU" dirty="0" err="1"/>
              <a:t>резиденти</a:t>
            </a:r>
            <a:r>
              <a:rPr lang="ru-RU" dirty="0"/>
              <a:t>, </a:t>
            </a:r>
            <a:r>
              <a:rPr lang="ru-RU" dirty="0" err="1"/>
              <a:t>крім</a:t>
            </a:r>
            <a:r>
              <a:rPr lang="ru-RU" dirty="0"/>
              <a:t> </a:t>
            </a:r>
            <a:r>
              <a:rPr lang="ru-RU" dirty="0" err="1"/>
              <a:t>випадків</a:t>
            </a:r>
            <a:r>
              <a:rPr lang="ru-RU" dirty="0"/>
              <a:t> </a:t>
            </a:r>
            <a:r>
              <a:rPr lang="uk-UA" dirty="0"/>
              <a:t>передбачених чинним законодавством</a:t>
            </a:r>
            <a:r>
              <a:rPr lang="ru-RU" dirty="0"/>
              <a:t>:</a:t>
            </a:r>
          </a:p>
          <a:p>
            <a:r>
              <a:rPr lang="ru-RU" dirty="0" err="1"/>
              <a:t>Підприємства</a:t>
            </a:r>
            <a:r>
              <a:rPr lang="ru-RU" dirty="0"/>
              <a:t> </a:t>
            </a:r>
            <a:r>
              <a:rPr lang="ru-RU" dirty="0" err="1"/>
              <a:t>можуть</a:t>
            </a:r>
            <a:r>
              <a:rPr lang="ru-RU" dirty="0"/>
              <a:t> бути декларантами, за </a:t>
            </a:r>
            <a:r>
              <a:rPr lang="ru-RU" dirty="0" err="1"/>
              <a:t>умови</a:t>
            </a:r>
            <a:r>
              <a:rPr lang="ru-RU" dirty="0"/>
              <a:t> </a:t>
            </a:r>
            <a:r>
              <a:rPr lang="ru-RU" dirty="0" err="1"/>
              <a:t>перебування</a:t>
            </a:r>
            <a:r>
              <a:rPr lang="ru-RU" dirty="0"/>
              <a:t> </a:t>
            </a:r>
            <a:r>
              <a:rPr lang="ru-RU" dirty="0" err="1"/>
              <a:t>їх</a:t>
            </a:r>
            <a:r>
              <a:rPr lang="ru-RU" dirty="0"/>
              <a:t> на </a:t>
            </a:r>
            <a:r>
              <a:rPr lang="ru-RU" dirty="0" err="1"/>
              <a:t>обліку</a:t>
            </a:r>
            <a:r>
              <a:rPr lang="ru-RU" dirty="0"/>
              <a:t> в органах </a:t>
            </a:r>
            <a:r>
              <a:rPr lang="ru-RU" dirty="0" err="1"/>
              <a:t>доходів</a:t>
            </a:r>
            <a:r>
              <a:rPr lang="ru-RU" dirty="0"/>
              <a:t> і </a:t>
            </a:r>
            <a:r>
              <a:rPr lang="ru-RU" dirty="0" err="1"/>
              <a:t>зборів</a:t>
            </a:r>
            <a:r>
              <a:rPr lang="ru-RU" dirty="0"/>
              <a:t> </a:t>
            </a:r>
            <a:r>
              <a:rPr lang="ru-RU" dirty="0" err="1"/>
              <a:t>України</a:t>
            </a:r>
            <a:r>
              <a:rPr lang="ru-RU" dirty="0"/>
              <a:t>.</a:t>
            </a:r>
          </a:p>
        </p:txBody>
      </p:sp>
    </p:spTree>
    <p:extLst>
      <p:ext uri="{BB962C8B-B14F-4D97-AF65-F5344CB8AC3E}">
        <p14:creationId xmlns:p14="http://schemas.microsoft.com/office/powerpoint/2010/main" val="2782182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77421"/>
            <a:ext cx="8596668" cy="5863941"/>
          </a:xfrm>
        </p:spPr>
        <p:txBody>
          <a:bodyPr>
            <a:normAutofit fontScale="92500" lnSpcReduction="20000"/>
          </a:bodyPr>
          <a:lstStyle/>
          <a:p>
            <a:r>
              <a:rPr lang="ru-RU" dirty="0" err="1"/>
              <a:t>Громадяни</a:t>
            </a:r>
            <a:r>
              <a:rPr lang="ru-RU" dirty="0"/>
              <a:t> </a:t>
            </a:r>
            <a:r>
              <a:rPr lang="ru-RU" dirty="0" err="1"/>
              <a:t>можуть</a:t>
            </a:r>
            <a:r>
              <a:rPr lang="ru-RU" dirty="0"/>
              <a:t> бути декларантами </a:t>
            </a:r>
            <a:r>
              <a:rPr lang="ru-RU" dirty="0" err="1"/>
              <a:t>після</a:t>
            </a:r>
            <a:r>
              <a:rPr lang="ru-RU" dirty="0"/>
              <a:t> </a:t>
            </a:r>
            <a:r>
              <a:rPr lang="ru-RU" dirty="0" err="1"/>
              <a:t>досягнення</a:t>
            </a:r>
            <a:r>
              <a:rPr lang="ru-RU" dirty="0"/>
              <a:t> ними 16-річного </a:t>
            </a:r>
            <a:r>
              <a:rPr lang="ru-RU" dirty="0" err="1"/>
              <a:t>віку</a:t>
            </a:r>
            <a:r>
              <a:rPr lang="ru-RU" dirty="0"/>
              <a:t>.</a:t>
            </a:r>
          </a:p>
          <a:p>
            <a:r>
              <a:rPr lang="ru-RU" dirty="0"/>
              <a:t>Декларант </a:t>
            </a:r>
            <a:r>
              <a:rPr lang="ru-RU" dirty="0" err="1"/>
              <a:t>може</a:t>
            </a:r>
            <a:r>
              <a:rPr lang="ru-RU" dirty="0"/>
              <a:t> </a:t>
            </a:r>
            <a:r>
              <a:rPr lang="ru-RU" dirty="0" err="1"/>
              <a:t>здійснювати</a:t>
            </a:r>
            <a:r>
              <a:rPr lang="ru-RU" dirty="0"/>
              <a:t> </a:t>
            </a:r>
            <a:r>
              <a:rPr lang="ru-RU" dirty="0" err="1"/>
              <a:t>декларування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самостійно</a:t>
            </a:r>
            <a:r>
              <a:rPr lang="ru-RU" dirty="0"/>
              <a:t> </a:t>
            </a:r>
            <a:r>
              <a:rPr lang="ru-RU" dirty="0" err="1"/>
              <a:t>або</a:t>
            </a:r>
            <a:r>
              <a:rPr lang="ru-RU" dirty="0"/>
              <a:t> </a:t>
            </a:r>
            <a:r>
              <a:rPr lang="ru-RU" dirty="0" err="1"/>
              <a:t>уповноважувати</a:t>
            </a:r>
            <a:r>
              <a:rPr lang="ru-RU" dirty="0"/>
              <a:t> </a:t>
            </a:r>
            <a:r>
              <a:rPr lang="ru-RU" dirty="0" err="1"/>
              <a:t>інших</a:t>
            </a:r>
            <a:r>
              <a:rPr lang="ru-RU" dirty="0"/>
              <a:t> </a:t>
            </a:r>
            <a:r>
              <a:rPr lang="ru-RU" dirty="0" err="1"/>
              <a:t>осіб</a:t>
            </a:r>
            <a:r>
              <a:rPr lang="ru-RU" dirty="0"/>
              <a:t> на </a:t>
            </a:r>
            <a:r>
              <a:rPr lang="ru-RU" dirty="0" err="1"/>
              <a:t>здійснення</a:t>
            </a:r>
            <a:r>
              <a:rPr lang="ru-RU" dirty="0"/>
              <a:t> </a:t>
            </a:r>
            <a:r>
              <a:rPr lang="ru-RU" dirty="0" err="1"/>
              <a:t>декларування</a:t>
            </a:r>
            <a:r>
              <a:rPr lang="ru-RU" dirty="0"/>
              <a:t> </a:t>
            </a:r>
            <a:r>
              <a:rPr lang="ru-RU" dirty="0" err="1"/>
              <a:t>від</a:t>
            </a:r>
            <a:r>
              <a:rPr lang="ru-RU" dirty="0"/>
              <a:t> </a:t>
            </a:r>
            <a:r>
              <a:rPr lang="ru-RU" dirty="0" err="1"/>
              <a:t>свого</a:t>
            </a:r>
            <a:r>
              <a:rPr lang="ru-RU" dirty="0"/>
              <a:t> </a:t>
            </a:r>
            <a:r>
              <a:rPr lang="ru-RU" dirty="0" err="1"/>
              <a:t>імені</a:t>
            </a:r>
            <a:r>
              <a:rPr lang="ru-RU" dirty="0"/>
              <a:t>.</a:t>
            </a:r>
          </a:p>
          <a:p>
            <a:r>
              <a:rPr lang="ru-RU" dirty="0" err="1"/>
              <a:t>Декларування</a:t>
            </a:r>
            <a:r>
              <a:rPr lang="ru-RU" dirty="0"/>
              <a:t> </a:t>
            </a:r>
            <a:r>
              <a:rPr lang="ru-RU" dirty="0" err="1"/>
              <a:t>товарів</a:t>
            </a:r>
            <a:r>
              <a:rPr lang="ru-RU" dirty="0"/>
              <a:t>, </a:t>
            </a:r>
            <a:r>
              <a:rPr lang="ru-RU" dirty="0" err="1"/>
              <a:t>що</a:t>
            </a:r>
            <a:r>
              <a:rPr lang="ru-RU" dirty="0"/>
              <a:t> належать </a:t>
            </a:r>
            <a:r>
              <a:rPr lang="ru-RU" dirty="0" err="1"/>
              <a:t>громадянам</a:t>
            </a:r>
            <a:r>
              <a:rPr lang="ru-RU" dirty="0"/>
              <a:t>, </a:t>
            </a:r>
            <a:r>
              <a:rPr lang="ru-RU" dirty="0" err="1"/>
              <a:t>може</a:t>
            </a:r>
            <a:r>
              <a:rPr lang="ru-RU" dirty="0"/>
              <a:t> </a:t>
            </a:r>
            <a:r>
              <a:rPr lang="ru-RU" dirty="0" err="1"/>
              <a:t>здійснюватися</a:t>
            </a:r>
            <a:r>
              <a:rPr lang="ru-RU" dirty="0"/>
              <a:t> </a:t>
            </a:r>
            <a:r>
              <a:rPr lang="ru-RU" dirty="0" err="1"/>
              <a:t>цими</a:t>
            </a:r>
            <a:r>
              <a:rPr lang="ru-RU" dirty="0"/>
              <a:t> </a:t>
            </a:r>
            <a:r>
              <a:rPr lang="ru-RU" dirty="0" err="1"/>
              <a:t>громадянами</a:t>
            </a:r>
            <a:r>
              <a:rPr lang="ru-RU" dirty="0"/>
              <a:t> </a:t>
            </a:r>
            <a:r>
              <a:rPr lang="ru-RU" dirty="0" err="1"/>
              <a:t>або</a:t>
            </a:r>
            <a:r>
              <a:rPr lang="ru-RU" dirty="0"/>
              <a:t> </a:t>
            </a:r>
            <a:r>
              <a:rPr lang="ru-RU" dirty="0" err="1"/>
              <a:t>іншими</a:t>
            </a:r>
            <a:r>
              <a:rPr lang="ru-RU" dirty="0"/>
              <a:t> </a:t>
            </a:r>
            <a:r>
              <a:rPr lang="ru-RU" dirty="0" err="1"/>
              <a:t>громадянами</a:t>
            </a:r>
            <a:r>
              <a:rPr lang="ru-RU" dirty="0"/>
              <a:t>, </a:t>
            </a:r>
            <a:r>
              <a:rPr lang="ru-RU" dirty="0" err="1"/>
              <a:t>уповноваженими</a:t>
            </a:r>
            <a:r>
              <a:rPr lang="ru-RU" dirty="0"/>
              <a:t> на </a:t>
            </a:r>
            <a:r>
              <a:rPr lang="ru-RU" dirty="0" err="1"/>
              <a:t>це</a:t>
            </a:r>
            <a:r>
              <a:rPr lang="ru-RU" dirty="0"/>
              <a:t> </a:t>
            </a:r>
            <a:r>
              <a:rPr lang="ru-RU" dirty="0" err="1"/>
              <a:t>власниками</a:t>
            </a:r>
            <a:r>
              <a:rPr lang="ru-RU" dirty="0"/>
              <a:t> </a:t>
            </a:r>
            <a:r>
              <a:rPr lang="ru-RU" dirty="0" err="1"/>
              <a:t>зазначених</a:t>
            </a:r>
            <a:r>
              <a:rPr lang="ru-RU" dirty="0"/>
              <a:t> </a:t>
            </a:r>
            <a:r>
              <a:rPr lang="ru-RU" dirty="0" err="1"/>
              <a:t>товарів</a:t>
            </a:r>
            <a:r>
              <a:rPr lang="ru-RU" dirty="0"/>
              <a:t> </a:t>
            </a:r>
            <a:r>
              <a:rPr lang="ru-RU" dirty="0" err="1"/>
              <a:t>нотаріально</a:t>
            </a:r>
            <a:r>
              <a:rPr lang="ru-RU" dirty="0"/>
              <a:t> </a:t>
            </a:r>
            <a:r>
              <a:rPr lang="ru-RU" dirty="0" err="1"/>
              <a:t>посвідченими</a:t>
            </a:r>
            <a:r>
              <a:rPr lang="ru-RU" dirty="0"/>
              <a:t> </a:t>
            </a:r>
            <a:r>
              <a:rPr lang="ru-RU" dirty="0" err="1"/>
              <a:t>дорученнями</a:t>
            </a:r>
            <a:r>
              <a:rPr lang="ru-RU" dirty="0"/>
              <a:t>.</a:t>
            </a:r>
          </a:p>
          <a:p>
            <a:r>
              <a:rPr lang="ru-RU" dirty="0" err="1"/>
              <a:t>Обов’язки</a:t>
            </a:r>
            <a:r>
              <a:rPr lang="ru-RU" dirty="0"/>
              <a:t>, права та </a:t>
            </a:r>
            <a:r>
              <a:rPr lang="ru-RU" dirty="0" err="1"/>
              <a:t>відповідальність</a:t>
            </a:r>
            <a:r>
              <a:rPr lang="ru-RU" dirty="0"/>
              <a:t> декларанта та </a:t>
            </a:r>
            <a:r>
              <a:rPr lang="ru-RU" dirty="0" err="1"/>
              <a:t>уповноваженої</a:t>
            </a:r>
            <a:r>
              <a:rPr lang="ru-RU" dirty="0"/>
              <a:t> ним особи</a:t>
            </a:r>
          </a:p>
          <a:p>
            <a:r>
              <a:rPr lang="ru-RU" dirty="0"/>
              <a:t>1. Декларант </a:t>
            </a:r>
            <a:r>
              <a:rPr lang="ru-RU" dirty="0" err="1"/>
              <a:t>зобов’язаний</a:t>
            </a:r>
            <a:r>
              <a:rPr lang="ru-RU" dirty="0"/>
              <a:t>:</a:t>
            </a:r>
          </a:p>
          <a:p>
            <a:r>
              <a:rPr lang="ru-RU" dirty="0"/>
              <a:t>1) </a:t>
            </a:r>
            <a:r>
              <a:rPr lang="ru-RU" dirty="0" err="1"/>
              <a:t>здійснити</a:t>
            </a:r>
            <a:r>
              <a:rPr lang="ru-RU" dirty="0"/>
              <a:t> </a:t>
            </a:r>
            <a:r>
              <a:rPr lang="ru-RU" dirty="0" err="1"/>
              <a:t>декларування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a:t>
            </a:r>
            <a:r>
              <a:rPr lang="ru-RU" dirty="0" err="1"/>
              <a:t>відповідно</a:t>
            </a:r>
            <a:r>
              <a:rPr lang="ru-RU" dirty="0"/>
              <a:t> до порядку, </a:t>
            </a:r>
            <a:r>
              <a:rPr lang="ru-RU" dirty="0" err="1"/>
              <a:t>встановленого</a:t>
            </a:r>
            <a:r>
              <a:rPr lang="ru-RU" dirty="0"/>
              <a:t> </a:t>
            </a:r>
            <a:r>
              <a:rPr lang="ru-RU" dirty="0" err="1"/>
              <a:t>Митним</a:t>
            </a:r>
            <a:r>
              <a:rPr lang="ru-RU" dirty="0"/>
              <a:t> Кодексом;</a:t>
            </a:r>
          </a:p>
          <a:p>
            <a:r>
              <a:rPr lang="ru-RU" dirty="0"/>
              <a:t>2) на </a:t>
            </a:r>
            <a:r>
              <a:rPr lang="ru-RU" dirty="0" err="1"/>
              <a:t>вимогу</a:t>
            </a:r>
            <a:r>
              <a:rPr lang="ru-RU" dirty="0"/>
              <a:t> </a:t>
            </a:r>
            <a:r>
              <a:rPr lang="ru-RU" dirty="0" err="1"/>
              <a:t>митного</a:t>
            </a:r>
            <a:r>
              <a:rPr lang="ru-RU" dirty="0"/>
              <a:t> органу </a:t>
            </a:r>
            <a:r>
              <a:rPr lang="ru-RU" dirty="0" err="1"/>
              <a:t>пред’явити</a:t>
            </a:r>
            <a:r>
              <a:rPr lang="ru-RU" dirty="0"/>
              <a:t> </a:t>
            </a:r>
            <a:r>
              <a:rPr lang="ru-RU" dirty="0" err="1"/>
              <a:t>товари</a:t>
            </a:r>
            <a:r>
              <a:rPr lang="ru-RU" dirty="0"/>
              <a:t>, </a:t>
            </a:r>
            <a:r>
              <a:rPr lang="ru-RU" dirty="0" err="1"/>
              <a:t>транспортні</a:t>
            </a:r>
            <a:r>
              <a:rPr lang="ru-RU" dirty="0"/>
              <a:t> </a:t>
            </a:r>
            <a:r>
              <a:rPr lang="ru-RU" dirty="0" err="1"/>
              <a:t>засоби</a:t>
            </a:r>
            <a:r>
              <a:rPr lang="ru-RU" dirty="0"/>
              <a:t> </a:t>
            </a:r>
            <a:r>
              <a:rPr lang="ru-RU" dirty="0" err="1"/>
              <a:t>комерційного</a:t>
            </a:r>
            <a:r>
              <a:rPr lang="ru-RU" dirty="0"/>
              <a:t> </a:t>
            </a:r>
            <a:r>
              <a:rPr lang="ru-RU" dirty="0" err="1"/>
              <a:t>призначення</a:t>
            </a:r>
            <a:r>
              <a:rPr lang="ru-RU" dirty="0"/>
              <a:t> для </a:t>
            </a:r>
            <a:r>
              <a:rPr lang="ru-RU" dirty="0" err="1"/>
              <a:t>митного</a:t>
            </a:r>
            <a:r>
              <a:rPr lang="ru-RU" dirty="0"/>
              <a:t> контролю і </a:t>
            </a:r>
            <a:r>
              <a:rPr lang="ru-RU" dirty="0" err="1"/>
              <a:t>митного</a:t>
            </a:r>
            <a:r>
              <a:rPr lang="ru-RU" dirty="0"/>
              <a:t> </a:t>
            </a:r>
            <a:r>
              <a:rPr lang="ru-RU" dirty="0" err="1"/>
              <a:t>оформлення</a:t>
            </a:r>
            <a:r>
              <a:rPr lang="ru-RU" dirty="0"/>
              <a:t>;</a:t>
            </a:r>
          </a:p>
          <a:p>
            <a:r>
              <a:rPr lang="ru-RU" dirty="0"/>
              <a:t>3) </a:t>
            </a:r>
            <a:r>
              <a:rPr lang="ru-RU" dirty="0" err="1"/>
              <a:t>надати</a:t>
            </a:r>
            <a:r>
              <a:rPr lang="ru-RU" dirty="0"/>
              <a:t> </a:t>
            </a:r>
            <a:r>
              <a:rPr lang="ru-RU" dirty="0" err="1"/>
              <a:t>митному</a:t>
            </a:r>
            <a:r>
              <a:rPr lang="ru-RU" dirty="0"/>
              <a:t> органу </a:t>
            </a:r>
            <a:r>
              <a:rPr lang="ru-RU" dirty="0" err="1"/>
              <a:t>передбачені</a:t>
            </a:r>
            <a:r>
              <a:rPr lang="ru-RU" dirty="0"/>
              <a:t> </a:t>
            </a:r>
            <a:r>
              <a:rPr lang="ru-RU" dirty="0" err="1"/>
              <a:t>законодавством</a:t>
            </a:r>
            <a:r>
              <a:rPr lang="ru-RU" dirty="0"/>
              <a:t> </a:t>
            </a:r>
            <a:r>
              <a:rPr lang="ru-RU" dirty="0" err="1"/>
              <a:t>документи</a:t>
            </a:r>
            <a:r>
              <a:rPr lang="ru-RU" dirty="0"/>
              <a:t> і </a:t>
            </a:r>
            <a:r>
              <a:rPr lang="ru-RU" dirty="0" err="1"/>
              <a:t>відомості</a:t>
            </a:r>
            <a:r>
              <a:rPr lang="ru-RU" dirty="0"/>
              <a:t>, </a:t>
            </a:r>
            <a:r>
              <a:rPr lang="ru-RU" dirty="0" err="1"/>
              <a:t>необхідні</a:t>
            </a:r>
            <a:r>
              <a:rPr lang="ru-RU" dirty="0"/>
              <a:t> для </a:t>
            </a:r>
            <a:r>
              <a:rPr lang="ru-RU" dirty="0" err="1"/>
              <a:t>виконання</a:t>
            </a:r>
            <a:r>
              <a:rPr lang="ru-RU" dirty="0"/>
              <a:t> </a:t>
            </a:r>
            <a:r>
              <a:rPr lang="ru-RU" dirty="0" err="1"/>
              <a:t>митних</a:t>
            </a:r>
            <a:r>
              <a:rPr lang="ru-RU" dirty="0"/>
              <a:t> формальностей;</a:t>
            </a:r>
          </a:p>
          <a:p>
            <a:r>
              <a:rPr lang="ru-RU" dirty="0"/>
              <a:t>4) у </a:t>
            </a:r>
            <a:r>
              <a:rPr lang="ru-RU" dirty="0" err="1"/>
              <a:t>випадках</a:t>
            </a:r>
            <a:r>
              <a:rPr lang="ru-RU" dirty="0"/>
              <a:t>, </a:t>
            </a:r>
            <a:r>
              <a:rPr lang="ru-RU" dirty="0" err="1"/>
              <a:t>визначених</a:t>
            </a:r>
            <a:r>
              <a:rPr lang="ru-RU" dirty="0"/>
              <a:t> </a:t>
            </a:r>
            <a:r>
              <a:rPr lang="ru-RU" dirty="0" err="1"/>
              <a:t>Митним</a:t>
            </a:r>
            <a:r>
              <a:rPr lang="ru-RU" dirty="0"/>
              <a:t> Кодексом та </a:t>
            </a:r>
            <a:r>
              <a:rPr lang="ru-RU" u="sng" dirty="0" err="1">
                <a:hlinkClick r:id="rId2"/>
              </a:rPr>
              <a:t>Податковим</a:t>
            </a:r>
            <a:r>
              <a:rPr lang="ru-RU" u="sng" dirty="0">
                <a:hlinkClick r:id="rId2"/>
              </a:rPr>
              <a:t> кодексом </a:t>
            </a:r>
            <a:r>
              <a:rPr lang="ru-RU" u="sng" dirty="0" err="1">
                <a:hlinkClick r:id="rId2"/>
              </a:rPr>
              <a:t>України</a:t>
            </a:r>
            <a:r>
              <a:rPr lang="ru-RU" dirty="0"/>
              <a:t>, </a:t>
            </a:r>
            <a:r>
              <a:rPr lang="ru-RU" dirty="0" err="1"/>
              <a:t>сплатити</a:t>
            </a:r>
            <a:r>
              <a:rPr lang="ru-RU" dirty="0"/>
              <a:t> </a:t>
            </a:r>
            <a:r>
              <a:rPr lang="ru-RU" dirty="0" err="1"/>
              <a:t>митні</a:t>
            </a:r>
            <a:r>
              <a:rPr lang="ru-RU" dirty="0"/>
              <a:t> </a:t>
            </a:r>
            <a:r>
              <a:rPr lang="ru-RU" dirty="0" err="1"/>
              <a:t>платежі</a:t>
            </a:r>
            <a:r>
              <a:rPr lang="ru-RU" dirty="0"/>
              <a:t> </a:t>
            </a:r>
            <a:r>
              <a:rPr lang="ru-RU" dirty="0" err="1"/>
              <a:t>або</a:t>
            </a:r>
            <a:r>
              <a:rPr lang="ru-RU" dirty="0"/>
              <a:t> </a:t>
            </a:r>
            <a:r>
              <a:rPr lang="ru-RU" dirty="0" err="1"/>
              <a:t>забезпечити</a:t>
            </a:r>
            <a:r>
              <a:rPr lang="ru-RU" dirty="0"/>
              <a:t> </a:t>
            </a:r>
            <a:r>
              <a:rPr lang="ru-RU" dirty="0" err="1"/>
              <a:t>їх</a:t>
            </a:r>
            <a:r>
              <a:rPr lang="ru-RU" dirty="0"/>
              <a:t> </a:t>
            </a:r>
            <a:r>
              <a:rPr lang="ru-RU" dirty="0" err="1"/>
              <a:t>сплату</a:t>
            </a:r>
            <a:r>
              <a:rPr lang="ru-RU" dirty="0"/>
              <a:t>;</a:t>
            </a:r>
          </a:p>
          <a:p>
            <a:r>
              <a:rPr lang="ru-RU" dirty="0"/>
              <a:t>5) у </a:t>
            </a:r>
            <a:r>
              <a:rPr lang="ru-RU" dirty="0" err="1"/>
              <a:t>випадках</a:t>
            </a:r>
            <a:r>
              <a:rPr lang="ru-RU" dirty="0"/>
              <a:t>, </a:t>
            </a:r>
            <a:r>
              <a:rPr lang="ru-RU" dirty="0" err="1"/>
              <a:t>визначених</a:t>
            </a:r>
            <a:r>
              <a:rPr lang="ru-RU" dirty="0"/>
              <a:t> </a:t>
            </a:r>
            <a:r>
              <a:rPr lang="ru-RU" dirty="0" err="1"/>
              <a:t>Митним</a:t>
            </a:r>
            <a:r>
              <a:rPr lang="ru-RU" dirty="0"/>
              <a:t> Кодексом та </a:t>
            </a:r>
            <a:r>
              <a:rPr lang="ru-RU" dirty="0" err="1"/>
              <a:t>іншими</a:t>
            </a:r>
            <a:r>
              <a:rPr lang="ru-RU" dirty="0"/>
              <a:t> законами </a:t>
            </a:r>
            <a:r>
              <a:rPr lang="ru-RU" dirty="0" err="1"/>
              <a:t>України</a:t>
            </a:r>
            <a:r>
              <a:rPr lang="ru-RU" dirty="0"/>
              <a:t>, </a:t>
            </a:r>
            <a:r>
              <a:rPr lang="ru-RU" dirty="0" err="1"/>
              <a:t>сплатити</a:t>
            </a:r>
            <a:r>
              <a:rPr lang="ru-RU" dirty="0"/>
              <a:t> </a:t>
            </a:r>
            <a:r>
              <a:rPr lang="ru-RU" dirty="0" err="1"/>
              <a:t>інші</a:t>
            </a:r>
            <a:r>
              <a:rPr lang="ru-RU" dirty="0"/>
              <a:t> </a:t>
            </a:r>
            <a:r>
              <a:rPr lang="ru-RU" dirty="0" err="1"/>
              <a:t>платежі</a:t>
            </a:r>
            <a:r>
              <a:rPr lang="ru-RU" dirty="0"/>
              <a:t>, контроль за </a:t>
            </a:r>
            <a:r>
              <a:rPr lang="ru-RU" dirty="0" err="1"/>
              <a:t>справлянням</a:t>
            </a:r>
            <a:r>
              <a:rPr lang="ru-RU" dirty="0"/>
              <a:t> </a:t>
            </a:r>
            <a:r>
              <a:rPr lang="ru-RU" dirty="0" err="1"/>
              <a:t>яких</a:t>
            </a:r>
            <a:r>
              <a:rPr lang="ru-RU" dirty="0"/>
              <a:t> </a:t>
            </a:r>
            <a:r>
              <a:rPr lang="ru-RU" dirty="0" err="1"/>
              <a:t>покладено</a:t>
            </a:r>
            <a:r>
              <a:rPr lang="ru-RU" dirty="0"/>
              <a:t> на </a:t>
            </a:r>
            <a:r>
              <a:rPr lang="ru-RU" dirty="0" err="1"/>
              <a:t>органи</a:t>
            </a:r>
            <a:r>
              <a:rPr lang="ru-RU" dirty="0"/>
              <a:t> </a:t>
            </a:r>
            <a:r>
              <a:rPr lang="ru-RU" dirty="0" err="1"/>
              <a:t>доходів</a:t>
            </a:r>
            <a:r>
              <a:rPr lang="ru-RU" dirty="0"/>
              <a:t> і </a:t>
            </a:r>
            <a:r>
              <a:rPr lang="ru-RU" dirty="0" err="1"/>
              <a:t>зборів</a:t>
            </a:r>
            <a:r>
              <a:rPr lang="ru-RU" dirty="0"/>
              <a:t>.</a:t>
            </a:r>
          </a:p>
          <a:p>
            <a:endParaRPr lang="ru-RU" dirty="0"/>
          </a:p>
          <a:p>
            <a:endParaRPr lang="ru-RU" dirty="0"/>
          </a:p>
        </p:txBody>
      </p:sp>
    </p:spTree>
    <p:extLst>
      <p:ext uri="{BB962C8B-B14F-4D97-AF65-F5344CB8AC3E}">
        <p14:creationId xmlns:p14="http://schemas.microsoft.com/office/powerpoint/2010/main" val="345604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72955"/>
            <a:ext cx="8596668" cy="6032311"/>
          </a:xfrm>
        </p:spPr>
        <p:txBody>
          <a:bodyPr/>
          <a:lstStyle/>
          <a:p>
            <a:r>
              <a:rPr lang="ru-RU" b="1" dirty="0"/>
              <a:t>5.2. </a:t>
            </a:r>
            <a:r>
              <a:rPr lang="ru-RU" b="1" dirty="0" err="1"/>
              <a:t>Основні</a:t>
            </a:r>
            <a:r>
              <a:rPr lang="ru-RU" b="1" dirty="0"/>
              <a:t> </a:t>
            </a:r>
            <a:r>
              <a:rPr lang="ru-RU" b="1" dirty="0" err="1"/>
              <a:t>етапи</a:t>
            </a:r>
            <a:r>
              <a:rPr lang="ru-RU" b="1" dirty="0"/>
              <a:t> </a:t>
            </a:r>
            <a:r>
              <a:rPr lang="ru-RU" b="1" dirty="0" err="1"/>
              <a:t>здійснення</a:t>
            </a:r>
            <a:r>
              <a:rPr lang="ru-RU" b="1" dirty="0"/>
              <a:t> </a:t>
            </a:r>
            <a:r>
              <a:rPr lang="ru-RU" b="1" dirty="0" err="1"/>
              <a:t>митного</a:t>
            </a:r>
            <a:r>
              <a:rPr lang="ru-RU" b="1" dirty="0"/>
              <a:t> </a:t>
            </a:r>
            <a:r>
              <a:rPr lang="ru-RU" b="1" dirty="0" err="1"/>
              <a:t>оформлення</a:t>
            </a:r>
            <a:r>
              <a:rPr lang="ru-RU" b="1" dirty="0"/>
              <a:t> </a:t>
            </a:r>
            <a:r>
              <a:rPr lang="ru-RU" b="1" dirty="0" err="1"/>
              <a:t>товарів</a:t>
            </a:r>
            <a:r>
              <a:rPr lang="ru-RU" b="1" dirty="0"/>
              <a:t> та </a:t>
            </a:r>
            <a:r>
              <a:rPr lang="ru-RU" b="1" dirty="0" err="1"/>
              <a:t>транспортних</a:t>
            </a:r>
            <a:r>
              <a:rPr lang="ru-RU" b="1" dirty="0"/>
              <a:t> </a:t>
            </a:r>
            <a:r>
              <a:rPr lang="ru-RU" b="1" dirty="0" err="1"/>
              <a:t>засобів</a:t>
            </a:r>
            <a:r>
              <a:rPr lang="ru-RU" b="1" dirty="0"/>
              <a:t>.</a:t>
            </a:r>
            <a:endParaRPr lang="ru-RU" dirty="0"/>
          </a:p>
          <a:p>
            <a:endParaRPr lang="ru-RU" dirty="0"/>
          </a:p>
          <a:p>
            <a:pPr marL="0" indent="0">
              <a:buNone/>
            </a:pPr>
            <a:r>
              <a:rPr lang="ru-RU" dirty="0"/>
              <a:t>Початок </a:t>
            </a:r>
            <a:r>
              <a:rPr lang="ru-RU" dirty="0" err="1"/>
              <a:t>митного</a:t>
            </a:r>
            <a:r>
              <a:rPr lang="ru-RU" dirty="0"/>
              <a:t> </a:t>
            </a:r>
            <a:r>
              <a:rPr lang="ru-RU" dirty="0" err="1"/>
              <a:t>оформлення</a:t>
            </a:r>
            <a:endParaRPr lang="ru-RU" dirty="0"/>
          </a:p>
          <a:p>
            <a:r>
              <a:rPr lang="ru-RU" dirty="0" err="1"/>
              <a:t>Митне</a:t>
            </a:r>
            <a:r>
              <a:rPr lang="ru-RU" dirty="0"/>
              <a:t> </a:t>
            </a:r>
            <a:r>
              <a:rPr lang="ru-RU" dirty="0" err="1"/>
              <a:t>оформлення</a:t>
            </a:r>
            <a:r>
              <a:rPr lang="ru-RU" dirty="0"/>
              <a:t> </a:t>
            </a:r>
            <a:r>
              <a:rPr lang="ru-RU" dirty="0" err="1"/>
              <a:t>розпочинається</a:t>
            </a:r>
            <a:r>
              <a:rPr lang="ru-RU" dirty="0"/>
              <a:t> з моменту </a:t>
            </a:r>
            <a:r>
              <a:rPr lang="ru-RU" dirty="0" err="1"/>
              <a:t>подання</a:t>
            </a:r>
            <a:r>
              <a:rPr lang="ru-RU" dirty="0"/>
              <a:t> </a:t>
            </a:r>
            <a:r>
              <a:rPr lang="ru-RU" dirty="0" err="1"/>
              <a:t>митному</a:t>
            </a:r>
            <a:r>
              <a:rPr lang="ru-RU" dirty="0"/>
              <a:t> органу декларантом </a:t>
            </a:r>
            <a:r>
              <a:rPr lang="ru-RU" dirty="0" err="1"/>
              <a:t>або</a:t>
            </a:r>
            <a:r>
              <a:rPr lang="ru-RU" dirty="0"/>
              <a:t> </a:t>
            </a:r>
            <a:r>
              <a:rPr lang="ru-RU" dirty="0" err="1"/>
              <a:t>уповноваженою</a:t>
            </a:r>
            <a:r>
              <a:rPr lang="ru-RU" dirty="0"/>
              <a:t> ним особою </a:t>
            </a:r>
            <a:r>
              <a:rPr lang="ru-RU" dirty="0" err="1"/>
              <a:t>митної</a:t>
            </a:r>
            <a:r>
              <a:rPr lang="ru-RU" dirty="0"/>
              <a:t> </a:t>
            </a:r>
            <a:r>
              <a:rPr lang="ru-RU" dirty="0" err="1"/>
              <a:t>декларації</a:t>
            </a:r>
            <a:r>
              <a:rPr lang="ru-RU" dirty="0"/>
              <a:t> </a:t>
            </a:r>
            <a:r>
              <a:rPr lang="ru-RU" dirty="0" err="1"/>
              <a:t>або</a:t>
            </a:r>
            <a:r>
              <a:rPr lang="ru-RU" dirty="0"/>
              <a:t> документа, </a:t>
            </a:r>
            <a:r>
              <a:rPr lang="ru-RU" dirty="0" err="1"/>
              <a:t>який</a:t>
            </a:r>
            <a:r>
              <a:rPr lang="ru-RU" dirty="0"/>
              <a:t> </a:t>
            </a:r>
            <a:r>
              <a:rPr lang="ru-RU" dirty="0" err="1"/>
              <a:t>відповідно</a:t>
            </a:r>
            <a:r>
              <a:rPr lang="ru-RU" dirty="0"/>
              <a:t> до </a:t>
            </a:r>
            <a:r>
              <a:rPr lang="ru-RU" dirty="0" err="1"/>
              <a:t>законодавства</a:t>
            </a:r>
            <a:r>
              <a:rPr lang="ru-RU" dirty="0"/>
              <a:t> </a:t>
            </a:r>
            <a:r>
              <a:rPr lang="ru-RU" dirty="0" err="1"/>
              <a:t>її</a:t>
            </a:r>
            <a:r>
              <a:rPr lang="ru-RU" dirty="0"/>
              <a:t> </a:t>
            </a:r>
            <a:r>
              <a:rPr lang="ru-RU" dirty="0" err="1"/>
              <a:t>замінює</a:t>
            </a:r>
            <a:r>
              <a:rPr lang="ru-RU" dirty="0"/>
              <a:t>, та </a:t>
            </a:r>
            <a:r>
              <a:rPr lang="ru-RU" dirty="0" err="1"/>
              <a:t>документів</a:t>
            </a:r>
            <a:r>
              <a:rPr lang="ru-RU" dirty="0"/>
              <a:t>, </a:t>
            </a:r>
            <a:r>
              <a:rPr lang="ru-RU" dirty="0" err="1"/>
              <a:t>необхідних</a:t>
            </a:r>
            <a:r>
              <a:rPr lang="ru-RU" dirty="0"/>
              <a:t> для </a:t>
            </a:r>
            <a:r>
              <a:rPr lang="ru-RU" dirty="0" err="1"/>
              <a:t>митного</a:t>
            </a:r>
            <a:r>
              <a:rPr lang="ru-RU" dirty="0"/>
              <a:t> </a:t>
            </a:r>
            <a:r>
              <a:rPr lang="ru-RU" dirty="0" err="1"/>
              <a:t>оформлення</a:t>
            </a:r>
            <a:r>
              <a:rPr lang="ru-RU" dirty="0"/>
              <a:t>, а в </a:t>
            </a:r>
            <a:r>
              <a:rPr lang="ru-RU" dirty="0" err="1"/>
              <a:t>разі</a:t>
            </a:r>
            <a:r>
              <a:rPr lang="ru-RU" dirty="0"/>
              <a:t> </a:t>
            </a:r>
            <a:r>
              <a:rPr lang="ru-RU" dirty="0" err="1"/>
              <a:t>електронного</a:t>
            </a:r>
            <a:r>
              <a:rPr lang="ru-RU" dirty="0"/>
              <a:t> </a:t>
            </a:r>
            <a:r>
              <a:rPr lang="ru-RU" dirty="0" err="1"/>
              <a:t>декларування</a:t>
            </a:r>
            <a:r>
              <a:rPr lang="ru-RU" dirty="0"/>
              <a:t> - з моменту </a:t>
            </a:r>
            <a:r>
              <a:rPr lang="ru-RU" dirty="0" err="1"/>
              <a:t>отримання</a:t>
            </a:r>
            <a:r>
              <a:rPr lang="ru-RU" dirty="0"/>
              <a:t> органом </a:t>
            </a:r>
            <a:r>
              <a:rPr lang="ru-RU" dirty="0" err="1"/>
              <a:t>доходів</a:t>
            </a:r>
            <a:r>
              <a:rPr lang="ru-RU" dirty="0"/>
              <a:t> і </a:t>
            </a:r>
            <a:r>
              <a:rPr lang="ru-RU" dirty="0" err="1"/>
              <a:t>зборів</a:t>
            </a:r>
            <a:r>
              <a:rPr lang="ru-RU" dirty="0"/>
              <a:t> </a:t>
            </a:r>
            <a:r>
              <a:rPr lang="ru-RU" dirty="0" err="1"/>
              <a:t>від</a:t>
            </a:r>
            <a:r>
              <a:rPr lang="ru-RU" dirty="0"/>
              <a:t> декларанта </a:t>
            </a:r>
            <a:r>
              <a:rPr lang="ru-RU" dirty="0" err="1"/>
              <a:t>або</a:t>
            </a:r>
            <a:r>
              <a:rPr lang="ru-RU" dirty="0"/>
              <a:t> </a:t>
            </a:r>
            <a:r>
              <a:rPr lang="ru-RU" dirty="0" err="1"/>
              <a:t>уповноваженої</a:t>
            </a:r>
            <a:r>
              <a:rPr lang="ru-RU" dirty="0"/>
              <a:t> ним особи </a:t>
            </a:r>
            <a:r>
              <a:rPr lang="ru-RU" dirty="0" err="1"/>
              <a:t>електронної</a:t>
            </a:r>
            <a:r>
              <a:rPr lang="ru-RU" dirty="0"/>
              <a:t> </a:t>
            </a:r>
            <a:r>
              <a:rPr lang="ru-RU" dirty="0" err="1"/>
              <a:t>митної</a:t>
            </a:r>
            <a:r>
              <a:rPr lang="ru-RU" dirty="0"/>
              <a:t> </a:t>
            </a:r>
            <a:r>
              <a:rPr lang="ru-RU" dirty="0" err="1"/>
              <a:t>декларації</a:t>
            </a:r>
            <a:r>
              <a:rPr lang="ru-RU" dirty="0"/>
              <a:t> </a:t>
            </a:r>
            <a:r>
              <a:rPr lang="ru-RU" dirty="0" err="1"/>
              <a:t>або</a:t>
            </a:r>
            <a:r>
              <a:rPr lang="ru-RU" dirty="0"/>
              <a:t> </a:t>
            </a:r>
            <a:r>
              <a:rPr lang="ru-RU" dirty="0" err="1"/>
              <a:t>електронного</a:t>
            </a:r>
            <a:r>
              <a:rPr lang="ru-RU" dirty="0"/>
              <a:t> документа, </a:t>
            </a:r>
            <a:r>
              <a:rPr lang="ru-RU" dirty="0" err="1"/>
              <a:t>який</a:t>
            </a:r>
            <a:r>
              <a:rPr lang="ru-RU" dirty="0"/>
              <a:t> </a:t>
            </a:r>
            <a:r>
              <a:rPr lang="ru-RU" dirty="0" err="1"/>
              <a:t>відповідно</a:t>
            </a:r>
            <a:r>
              <a:rPr lang="ru-RU" dirty="0"/>
              <a:t> до </a:t>
            </a:r>
            <a:r>
              <a:rPr lang="ru-RU" dirty="0" err="1"/>
              <a:t>законодавства</a:t>
            </a:r>
            <a:r>
              <a:rPr lang="ru-RU" dirty="0"/>
              <a:t> </a:t>
            </a:r>
            <a:r>
              <a:rPr lang="ru-RU" dirty="0" err="1"/>
              <a:t>замінює</a:t>
            </a:r>
            <a:r>
              <a:rPr lang="ru-RU" dirty="0"/>
              <a:t> </a:t>
            </a:r>
            <a:r>
              <a:rPr lang="ru-RU" dirty="0" err="1"/>
              <a:t>митну</a:t>
            </a:r>
            <a:r>
              <a:rPr lang="ru-RU" dirty="0"/>
              <a:t> </a:t>
            </a:r>
            <a:r>
              <a:rPr lang="ru-RU" dirty="0" err="1"/>
              <a:t>декларацію</a:t>
            </a:r>
            <a:r>
              <a:rPr lang="ru-RU" dirty="0"/>
              <a:t>.</a:t>
            </a:r>
          </a:p>
          <a:p>
            <a:r>
              <a:rPr lang="ru-RU" dirty="0" err="1"/>
              <a:t>Засвідчення</a:t>
            </a:r>
            <a:r>
              <a:rPr lang="ru-RU" dirty="0"/>
              <a:t> </a:t>
            </a:r>
            <a:r>
              <a:rPr lang="ru-RU" dirty="0" err="1"/>
              <a:t>митним</a:t>
            </a:r>
            <a:r>
              <a:rPr lang="ru-RU" dirty="0"/>
              <a:t> органом </a:t>
            </a:r>
            <a:r>
              <a:rPr lang="ru-RU" dirty="0" err="1"/>
              <a:t>прийняття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та </a:t>
            </a:r>
            <a:r>
              <a:rPr lang="ru-RU" dirty="0" err="1"/>
              <a:t>документів</a:t>
            </a:r>
            <a:r>
              <a:rPr lang="ru-RU" dirty="0"/>
              <a:t> на них до </a:t>
            </a:r>
            <a:r>
              <a:rPr lang="ru-RU" dirty="0" err="1"/>
              <a:t>митного</a:t>
            </a:r>
            <a:r>
              <a:rPr lang="ru-RU" dirty="0"/>
              <a:t> </a:t>
            </a:r>
            <a:r>
              <a:rPr lang="ru-RU" dirty="0" err="1"/>
              <a:t>оформлення</a:t>
            </a:r>
            <a:r>
              <a:rPr lang="ru-RU" dirty="0"/>
              <a:t> </a:t>
            </a:r>
            <a:r>
              <a:rPr lang="ru-RU" dirty="0" err="1"/>
              <a:t>здійснюється</a:t>
            </a:r>
            <a:r>
              <a:rPr lang="ru-RU" dirty="0"/>
              <a:t> шляхом </a:t>
            </a:r>
            <a:r>
              <a:rPr lang="ru-RU" dirty="0" err="1"/>
              <a:t>проставляння</a:t>
            </a:r>
            <a:r>
              <a:rPr lang="ru-RU" dirty="0"/>
              <a:t> </a:t>
            </a:r>
            <a:r>
              <a:rPr lang="ru-RU" dirty="0" err="1"/>
              <a:t>відбитків</a:t>
            </a:r>
            <a:r>
              <a:rPr lang="ru-RU" dirty="0"/>
              <a:t> </a:t>
            </a:r>
            <a:r>
              <a:rPr lang="ru-RU" dirty="0" err="1"/>
              <a:t>відповідних</a:t>
            </a:r>
            <a:r>
              <a:rPr lang="ru-RU" dirty="0"/>
              <a:t> </a:t>
            </a:r>
            <a:r>
              <a:rPr lang="ru-RU" dirty="0" err="1"/>
              <a:t>митних</a:t>
            </a:r>
            <a:r>
              <a:rPr lang="ru-RU" dirty="0"/>
              <a:t> </a:t>
            </a:r>
            <a:r>
              <a:rPr lang="ru-RU" dirty="0" err="1"/>
              <a:t>забезпечень</a:t>
            </a:r>
            <a:r>
              <a:rPr lang="ru-RU" dirty="0"/>
              <a:t> (у тому </a:t>
            </a:r>
            <a:r>
              <a:rPr lang="ru-RU" dirty="0" err="1"/>
              <a:t>числі</a:t>
            </a:r>
            <a:r>
              <a:rPr lang="ru-RU" dirty="0"/>
              <a:t> за </a:t>
            </a:r>
            <a:r>
              <a:rPr lang="ru-RU" dirty="0" err="1"/>
              <a:t>допомогою</a:t>
            </a:r>
            <a:r>
              <a:rPr lang="ru-RU" dirty="0"/>
              <a:t> </a:t>
            </a:r>
            <a:r>
              <a:rPr lang="ru-RU" dirty="0" err="1"/>
              <a:t>інформаційних</a:t>
            </a:r>
            <a:r>
              <a:rPr lang="ru-RU" dirty="0"/>
              <a:t> </a:t>
            </a:r>
            <a:r>
              <a:rPr lang="ru-RU" dirty="0" err="1"/>
              <a:t>технологій</a:t>
            </a:r>
            <a:r>
              <a:rPr lang="ru-RU" dirty="0"/>
              <a:t>), </a:t>
            </a:r>
            <a:r>
              <a:rPr lang="ru-RU" dirty="0" err="1"/>
              <a:t>інших</a:t>
            </a:r>
            <a:r>
              <a:rPr lang="ru-RU" dirty="0"/>
              <a:t> </a:t>
            </a:r>
            <a:r>
              <a:rPr lang="ru-RU" dirty="0" err="1"/>
              <a:t>відміток</a:t>
            </a:r>
            <a:r>
              <a:rPr lang="ru-RU" dirty="0"/>
              <a:t> на </a:t>
            </a:r>
            <a:r>
              <a:rPr lang="ru-RU" dirty="0" err="1"/>
              <a:t>митній</a:t>
            </a:r>
            <a:r>
              <a:rPr lang="ru-RU" dirty="0"/>
              <a:t> </a:t>
            </a:r>
            <a:r>
              <a:rPr lang="ru-RU" dirty="0" err="1"/>
              <a:t>декларації</a:t>
            </a:r>
            <a:r>
              <a:rPr lang="ru-RU" dirty="0"/>
              <a:t> </a:t>
            </a:r>
            <a:r>
              <a:rPr lang="ru-RU" dirty="0" err="1"/>
              <a:t>або</a:t>
            </a:r>
            <a:r>
              <a:rPr lang="ru-RU" dirty="0"/>
              <a:t> </a:t>
            </a:r>
            <a:r>
              <a:rPr lang="ru-RU" dirty="0" err="1"/>
              <a:t>документі</a:t>
            </a:r>
            <a:r>
              <a:rPr lang="ru-RU" dirty="0"/>
              <a:t>, </a:t>
            </a:r>
            <a:r>
              <a:rPr lang="ru-RU" dirty="0" err="1"/>
              <a:t>який</a:t>
            </a:r>
            <a:r>
              <a:rPr lang="ru-RU" dirty="0"/>
              <a:t> </a:t>
            </a:r>
            <a:r>
              <a:rPr lang="ru-RU" dirty="0" err="1"/>
              <a:t>відповідно</a:t>
            </a:r>
            <a:r>
              <a:rPr lang="ru-RU" dirty="0"/>
              <a:t> до </a:t>
            </a:r>
            <a:r>
              <a:rPr lang="ru-RU" dirty="0" err="1"/>
              <a:t>законодавства</a:t>
            </a:r>
            <a:r>
              <a:rPr lang="ru-RU" dirty="0"/>
              <a:t> </a:t>
            </a:r>
            <a:r>
              <a:rPr lang="ru-RU" dirty="0" err="1"/>
              <a:t>її</a:t>
            </a:r>
            <a:r>
              <a:rPr lang="ru-RU" dirty="0"/>
              <a:t> </a:t>
            </a:r>
            <a:r>
              <a:rPr lang="ru-RU" dirty="0" err="1"/>
              <a:t>замінює</a:t>
            </a:r>
            <a:r>
              <a:rPr lang="ru-RU" dirty="0"/>
              <a:t>, а </a:t>
            </a:r>
            <a:r>
              <a:rPr lang="ru-RU" dirty="0" err="1"/>
              <a:t>також</a:t>
            </a:r>
            <a:r>
              <a:rPr lang="ru-RU" dirty="0"/>
              <a:t> на </a:t>
            </a:r>
            <a:r>
              <a:rPr lang="ru-RU" dirty="0" err="1"/>
              <a:t>товаросупровідних</a:t>
            </a:r>
            <a:r>
              <a:rPr lang="ru-RU" dirty="0"/>
              <a:t> та товарно-</a:t>
            </a:r>
            <a:r>
              <a:rPr lang="ru-RU" dirty="0" err="1"/>
              <a:t>транспортних</a:t>
            </a:r>
            <a:r>
              <a:rPr lang="ru-RU" dirty="0"/>
              <a:t> документах у </a:t>
            </a:r>
            <a:r>
              <a:rPr lang="ru-RU" dirty="0" err="1"/>
              <a:t>разі</a:t>
            </a:r>
            <a:r>
              <a:rPr lang="ru-RU" dirty="0"/>
              <a:t> </a:t>
            </a:r>
            <a:r>
              <a:rPr lang="ru-RU" dirty="0" err="1"/>
              <a:t>їх</a:t>
            </a:r>
            <a:r>
              <a:rPr lang="ru-RU" dirty="0"/>
              <a:t> </a:t>
            </a:r>
            <a:r>
              <a:rPr lang="ru-RU" dirty="0" err="1"/>
              <a:t>подання</a:t>
            </a:r>
            <a:r>
              <a:rPr lang="ru-RU" dirty="0"/>
              <a:t> на </a:t>
            </a:r>
            <a:r>
              <a:rPr lang="ru-RU" dirty="0" err="1"/>
              <a:t>паперовому</a:t>
            </a:r>
            <a:r>
              <a:rPr lang="ru-RU" dirty="0"/>
              <a:t> </a:t>
            </a:r>
            <a:r>
              <a:rPr lang="ru-RU" dirty="0" err="1"/>
              <a:t>носії</a:t>
            </a:r>
            <a:r>
              <a:rPr lang="ru-RU" dirty="0"/>
              <a:t>.</a:t>
            </a:r>
          </a:p>
        </p:txBody>
      </p:sp>
    </p:spTree>
    <p:extLst>
      <p:ext uri="{BB962C8B-B14F-4D97-AF65-F5344CB8AC3E}">
        <p14:creationId xmlns:p14="http://schemas.microsoft.com/office/powerpoint/2010/main" val="1639843436"/>
      </p:ext>
    </p:extLst>
  </p:cSld>
  <p:clrMapOvr>
    <a:masterClrMapping/>
  </p:clrMapOvr>
</p:sld>
</file>

<file path=ppt/theme/theme1.xml><?xml version="1.0" encoding="utf-8"?>
<a:theme xmlns:a="http://schemas.openxmlformats.org/drawingml/2006/main" name="Грань">
  <a:themeElements>
    <a:clrScheme name="Красный и фиолетовый">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409</TotalTime>
  <Words>7441</Words>
  <Application>Microsoft Office PowerPoint</Application>
  <PresentationFormat>Широкий екран</PresentationFormat>
  <Paragraphs>266</Paragraphs>
  <Slides>43</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43</vt:i4>
      </vt:variant>
    </vt:vector>
  </HeadingPairs>
  <TitlesOfParts>
    <vt:vector size="47" baseType="lpstr">
      <vt:lpstr>Arial</vt:lpstr>
      <vt:lpstr>Trebuchet MS</vt:lpstr>
      <vt:lpstr>Wingdings 3</vt:lpstr>
      <vt:lpstr>Грань</vt:lpstr>
      <vt:lpstr>Тема 5. Особливості митного оформлення та декларування товарів  5.1.  Поняття, цілі, терміни та суб’єкти здійснення митного оформлення. 5.2. Основні етапи здійснення митного оформлення товарів та транспортних засобів. 5.3. Сутність митного декларування та місце його здійснення. 5.4. Способи митного декларування товарів та їх особливості. 5.5. Типи митних декларацій та особливості їх застосування.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5. Особливості митного оформлення та декларування товарів 5.1. Особливості реєстрації суб’єктів ЗЕД в митних органах 5.2. Поняття, цілі, терміни та суб’єкти здійснення митного оформлення. 5.3. Основні етапи здійснення митного оформлення товарів та транспортних засобів. 5.4. Сутність митного декларування та місце його здійснення. 5.5. Способи митного декларування товарів та їх особливості. 5.6. Типи митних декларацій та особливості їх застосування.</dc:title>
  <dc:creator>Оксана</dc:creator>
  <cp:lastModifiedBy>ASUS</cp:lastModifiedBy>
  <cp:revision>17</cp:revision>
  <dcterms:created xsi:type="dcterms:W3CDTF">2021-03-18T09:17:57Z</dcterms:created>
  <dcterms:modified xsi:type="dcterms:W3CDTF">2025-03-31T11:05:59Z</dcterms:modified>
</cp:coreProperties>
</file>