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7" r:id="rId3"/>
    <p:sldId id="258" r:id="rId4"/>
    <p:sldId id="259" r:id="rId5"/>
    <p:sldId id="266" r:id="rId6"/>
    <p:sldId id="267" r:id="rId7"/>
    <p:sldId id="268" r:id="rId8"/>
    <p:sldId id="270" r:id="rId9"/>
    <p:sldId id="272" r:id="rId10"/>
    <p:sldId id="271" r:id="rId11"/>
    <p:sldId id="269" r:id="rId12"/>
    <p:sldId id="273" r:id="rId13"/>
    <p:sldId id="274" r:id="rId14"/>
    <p:sldId id="276" r:id="rId15"/>
    <p:sldId id="277" r:id="rId16"/>
    <p:sldId id="275" r:id="rId17"/>
    <p:sldId id="278" r:id="rId18"/>
    <p:sldId id="279" r:id="rId19"/>
    <p:sldId id="280" r:id="rId20"/>
    <p:sldId id="281" r:id="rId21"/>
    <p:sldId id="283" r:id="rId22"/>
    <p:sldId id="282" r:id="rId23"/>
    <p:sldId id="286" r:id="rId24"/>
    <p:sldId id="285" r:id="rId25"/>
    <p:sldId id="288" r:id="rId26"/>
    <p:sldId id="287" r:id="rId27"/>
    <p:sldId id="284" r:id="rId28"/>
    <p:sldId id="261" r:id="rId29"/>
    <p:sldId id="263" r:id="rId30"/>
    <p:sldId id="262" r:id="rId31"/>
    <p:sldId id="264" r:id="rId3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0F85E6-8C63-4A6B-A2BF-FB684674C3B8}" v="1" dt="2024-11-09T09:50:24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lodymyr Shlapak" userId="85abfaba54e5861e" providerId="LiveId" clId="{AE0F85E6-8C63-4A6B-A2BF-FB684674C3B8}"/>
    <pc:docChg chg="undo custSel addSld delSld modSld">
      <pc:chgData name="Volodymyr Shlapak" userId="85abfaba54e5861e" providerId="LiveId" clId="{AE0F85E6-8C63-4A6B-A2BF-FB684674C3B8}" dt="2024-11-09T10:32:50.199" v="132" actId="47"/>
      <pc:docMkLst>
        <pc:docMk/>
      </pc:docMkLst>
      <pc:sldChg chg="modSp mod">
        <pc:chgData name="Volodymyr Shlapak" userId="85abfaba54e5861e" providerId="LiveId" clId="{AE0F85E6-8C63-4A6B-A2BF-FB684674C3B8}" dt="2024-11-09T09:51:15.650" v="115" actId="5793"/>
        <pc:sldMkLst>
          <pc:docMk/>
          <pc:sldMk cId="3678351286" sldId="257"/>
        </pc:sldMkLst>
        <pc:spChg chg="mod">
          <ac:chgData name="Volodymyr Shlapak" userId="85abfaba54e5861e" providerId="LiveId" clId="{AE0F85E6-8C63-4A6B-A2BF-FB684674C3B8}" dt="2024-11-09T09:51:15.650" v="115" actId="5793"/>
          <ac:spMkLst>
            <pc:docMk/>
            <pc:sldMk cId="3678351286" sldId="257"/>
            <ac:spMk id="5" creationId="{97056D4B-9B7D-3213-CC5B-F32E4895FC11}"/>
          </ac:spMkLst>
        </pc:spChg>
      </pc:sldChg>
      <pc:sldChg chg="del">
        <pc:chgData name="Volodymyr Shlapak" userId="85abfaba54e5861e" providerId="LiveId" clId="{AE0F85E6-8C63-4A6B-A2BF-FB684674C3B8}" dt="2024-11-09T10:16:28.986" v="118" actId="47"/>
        <pc:sldMkLst>
          <pc:docMk/>
          <pc:sldMk cId="45344629" sldId="260"/>
        </pc:sldMkLst>
      </pc:sldChg>
      <pc:sldChg chg="modSp mod">
        <pc:chgData name="Volodymyr Shlapak" userId="85abfaba54e5861e" providerId="LiveId" clId="{AE0F85E6-8C63-4A6B-A2BF-FB684674C3B8}" dt="2024-11-09T10:29:28.325" v="128" actId="790"/>
        <pc:sldMkLst>
          <pc:docMk/>
          <pc:sldMk cId="781865835" sldId="261"/>
        </pc:sldMkLst>
        <pc:spChg chg="mod">
          <ac:chgData name="Volodymyr Shlapak" userId="85abfaba54e5861e" providerId="LiveId" clId="{AE0F85E6-8C63-4A6B-A2BF-FB684674C3B8}" dt="2024-11-09T10:29:28.325" v="128" actId="790"/>
          <ac:spMkLst>
            <pc:docMk/>
            <pc:sldMk cId="781865835" sldId="261"/>
            <ac:spMk id="7" creationId="{B175F18A-7EE7-6F14-2172-14F75542F1AB}"/>
          </ac:spMkLst>
        </pc:spChg>
      </pc:sldChg>
      <pc:sldChg chg="modSp mod">
        <pc:chgData name="Volodymyr Shlapak" userId="85abfaba54e5861e" providerId="LiveId" clId="{AE0F85E6-8C63-4A6B-A2BF-FB684674C3B8}" dt="2024-11-09T10:31:44.751" v="130" actId="20577"/>
        <pc:sldMkLst>
          <pc:docMk/>
          <pc:sldMk cId="3222408983" sldId="262"/>
        </pc:sldMkLst>
        <pc:spChg chg="mod">
          <ac:chgData name="Volodymyr Shlapak" userId="85abfaba54e5861e" providerId="LiveId" clId="{AE0F85E6-8C63-4A6B-A2BF-FB684674C3B8}" dt="2024-11-09T10:31:44.751" v="130" actId="20577"/>
          <ac:spMkLst>
            <pc:docMk/>
            <pc:sldMk cId="3222408983" sldId="262"/>
            <ac:spMk id="5" creationId="{D404D790-240E-104E-EC60-757471BD430A}"/>
          </ac:spMkLst>
        </pc:spChg>
      </pc:sldChg>
      <pc:sldChg chg="modSp mod">
        <pc:chgData name="Volodymyr Shlapak" userId="85abfaba54e5861e" providerId="LiveId" clId="{AE0F85E6-8C63-4A6B-A2BF-FB684674C3B8}" dt="2024-11-09T10:31:59.903" v="131" actId="790"/>
        <pc:sldMkLst>
          <pc:docMk/>
          <pc:sldMk cId="2054282312" sldId="264"/>
        </pc:sldMkLst>
        <pc:spChg chg="mod">
          <ac:chgData name="Volodymyr Shlapak" userId="85abfaba54e5861e" providerId="LiveId" clId="{AE0F85E6-8C63-4A6B-A2BF-FB684674C3B8}" dt="2024-11-09T10:31:59.903" v="131" actId="790"/>
          <ac:spMkLst>
            <pc:docMk/>
            <pc:sldMk cId="2054282312" sldId="264"/>
            <ac:spMk id="5" creationId="{DB119C67-F780-0844-A59C-07B962210FA3}"/>
          </ac:spMkLst>
        </pc:spChg>
      </pc:sldChg>
      <pc:sldChg chg="del">
        <pc:chgData name="Volodymyr Shlapak" userId="85abfaba54e5861e" providerId="LiveId" clId="{AE0F85E6-8C63-4A6B-A2BF-FB684674C3B8}" dt="2024-11-09T10:32:50.199" v="132" actId="47"/>
        <pc:sldMkLst>
          <pc:docMk/>
          <pc:sldMk cId="2314499248" sldId="265"/>
        </pc:sldMkLst>
      </pc:sldChg>
      <pc:sldChg chg="addSp modSp new mod setBg">
        <pc:chgData name="Volodymyr Shlapak" userId="85abfaba54e5861e" providerId="LiveId" clId="{AE0F85E6-8C63-4A6B-A2BF-FB684674C3B8}" dt="2024-11-09T09:37:46.955" v="44" actId="790"/>
        <pc:sldMkLst>
          <pc:docMk/>
          <pc:sldMk cId="3658123771" sldId="266"/>
        </pc:sldMkLst>
        <pc:spChg chg="add mod">
          <ac:chgData name="Volodymyr Shlapak" userId="85abfaba54e5861e" providerId="LiveId" clId="{AE0F85E6-8C63-4A6B-A2BF-FB684674C3B8}" dt="2024-11-09T09:37:46.955" v="44" actId="790"/>
          <ac:spMkLst>
            <pc:docMk/>
            <pc:sldMk cId="3658123771" sldId="266"/>
            <ac:spMk id="3" creationId="{61CB7F2A-7FE3-6654-83A2-14775203E2F8}"/>
          </ac:spMkLst>
        </pc:spChg>
        <pc:spChg chg="add">
          <ac:chgData name="Volodymyr Shlapak" userId="85abfaba54e5861e" providerId="LiveId" clId="{AE0F85E6-8C63-4A6B-A2BF-FB684674C3B8}" dt="2024-11-09T09:29:53.164" v="2" actId="26606"/>
          <ac:spMkLst>
            <pc:docMk/>
            <pc:sldMk cId="3658123771" sldId="266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29:53.164" v="2" actId="26606"/>
          <ac:spMkLst>
            <pc:docMk/>
            <pc:sldMk cId="3658123771" sldId="266"/>
            <ac:spMk id="10" creationId="{5D6C15A0-C087-4593-8414-2B4EC1CDC3DE}"/>
          </ac:spMkLst>
        </pc:spChg>
      </pc:sldChg>
      <pc:sldChg chg="addSp modSp new mod setBg">
        <pc:chgData name="Volodymyr Shlapak" userId="85abfaba54e5861e" providerId="LiveId" clId="{AE0F85E6-8C63-4A6B-A2BF-FB684674C3B8}" dt="2024-11-09T10:00:44.723" v="116" actId="790"/>
        <pc:sldMkLst>
          <pc:docMk/>
          <pc:sldMk cId="2347529820" sldId="267"/>
        </pc:sldMkLst>
        <pc:spChg chg="add mod">
          <ac:chgData name="Volodymyr Shlapak" userId="85abfaba54e5861e" providerId="LiveId" clId="{AE0F85E6-8C63-4A6B-A2BF-FB684674C3B8}" dt="2024-11-09T10:00:44.723" v="116" actId="790"/>
          <ac:spMkLst>
            <pc:docMk/>
            <pc:sldMk cId="2347529820" sldId="267"/>
            <ac:spMk id="3" creationId="{B79B6AA9-7ECE-4E70-10C4-8178A72E8117}"/>
          </ac:spMkLst>
        </pc:spChg>
        <pc:spChg chg="add">
          <ac:chgData name="Volodymyr Shlapak" userId="85abfaba54e5861e" providerId="LiveId" clId="{AE0F85E6-8C63-4A6B-A2BF-FB684674C3B8}" dt="2024-11-09T09:30:31.405" v="8" actId="26606"/>
          <ac:spMkLst>
            <pc:docMk/>
            <pc:sldMk cId="2347529820" sldId="267"/>
            <ac:spMk id="8" creationId="{100EDD19-6802-4EC3-95CE-CFFAB042CFD6}"/>
          </ac:spMkLst>
        </pc:spChg>
        <pc:spChg chg="add">
          <ac:chgData name="Volodymyr Shlapak" userId="85abfaba54e5861e" providerId="LiveId" clId="{AE0F85E6-8C63-4A6B-A2BF-FB684674C3B8}" dt="2024-11-09T09:30:31.405" v="8" actId="26606"/>
          <ac:spMkLst>
            <pc:docMk/>
            <pc:sldMk cId="2347529820" sldId="267"/>
            <ac:spMk id="10" creationId="{DB17E863-922E-4C26-BD64-E8FD41D28661}"/>
          </ac:spMkLst>
        </pc:spChg>
      </pc:sldChg>
      <pc:sldChg chg="addSp delSp add mod setBg">
        <pc:chgData name="Volodymyr Shlapak" userId="85abfaba54e5861e" providerId="LiveId" clId="{AE0F85E6-8C63-4A6B-A2BF-FB684674C3B8}" dt="2024-11-09T09:30:57" v="10" actId="26606"/>
        <pc:sldMkLst>
          <pc:docMk/>
          <pc:sldMk cId="3696163727" sldId="268"/>
        </pc:sldMkLst>
        <pc:spChg chg="add del">
          <ac:chgData name="Volodymyr Shlapak" userId="85abfaba54e5861e" providerId="LiveId" clId="{AE0F85E6-8C63-4A6B-A2BF-FB684674C3B8}" dt="2024-11-09T09:30:57" v="10" actId="26606"/>
          <ac:spMkLst>
            <pc:docMk/>
            <pc:sldMk cId="3696163727" sldId="268"/>
            <ac:spMk id="3" creationId="{55F102AC-EB0E-98C0-0056-5770E6F00E1B}"/>
          </ac:spMkLst>
        </pc:spChg>
        <pc:spChg chg="add">
          <ac:chgData name="Volodymyr Shlapak" userId="85abfaba54e5861e" providerId="LiveId" clId="{AE0F85E6-8C63-4A6B-A2BF-FB684674C3B8}" dt="2024-11-09T09:30:57" v="10" actId="26606"/>
          <ac:spMkLst>
            <pc:docMk/>
            <pc:sldMk cId="3696163727" sldId="268"/>
            <ac:spMk id="9" creationId="{2E442304-DDBD-4F7B-8017-36BCC863FB40}"/>
          </ac:spMkLst>
        </pc:spChg>
        <pc:spChg chg="add">
          <ac:chgData name="Volodymyr Shlapak" userId="85abfaba54e5861e" providerId="LiveId" clId="{AE0F85E6-8C63-4A6B-A2BF-FB684674C3B8}" dt="2024-11-09T09:30:57" v="10" actId="26606"/>
          <ac:spMkLst>
            <pc:docMk/>
            <pc:sldMk cId="3696163727" sldId="268"/>
            <ac:spMk id="11" creationId="{5E107275-3853-46FD-A241-DE4355A42675}"/>
          </ac:spMkLst>
        </pc:spChg>
        <pc:graphicFrameChg chg="add">
          <ac:chgData name="Volodymyr Shlapak" userId="85abfaba54e5861e" providerId="LiveId" clId="{AE0F85E6-8C63-4A6B-A2BF-FB684674C3B8}" dt="2024-11-09T09:30:57" v="10" actId="26606"/>
          <ac:graphicFrameMkLst>
            <pc:docMk/>
            <pc:sldMk cId="3696163727" sldId="268"/>
            <ac:graphicFrameMk id="5" creationId="{8F443A7B-CC25-208A-FD6F-E68D8388F58F}"/>
          </ac:graphicFrameMkLst>
        </pc:graphicFrameChg>
      </pc:sldChg>
      <pc:sldChg chg="addSp delSp add mod setBg">
        <pc:chgData name="Volodymyr Shlapak" userId="85abfaba54e5861e" providerId="LiveId" clId="{AE0F85E6-8C63-4A6B-A2BF-FB684674C3B8}" dt="2024-11-09T09:32:36.880" v="22" actId="26606"/>
        <pc:sldMkLst>
          <pc:docMk/>
          <pc:sldMk cId="2239200573" sldId="269"/>
        </pc:sldMkLst>
        <pc:spChg chg="add del">
          <ac:chgData name="Volodymyr Shlapak" userId="85abfaba54e5861e" providerId="LiveId" clId="{AE0F85E6-8C63-4A6B-A2BF-FB684674C3B8}" dt="2024-11-09T09:32:36.880" v="22" actId="26606"/>
          <ac:spMkLst>
            <pc:docMk/>
            <pc:sldMk cId="2239200573" sldId="269"/>
            <ac:spMk id="3" creationId="{EB720109-D7A4-B297-0FF3-BF5E7673A1F7}"/>
          </ac:spMkLst>
        </pc:spChg>
        <pc:spChg chg="add">
          <ac:chgData name="Volodymyr Shlapak" userId="85abfaba54e5861e" providerId="LiveId" clId="{AE0F85E6-8C63-4A6B-A2BF-FB684674C3B8}" dt="2024-11-09T09:32:36.880" v="22" actId="26606"/>
          <ac:spMkLst>
            <pc:docMk/>
            <pc:sldMk cId="2239200573" sldId="269"/>
            <ac:spMk id="9" creationId="{2E442304-DDBD-4F7B-8017-36BCC863FB40}"/>
          </ac:spMkLst>
        </pc:spChg>
        <pc:spChg chg="add">
          <ac:chgData name="Volodymyr Shlapak" userId="85abfaba54e5861e" providerId="LiveId" clId="{AE0F85E6-8C63-4A6B-A2BF-FB684674C3B8}" dt="2024-11-09T09:32:36.880" v="22" actId="26606"/>
          <ac:spMkLst>
            <pc:docMk/>
            <pc:sldMk cId="2239200573" sldId="269"/>
            <ac:spMk id="11" creationId="{5E107275-3853-46FD-A241-DE4355A42675}"/>
          </ac:spMkLst>
        </pc:spChg>
        <pc:graphicFrameChg chg="add">
          <ac:chgData name="Volodymyr Shlapak" userId="85abfaba54e5861e" providerId="LiveId" clId="{AE0F85E6-8C63-4A6B-A2BF-FB684674C3B8}" dt="2024-11-09T09:32:36.880" v="22" actId="26606"/>
          <ac:graphicFrameMkLst>
            <pc:docMk/>
            <pc:sldMk cId="2239200573" sldId="269"/>
            <ac:graphicFrameMk id="5" creationId="{3D069E54-DCC5-88E8-0758-15B6131DAF58}"/>
          </ac:graphicFrameMkLst>
        </pc:graphicFrameChg>
      </pc:sldChg>
      <pc:sldChg chg="addSp delSp add mod setBg">
        <pc:chgData name="Volodymyr Shlapak" userId="85abfaba54e5861e" providerId="LiveId" clId="{AE0F85E6-8C63-4A6B-A2BF-FB684674C3B8}" dt="2024-11-09T09:31:22.654" v="16" actId="26606"/>
        <pc:sldMkLst>
          <pc:docMk/>
          <pc:sldMk cId="1237710736" sldId="270"/>
        </pc:sldMkLst>
        <pc:spChg chg="add del">
          <ac:chgData name="Volodymyr Shlapak" userId="85abfaba54e5861e" providerId="LiveId" clId="{AE0F85E6-8C63-4A6B-A2BF-FB684674C3B8}" dt="2024-11-09T09:31:22.654" v="16" actId="26606"/>
          <ac:spMkLst>
            <pc:docMk/>
            <pc:sldMk cId="1237710736" sldId="270"/>
            <ac:spMk id="3" creationId="{CCD363D8-7826-F02E-7507-F2C27EF54913}"/>
          </ac:spMkLst>
        </pc:spChg>
        <pc:spChg chg="add del">
          <ac:chgData name="Volodymyr Shlapak" userId="85abfaba54e5861e" providerId="LiveId" clId="{AE0F85E6-8C63-4A6B-A2BF-FB684674C3B8}" dt="2024-11-09T09:31:22.638" v="15" actId="26606"/>
          <ac:spMkLst>
            <pc:docMk/>
            <pc:sldMk cId="1237710736" sldId="270"/>
            <ac:spMk id="9" creationId="{2E442304-DDBD-4F7B-8017-36BCC863FB40}"/>
          </ac:spMkLst>
        </pc:spChg>
        <pc:spChg chg="add del">
          <ac:chgData name="Volodymyr Shlapak" userId="85abfaba54e5861e" providerId="LiveId" clId="{AE0F85E6-8C63-4A6B-A2BF-FB684674C3B8}" dt="2024-11-09T09:31:22.638" v="15" actId="26606"/>
          <ac:spMkLst>
            <pc:docMk/>
            <pc:sldMk cId="1237710736" sldId="270"/>
            <ac:spMk id="11" creationId="{5E107275-3853-46FD-A241-DE4355A42675}"/>
          </ac:spMkLst>
        </pc:spChg>
        <pc:spChg chg="add">
          <ac:chgData name="Volodymyr Shlapak" userId="85abfaba54e5861e" providerId="LiveId" clId="{AE0F85E6-8C63-4A6B-A2BF-FB684674C3B8}" dt="2024-11-09T09:31:22.654" v="16" actId="26606"/>
          <ac:spMkLst>
            <pc:docMk/>
            <pc:sldMk cId="1237710736" sldId="270"/>
            <ac:spMk id="13" creationId="{2E442304-DDBD-4F7B-8017-36BCC863FB40}"/>
          </ac:spMkLst>
        </pc:spChg>
        <pc:spChg chg="add">
          <ac:chgData name="Volodymyr Shlapak" userId="85abfaba54e5861e" providerId="LiveId" clId="{AE0F85E6-8C63-4A6B-A2BF-FB684674C3B8}" dt="2024-11-09T09:31:22.654" v="16" actId="26606"/>
          <ac:spMkLst>
            <pc:docMk/>
            <pc:sldMk cId="1237710736" sldId="270"/>
            <ac:spMk id="14" creationId="{5E107275-3853-46FD-A241-DE4355A42675}"/>
          </ac:spMkLst>
        </pc:spChg>
        <pc:graphicFrameChg chg="add del">
          <ac:chgData name="Volodymyr Shlapak" userId="85abfaba54e5861e" providerId="LiveId" clId="{AE0F85E6-8C63-4A6B-A2BF-FB684674C3B8}" dt="2024-11-09T09:31:22.638" v="15" actId="26606"/>
          <ac:graphicFrameMkLst>
            <pc:docMk/>
            <pc:sldMk cId="1237710736" sldId="270"/>
            <ac:graphicFrameMk id="5" creationId="{B8F1BBBC-9615-F5F0-78F7-B43D68C4C86B}"/>
          </ac:graphicFrameMkLst>
        </pc:graphicFrameChg>
        <pc:graphicFrameChg chg="add">
          <ac:chgData name="Volodymyr Shlapak" userId="85abfaba54e5861e" providerId="LiveId" clId="{AE0F85E6-8C63-4A6B-A2BF-FB684674C3B8}" dt="2024-11-09T09:31:22.654" v="16" actId="26606"/>
          <ac:graphicFrameMkLst>
            <pc:docMk/>
            <pc:sldMk cId="1237710736" sldId="270"/>
            <ac:graphicFrameMk id="15" creationId="{A3C9311D-528C-6B29-7FFF-72885BFD58CA}"/>
          </ac:graphicFrameMkLst>
        </pc:graphicFrameChg>
      </pc:sldChg>
      <pc:sldChg chg="addSp modSp add mod setBg">
        <pc:chgData name="Volodymyr Shlapak" userId="85abfaba54e5861e" providerId="LiveId" clId="{AE0F85E6-8C63-4A6B-A2BF-FB684674C3B8}" dt="2024-11-09T10:03:43.522" v="117" actId="790"/>
        <pc:sldMkLst>
          <pc:docMk/>
          <pc:sldMk cId="2481255440" sldId="271"/>
        </pc:sldMkLst>
        <pc:spChg chg="add mod">
          <ac:chgData name="Volodymyr Shlapak" userId="85abfaba54e5861e" providerId="LiveId" clId="{AE0F85E6-8C63-4A6B-A2BF-FB684674C3B8}" dt="2024-11-09T10:03:43.522" v="117" actId="790"/>
          <ac:spMkLst>
            <pc:docMk/>
            <pc:sldMk cId="2481255440" sldId="271"/>
            <ac:spMk id="3" creationId="{734031C9-3A04-1C86-D6EC-F475C2AD3A11}"/>
          </ac:spMkLst>
        </pc:spChg>
        <pc:spChg chg="add">
          <ac:chgData name="Volodymyr Shlapak" userId="85abfaba54e5861e" providerId="LiveId" clId="{AE0F85E6-8C63-4A6B-A2BF-FB684674C3B8}" dt="2024-11-09T09:32:16.081" v="20" actId="26606"/>
          <ac:spMkLst>
            <pc:docMk/>
            <pc:sldMk cId="2481255440" sldId="271"/>
            <ac:spMk id="8" creationId="{100EDD19-6802-4EC3-95CE-CFFAB042CFD6}"/>
          </ac:spMkLst>
        </pc:spChg>
        <pc:spChg chg="add">
          <ac:chgData name="Volodymyr Shlapak" userId="85abfaba54e5861e" providerId="LiveId" clId="{AE0F85E6-8C63-4A6B-A2BF-FB684674C3B8}" dt="2024-11-09T09:32:16.081" v="20" actId="26606"/>
          <ac:spMkLst>
            <pc:docMk/>
            <pc:sldMk cId="2481255440" sldId="271"/>
            <ac:spMk id="10" creationId="{DB17E863-922E-4C26-BD64-E8FD41D28661}"/>
          </ac:spMkLst>
        </pc:spChg>
      </pc:sldChg>
      <pc:sldChg chg="addSp delSp add mod setBg">
        <pc:chgData name="Volodymyr Shlapak" userId="85abfaba54e5861e" providerId="LiveId" clId="{AE0F85E6-8C63-4A6B-A2BF-FB684674C3B8}" dt="2024-11-09T09:37:30.854" v="43" actId="26606"/>
        <pc:sldMkLst>
          <pc:docMk/>
          <pc:sldMk cId="2872318321" sldId="272"/>
        </pc:sldMkLst>
        <pc:spChg chg="add del">
          <ac:chgData name="Volodymyr Shlapak" userId="85abfaba54e5861e" providerId="LiveId" clId="{AE0F85E6-8C63-4A6B-A2BF-FB684674C3B8}" dt="2024-11-09T09:31:54.535" v="18" actId="26606"/>
          <ac:spMkLst>
            <pc:docMk/>
            <pc:sldMk cId="2872318321" sldId="272"/>
            <ac:spMk id="3" creationId="{7C5CC536-5012-CE0D-A8E0-18FA6C4C533A}"/>
          </ac:spMkLst>
        </pc:spChg>
        <pc:spChg chg="add del">
          <ac:chgData name="Volodymyr Shlapak" userId="85abfaba54e5861e" providerId="LiveId" clId="{AE0F85E6-8C63-4A6B-A2BF-FB684674C3B8}" dt="2024-11-09T09:37:17.233" v="42" actId="26606"/>
          <ac:spMkLst>
            <pc:docMk/>
            <pc:sldMk cId="2872318321" sldId="272"/>
            <ac:spMk id="9" creationId="{2E442304-DDBD-4F7B-8017-36BCC863FB40}"/>
          </ac:spMkLst>
        </pc:spChg>
        <pc:spChg chg="add del">
          <ac:chgData name="Volodymyr Shlapak" userId="85abfaba54e5861e" providerId="LiveId" clId="{AE0F85E6-8C63-4A6B-A2BF-FB684674C3B8}" dt="2024-11-09T09:37:17.233" v="42" actId="26606"/>
          <ac:spMkLst>
            <pc:docMk/>
            <pc:sldMk cId="2872318321" sldId="272"/>
            <ac:spMk id="11" creationId="{5E107275-3853-46FD-A241-DE4355A42675}"/>
          </ac:spMkLst>
        </pc:spChg>
        <pc:spChg chg="add del">
          <ac:chgData name="Volodymyr Shlapak" userId="85abfaba54e5861e" providerId="LiveId" clId="{AE0F85E6-8C63-4A6B-A2BF-FB684674C3B8}" dt="2024-11-09T09:37:30.854" v="43" actId="26606"/>
          <ac:spMkLst>
            <pc:docMk/>
            <pc:sldMk cId="2872318321" sldId="272"/>
            <ac:spMk id="16" creationId="{DA2E7C1E-2B5A-4BBA-AE51-1CD8C19309D7}"/>
          </ac:spMkLst>
        </pc:spChg>
        <pc:spChg chg="add del">
          <ac:chgData name="Volodymyr Shlapak" userId="85abfaba54e5861e" providerId="LiveId" clId="{AE0F85E6-8C63-4A6B-A2BF-FB684674C3B8}" dt="2024-11-09T09:37:30.854" v="43" actId="26606"/>
          <ac:spMkLst>
            <pc:docMk/>
            <pc:sldMk cId="2872318321" sldId="272"/>
            <ac:spMk id="18" creationId="{43DF76B1-5174-4FAF-9D19-FFEE98426836}"/>
          </ac:spMkLst>
        </pc:spChg>
        <pc:spChg chg="add">
          <ac:chgData name="Volodymyr Shlapak" userId="85abfaba54e5861e" providerId="LiveId" clId="{AE0F85E6-8C63-4A6B-A2BF-FB684674C3B8}" dt="2024-11-09T09:37:30.854" v="43" actId="26606"/>
          <ac:spMkLst>
            <pc:docMk/>
            <pc:sldMk cId="2872318321" sldId="272"/>
            <ac:spMk id="23" creationId="{6EE0B6E2-7CE8-4D86-87FC-4B58A7D8E759}"/>
          </ac:spMkLst>
        </pc:spChg>
        <pc:graphicFrameChg chg="add">
          <ac:chgData name="Volodymyr Shlapak" userId="85abfaba54e5861e" providerId="LiveId" clId="{AE0F85E6-8C63-4A6B-A2BF-FB684674C3B8}" dt="2024-11-09T09:31:54.535" v="18" actId="26606"/>
          <ac:graphicFrameMkLst>
            <pc:docMk/>
            <pc:sldMk cId="2872318321" sldId="272"/>
            <ac:graphicFrameMk id="5" creationId="{7F1CD353-9953-4ABF-ABB0-6F40E01DF55F}"/>
          </ac:graphicFrameMkLst>
        </pc:graphicFrameChg>
      </pc:sldChg>
      <pc:sldChg chg="addSp delSp new mod setBg">
        <pc:chgData name="Volodymyr Shlapak" userId="85abfaba54e5861e" providerId="LiveId" clId="{AE0F85E6-8C63-4A6B-A2BF-FB684674C3B8}" dt="2024-11-09T09:33:10.295" v="27" actId="26606"/>
        <pc:sldMkLst>
          <pc:docMk/>
          <pc:sldMk cId="3582225777" sldId="273"/>
        </pc:sldMkLst>
        <pc:spChg chg="add del">
          <ac:chgData name="Volodymyr Shlapak" userId="85abfaba54e5861e" providerId="LiveId" clId="{AE0F85E6-8C63-4A6B-A2BF-FB684674C3B8}" dt="2024-11-09T09:33:10.295" v="27" actId="26606"/>
          <ac:spMkLst>
            <pc:docMk/>
            <pc:sldMk cId="3582225777" sldId="273"/>
            <ac:spMk id="3" creationId="{181E6E05-C734-04C5-E5E0-04C594737DDC}"/>
          </ac:spMkLst>
        </pc:spChg>
        <pc:spChg chg="add">
          <ac:chgData name="Volodymyr Shlapak" userId="85abfaba54e5861e" providerId="LiveId" clId="{AE0F85E6-8C63-4A6B-A2BF-FB684674C3B8}" dt="2024-11-09T09:33:10.295" v="27" actId="26606"/>
          <ac:spMkLst>
            <pc:docMk/>
            <pc:sldMk cId="3582225777" sldId="273"/>
            <ac:spMk id="9" creationId="{2E442304-DDBD-4F7B-8017-36BCC863FB40}"/>
          </ac:spMkLst>
        </pc:spChg>
        <pc:spChg chg="add">
          <ac:chgData name="Volodymyr Shlapak" userId="85abfaba54e5861e" providerId="LiveId" clId="{AE0F85E6-8C63-4A6B-A2BF-FB684674C3B8}" dt="2024-11-09T09:33:10.295" v="27" actId="26606"/>
          <ac:spMkLst>
            <pc:docMk/>
            <pc:sldMk cId="3582225777" sldId="273"/>
            <ac:spMk id="11" creationId="{5E107275-3853-46FD-A241-DE4355A42675}"/>
          </ac:spMkLst>
        </pc:spChg>
        <pc:graphicFrameChg chg="add">
          <ac:chgData name="Volodymyr Shlapak" userId="85abfaba54e5861e" providerId="LiveId" clId="{AE0F85E6-8C63-4A6B-A2BF-FB684674C3B8}" dt="2024-11-09T09:33:10.295" v="27" actId="26606"/>
          <ac:graphicFrameMkLst>
            <pc:docMk/>
            <pc:sldMk cId="3582225777" sldId="273"/>
            <ac:graphicFrameMk id="5" creationId="{5EED64E9-40D3-675C-A1AD-DD6EDF0C0242}"/>
          </ac:graphicFrameMkLst>
        </pc:graphicFrameChg>
      </pc:sldChg>
      <pc:sldChg chg="addSp delSp add mod setBg">
        <pc:chgData name="Volodymyr Shlapak" userId="85abfaba54e5861e" providerId="LiveId" clId="{AE0F85E6-8C63-4A6B-A2BF-FB684674C3B8}" dt="2024-11-09T09:33:33.644" v="31" actId="26606"/>
        <pc:sldMkLst>
          <pc:docMk/>
          <pc:sldMk cId="3308792488" sldId="274"/>
        </pc:sldMkLst>
        <pc:spChg chg="add del">
          <ac:chgData name="Volodymyr Shlapak" userId="85abfaba54e5861e" providerId="LiveId" clId="{AE0F85E6-8C63-4A6B-A2BF-FB684674C3B8}" dt="2024-11-09T09:33:33.644" v="31" actId="26606"/>
          <ac:spMkLst>
            <pc:docMk/>
            <pc:sldMk cId="3308792488" sldId="274"/>
            <ac:spMk id="3" creationId="{2B88463B-5B86-362B-ED3B-2837E8CAF5B7}"/>
          </ac:spMkLst>
        </pc:spChg>
        <pc:spChg chg="add">
          <ac:chgData name="Volodymyr Shlapak" userId="85abfaba54e5861e" providerId="LiveId" clId="{AE0F85E6-8C63-4A6B-A2BF-FB684674C3B8}" dt="2024-11-09T09:33:33.644" v="31" actId="26606"/>
          <ac:spMkLst>
            <pc:docMk/>
            <pc:sldMk cId="3308792488" sldId="274"/>
            <ac:spMk id="9" creationId="{2E442304-DDBD-4F7B-8017-36BCC863FB40}"/>
          </ac:spMkLst>
        </pc:spChg>
        <pc:spChg chg="add">
          <ac:chgData name="Volodymyr Shlapak" userId="85abfaba54e5861e" providerId="LiveId" clId="{AE0F85E6-8C63-4A6B-A2BF-FB684674C3B8}" dt="2024-11-09T09:33:33.644" v="31" actId="26606"/>
          <ac:spMkLst>
            <pc:docMk/>
            <pc:sldMk cId="3308792488" sldId="274"/>
            <ac:spMk id="11" creationId="{5E107275-3853-46FD-A241-DE4355A42675}"/>
          </ac:spMkLst>
        </pc:spChg>
        <pc:graphicFrameChg chg="add">
          <ac:chgData name="Volodymyr Shlapak" userId="85abfaba54e5861e" providerId="LiveId" clId="{AE0F85E6-8C63-4A6B-A2BF-FB684674C3B8}" dt="2024-11-09T09:33:33.644" v="31" actId="26606"/>
          <ac:graphicFrameMkLst>
            <pc:docMk/>
            <pc:sldMk cId="3308792488" sldId="274"/>
            <ac:graphicFrameMk id="5" creationId="{13BF3A31-16E4-516B-E711-E68FD5B32FF5}"/>
          </ac:graphicFrameMkLst>
        </pc:graphicFrameChg>
      </pc:sldChg>
      <pc:sldChg chg="addSp delSp add mod setBg">
        <pc:chgData name="Volodymyr Shlapak" userId="85abfaba54e5861e" providerId="LiveId" clId="{AE0F85E6-8C63-4A6B-A2BF-FB684674C3B8}" dt="2024-11-09T09:35:05.333" v="40" actId="26606"/>
        <pc:sldMkLst>
          <pc:docMk/>
          <pc:sldMk cId="3544539456" sldId="275"/>
        </pc:sldMkLst>
        <pc:spChg chg="add del">
          <ac:chgData name="Volodymyr Shlapak" userId="85abfaba54e5861e" providerId="LiveId" clId="{AE0F85E6-8C63-4A6B-A2BF-FB684674C3B8}" dt="2024-11-09T09:35:05.333" v="40" actId="26606"/>
          <ac:spMkLst>
            <pc:docMk/>
            <pc:sldMk cId="3544539456" sldId="275"/>
            <ac:spMk id="3" creationId="{DB6CAAD2-8390-497C-D62D-A0A145AFA28D}"/>
          </ac:spMkLst>
        </pc:spChg>
        <pc:spChg chg="add">
          <ac:chgData name="Volodymyr Shlapak" userId="85abfaba54e5861e" providerId="LiveId" clId="{AE0F85E6-8C63-4A6B-A2BF-FB684674C3B8}" dt="2024-11-09T09:35:05.333" v="40" actId="26606"/>
          <ac:spMkLst>
            <pc:docMk/>
            <pc:sldMk cId="3544539456" sldId="275"/>
            <ac:spMk id="9" creationId="{B5416EBC-B41E-4F8A-BE9F-07301B682CBD}"/>
          </ac:spMkLst>
        </pc:spChg>
        <pc:spChg chg="add">
          <ac:chgData name="Volodymyr Shlapak" userId="85abfaba54e5861e" providerId="LiveId" clId="{AE0F85E6-8C63-4A6B-A2BF-FB684674C3B8}" dt="2024-11-09T09:35:05.333" v="40" actId="26606"/>
          <ac:spMkLst>
            <pc:docMk/>
            <pc:sldMk cId="3544539456" sldId="275"/>
            <ac:spMk id="11" creationId="{AFF79527-C7F1-4E06-8126-A8E8C5FEBFCA}"/>
          </ac:spMkLst>
        </pc:spChg>
        <pc:spChg chg="add">
          <ac:chgData name="Volodymyr Shlapak" userId="85abfaba54e5861e" providerId="LiveId" clId="{AE0F85E6-8C63-4A6B-A2BF-FB684674C3B8}" dt="2024-11-09T09:35:05.333" v="40" actId="26606"/>
          <ac:spMkLst>
            <pc:docMk/>
            <pc:sldMk cId="3544539456" sldId="275"/>
            <ac:spMk id="13" creationId="{55986208-8A53-4E92-9197-6B57BCCB2F37}"/>
          </ac:spMkLst>
        </pc:spChg>
        <pc:graphicFrameChg chg="add">
          <ac:chgData name="Volodymyr Shlapak" userId="85abfaba54e5861e" providerId="LiveId" clId="{AE0F85E6-8C63-4A6B-A2BF-FB684674C3B8}" dt="2024-11-09T09:35:05.333" v="40" actId="26606"/>
          <ac:graphicFrameMkLst>
            <pc:docMk/>
            <pc:sldMk cId="3544539456" sldId="275"/>
            <ac:graphicFrameMk id="5" creationId="{694DEDC0-BD2A-9B37-3A8C-58CAD71E0D38}"/>
          </ac:graphicFrameMkLst>
        </pc:graphicFrameChg>
      </pc:sldChg>
      <pc:sldChg chg="addSp delSp add mod setBg">
        <pc:chgData name="Volodymyr Shlapak" userId="85abfaba54e5861e" providerId="LiveId" clId="{AE0F85E6-8C63-4A6B-A2BF-FB684674C3B8}" dt="2024-11-09T09:34:00.017" v="33" actId="26606"/>
        <pc:sldMkLst>
          <pc:docMk/>
          <pc:sldMk cId="3717411480" sldId="276"/>
        </pc:sldMkLst>
        <pc:spChg chg="add del">
          <ac:chgData name="Volodymyr Shlapak" userId="85abfaba54e5861e" providerId="LiveId" clId="{AE0F85E6-8C63-4A6B-A2BF-FB684674C3B8}" dt="2024-11-09T09:34:00.017" v="33" actId="26606"/>
          <ac:spMkLst>
            <pc:docMk/>
            <pc:sldMk cId="3717411480" sldId="276"/>
            <ac:spMk id="3" creationId="{5394CF5E-4FA0-3894-F4B0-7C35F0CCC17A}"/>
          </ac:spMkLst>
        </pc:spChg>
        <pc:spChg chg="add">
          <ac:chgData name="Volodymyr Shlapak" userId="85abfaba54e5861e" providerId="LiveId" clId="{AE0F85E6-8C63-4A6B-A2BF-FB684674C3B8}" dt="2024-11-09T09:34:00.017" v="33" actId="26606"/>
          <ac:spMkLst>
            <pc:docMk/>
            <pc:sldMk cId="3717411480" sldId="276"/>
            <ac:spMk id="9" creationId="{2E442304-DDBD-4F7B-8017-36BCC863FB40}"/>
          </ac:spMkLst>
        </pc:spChg>
        <pc:spChg chg="add">
          <ac:chgData name="Volodymyr Shlapak" userId="85abfaba54e5861e" providerId="LiveId" clId="{AE0F85E6-8C63-4A6B-A2BF-FB684674C3B8}" dt="2024-11-09T09:34:00.017" v="33" actId="26606"/>
          <ac:spMkLst>
            <pc:docMk/>
            <pc:sldMk cId="3717411480" sldId="276"/>
            <ac:spMk id="11" creationId="{5E107275-3853-46FD-A241-DE4355A42675}"/>
          </ac:spMkLst>
        </pc:spChg>
        <pc:graphicFrameChg chg="add">
          <ac:chgData name="Volodymyr Shlapak" userId="85abfaba54e5861e" providerId="LiveId" clId="{AE0F85E6-8C63-4A6B-A2BF-FB684674C3B8}" dt="2024-11-09T09:34:00.017" v="33" actId="26606"/>
          <ac:graphicFrameMkLst>
            <pc:docMk/>
            <pc:sldMk cId="3717411480" sldId="276"/>
            <ac:graphicFrameMk id="5" creationId="{F504BE91-BA60-ECC4-C737-4375200A9845}"/>
          </ac:graphicFrameMkLst>
        </pc:graphicFrameChg>
      </pc:sldChg>
      <pc:sldChg chg="addSp delSp add mod setBg">
        <pc:chgData name="Volodymyr Shlapak" userId="85abfaba54e5861e" providerId="LiveId" clId="{AE0F85E6-8C63-4A6B-A2BF-FB684674C3B8}" dt="2024-11-09T09:34:30.221" v="37" actId="26606"/>
        <pc:sldMkLst>
          <pc:docMk/>
          <pc:sldMk cId="427366498" sldId="277"/>
        </pc:sldMkLst>
        <pc:spChg chg="add del">
          <ac:chgData name="Volodymyr Shlapak" userId="85abfaba54e5861e" providerId="LiveId" clId="{AE0F85E6-8C63-4A6B-A2BF-FB684674C3B8}" dt="2024-11-09T09:34:30.221" v="37" actId="26606"/>
          <ac:spMkLst>
            <pc:docMk/>
            <pc:sldMk cId="427366498" sldId="277"/>
            <ac:spMk id="3" creationId="{140E81E7-51D8-1C89-BEF0-B37D89DAB8FE}"/>
          </ac:spMkLst>
        </pc:spChg>
        <pc:spChg chg="add del">
          <ac:chgData name="Volodymyr Shlapak" userId="85abfaba54e5861e" providerId="LiveId" clId="{AE0F85E6-8C63-4A6B-A2BF-FB684674C3B8}" dt="2024-11-09T09:34:30.202" v="36" actId="26606"/>
          <ac:spMkLst>
            <pc:docMk/>
            <pc:sldMk cId="427366498" sldId="277"/>
            <ac:spMk id="9" creationId="{7517A47C-B2E5-4B79-8061-D74B1311AF6E}"/>
          </ac:spMkLst>
        </pc:spChg>
        <pc:spChg chg="add del">
          <ac:chgData name="Volodymyr Shlapak" userId="85abfaba54e5861e" providerId="LiveId" clId="{AE0F85E6-8C63-4A6B-A2BF-FB684674C3B8}" dt="2024-11-09T09:34:30.202" v="36" actId="26606"/>
          <ac:spMkLst>
            <pc:docMk/>
            <pc:sldMk cId="427366498" sldId="277"/>
            <ac:spMk id="11" creationId="{C505E780-2083-4CB5-A42A-5E0E2908ECC3}"/>
          </ac:spMkLst>
        </pc:spChg>
        <pc:spChg chg="add del">
          <ac:chgData name="Volodymyr Shlapak" userId="85abfaba54e5861e" providerId="LiveId" clId="{AE0F85E6-8C63-4A6B-A2BF-FB684674C3B8}" dt="2024-11-09T09:34:30.202" v="36" actId="26606"/>
          <ac:spMkLst>
            <pc:docMk/>
            <pc:sldMk cId="427366498" sldId="277"/>
            <ac:spMk id="13" creationId="{D2C0AE1C-0118-41AE-8A10-7CDCBF10E96F}"/>
          </ac:spMkLst>
        </pc:spChg>
        <pc:spChg chg="add del">
          <ac:chgData name="Volodymyr Shlapak" userId="85abfaba54e5861e" providerId="LiveId" clId="{AE0F85E6-8C63-4A6B-A2BF-FB684674C3B8}" dt="2024-11-09T09:34:30.202" v="36" actId="26606"/>
          <ac:spMkLst>
            <pc:docMk/>
            <pc:sldMk cId="427366498" sldId="277"/>
            <ac:spMk id="15" creationId="{463EEC44-1BA3-44ED-81FC-A644B04B2A44}"/>
          </ac:spMkLst>
        </pc:spChg>
        <pc:spChg chg="add">
          <ac:chgData name="Volodymyr Shlapak" userId="85abfaba54e5861e" providerId="LiveId" clId="{AE0F85E6-8C63-4A6B-A2BF-FB684674C3B8}" dt="2024-11-09T09:34:30.221" v="37" actId="26606"/>
          <ac:spMkLst>
            <pc:docMk/>
            <pc:sldMk cId="427366498" sldId="277"/>
            <ac:spMk id="18" creationId="{839C83B4-CCB6-412E-B7FF-BA0CF31B3166}"/>
          </ac:spMkLst>
        </pc:spChg>
        <pc:spChg chg="add">
          <ac:chgData name="Volodymyr Shlapak" userId="85abfaba54e5861e" providerId="LiveId" clId="{AE0F85E6-8C63-4A6B-A2BF-FB684674C3B8}" dt="2024-11-09T09:34:30.221" v="37" actId="26606"/>
          <ac:spMkLst>
            <pc:docMk/>
            <pc:sldMk cId="427366498" sldId="277"/>
            <ac:spMk id="24" creationId="{D1BA989C-D286-48D4-B3F1-84F3CBF095C8}"/>
          </ac:spMkLst>
        </pc:spChg>
        <pc:grpChg chg="add">
          <ac:chgData name="Volodymyr Shlapak" userId="85abfaba54e5861e" providerId="LiveId" clId="{AE0F85E6-8C63-4A6B-A2BF-FB684674C3B8}" dt="2024-11-09T09:34:30.221" v="37" actId="26606"/>
          <ac:grpSpMkLst>
            <pc:docMk/>
            <pc:sldMk cId="427366498" sldId="277"/>
            <ac:grpSpMk id="19" creationId="{A7EE5FDC-1EEC-4871-BD9E-EF321D5F89B0}"/>
          </ac:grpSpMkLst>
        </pc:grpChg>
        <pc:grpChg chg="add">
          <ac:chgData name="Volodymyr Shlapak" userId="85abfaba54e5861e" providerId="LiveId" clId="{AE0F85E6-8C63-4A6B-A2BF-FB684674C3B8}" dt="2024-11-09T09:34:30.221" v="37" actId="26606"/>
          <ac:grpSpMkLst>
            <pc:docMk/>
            <pc:sldMk cId="427366498" sldId="277"/>
            <ac:grpSpMk id="25" creationId="{98925B56-689F-4DFB-8FD0-9BB9D8DE848B}"/>
          </ac:grpSpMkLst>
        </pc:grpChg>
        <pc:graphicFrameChg chg="add del">
          <ac:chgData name="Volodymyr Shlapak" userId="85abfaba54e5861e" providerId="LiveId" clId="{AE0F85E6-8C63-4A6B-A2BF-FB684674C3B8}" dt="2024-11-09T09:34:30.202" v="36" actId="26606"/>
          <ac:graphicFrameMkLst>
            <pc:docMk/>
            <pc:sldMk cId="427366498" sldId="277"/>
            <ac:graphicFrameMk id="5" creationId="{3350B01A-23EC-7CB7-DB2A-57792FB771FC}"/>
          </ac:graphicFrameMkLst>
        </pc:graphicFrameChg>
        <pc:graphicFrameChg chg="add">
          <ac:chgData name="Volodymyr Shlapak" userId="85abfaba54e5861e" providerId="LiveId" clId="{AE0F85E6-8C63-4A6B-A2BF-FB684674C3B8}" dt="2024-11-09T09:34:30.221" v="37" actId="26606"/>
          <ac:graphicFrameMkLst>
            <pc:docMk/>
            <pc:sldMk cId="427366498" sldId="277"/>
            <ac:graphicFrameMk id="27" creationId="{75556302-67CF-8E02-494D-A71CFDBF399E}"/>
          </ac:graphicFrameMkLst>
        </pc:graphicFrameChg>
      </pc:sldChg>
      <pc:sldChg chg="addSp modSp new mod setBg">
        <pc:chgData name="Volodymyr Shlapak" userId="85abfaba54e5861e" providerId="LiveId" clId="{AE0F85E6-8C63-4A6B-A2BF-FB684674C3B8}" dt="2024-11-09T09:41:21.257" v="52" actId="26606"/>
        <pc:sldMkLst>
          <pc:docMk/>
          <pc:sldMk cId="1482199577" sldId="278"/>
        </pc:sldMkLst>
        <pc:spChg chg="add mod">
          <ac:chgData name="Volodymyr Shlapak" userId="85abfaba54e5861e" providerId="LiveId" clId="{AE0F85E6-8C63-4A6B-A2BF-FB684674C3B8}" dt="2024-11-09T09:41:21.257" v="52" actId="26606"/>
          <ac:spMkLst>
            <pc:docMk/>
            <pc:sldMk cId="1482199577" sldId="278"/>
            <ac:spMk id="3" creationId="{8FFC34B9-F84C-AB65-5928-117E8EA75689}"/>
          </ac:spMkLst>
        </pc:spChg>
        <pc:spChg chg="add">
          <ac:chgData name="Volodymyr Shlapak" userId="85abfaba54e5861e" providerId="LiveId" clId="{AE0F85E6-8C63-4A6B-A2BF-FB684674C3B8}" dt="2024-11-09T09:41:21.257" v="52" actId="26606"/>
          <ac:spMkLst>
            <pc:docMk/>
            <pc:sldMk cId="1482199577" sldId="278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1:21.257" v="52" actId="26606"/>
          <ac:spMkLst>
            <pc:docMk/>
            <pc:sldMk cId="1482199577" sldId="278"/>
            <ac:spMk id="10" creationId="{5D6C15A0-C087-4593-8414-2B4EC1CDC3DE}"/>
          </ac:spMkLst>
        </pc:spChg>
      </pc:sldChg>
      <pc:sldChg chg="add del">
        <pc:chgData name="Volodymyr Shlapak" userId="85abfaba54e5861e" providerId="LiveId" clId="{AE0F85E6-8C63-4A6B-A2BF-FB684674C3B8}" dt="2024-11-09T09:35:08.988" v="41" actId="47"/>
        <pc:sldMkLst>
          <pc:docMk/>
          <pc:sldMk cId="3046932002" sldId="278"/>
        </pc:sldMkLst>
      </pc:sldChg>
      <pc:sldChg chg="addSp modSp new mod setBg">
        <pc:chgData name="Volodymyr Shlapak" userId="85abfaba54e5861e" providerId="LiveId" clId="{AE0F85E6-8C63-4A6B-A2BF-FB684674C3B8}" dt="2024-11-09T10:18:34.840" v="119" actId="790"/>
        <pc:sldMkLst>
          <pc:docMk/>
          <pc:sldMk cId="1428538429" sldId="279"/>
        </pc:sldMkLst>
        <pc:spChg chg="add mod">
          <ac:chgData name="Volodymyr Shlapak" userId="85abfaba54e5861e" providerId="LiveId" clId="{AE0F85E6-8C63-4A6B-A2BF-FB684674C3B8}" dt="2024-11-09T10:18:34.840" v="119" actId="790"/>
          <ac:spMkLst>
            <pc:docMk/>
            <pc:sldMk cId="1428538429" sldId="279"/>
            <ac:spMk id="3" creationId="{7316E941-D98F-86EB-ED3E-AD67B5AAA45B}"/>
          </ac:spMkLst>
        </pc:spChg>
        <pc:spChg chg="add">
          <ac:chgData name="Volodymyr Shlapak" userId="85abfaba54e5861e" providerId="LiveId" clId="{AE0F85E6-8C63-4A6B-A2BF-FB684674C3B8}" dt="2024-11-09T09:41:41.203" v="54" actId="26606"/>
          <ac:spMkLst>
            <pc:docMk/>
            <pc:sldMk cId="1428538429" sldId="279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1:41.203" v="54" actId="26606"/>
          <ac:spMkLst>
            <pc:docMk/>
            <pc:sldMk cId="1428538429" sldId="279"/>
            <ac:spMk id="10" creationId="{5D6C15A0-C087-4593-8414-2B4EC1CDC3DE}"/>
          </ac:spMkLst>
        </pc:spChg>
      </pc:sldChg>
      <pc:sldChg chg="addSp modSp add mod setBg">
        <pc:chgData name="Volodymyr Shlapak" userId="85abfaba54e5861e" providerId="LiveId" clId="{AE0F85E6-8C63-4A6B-A2BF-FB684674C3B8}" dt="2024-11-09T10:19:53.244" v="120" actId="790"/>
        <pc:sldMkLst>
          <pc:docMk/>
          <pc:sldMk cId="3693213620" sldId="280"/>
        </pc:sldMkLst>
        <pc:spChg chg="add mod">
          <ac:chgData name="Volodymyr Shlapak" userId="85abfaba54e5861e" providerId="LiveId" clId="{AE0F85E6-8C63-4A6B-A2BF-FB684674C3B8}" dt="2024-11-09T10:19:53.244" v="120" actId="790"/>
          <ac:spMkLst>
            <pc:docMk/>
            <pc:sldMk cId="3693213620" sldId="280"/>
            <ac:spMk id="3" creationId="{051562EA-68A8-E939-1FA1-859F103ED954}"/>
          </ac:spMkLst>
        </pc:spChg>
        <pc:spChg chg="add">
          <ac:chgData name="Volodymyr Shlapak" userId="85abfaba54e5861e" providerId="LiveId" clId="{AE0F85E6-8C63-4A6B-A2BF-FB684674C3B8}" dt="2024-11-09T09:41:58.935" v="56" actId="26606"/>
          <ac:spMkLst>
            <pc:docMk/>
            <pc:sldMk cId="3693213620" sldId="280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1:58.935" v="56" actId="26606"/>
          <ac:spMkLst>
            <pc:docMk/>
            <pc:sldMk cId="3693213620" sldId="280"/>
            <ac:spMk id="10" creationId="{5D6C15A0-C087-4593-8414-2B4EC1CDC3DE}"/>
          </ac:spMkLst>
        </pc:spChg>
      </pc:sldChg>
      <pc:sldChg chg="addSp modSp add mod setBg">
        <pc:chgData name="Volodymyr Shlapak" userId="85abfaba54e5861e" providerId="LiveId" clId="{AE0F85E6-8C63-4A6B-A2BF-FB684674C3B8}" dt="2024-11-09T10:20:39.468" v="121" actId="790"/>
        <pc:sldMkLst>
          <pc:docMk/>
          <pc:sldMk cId="1119130074" sldId="281"/>
        </pc:sldMkLst>
        <pc:spChg chg="add mod">
          <ac:chgData name="Volodymyr Shlapak" userId="85abfaba54e5861e" providerId="LiveId" clId="{AE0F85E6-8C63-4A6B-A2BF-FB684674C3B8}" dt="2024-11-09T10:20:39.468" v="121" actId="790"/>
          <ac:spMkLst>
            <pc:docMk/>
            <pc:sldMk cId="1119130074" sldId="281"/>
            <ac:spMk id="3" creationId="{0DEB1773-1259-F5E1-FC73-E99E4704A72D}"/>
          </ac:spMkLst>
        </pc:spChg>
        <pc:spChg chg="add">
          <ac:chgData name="Volodymyr Shlapak" userId="85abfaba54e5861e" providerId="LiveId" clId="{AE0F85E6-8C63-4A6B-A2BF-FB684674C3B8}" dt="2024-11-09T09:42:12.770" v="58" actId="26606"/>
          <ac:spMkLst>
            <pc:docMk/>
            <pc:sldMk cId="1119130074" sldId="281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2:12.770" v="58" actId="26606"/>
          <ac:spMkLst>
            <pc:docMk/>
            <pc:sldMk cId="1119130074" sldId="281"/>
            <ac:spMk id="10" creationId="{5D6C15A0-C087-4593-8414-2B4EC1CDC3DE}"/>
          </ac:spMkLst>
        </pc:spChg>
      </pc:sldChg>
      <pc:sldChg chg="addSp modSp add mod setBg">
        <pc:chgData name="Volodymyr Shlapak" userId="85abfaba54e5861e" providerId="LiveId" clId="{AE0F85E6-8C63-4A6B-A2BF-FB684674C3B8}" dt="2024-11-09T10:22:17.460" v="123" actId="790"/>
        <pc:sldMkLst>
          <pc:docMk/>
          <pc:sldMk cId="1472542924" sldId="282"/>
        </pc:sldMkLst>
        <pc:spChg chg="add mod">
          <ac:chgData name="Volodymyr Shlapak" userId="85abfaba54e5861e" providerId="LiveId" clId="{AE0F85E6-8C63-4A6B-A2BF-FB684674C3B8}" dt="2024-11-09T10:22:17.460" v="123" actId="790"/>
          <ac:spMkLst>
            <pc:docMk/>
            <pc:sldMk cId="1472542924" sldId="282"/>
            <ac:spMk id="3" creationId="{787454D7-6B81-ABAD-409A-9DE47A5F5EDD}"/>
          </ac:spMkLst>
        </pc:spChg>
        <pc:spChg chg="add">
          <ac:chgData name="Volodymyr Shlapak" userId="85abfaba54e5861e" providerId="LiveId" clId="{AE0F85E6-8C63-4A6B-A2BF-FB684674C3B8}" dt="2024-11-09T09:42:55.211" v="65" actId="26606"/>
          <ac:spMkLst>
            <pc:docMk/>
            <pc:sldMk cId="1472542924" sldId="282"/>
            <ac:spMk id="8" creationId="{100EDD19-6802-4EC3-95CE-CFFAB042CFD6}"/>
          </ac:spMkLst>
        </pc:spChg>
        <pc:spChg chg="add">
          <ac:chgData name="Volodymyr Shlapak" userId="85abfaba54e5861e" providerId="LiveId" clId="{AE0F85E6-8C63-4A6B-A2BF-FB684674C3B8}" dt="2024-11-09T09:42:55.211" v="65" actId="26606"/>
          <ac:spMkLst>
            <pc:docMk/>
            <pc:sldMk cId="1472542924" sldId="282"/>
            <ac:spMk id="10" creationId="{DB17E863-922E-4C26-BD64-E8FD41D28661}"/>
          </ac:spMkLst>
        </pc:spChg>
      </pc:sldChg>
      <pc:sldChg chg="addSp modSp add mod setBg">
        <pc:chgData name="Volodymyr Shlapak" userId="85abfaba54e5861e" providerId="LiveId" clId="{AE0F85E6-8C63-4A6B-A2BF-FB684674C3B8}" dt="2024-11-09T10:21:28.349" v="122" actId="790"/>
        <pc:sldMkLst>
          <pc:docMk/>
          <pc:sldMk cId="3016033963" sldId="283"/>
        </pc:sldMkLst>
        <pc:spChg chg="add mod">
          <ac:chgData name="Volodymyr Shlapak" userId="85abfaba54e5861e" providerId="LiveId" clId="{AE0F85E6-8C63-4A6B-A2BF-FB684674C3B8}" dt="2024-11-09T10:21:28.349" v="122" actId="790"/>
          <ac:spMkLst>
            <pc:docMk/>
            <pc:sldMk cId="3016033963" sldId="283"/>
            <ac:spMk id="3" creationId="{69B36AC1-1827-BDBC-0CBB-9C34191857E5}"/>
          </ac:spMkLst>
        </pc:spChg>
        <pc:spChg chg="add">
          <ac:chgData name="Volodymyr Shlapak" userId="85abfaba54e5861e" providerId="LiveId" clId="{AE0F85E6-8C63-4A6B-A2BF-FB684674C3B8}" dt="2024-11-09T09:42:30.105" v="60" actId="26606"/>
          <ac:spMkLst>
            <pc:docMk/>
            <pc:sldMk cId="3016033963" sldId="283"/>
            <ac:spMk id="8" creationId="{100EDD19-6802-4EC3-95CE-CFFAB042CFD6}"/>
          </ac:spMkLst>
        </pc:spChg>
        <pc:spChg chg="add">
          <ac:chgData name="Volodymyr Shlapak" userId="85abfaba54e5861e" providerId="LiveId" clId="{AE0F85E6-8C63-4A6B-A2BF-FB684674C3B8}" dt="2024-11-09T09:42:30.105" v="60" actId="26606"/>
          <ac:spMkLst>
            <pc:docMk/>
            <pc:sldMk cId="3016033963" sldId="283"/>
            <ac:spMk id="10" creationId="{DB17E863-922E-4C26-BD64-E8FD41D28661}"/>
          </ac:spMkLst>
        </pc:spChg>
      </pc:sldChg>
      <pc:sldChg chg="addSp modSp add mod setBg">
        <pc:chgData name="Volodymyr Shlapak" userId="85abfaba54e5861e" providerId="LiveId" clId="{AE0F85E6-8C63-4A6B-A2BF-FB684674C3B8}" dt="2024-11-09T10:28:45.190" v="127" actId="790"/>
        <pc:sldMkLst>
          <pc:docMk/>
          <pc:sldMk cId="1484606853" sldId="284"/>
        </pc:sldMkLst>
        <pc:spChg chg="add mod">
          <ac:chgData name="Volodymyr Shlapak" userId="85abfaba54e5861e" providerId="LiveId" clId="{AE0F85E6-8C63-4A6B-A2BF-FB684674C3B8}" dt="2024-11-09T10:28:45.190" v="127" actId="790"/>
          <ac:spMkLst>
            <pc:docMk/>
            <pc:sldMk cId="1484606853" sldId="284"/>
            <ac:spMk id="3" creationId="{11B28D0C-6052-8FB5-AD94-8479906A28B1}"/>
          </ac:spMkLst>
        </pc:spChg>
        <pc:spChg chg="add">
          <ac:chgData name="Volodymyr Shlapak" userId="85abfaba54e5861e" providerId="LiveId" clId="{AE0F85E6-8C63-4A6B-A2BF-FB684674C3B8}" dt="2024-11-09T09:44:25.097" v="77" actId="26606"/>
          <ac:spMkLst>
            <pc:docMk/>
            <pc:sldMk cId="1484606853" sldId="284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4:25.097" v="77" actId="26606"/>
          <ac:spMkLst>
            <pc:docMk/>
            <pc:sldMk cId="1484606853" sldId="284"/>
            <ac:spMk id="10" creationId="{5D6C15A0-C087-4593-8414-2B4EC1CDC3DE}"/>
          </ac:spMkLst>
        </pc:spChg>
      </pc:sldChg>
      <pc:sldChg chg="addSp delSp add mod setBg">
        <pc:chgData name="Volodymyr Shlapak" userId="85abfaba54e5861e" providerId="LiveId" clId="{AE0F85E6-8C63-4A6B-A2BF-FB684674C3B8}" dt="2024-11-09T09:43:41.250" v="71" actId="26606"/>
        <pc:sldMkLst>
          <pc:docMk/>
          <pc:sldMk cId="3126275513" sldId="285"/>
        </pc:sldMkLst>
        <pc:spChg chg="add del">
          <ac:chgData name="Volodymyr Shlapak" userId="85abfaba54e5861e" providerId="LiveId" clId="{AE0F85E6-8C63-4A6B-A2BF-FB684674C3B8}" dt="2024-11-09T09:43:41.250" v="71" actId="26606"/>
          <ac:spMkLst>
            <pc:docMk/>
            <pc:sldMk cId="3126275513" sldId="285"/>
            <ac:spMk id="3" creationId="{769B9150-2CAF-4BE7-0D51-9C2C2665C344}"/>
          </ac:spMkLst>
        </pc:spChg>
        <pc:spChg chg="add">
          <ac:chgData name="Volodymyr Shlapak" userId="85abfaba54e5861e" providerId="LiveId" clId="{AE0F85E6-8C63-4A6B-A2BF-FB684674C3B8}" dt="2024-11-09T09:43:41.250" v="71" actId="26606"/>
          <ac:spMkLst>
            <pc:docMk/>
            <pc:sldMk cId="3126275513" sldId="285"/>
            <ac:spMk id="10" creationId="{B50AB553-2A96-4A92-96F2-93548E096954}"/>
          </ac:spMkLst>
        </pc:spChg>
        <pc:graphicFrameChg chg="add">
          <ac:chgData name="Volodymyr Shlapak" userId="85abfaba54e5861e" providerId="LiveId" clId="{AE0F85E6-8C63-4A6B-A2BF-FB684674C3B8}" dt="2024-11-09T09:43:41.250" v="71" actId="26606"/>
          <ac:graphicFrameMkLst>
            <pc:docMk/>
            <pc:sldMk cId="3126275513" sldId="285"/>
            <ac:graphicFrameMk id="5" creationId="{AB272D83-F517-F0E8-A4C2-AC421AFEC836}"/>
          </ac:graphicFrameMkLst>
        </pc:graphicFrameChg>
        <pc:picChg chg="add">
          <ac:chgData name="Volodymyr Shlapak" userId="85abfaba54e5861e" providerId="LiveId" clId="{AE0F85E6-8C63-4A6B-A2BF-FB684674C3B8}" dt="2024-11-09T09:43:41.250" v="71" actId="26606"/>
          <ac:picMkLst>
            <pc:docMk/>
            <pc:sldMk cId="3126275513" sldId="285"/>
            <ac:picMk id="6" creationId="{23D26EF8-D001-FC31-219F-035DD2B48B59}"/>
          </ac:picMkLst>
        </pc:picChg>
      </pc:sldChg>
      <pc:sldChg chg="addSp modSp add mod setBg">
        <pc:chgData name="Volodymyr Shlapak" userId="85abfaba54e5861e" providerId="LiveId" clId="{AE0F85E6-8C63-4A6B-A2BF-FB684674C3B8}" dt="2024-11-09T10:24:34.813" v="124" actId="790"/>
        <pc:sldMkLst>
          <pc:docMk/>
          <pc:sldMk cId="2651797310" sldId="286"/>
        </pc:sldMkLst>
        <pc:spChg chg="add mod">
          <ac:chgData name="Volodymyr Shlapak" userId="85abfaba54e5861e" providerId="LiveId" clId="{AE0F85E6-8C63-4A6B-A2BF-FB684674C3B8}" dt="2024-11-09T10:24:34.813" v="124" actId="790"/>
          <ac:spMkLst>
            <pc:docMk/>
            <pc:sldMk cId="2651797310" sldId="286"/>
            <ac:spMk id="3" creationId="{A5C7B0DC-CA57-F4F3-0357-DC33D79FF818}"/>
          </ac:spMkLst>
        </pc:spChg>
        <pc:spChg chg="add">
          <ac:chgData name="Volodymyr Shlapak" userId="85abfaba54e5861e" providerId="LiveId" clId="{AE0F85E6-8C63-4A6B-A2BF-FB684674C3B8}" dt="2024-11-09T09:43:17.108" v="67" actId="26606"/>
          <ac:spMkLst>
            <pc:docMk/>
            <pc:sldMk cId="2651797310" sldId="286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3:17.108" v="67" actId="26606"/>
          <ac:spMkLst>
            <pc:docMk/>
            <pc:sldMk cId="2651797310" sldId="286"/>
            <ac:spMk id="10" creationId="{5D6C15A0-C087-4593-8414-2B4EC1CDC3DE}"/>
          </ac:spMkLst>
        </pc:spChg>
      </pc:sldChg>
      <pc:sldChg chg="addSp modSp add mod setBg">
        <pc:chgData name="Volodymyr Shlapak" userId="85abfaba54e5861e" providerId="LiveId" clId="{AE0F85E6-8C63-4A6B-A2BF-FB684674C3B8}" dt="2024-11-09T10:27:26.756" v="126" actId="790"/>
        <pc:sldMkLst>
          <pc:docMk/>
          <pc:sldMk cId="3725418145" sldId="287"/>
        </pc:sldMkLst>
        <pc:spChg chg="add mod">
          <ac:chgData name="Volodymyr Shlapak" userId="85abfaba54e5861e" providerId="LiveId" clId="{AE0F85E6-8C63-4A6B-A2BF-FB684674C3B8}" dt="2024-11-09T10:27:26.756" v="126" actId="790"/>
          <ac:spMkLst>
            <pc:docMk/>
            <pc:sldMk cId="3725418145" sldId="287"/>
            <ac:spMk id="3" creationId="{A05C5CEE-B53D-50DA-F1F5-90DCBF3E2930}"/>
          </ac:spMkLst>
        </pc:spChg>
        <pc:spChg chg="add">
          <ac:chgData name="Volodymyr Shlapak" userId="85abfaba54e5861e" providerId="LiveId" clId="{AE0F85E6-8C63-4A6B-A2BF-FB684674C3B8}" dt="2024-11-09T09:44:08.125" v="75" actId="26606"/>
          <ac:spMkLst>
            <pc:docMk/>
            <pc:sldMk cId="3725418145" sldId="287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4:08.125" v="75" actId="26606"/>
          <ac:spMkLst>
            <pc:docMk/>
            <pc:sldMk cId="3725418145" sldId="287"/>
            <ac:spMk id="10" creationId="{5D6C15A0-C087-4593-8414-2B4EC1CDC3DE}"/>
          </ac:spMkLst>
        </pc:spChg>
      </pc:sldChg>
      <pc:sldChg chg="addSp modSp add mod setBg">
        <pc:chgData name="Volodymyr Shlapak" userId="85abfaba54e5861e" providerId="LiveId" clId="{AE0F85E6-8C63-4A6B-A2BF-FB684674C3B8}" dt="2024-11-09T10:27:05.670" v="125" actId="790"/>
        <pc:sldMkLst>
          <pc:docMk/>
          <pc:sldMk cId="577625236" sldId="288"/>
        </pc:sldMkLst>
        <pc:spChg chg="add mod">
          <ac:chgData name="Volodymyr Shlapak" userId="85abfaba54e5861e" providerId="LiveId" clId="{AE0F85E6-8C63-4A6B-A2BF-FB684674C3B8}" dt="2024-11-09T10:27:05.670" v="125" actId="790"/>
          <ac:spMkLst>
            <pc:docMk/>
            <pc:sldMk cId="577625236" sldId="288"/>
            <ac:spMk id="3" creationId="{72481B9D-07E3-516A-7D07-6A51A1421B20}"/>
          </ac:spMkLst>
        </pc:spChg>
        <pc:spChg chg="add">
          <ac:chgData name="Volodymyr Shlapak" userId="85abfaba54e5861e" providerId="LiveId" clId="{AE0F85E6-8C63-4A6B-A2BF-FB684674C3B8}" dt="2024-11-09T09:43:54.919" v="73" actId="26606"/>
          <ac:spMkLst>
            <pc:docMk/>
            <pc:sldMk cId="577625236" sldId="288"/>
            <ac:spMk id="8" creationId="{777A147A-9ED8-46B4-8660-1B3C2AA880B5}"/>
          </ac:spMkLst>
        </pc:spChg>
        <pc:spChg chg="add">
          <ac:chgData name="Volodymyr Shlapak" userId="85abfaba54e5861e" providerId="LiveId" clId="{AE0F85E6-8C63-4A6B-A2BF-FB684674C3B8}" dt="2024-11-09T09:43:54.919" v="73" actId="26606"/>
          <ac:spMkLst>
            <pc:docMk/>
            <pc:sldMk cId="577625236" sldId="288"/>
            <ac:spMk id="10" creationId="{5D6C15A0-C087-4593-8414-2B4EC1CDC3DE}"/>
          </ac:spMkLst>
        </pc:spChg>
      </pc:sldChg>
      <pc:sldChg chg="addSp modSp new mod setBg">
        <pc:chgData name="Volodymyr Shlapak" userId="85abfaba54e5861e" providerId="LiveId" clId="{AE0F85E6-8C63-4A6B-A2BF-FB684674C3B8}" dt="2024-11-09T09:50:56.115" v="113" actId="26606"/>
        <pc:sldMkLst>
          <pc:docMk/>
          <pc:sldMk cId="602363307" sldId="289"/>
        </pc:sldMkLst>
        <pc:spChg chg="add mod">
          <ac:chgData name="Volodymyr Shlapak" userId="85abfaba54e5861e" providerId="LiveId" clId="{AE0F85E6-8C63-4A6B-A2BF-FB684674C3B8}" dt="2024-11-09T09:50:56.115" v="113" actId="26606"/>
          <ac:spMkLst>
            <pc:docMk/>
            <pc:sldMk cId="602363307" sldId="289"/>
            <ac:spMk id="2" creationId="{8BE4E8A5-3968-E2A6-32D2-34855699CBB1}"/>
          </ac:spMkLst>
        </pc:spChg>
        <pc:spChg chg="add">
          <ac:chgData name="Volodymyr Shlapak" userId="85abfaba54e5861e" providerId="LiveId" clId="{AE0F85E6-8C63-4A6B-A2BF-FB684674C3B8}" dt="2024-11-09T09:50:56.115" v="113" actId="26606"/>
          <ac:spMkLst>
            <pc:docMk/>
            <pc:sldMk cId="602363307" sldId="289"/>
            <ac:spMk id="7" creationId="{943CAA20-3569-4189-9E48-239A229A86CA}"/>
          </ac:spMkLst>
        </pc:spChg>
        <pc:spChg chg="add">
          <ac:chgData name="Volodymyr Shlapak" userId="85abfaba54e5861e" providerId="LiveId" clId="{AE0F85E6-8C63-4A6B-A2BF-FB684674C3B8}" dt="2024-11-09T09:50:56.115" v="113" actId="26606"/>
          <ac:spMkLst>
            <pc:docMk/>
            <pc:sldMk cId="602363307" sldId="289"/>
            <ac:spMk id="9" creationId="{DA542B6D-E775-4832-91DC-2D20F857813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5508C-B15F-4FE2-BE1B-1EE2F019119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419DDD-26ED-4795-AC23-63A4773E4843}">
      <dgm:prSet/>
      <dgm:spPr/>
      <dgm:t>
        <a:bodyPr/>
        <a:lstStyle/>
        <a:p>
          <a:r>
            <a:rPr lang="ru-RU" b="1"/>
            <a:t>3. За розташуванням вала</a:t>
          </a:r>
          <a:endParaRPr lang="en-US"/>
        </a:p>
      </dgm:t>
    </dgm:pt>
    <dgm:pt modelId="{74252F28-DF31-4D42-ADC5-9151774B93B3}" type="parTrans" cxnId="{4C408FBB-F0E3-4C84-89E7-C8734BF1C09E}">
      <dgm:prSet/>
      <dgm:spPr/>
      <dgm:t>
        <a:bodyPr/>
        <a:lstStyle/>
        <a:p>
          <a:endParaRPr lang="en-US"/>
        </a:p>
      </dgm:t>
    </dgm:pt>
    <dgm:pt modelId="{AC5C28B1-23BE-4A5D-9D2A-2803FBA6DEDA}" type="sibTrans" cxnId="{4C408FBB-F0E3-4C84-89E7-C8734BF1C09E}">
      <dgm:prSet/>
      <dgm:spPr/>
      <dgm:t>
        <a:bodyPr/>
        <a:lstStyle/>
        <a:p>
          <a:endParaRPr lang="en-US"/>
        </a:p>
      </dgm:t>
    </dgm:pt>
    <dgm:pt modelId="{D0BFECDD-0914-4DCC-BF7B-004E50B38B3A}">
      <dgm:prSet/>
      <dgm:spPr/>
      <dgm:t>
        <a:bodyPr/>
        <a:lstStyle/>
        <a:p>
          <a:r>
            <a:rPr lang="ru-RU" b="1"/>
            <a:t>Горизонтальні насоси</a:t>
          </a:r>
          <a:r>
            <a:rPr lang="ru-RU"/>
            <a:t>: вал насоса розташований горизонтально. Переважно використовуються в промисловості та комунальному господарстві.</a:t>
          </a:r>
          <a:endParaRPr lang="en-US"/>
        </a:p>
      </dgm:t>
    </dgm:pt>
    <dgm:pt modelId="{FFE5243A-2370-428C-80F6-0891BB7F5200}" type="parTrans" cxnId="{345A1432-FDC6-47A0-B6DD-6623C6134B17}">
      <dgm:prSet/>
      <dgm:spPr/>
      <dgm:t>
        <a:bodyPr/>
        <a:lstStyle/>
        <a:p>
          <a:endParaRPr lang="en-US"/>
        </a:p>
      </dgm:t>
    </dgm:pt>
    <dgm:pt modelId="{82E9D241-1522-4B5F-98A6-D5CEDD6D6D3C}" type="sibTrans" cxnId="{345A1432-FDC6-47A0-B6DD-6623C6134B17}">
      <dgm:prSet/>
      <dgm:spPr/>
      <dgm:t>
        <a:bodyPr/>
        <a:lstStyle/>
        <a:p>
          <a:endParaRPr lang="en-US"/>
        </a:p>
      </dgm:t>
    </dgm:pt>
    <dgm:pt modelId="{4CF342B4-15AE-4B71-9EAB-B25C27C8630E}">
      <dgm:prSet/>
      <dgm:spPr/>
      <dgm:t>
        <a:bodyPr/>
        <a:lstStyle/>
        <a:p>
          <a:r>
            <a:rPr lang="ru-RU" b="1"/>
            <a:t>Вертикальні насоси</a:t>
          </a:r>
          <a:r>
            <a:rPr lang="ru-RU"/>
            <a:t>: вал розташований вертикально. Економлять місце, зручні для занурювальних та свердловинних насосів.</a:t>
          </a:r>
          <a:endParaRPr lang="en-US"/>
        </a:p>
      </dgm:t>
    </dgm:pt>
    <dgm:pt modelId="{65FE9805-C935-4BF9-8BFF-65F401B27B6A}" type="parTrans" cxnId="{024D2480-6055-44AB-BE1A-25981727FDDB}">
      <dgm:prSet/>
      <dgm:spPr/>
      <dgm:t>
        <a:bodyPr/>
        <a:lstStyle/>
        <a:p>
          <a:endParaRPr lang="en-US"/>
        </a:p>
      </dgm:t>
    </dgm:pt>
    <dgm:pt modelId="{468E0EFF-92A9-4181-9038-6CDE675E8977}" type="sibTrans" cxnId="{024D2480-6055-44AB-BE1A-25981727FDDB}">
      <dgm:prSet/>
      <dgm:spPr/>
      <dgm:t>
        <a:bodyPr/>
        <a:lstStyle/>
        <a:p>
          <a:endParaRPr lang="en-US"/>
        </a:p>
      </dgm:t>
    </dgm:pt>
    <dgm:pt modelId="{CCA94FF2-4CF2-419F-92D1-EC5359B76B99}" type="pres">
      <dgm:prSet presAssocID="{4005508C-B15F-4FE2-BE1B-1EE2F019119A}" presName="vert0" presStyleCnt="0">
        <dgm:presLayoutVars>
          <dgm:dir/>
          <dgm:animOne val="branch"/>
          <dgm:animLvl val="lvl"/>
        </dgm:presLayoutVars>
      </dgm:prSet>
      <dgm:spPr/>
    </dgm:pt>
    <dgm:pt modelId="{5310C82F-8878-4923-B69A-5E4267F7B36A}" type="pres">
      <dgm:prSet presAssocID="{A9419DDD-26ED-4795-AC23-63A4773E4843}" presName="thickLine" presStyleLbl="alignNode1" presStyleIdx="0" presStyleCnt="3"/>
      <dgm:spPr/>
    </dgm:pt>
    <dgm:pt modelId="{336B0298-81B3-4360-9A57-73E05809DD2E}" type="pres">
      <dgm:prSet presAssocID="{A9419DDD-26ED-4795-AC23-63A4773E4843}" presName="horz1" presStyleCnt="0"/>
      <dgm:spPr/>
    </dgm:pt>
    <dgm:pt modelId="{6401ADE2-710B-499F-A39D-883BF34B2577}" type="pres">
      <dgm:prSet presAssocID="{A9419DDD-26ED-4795-AC23-63A4773E4843}" presName="tx1" presStyleLbl="revTx" presStyleIdx="0" presStyleCnt="3"/>
      <dgm:spPr/>
    </dgm:pt>
    <dgm:pt modelId="{195BE175-AECF-48EF-BE7F-BCC8CEB1CBDF}" type="pres">
      <dgm:prSet presAssocID="{A9419DDD-26ED-4795-AC23-63A4773E4843}" presName="vert1" presStyleCnt="0"/>
      <dgm:spPr/>
    </dgm:pt>
    <dgm:pt modelId="{BDA04CE6-4141-46EA-A18F-2D5C4F347438}" type="pres">
      <dgm:prSet presAssocID="{D0BFECDD-0914-4DCC-BF7B-004E50B38B3A}" presName="thickLine" presStyleLbl="alignNode1" presStyleIdx="1" presStyleCnt="3"/>
      <dgm:spPr/>
    </dgm:pt>
    <dgm:pt modelId="{CB420AB0-3FBB-468C-A9EC-BE74779AFA51}" type="pres">
      <dgm:prSet presAssocID="{D0BFECDD-0914-4DCC-BF7B-004E50B38B3A}" presName="horz1" presStyleCnt="0"/>
      <dgm:spPr/>
    </dgm:pt>
    <dgm:pt modelId="{52E72498-1355-464B-8B15-043E72D9FC36}" type="pres">
      <dgm:prSet presAssocID="{D0BFECDD-0914-4DCC-BF7B-004E50B38B3A}" presName="tx1" presStyleLbl="revTx" presStyleIdx="1" presStyleCnt="3"/>
      <dgm:spPr/>
    </dgm:pt>
    <dgm:pt modelId="{B6F90A68-D322-443B-94AA-A290B11486B5}" type="pres">
      <dgm:prSet presAssocID="{D0BFECDD-0914-4DCC-BF7B-004E50B38B3A}" presName="vert1" presStyleCnt="0"/>
      <dgm:spPr/>
    </dgm:pt>
    <dgm:pt modelId="{B6BBC458-D13A-4657-B888-263F066E086A}" type="pres">
      <dgm:prSet presAssocID="{4CF342B4-15AE-4B71-9EAB-B25C27C8630E}" presName="thickLine" presStyleLbl="alignNode1" presStyleIdx="2" presStyleCnt="3"/>
      <dgm:spPr/>
    </dgm:pt>
    <dgm:pt modelId="{858ACADB-429B-4B15-BE5A-C3ADE3398DFB}" type="pres">
      <dgm:prSet presAssocID="{4CF342B4-15AE-4B71-9EAB-B25C27C8630E}" presName="horz1" presStyleCnt="0"/>
      <dgm:spPr/>
    </dgm:pt>
    <dgm:pt modelId="{061290FF-401E-4C5F-9BBC-D8D0D0340E04}" type="pres">
      <dgm:prSet presAssocID="{4CF342B4-15AE-4B71-9EAB-B25C27C8630E}" presName="tx1" presStyleLbl="revTx" presStyleIdx="2" presStyleCnt="3"/>
      <dgm:spPr/>
    </dgm:pt>
    <dgm:pt modelId="{C001985E-DBAE-4C64-8E77-10F71D3A4A17}" type="pres">
      <dgm:prSet presAssocID="{4CF342B4-15AE-4B71-9EAB-B25C27C8630E}" presName="vert1" presStyleCnt="0"/>
      <dgm:spPr/>
    </dgm:pt>
  </dgm:ptLst>
  <dgm:cxnLst>
    <dgm:cxn modelId="{345A1432-FDC6-47A0-B6DD-6623C6134B17}" srcId="{4005508C-B15F-4FE2-BE1B-1EE2F019119A}" destId="{D0BFECDD-0914-4DCC-BF7B-004E50B38B3A}" srcOrd="1" destOrd="0" parTransId="{FFE5243A-2370-428C-80F6-0891BB7F5200}" sibTransId="{82E9D241-1522-4B5F-98A6-D5CEDD6D6D3C}"/>
    <dgm:cxn modelId="{55842436-F6D2-4BEE-8D70-EBBF9D651346}" type="presOf" srcId="{4CF342B4-15AE-4B71-9EAB-B25C27C8630E}" destId="{061290FF-401E-4C5F-9BBC-D8D0D0340E04}" srcOrd="0" destOrd="0" presId="urn:microsoft.com/office/officeart/2008/layout/LinedList"/>
    <dgm:cxn modelId="{C103B86D-4FC9-47E8-A5F7-A0AF71222FCF}" type="presOf" srcId="{A9419DDD-26ED-4795-AC23-63A4773E4843}" destId="{6401ADE2-710B-499F-A39D-883BF34B2577}" srcOrd="0" destOrd="0" presId="urn:microsoft.com/office/officeart/2008/layout/LinedList"/>
    <dgm:cxn modelId="{024D2480-6055-44AB-BE1A-25981727FDDB}" srcId="{4005508C-B15F-4FE2-BE1B-1EE2F019119A}" destId="{4CF342B4-15AE-4B71-9EAB-B25C27C8630E}" srcOrd="2" destOrd="0" parTransId="{65FE9805-C935-4BF9-8BFF-65F401B27B6A}" sibTransId="{468E0EFF-92A9-4181-9038-6CDE675E8977}"/>
    <dgm:cxn modelId="{6CBEF3B7-AA85-41A7-8039-BB0FC08DD142}" type="presOf" srcId="{D0BFECDD-0914-4DCC-BF7B-004E50B38B3A}" destId="{52E72498-1355-464B-8B15-043E72D9FC36}" srcOrd="0" destOrd="0" presId="urn:microsoft.com/office/officeart/2008/layout/LinedList"/>
    <dgm:cxn modelId="{4C408FBB-F0E3-4C84-89E7-C8734BF1C09E}" srcId="{4005508C-B15F-4FE2-BE1B-1EE2F019119A}" destId="{A9419DDD-26ED-4795-AC23-63A4773E4843}" srcOrd="0" destOrd="0" parTransId="{74252F28-DF31-4D42-ADC5-9151774B93B3}" sibTransId="{AC5C28B1-23BE-4A5D-9D2A-2803FBA6DEDA}"/>
    <dgm:cxn modelId="{626964DA-C419-45C4-998B-CB46862B7E2B}" type="presOf" srcId="{4005508C-B15F-4FE2-BE1B-1EE2F019119A}" destId="{CCA94FF2-4CF2-419F-92D1-EC5359B76B99}" srcOrd="0" destOrd="0" presId="urn:microsoft.com/office/officeart/2008/layout/LinedList"/>
    <dgm:cxn modelId="{04C29F12-1A9D-488D-A527-54564CF5B4C0}" type="presParOf" srcId="{CCA94FF2-4CF2-419F-92D1-EC5359B76B99}" destId="{5310C82F-8878-4923-B69A-5E4267F7B36A}" srcOrd="0" destOrd="0" presId="urn:microsoft.com/office/officeart/2008/layout/LinedList"/>
    <dgm:cxn modelId="{674D8B90-E9A1-48CD-B4E0-27FFAA9A0021}" type="presParOf" srcId="{CCA94FF2-4CF2-419F-92D1-EC5359B76B99}" destId="{336B0298-81B3-4360-9A57-73E05809DD2E}" srcOrd="1" destOrd="0" presId="urn:microsoft.com/office/officeart/2008/layout/LinedList"/>
    <dgm:cxn modelId="{0CED874F-CC04-46BE-9767-773187C14B6B}" type="presParOf" srcId="{336B0298-81B3-4360-9A57-73E05809DD2E}" destId="{6401ADE2-710B-499F-A39D-883BF34B2577}" srcOrd="0" destOrd="0" presId="urn:microsoft.com/office/officeart/2008/layout/LinedList"/>
    <dgm:cxn modelId="{E5705585-9F4F-4AC7-83F4-96AABDF6FE4B}" type="presParOf" srcId="{336B0298-81B3-4360-9A57-73E05809DD2E}" destId="{195BE175-AECF-48EF-BE7F-BCC8CEB1CBDF}" srcOrd="1" destOrd="0" presId="urn:microsoft.com/office/officeart/2008/layout/LinedList"/>
    <dgm:cxn modelId="{C4B7B635-7156-40C2-821F-4896D50742A0}" type="presParOf" srcId="{CCA94FF2-4CF2-419F-92D1-EC5359B76B99}" destId="{BDA04CE6-4141-46EA-A18F-2D5C4F347438}" srcOrd="2" destOrd="0" presId="urn:microsoft.com/office/officeart/2008/layout/LinedList"/>
    <dgm:cxn modelId="{3CD206F4-545A-42C4-85E4-E706BE384EE6}" type="presParOf" srcId="{CCA94FF2-4CF2-419F-92D1-EC5359B76B99}" destId="{CB420AB0-3FBB-468C-A9EC-BE74779AFA51}" srcOrd="3" destOrd="0" presId="urn:microsoft.com/office/officeart/2008/layout/LinedList"/>
    <dgm:cxn modelId="{5DDBC463-58FF-4BAA-ABF7-33093B031876}" type="presParOf" srcId="{CB420AB0-3FBB-468C-A9EC-BE74779AFA51}" destId="{52E72498-1355-464B-8B15-043E72D9FC36}" srcOrd="0" destOrd="0" presId="urn:microsoft.com/office/officeart/2008/layout/LinedList"/>
    <dgm:cxn modelId="{3BF6C07D-C829-476D-B113-CC49D3F3CABD}" type="presParOf" srcId="{CB420AB0-3FBB-468C-A9EC-BE74779AFA51}" destId="{B6F90A68-D322-443B-94AA-A290B11486B5}" srcOrd="1" destOrd="0" presId="urn:microsoft.com/office/officeart/2008/layout/LinedList"/>
    <dgm:cxn modelId="{9E08F621-9FC9-4F28-89A5-F3A7E9C5FC62}" type="presParOf" srcId="{CCA94FF2-4CF2-419F-92D1-EC5359B76B99}" destId="{B6BBC458-D13A-4657-B888-263F066E086A}" srcOrd="4" destOrd="0" presId="urn:microsoft.com/office/officeart/2008/layout/LinedList"/>
    <dgm:cxn modelId="{B2F8BF0D-182D-4684-BB8F-C2132F82AC42}" type="presParOf" srcId="{CCA94FF2-4CF2-419F-92D1-EC5359B76B99}" destId="{858ACADB-429B-4B15-BE5A-C3ADE3398DFB}" srcOrd="5" destOrd="0" presId="urn:microsoft.com/office/officeart/2008/layout/LinedList"/>
    <dgm:cxn modelId="{A61CE2CE-B81B-4380-851B-06A9A7A656F0}" type="presParOf" srcId="{858ACADB-429B-4B15-BE5A-C3ADE3398DFB}" destId="{061290FF-401E-4C5F-9BBC-D8D0D0340E04}" srcOrd="0" destOrd="0" presId="urn:microsoft.com/office/officeart/2008/layout/LinedList"/>
    <dgm:cxn modelId="{6DAE3214-71C1-4FB6-AFFD-8131582A6E8D}" type="presParOf" srcId="{858ACADB-429B-4B15-BE5A-C3ADE3398DFB}" destId="{C001985E-DBAE-4C64-8E77-10F71D3A4A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062EFAC-3445-44D5-BC33-A7B93BA90CD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BD115F5-4DD5-4D1B-AEA7-7625004250B4}">
      <dgm:prSet/>
      <dgm:spPr/>
      <dgm:t>
        <a:bodyPr/>
        <a:lstStyle/>
        <a:p>
          <a:r>
            <a:rPr lang="uk-UA" b="1"/>
            <a:t>8. Зносостійкі футеровки (облицювання)</a:t>
          </a:r>
          <a:endParaRPr lang="en-US"/>
        </a:p>
      </dgm:t>
    </dgm:pt>
    <dgm:pt modelId="{8C770EF3-260B-4E56-AE50-E64C0D84CE93}" type="parTrans" cxnId="{4256A5AF-5F50-40BF-ADC7-2317AB8B1E68}">
      <dgm:prSet/>
      <dgm:spPr/>
      <dgm:t>
        <a:bodyPr/>
        <a:lstStyle/>
        <a:p>
          <a:endParaRPr lang="en-US"/>
        </a:p>
      </dgm:t>
    </dgm:pt>
    <dgm:pt modelId="{ABAA8C4D-D519-47FD-B6E5-79B65A53068C}" type="sibTrans" cxnId="{4256A5AF-5F50-40BF-ADC7-2317AB8B1E68}">
      <dgm:prSet/>
      <dgm:spPr/>
      <dgm:t>
        <a:bodyPr/>
        <a:lstStyle/>
        <a:p>
          <a:endParaRPr lang="en-US"/>
        </a:p>
      </dgm:t>
    </dgm:pt>
    <dgm:pt modelId="{AAA3A205-9487-406A-8E57-439E60DA738B}">
      <dgm:prSet/>
      <dgm:spPr/>
      <dgm:t>
        <a:bodyPr/>
        <a:lstStyle/>
        <a:p>
          <a:r>
            <a:rPr lang="uk-UA" b="1"/>
            <a:t>Особливості</a:t>
          </a:r>
          <a:r>
            <a:rPr lang="uk-UA"/>
            <a:t>: Додаткові облицювання корпусу та робочого колеса виконані з високоміцних матеріалів, таких як гума або поліуретан, для захисту від абразивного зносу.</a:t>
          </a:r>
          <a:endParaRPr lang="en-US"/>
        </a:p>
      </dgm:t>
    </dgm:pt>
    <dgm:pt modelId="{C4551E73-1562-4C86-BA88-EC942FB2ABD0}" type="parTrans" cxnId="{51E7C947-5D77-4DA6-8903-CFF5DD4441C8}">
      <dgm:prSet/>
      <dgm:spPr/>
      <dgm:t>
        <a:bodyPr/>
        <a:lstStyle/>
        <a:p>
          <a:endParaRPr lang="en-US"/>
        </a:p>
      </dgm:t>
    </dgm:pt>
    <dgm:pt modelId="{365CFDA3-FB20-41C3-A621-D4A8E6F86486}" type="sibTrans" cxnId="{51E7C947-5D77-4DA6-8903-CFF5DD4441C8}">
      <dgm:prSet/>
      <dgm:spPr/>
      <dgm:t>
        <a:bodyPr/>
        <a:lstStyle/>
        <a:p>
          <a:endParaRPr lang="en-US"/>
        </a:p>
      </dgm:t>
    </dgm:pt>
    <dgm:pt modelId="{699D7B2D-086E-4419-9A4A-5CEDC69B3B92}">
      <dgm:prSet/>
      <dgm:spPr/>
      <dgm:t>
        <a:bodyPr/>
        <a:lstStyle/>
        <a:p>
          <a:r>
            <a:rPr lang="uk-UA" b="1"/>
            <a:t>Призначення</a:t>
          </a:r>
          <a:r>
            <a:rPr lang="uk-UA"/>
            <a:t>: Знижують зношуваність корпусу та робочого колеса, дозволяючи насосу довше працювати без обслуговування.</a:t>
          </a:r>
          <a:endParaRPr lang="en-US"/>
        </a:p>
      </dgm:t>
    </dgm:pt>
    <dgm:pt modelId="{DA8C870A-25C8-4553-82A1-B16636AF3585}" type="parTrans" cxnId="{7E31821E-4E6A-427B-8CD2-C7D4CC542AB6}">
      <dgm:prSet/>
      <dgm:spPr/>
      <dgm:t>
        <a:bodyPr/>
        <a:lstStyle/>
        <a:p>
          <a:endParaRPr lang="en-US"/>
        </a:p>
      </dgm:t>
    </dgm:pt>
    <dgm:pt modelId="{9CD1C3BA-76F7-4842-852D-47FEA8FE9012}" type="sibTrans" cxnId="{7E31821E-4E6A-427B-8CD2-C7D4CC542AB6}">
      <dgm:prSet/>
      <dgm:spPr/>
      <dgm:t>
        <a:bodyPr/>
        <a:lstStyle/>
        <a:p>
          <a:endParaRPr lang="en-US"/>
        </a:p>
      </dgm:t>
    </dgm:pt>
    <dgm:pt modelId="{A82AEB6A-009B-4926-B6C1-66120AF5F26C}" type="pres">
      <dgm:prSet presAssocID="{1062EFAC-3445-44D5-BC33-A7B93BA90CD5}" presName="linear" presStyleCnt="0">
        <dgm:presLayoutVars>
          <dgm:animLvl val="lvl"/>
          <dgm:resizeHandles val="exact"/>
        </dgm:presLayoutVars>
      </dgm:prSet>
      <dgm:spPr/>
    </dgm:pt>
    <dgm:pt modelId="{21153F0F-35DB-4FCF-A44A-6945A9C4FF43}" type="pres">
      <dgm:prSet presAssocID="{BBD115F5-4DD5-4D1B-AEA7-7625004250B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C58DE7F-C77A-4DD4-9D25-48F15CF0114A}" type="pres">
      <dgm:prSet presAssocID="{ABAA8C4D-D519-47FD-B6E5-79B65A53068C}" presName="spacer" presStyleCnt="0"/>
      <dgm:spPr/>
    </dgm:pt>
    <dgm:pt modelId="{9BDCBEF0-33B3-4155-8DB0-994F8EC0CEE0}" type="pres">
      <dgm:prSet presAssocID="{AAA3A205-9487-406A-8E57-439E60DA738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60F2DF9-8113-4738-AAC3-FEF7E4DAB61F}" type="pres">
      <dgm:prSet presAssocID="{365CFDA3-FB20-41C3-A621-D4A8E6F86486}" presName="spacer" presStyleCnt="0"/>
      <dgm:spPr/>
    </dgm:pt>
    <dgm:pt modelId="{86C6F316-55F3-49DE-9F31-BF36D5524F33}" type="pres">
      <dgm:prSet presAssocID="{699D7B2D-086E-4419-9A4A-5CEDC69B3B9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9B00E1C-B1AC-4302-B23E-550BF3C93A5D}" type="presOf" srcId="{1062EFAC-3445-44D5-BC33-A7B93BA90CD5}" destId="{A82AEB6A-009B-4926-B6C1-66120AF5F26C}" srcOrd="0" destOrd="0" presId="urn:microsoft.com/office/officeart/2005/8/layout/vList2"/>
    <dgm:cxn modelId="{7E31821E-4E6A-427B-8CD2-C7D4CC542AB6}" srcId="{1062EFAC-3445-44D5-BC33-A7B93BA90CD5}" destId="{699D7B2D-086E-4419-9A4A-5CEDC69B3B92}" srcOrd="2" destOrd="0" parTransId="{DA8C870A-25C8-4553-82A1-B16636AF3585}" sibTransId="{9CD1C3BA-76F7-4842-852D-47FEA8FE9012}"/>
    <dgm:cxn modelId="{0849F724-A794-46FF-9384-8D626878A901}" type="presOf" srcId="{699D7B2D-086E-4419-9A4A-5CEDC69B3B92}" destId="{86C6F316-55F3-49DE-9F31-BF36D5524F33}" srcOrd="0" destOrd="0" presId="urn:microsoft.com/office/officeart/2005/8/layout/vList2"/>
    <dgm:cxn modelId="{F25B7943-6FA2-4B16-A33A-EDED3F009F70}" type="presOf" srcId="{BBD115F5-4DD5-4D1B-AEA7-7625004250B4}" destId="{21153F0F-35DB-4FCF-A44A-6945A9C4FF43}" srcOrd="0" destOrd="0" presId="urn:microsoft.com/office/officeart/2005/8/layout/vList2"/>
    <dgm:cxn modelId="{51E7C947-5D77-4DA6-8903-CFF5DD4441C8}" srcId="{1062EFAC-3445-44D5-BC33-A7B93BA90CD5}" destId="{AAA3A205-9487-406A-8E57-439E60DA738B}" srcOrd="1" destOrd="0" parTransId="{C4551E73-1562-4C86-BA88-EC942FB2ABD0}" sibTransId="{365CFDA3-FB20-41C3-A621-D4A8E6F86486}"/>
    <dgm:cxn modelId="{4256A5AF-5F50-40BF-ADC7-2317AB8B1E68}" srcId="{1062EFAC-3445-44D5-BC33-A7B93BA90CD5}" destId="{BBD115F5-4DD5-4D1B-AEA7-7625004250B4}" srcOrd="0" destOrd="0" parTransId="{8C770EF3-260B-4E56-AE50-E64C0D84CE93}" sibTransId="{ABAA8C4D-D519-47FD-B6E5-79B65A53068C}"/>
    <dgm:cxn modelId="{0B720EE2-EF07-4A70-B6C6-39895BC7999A}" type="presOf" srcId="{AAA3A205-9487-406A-8E57-439E60DA738B}" destId="{9BDCBEF0-33B3-4155-8DB0-994F8EC0CEE0}" srcOrd="0" destOrd="0" presId="urn:microsoft.com/office/officeart/2005/8/layout/vList2"/>
    <dgm:cxn modelId="{F9BAA7BF-FF56-438B-AFFE-A949971FA987}" type="presParOf" srcId="{A82AEB6A-009B-4926-B6C1-66120AF5F26C}" destId="{21153F0F-35DB-4FCF-A44A-6945A9C4FF43}" srcOrd="0" destOrd="0" presId="urn:microsoft.com/office/officeart/2005/8/layout/vList2"/>
    <dgm:cxn modelId="{D6C49A95-3AB4-4ECC-98B4-11EE460BEE06}" type="presParOf" srcId="{A82AEB6A-009B-4926-B6C1-66120AF5F26C}" destId="{AC58DE7F-C77A-4DD4-9D25-48F15CF0114A}" srcOrd="1" destOrd="0" presId="urn:microsoft.com/office/officeart/2005/8/layout/vList2"/>
    <dgm:cxn modelId="{5D1071F0-FA94-4D4E-A481-7D5CED8F2F59}" type="presParOf" srcId="{A82AEB6A-009B-4926-B6C1-66120AF5F26C}" destId="{9BDCBEF0-33B3-4155-8DB0-994F8EC0CEE0}" srcOrd="2" destOrd="0" presId="urn:microsoft.com/office/officeart/2005/8/layout/vList2"/>
    <dgm:cxn modelId="{60BB58E9-5D8E-4761-B6A6-A14598E1EC28}" type="presParOf" srcId="{A82AEB6A-009B-4926-B6C1-66120AF5F26C}" destId="{360F2DF9-8113-4738-AAC3-FEF7E4DAB61F}" srcOrd="3" destOrd="0" presId="urn:microsoft.com/office/officeart/2005/8/layout/vList2"/>
    <dgm:cxn modelId="{33A4E7C2-D40F-4717-86EE-2B1168264FF2}" type="presParOf" srcId="{A82AEB6A-009B-4926-B6C1-66120AF5F26C}" destId="{86C6F316-55F3-49DE-9F31-BF36D5524F3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368036-05CD-4E21-A3C9-A9F1AD7384B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EB22F55-0F23-4C01-A253-AA1E73835726}">
      <dgm:prSet/>
      <dgm:spPr/>
      <dgm:t>
        <a:bodyPr/>
        <a:lstStyle/>
        <a:p>
          <a:r>
            <a:rPr lang="uk-UA" b="1"/>
            <a:t>4. За конструкцією корпусу</a:t>
          </a:r>
          <a:endParaRPr lang="en-US"/>
        </a:p>
      </dgm:t>
    </dgm:pt>
    <dgm:pt modelId="{04AC1559-0FC1-4410-85C9-C49AAC7AB4FA}" type="parTrans" cxnId="{3ECE3EB9-FC39-4637-B0A8-DF916DB356EC}">
      <dgm:prSet/>
      <dgm:spPr/>
      <dgm:t>
        <a:bodyPr/>
        <a:lstStyle/>
        <a:p>
          <a:endParaRPr lang="en-US"/>
        </a:p>
      </dgm:t>
    </dgm:pt>
    <dgm:pt modelId="{B3CE7B1D-00D5-4FEB-92F0-6BFF341BCA87}" type="sibTrans" cxnId="{3ECE3EB9-FC39-4637-B0A8-DF916DB356EC}">
      <dgm:prSet/>
      <dgm:spPr/>
      <dgm:t>
        <a:bodyPr/>
        <a:lstStyle/>
        <a:p>
          <a:endParaRPr lang="en-US"/>
        </a:p>
      </dgm:t>
    </dgm:pt>
    <dgm:pt modelId="{FA15B823-A491-4F76-924E-87536EEABBEA}">
      <dgm:prSet/>
      <dgm:spPr/>
      <dgm:t>
        <a:bodyPr/>
        <a:lstStyle/>
        <a:p>
          <a:r>
            <a:rPr lang="uk-UA" b="1"/>
            <a:t>Спіральні насоси</a:t>
          </a:r>
          <a:r>
            <a:rPr lang="uk-UA"/>
            <a:t>: мають спіральний корпус, який спрямовує рідину до вихідного патрубка. Найпоширеніший тип конструкції.</a:t>
          </a:r>
          <a:endParaRPr lang="en-US"/>
        </a:p>
      </dgm:t>
    </dgm:pt>
    <dgm:pt modelId="{B63A5071-3A97-44D5-A3CF-0372C3075618}" type="parTrans" cxnId="{2D6579C6-EBA6-4C26-80DF-FF0145D4C8CA}">
      <dgm:prSet/>
      <dgm:spPr/>
      <dgm:t>
        <a:bodyPr/>
        <a:lstStyle/>
        <a:p>
          <a:endParaRPr lang="en-US"/>
        </a:p>
      </dgm:t>
    </dgm:pt>
    <dgm:pt modelId="{DD5B1DA5-88E2-4E10-9899-ECD933711E00}" type="sibTrans" cxnId="{2D6579C6-EBA6-4C26-80DF-FF0145D4C8CA}">
      <dgm:prSet/>
      <dgm:spPr/>
      <dgm:t>
        <a:bodyPr/>
        <a:lstStyle/>
        <a:p>
          <a:endParaRPr lang="en-US"/>
        </a:p>
      </dgm:t>
    </dgm:pt>
    <dgm:pt modelId="{6CB1E0AA-D010-41EB-99B3-50C587A33A24}">
      <dgm:prSet/>
      <dgm:spPr/>
      <dgm:t>
        <a:bodyPr/>
        <a:lstStyle/>
        <a:p>
          <a:r>
            <a:rPr lang="uk-UA" b="1"/>
            <a:t>Канальні насоси</a:t>
          </a:r>
          <a:r>
            <a:rPr lang="uk-UA"/>
            <a:t>: рідина спрямовується через спеціальні канали в корпусі, що зменшує втрати енергії.</a:t>
          </a:r>
          <a:endParaRPr lang="en-US"/>
        </a:p>
      </dgm:t>
    </dgm:pt>
    <dgm:pt modelId="{69BA881B-6FBC-4B98-8F12-E84991B102B8}" type="parTrans" cxnId="{885EA284-46A9-44D5-833C-EA5920EBF72B}">
      <dgm:prSet/>
      <dgm:spPr/>
      <dgm:t>
        <a:bodyPr/>
        <a:lstStyle/>
        <a:p>
          <a:endParaRPr lang="en-US"/>
        </a:p>
      </dgm:t>
    </dgm:pt>
    <dgm:pt modelId="{9DAE43A4-0F97-4927-B90B-740EBE5B8A29}" type="sibTrans" cxnId="{885EA284-46A9-44D5-833C-EA5920EBF72B}">
      <dgm:prSet/>
      <dgm:spPr/>
      <dgm:t>
        <a:bodyPr/>
        <a:lstStyle/>
        <a:p>
          <a:endParaRPr lang="en-US"/>
        </a:p>
      </dgm:t>
    </dgm:pt>
    <dgm:pt modelId="{76FF6EA8-B19F-49D4-A8D8-5305F8669758}">
      <dgm:prSet/>
      <dgm:spPr/>
      <dgm:t>
        <a:bodyPr/>
        <a:lstStyle/>
        <a:p>
          <a:r>
            <a:rPr lang="uk-UA" b="1"/>
            <a:t>Кільцеві насоси</a:t>
          </a:r>
          <a:r>
            <a:rPr lang="uk-UA"/>
            <a:t>: рідина рухається по кільцевому каналу навколо робочого колеса.</a:t>
          </a:r>
          <a:endParaRPr lang="en-US"/>
        </a:p>
      </dgm:t>
    </dgm:pt>
    <dgm:pt modelId="{3FF08218-7EEE-45DD-B937-BFCFE15E661A}" type="parTrans" cxnId="{2AD4AB81-7A6C-4A40-BB4C-0B4FC4A6A20E}">
      <dgm:prSet/>
      <dgm:spPr/>
      <dgm:t>
        <a:bodyPr/>
        <a:lstStyle/>
        <a:p>
          <a:endParaRPr lang="en-US"/>
        </a:p>
      </dgm:t>
    </dgm:pt>
    <dgm:pt modelId="{39DAD2F6-0301-418F-B63F-745FADA3657F}" type="sibTrans" cxnId="{2AD4AB81-7A6C-4A40-BB4C-0B4FC4A6A20E}">
      <dgm:prSet/>
      <dgm:spPr/>
      <dgm:t>
        <a:bodyPr/>
        <a:lstStyle/>
        <a:p>
          <a:endParaRPr lang="en-US"/>
        </a:p>
      </dgm:t>
    </dgm:pt>
    <dgm:pt modelId="{F13008CB-AE11-4B44-8485-A4015ADCAC79}" type="pres">
      <dgm:prSet presAssocID="{E0368036-05CD-4E21-A3C9-A9F1AD7384B9}" presName="linear" presStyleCnt="0">
        <dgm:presLayoutVars>
          <dgm:animLvl val="lvl"/>
          <dgm:resizeHandles val="exact"/>
        </dgm:presLayoutVars>
      </dgm:prSet>
      <dgm:spPr/>
    </dgm:pt>
    <dgm:pt modelId="{B5127430-1C53-4412-A2FB-4C2AC7C32AB5}" type="pres">
      <dgm:prSet presAssocID="{0EB22F55-0F23-4C01-A253-AA1E7383572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1F36683-184F-426B-8381-3F9DD2B07873}" type="pres">
      <dgm:prSet presAssocID="{B3CE7B1D-00D5-4FEB-92F0-6BFF341BCA87}" presName="spacer" presStyleCnt="0"/>
      <dgm:spPr/>
    </dgm:pt>
    <dgm:pt modelId="{29F34055-AD0E-4956-9B9C-44B47212471A}" type="pres">
      <dgm:prSet presAssocID="{FA15B823-A491-4F76-924E-87536EEABBE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BAD5DE1-8992-4AF8-AE48-E8F038DCBD5E}" type="pres">
      <dgm:prSet presAssocID="{DD5B1DA5-88E2-4E10-9899-ECD933711E00}" presName="spacer" presStyleCnt="0"/>
      <dgm:spPr/>
    </dgm:pt>
    <dgm:pt modelId="{2C759152-C6BD-4D8C-9168-32FE3D7BB44B}" type="pres">
      <dgm:prSet presAssocID="{6CB1E0AA-D010-41EB-99B3-50C587A33A2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C9B3DB1-B30C-44B6-8EA1-15A96D49F876}" type="pres">
      <dgm:prSet presAssocID="{9DAE43A4-0F97-4927-B90B-740EBE5B8A29}" presName="spacer" presStyleCnt="0"/>
      <dgm:spPr/>
    </dgm:pt>
    <dgm:pt modelId="{D018F67F-7D3B-42FB-9EEE-3ACB5D4580C1}" type="pres">
      <dgm:prSet presAssocID="{76FF6EA8-B19F-49D4-A8D8-5305F866975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789B062-A36C-42A9-900A-D520571860D3}" type="presOf" srcId="{6CB1E0AA-D010-41EB-99B3-50C587A33A24}" destId="{2C759152-C6BD-4D8C-9168-32FE3D7BB44B}" srcOrd="0" destOrd="0" presId="urn:microsoft.com/office/officeart/2005/8/layout/vList2"/>
    <dgm:cxn modelId="{10E54764-9219-49B7-A838-3215599B4892}" type="presOf" srcId="{76FF6EA8-B19F-49D4-A8D8-5305F8669758}" destId="{D018F67F-7D3B-42FB-9EEE-3ACB5D4580C1}" srcOrd="0" destOrd="0" presId="urn:microsoft.com/office/officeart/2005/8/layout/vList2"/>
    <dgm:cxn modelId="{2AD4AB81-7A6C-4A40-BB4C-0B4FC4A6A20E}" srcId="{E0368036-05CD-4E21-A3C9-A9F1AD7384B9}" destId="{76FF6EA8-B19F-49D4-A8D8-5305F8669758}" srcOrd="3" destOrd="0" parTransId="{3FF08218-7EEE-45DD-B937-BFCFE15E661A}" sibTransId="{39DAD2F6-0301-418F-B63F-745FADA3657F}"/>
    <dgm:cxn modelId="{47443284-51A6-4BAA-B7DB-396407F3CA3E}" type="presOf" srcId="{E0368036-05CD-4E21-A3C9-A9F1AD7384B9}" destId="{F13008CB-AE11-4B44-8485-A4015ADCAC79}" srcOrd="0" destOrd="0" presId="urn:microsoft.com/office/officeart/2005/8/layout/vList2"/>
    <dgm:cxn modelId="{885EA284-46A9-44D5-833C-EA5920EBF72B}" srcId="{E0368036-05CD-4E21-A3C9-A9F1AD7384B9}" destId="{6CB1E0AA-D010-41EB-99B3-50C587A33A24}" srcOrd="2" destOrd="0" parTransId="{69BA881B-6FBC-4B98-8F12-E84991B102B8}" sibTransId="{9DAE43A4-0F97-4927-B90B-740EBE5B8A29}"/>
    <dgm:cxn modelId="{35BC8890-00D8-465B-BC3F-AC2E12A4A9EC}" type="presOf" srcId="{FA15B823-A491-4F76-924E-87536EEABBEA}" destId="{29F34055-AD0E-4956-9B9C-44B47212471A}" srcOrd="0" destOrd="0" presId="urn:microsoft.com/office/officeart/2005/8/layout/vList2"/>
    <dgm:cxn modelId="{A82A5AB8-4D8D-46E7-B108-D6B310AF48DB}" type="presOf" srcId="{0EB22F55-0F23-4C01-A253-AA1E73835726}" destId="{B5127430-1C53-4412-A2FB-4C2AC7C32AB5}" srcOrd="0" destOrd="0" presId="urn:microsoft.com/office/officeart/2005/8/layout/vList2"/>
    <dgm:cxn modelId="{3ECE3EB9-FC39-4637-B0A8-DF916DB356EC}" srcId="{E0368036-05CD-4E21-A3C9-A9F1AD7384B9}" destId="{0EB22F55-0F23-4C01-A253-AA1E73835726}" srcOrd="0" destOrd="0" parTransId="{04AC1559-0FC1-4410-85C9-C49AAC7AB4FA}" sibTransId="{B3CE7B1D-00D5-4FEB-92F0-6BFF341BCA87}"/>
    <dgm:cxn modelId="{2D6579C6-EBA6-4C26-80DF-FF0145D4C8CA}" srcId="{E0368036-05CD-4E21-A3C9-A9F1AD7384B9}" destId="{FA15B823-A491-4F76-924E-87536EEABBEA}" srcOrd="1" destOrd="0" parTransId="{B63A5071-3A97-44D5-A3CF-0372C3075618}" sibTransId="{DD5B1DA5-88E2-4E10-9899-ECD933711E00}"/>
    <dgm:cxn modelId="{4305520B-1594-446C-A184-B1E7B21C198B}" type="presParOf" srcId="{F13008CB-AE11-4B44-8485-A4015ADCAC79}" destId="{B5127430-1C53-4412-A2FB-4C2AC7C32AB5}" srcOrd="0" destOrd="0" presId="urn:microsoft.com/office/officeart/2005/8/layout/vList2"/>
    <dgm:cxn modelId="{5E0E719A-936F-4165-A531-A6B30F7D2AF6}" type="presParOf" srcId="{F13008CB-AE11-4B44-8485-A4015ADCAC79}" destId="{01F36683-184F-426B-8381-3F9DD2B07873}" srcOrd="1" destOrd="0" presId="urn:microsoft.com/office/officeart/2005/8/layout/vList2"/>
    <dgm:cxn modelId="{7EFD317C-E0A0-40E3-AF1E-C86F6E4C5AEA}" type="presParOf" srcId="{F13008CB-AE11-4B44-8485-A4015ADCAC79}" destId="{29F34055-AD0E-4956-9B9C-44B47212471A}" srcOrd="2" destOrd="0" presId="urn:microsoft.com/office/officeart/2005/8/layout/vList2"/>
    <dgm:cxn modelId="{1EC22403-6EFE-4481-AB1D-F461C3A5E7F0}" type="presParOf" srcId="{F13008CB-AE11-4B44-8485-A4015ADCAC79}" destId="{0BAD5DE1-8992-4AF8-AE48-E8F038DCBD5E}" srcOrd="3" destOrd="0" presId="urn:microsoft.com/office/officeart/2005/8/layout/vList2"/>
    <dgm:cxn modelId="{A72F9EF7-CEDD-4AEA-8EA3-01BB9B3A4EE3}" type="presParOf" srcId="{F13008CB-AE11-4B44-8485-A4015ADCAC79}" destId="{2C759152-C6BD-4D8C-9168-32FE3D7BB44B}" srcOrd="4" destOrd="0" presId="urn:microsoft.com/office/officeart/2005/8/layout/vList2"/>
    <dgm:cxn modelId="{80E38045-413F-4048-971B-76727025BB91}" type="presParOf" srcId="{F13008CB-AE11-4B44-8485-A4015ADCAC79}" destId="{BC9B3DB1-B30C-44B6-8EA1-15A96D49F876}" srcOrd="5" destOrd="0" presId="urn:microsoft.com/office/officeart/2005/8/layout/vList2"/>
    <dgm:cxn modelId="{ED69C0DD-1B7E-43C0-90AA-57E7F0BA813B}" type="presParOf" srcId="{F13008CB-AE11-4B44-8485-A4015ADCAC79}" destId="{D018F67F-7D3B-42FB-9EEE-3ACB5D4580C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D869C4-AA1D-43F5-A069-CBA49895C4C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49505A9-2CC9-4541-82AA-C7E59039ACE0}">
      <dgm:prSet/>
      <dgm:spPr/>
      <dgm:t>
        <a:bodyPr/>
        <a:lstStyle/>
        <a:p>
          <a:r>
            <a:rPr lang="uk-UA" b="1"/>
            <a:t>5. За способом підведення рідини до робочого колеса</a:t>
          </a:r>
          <a:endParaRPr lang="en-US"/>
        </a:p>
      </dgm:t>
    </dgm:pt>
    <dgm:pt modelId="{71FE6721-C001-4717-96A4-19432DA0A26C}" type="parTrans" cxnId="{1726FAE4-D2DD-43EC-B2FD-77A8F99A26B9}">
      <dgm:prSet/>
      <dgm:spPr/>
      <dgm:t>
        <a:bodyPr/>
        <a:lstStyle/>
        <a:p>
          <a:endParaRPr lang="en-US"/>
        </a:p>
      </dgm:t>
    </dgm:pt>
    <dgm:pt modelId="{8EB7C9DE-E735-4C1E-8E30-610890968AEA}" type="sibTrans" cxnId="{1726FAE4-D2DD-43EC-B2FD-77A8F99A26B9}">
      <dgm:prSet/>
      <dgm:spPr/>
      <dgm:t>
        <a:bodyPr/>
        <a:lstStyle/>
        <a:p>
          <a:endParaRPr lang="en-US"/>
        </a:p>
      </dgm:t>
    </dgm:pt>
    <dgm:pt modelId="{F3FB6278-3A58-4D77-A6E3-52419AF27575}">
      <dgm:prSet/>
      <dgm:spPr/>
      <dgm:t>
        <a:bodyPr/>
        <a:lstStyle/>
        <a:p>
          <a:r>
            <a:rPr lang="uk-UA" b="1"/>
            <a:t>Одностороннього всмоктування</a:t>
          </a:r>
          <a:r>
            <a:rPr lang="uk-UA"/>
            <a:t>: рідина підводиться до робочого колеса з одного боку. Найбільш розповсюджений тип.</a:t>
          </a:r>
          <a:endParaRPr lang="en-US"/>
        </a:p>
      </dgm:t>
    </dgm:pt>
    <dgm:pt modelId="{317A302C-B308-4B3B-9EB9-CFD547D2DAD9}" type="parTrans" cxnId="{17DCE5DA-4CF5-46CD-B814-B38A831076F4}">
      <dgm:prSet/>
      <dgm:spPr/>
      <dgm:t>
        <a:bodyPr/>
        <a:lstStyle/>
        <a:p>
          <a:endParaRPr lang="en-US"/>
        </a:p>
      </dgm:t>
    </dgm:pt>
    <dgm:pt modelId="{36370C05-D100-45B4-B8C9-421197999566}" type="sibTrans" cxnId="{17DCE5DA-4CF5-46CD-B814-B38A831076F4}">
      <dgm:prSet/>
      <dgm:spPr/>
      <dgm:t>
        <a:bodyPr/>
        <a:lstStyle/>
        <a:p>
          <a:endParaRPr lang="en-US"/>
        </a:p>
      </dgm:t>
    </dgm:pt>
    <dgm:pt modelId="{7AA611B1-F921-487C-B887-8D866AD4204F}">
      <dgm:prSet/>
      <dgm:spPr/>
      <dgm:t>
        <a:bodyPr/>
        <a:lstStyle/>
        <a:p>
          <a:r>
            <a:rPr lang="uk-UA" b="1" dirty="0"/>
            <a:t>Двостороннього всмоктування</a:t>
          </a:r>
          <a:r>
            <a:rPr lang="uk-UA" dirty="0"/>
            <a:t>: рідина підводиться з двох боків робочого колеса, що збільшує продуктивність та зменшує осьове навантаження на вал.</a:t>
          </a:r>
          <a:endParaRPr lang="en-US" dirty="0"/>
        </a:p>
      </dgm:t>
    </dgm:pt>
    <dgm:pt modelId="{A800A993-C031-47E1-8D62-B906387F23A8}" type="parTrans" cxnId="{DCFD60F3-42D7-4C91-AF39-C15A918C1189}">
      <dgm:prSet/>
      <dgm:spPr/>
      <dgm:t>
        <a:bodyPr/>
        <a:lstStyle/>
        <a:p>
          <a:endParaRPr lang="en-US"/>
        </a:p>
      </dgm:t>
    </dgm:pt>
    <dgm:pt modelId="{0A0574EC-D53F-495D-93EA-334A21004112}" type="sibTrans" cxnId="{DCFD60F3-42D7-4C91-AF39-C15A918C1189}">
      <dgm:prSet/>
      <dgm:spPr/>
      <dgm:t>
        <a:bodyPr/>
        <a:lstStyle/>
        <a:p>
          <a:endParaRPr lang="en-US"/>
        </a:p>
      </dgm:t>
    </dgm:pt>
    <dgm:pt modelId="{AFC3745A-48B1-425E-8335-328FE93CD106}" type="pres">
      <dgm:prSet presAssocID="{ADD869C4-AA1D-43F5-A069-CBA49895C4C7}" presName="vert0" presStyleCnt="0">
        <dgm:presLayoutVars>
          <dgm:dir/>
          <dgm:animOne val="branch"/>
          <dgm:animLvl val="lvl"/>
        </dgm:presLayoutVars>
      </dgm:prSet>
      <dgm:spPr/>
    </dgm:pt>
    <dgm:pt modelId="{931DAE00-7B3C-4CCB-9A6F-0F627F675E1E}" type="pres">
      <dgm:prSet presAssocID="{449505A9-2CC9-4541-82AA-C7E59039ACE0}" presName="thickLine" presStyleLbl="alignNode1" presStyleIdx="0" presStyleCnt="3"/>
      <dgm:spPr/>
    </dgm:pt>
    <dgm:pt modelId="{B7A27C84-E4B5-4795-B1C4-6C256F60A1CB}" type="pres">
      <dgm:prSet presAssocID="{449505A9-2CC9-4541-82AA-C7E59039ACE0}" presName="horz1" presStyleCnt="0"/>
      <dgm:spPr/>
    </dgm:pt>
    <dgm:pt modelId="{83192F1A-F85F-469A-9563-212C8ADEDC22}" type="pres">
      <dgm:prSet presAssocID="{449505A9-2CC9-4541-82AA-C7E59039ACE0}" presName="tx1" presStyleLbl="revTx" presStyleIdx="0" presStyleCnt="3"/>
      <dgm:spPr/>
    </dgm:pt>
    <dgm:pt modelId="{2B98983C-2145-451B-BF12-75E6853D464F}" type="pres">
      <dgm:prSet presAssocID="{449505A9-2CC9-4541-82AA-C7E59039ACE0}" presName="vert1" presStyleCnt="0"/>
      <dgm:spPr/>
    </dgm:pt>
    <dgm:pt modelId="{CE2CB9F7-3524-4972-B533-ED2FAB852D0D}" type="pres">
      <dgm:prSet presAssocID="{F3FB6278-3A58-4D77-A6E3-52419AF27575}" presName="thickLine" presStyleLbl="alignNode1" presStyleIdx="1" presStyleCnt="3"/>
      <dgm:spPr/>
    </dgm:pt>
    <dgm:pt modelId="{D81E2B82-726C-4F93-B499-0850422344EA}" type="pres">
      <dgm:prSet presAssocID="{F3FB6278-3A58-4D77-A6E3-52419AF27575}" presName="horz1" presStyleCnt="0"/>
      <dgm:spPr/>
    </dgm:pt>
    <dgm:pt modelId="{ACBE22A1-3EDA-445B-B80E-CDA21D3F7230}" type="pres">
      <dgm:prSet presAssocID="{F3FB6278-3A58-4D77-A6E3-52419AF27575}" presName="tx1" presStyleLbl="revTx" presStyleIdx="1" presStyleCnt="3"/>
      <dgm:spPr/>
    </dgm:pt>
    <dgm:pt modelId="{689C3817-DA18-47AB-8324-5600D396F4AF}" type="pres">
      <dgm:prSet presAssocID="{F3FB6278-3A58-4D77-A6E3-52419AF27575}" presName="vert1" presStyleCnt="0"/>
      <dgm:spPr/>
    </dgm:pt>
    <dgm:pt modelId="{F402E9F5-28F6-40F1-98C5-C551752DC9BD}" type="pres">
      <dgm:prSet presAssocID="{7AA611B1-F921-487C-B887-8D866AD4204F}" presName="thickLine" presStyleLbl="alignNode1" presStyleIdx="2" presStyleCnt="3"/>
      <dgm:spPr/>
    </dgm:pt>
    <dgm:pt modelId="{B55CDF25-5654-4AB6-BDED-F9D0C753321F}" type="pres">
      <dgm:prSet presAssocID="{7AA611B1-F921-487C-B887-8D866AD4204F}" presName="horz1" presStyleCnt="0"/>
      <dgm:spPr/>
    </dgm:pt>
    <dgm:pt modelId="{5FC3F6A4-D3B5-41AB-A051-81988C584A81}" type="pres">
      <dgm:prSet presAssocID="{7AA611B1-F921-487C-B887-8D866AD4204F}" presName="tx1" presStyleLbl="revTx" presStyleIdx="2" presStyleCnt="3"/>
      <dgm:spPr/>
    </dgm:pt>
    <dgm:pt modelId="{7DFACB06-13EB-4F3A-B49A-E653E4075BCE}" type="pres">
      <dgm:prSet presAssocID="{7AA611B1-F921-487C-B887-8D866AD4204F}" presName="vert1" presStyleCnt="0"/>
      <dgm:spPr/>
    </dgm:pt>
  </dgm:ptLst>
  <dgm:cxnLst>
    <dgm:cxn modelId="{0262EE02-98EE-4E10-89E2-71D3658B35DE}" type="presOf" srcId="{7AA611B1-F921-487C-B887-8D866AD4204F}" destId="{5FC3F6A4-D3B5-41AB-A051-81988C584A81}" srcOrd="0" destOrd="0" presId="urn:microsoft.com/office/officeart/2008/layout/LinedList"/>
    <dgm:cxn modelId="{41E6F12B-640C-4D5E-8488-47A2A270EBF0}" type="presOf" srcId="{449505A9-2CC9-4541-82AA-C7E59039ACE0}" destId="{83192F1A-F85F-469A-9563-212C8ADEDC22}" srcOrd="0" destOrd="0" presId="urn:microsoft.com/office/officeart/2008/layout/LinedList"/>
    <dgm:cxn modelId="{7955CD78-17BA-4A5E-8488-AA8CD63154A9}" type="presOf" srcId="{F3FB6278-3A58-4D77-A6E3-52419AF27575}" destId="{ACBE22A1-3EDA-445B-B80E-CDA21D3F7230}" srcOrd="0" destOrd="0" presId="urn:microsoft.com/office/officeart/2008/layout/LinedList"/>
    <dgm:cxn modelId="{A1F6D0B6-EE1C-4C08-B05A-6352539D77FC}" type="presOf" srcId="{ADD869C4-AA1D-43F5-A069-CBA49895C4C7}" destId="{AFC3745A-48B1-425E-8335-328FE93CD106}" srcOrd="0" destOrd="0" presId="urn:microsoft.com/office/officeart/2008/layout/LinedList"/>
    <dgm:cxn modelId="{17DCE5DA-4CF5-46CD-B814-B38A831076F4}" srcId="{ADD869C4-AA1D-43F5-A069-CBA49895C4C7}" destId="{F3FB6278-3A58-4D77-A6E3-52419AF27575}" srcOrd="1" destOrd="0" parTransId="{317A302C-B308-4B3B-9EB9-CFD547D2DAD9}" sibTransId="{36370C05-D100-45B4-B8C9-421197999566}"/>
    <dgm:cxn modelId="{1726FAE4-D2DD-43EC-B2FD-77A8F99A26B9}" srcId="{ADD869C4-AA1D-43F5-A069-CBA49895C4C7}" destId="{449505A9-2CC9-4541-82AA-C7E59039ACE0}" srcOrd="0" destOrd="0" parTransId="{71FE6721-C001-4717-96A4-19432DA0A26C}" sibTransId="{8EB7C9DE-E735-4C1E-8E30-610890968AEA}"/>
    <dgm:cxn modelId="{DCFD60F3-42D7-4C91-AF39-C15A918C1189}" srcId="{ADD869C4-AA1D-43F5-A069-CBA49895C4C7}" destId="{7AA611B1-F921-487C-B887-8D866AD4204F}" srcOrd="2" destOrd="0" parTransId="{A800A993-C031-47E1-8D62-B906387F23A8}" sibTransId="{0A0574EC-D53F-495D-93EA-334A21004112}"/>
    <dgm:cxn modelId="{486CAF54-7319-4865-8EFD-7AE8470F158D}" type="presParOf" srcId="{AFC3745A-48B1-425E-8335-328FE93CD106}" destId="{931DAE00-7B3C-4CCB-9A6F-0F627F675E1E}" srcOrd="0" destOrd="0" presId="urn:microsoft.com/office/officeart/2008/layout/LinedList"/>
    <dgm:cxn modelId="{81AE7F0C-7F80-476A-9F73-CEC757E8CFE7}" type="presParOf" srcId="{AFC3745A-48B1-425E-8335-328FE93CD106}" destId="{B7A27C84-E4B5-4795-B1C4-6C256F60A1CB}" srcOrd="1" destOrd="0" presId="urn:microsoft.com/office/officeart/2008/layout/LinedList"/>
    <dgm:cxn modelId="{17961FAA-FA2E-47D3-BEE3-E5209710C990}" type="presParOf" srcId="{B7A27C84-E4B5-4795-B1C4-6C256F60A1CB}" destId="{83192F1A-F85F-469A-9563-212C8ADEDC22}" srcOrd="0" destOrd="0" presId="urn:microsoft.com/office/officeart/2008/layout/LinedList"/>
    <dgm:cxn modelId="{6F7522CB-E50C-476B-872B-74E536904DF8}" type="presParOf" srcId="{B7A27C84-E4B5-4795-B1C4-6C256F60A1CB}" destId="{2B98983C-2145-451B-BF12-75E6853D464F}" srcOrd="1" destOrd="0" presId="urn:microsoft.com/office/officeart/2008/layout/LinedList"/>
    <dgm:cxn modelId="{5FC534B6-7F5C-4D18-8946-01D3057D54AD}" type="presParOf" srcId="{AFC3745A-48B1-425E-8335-328FE93CD106}" destId="{CE2CB9F7-3524-4972-B533-ED2FAB852D0D}" srcOrd="2" destOrd="0" presId="urn:microsoft.com/office/officeart/2008/layout/LinedList"/>
    <dgm:cxn modelId="{DC6C7713-5F3B-418D-89E9-B8B41A50C196}" type="presParOf" srcId="{AFC3745A-48B1-425E-8335-328FE93CD106}" destId="{D81E2B82-726C-4F93-B499-0850422344EA}" srcOrd="3" destOrd="0" presId="urn:microsoft.com/office/officeart/2008/layout/LinedList"/>
    <dgm:cxn modelId="{A192C949-3038-4695-8FF8-20CD1F132C9E}" type="presParOf" srcId="{D81E2B82-726C-4F93-B499-0850422344EA}" destId="{ACBE22A1-3EDA-445B-B80E-CDA21D3F7230}" srcOrd="0" destOrd="0" presId="urn:microsoft.com/office/officeart/2008/layout/LinedList"/>
    <dgm:cxn modelId="{E8655B35-452C-4B99-87BC-792ECB301E2E}" type="presParOf" srcId="{D81E2B82-726C-4F93-B499-0850422344EA}" destId="{689C3817-DA18-47AB-8324-5600D396F4AF}" srcOrd="1" destOrd="0" presId="urn:microsoft.com/office/officeart/2008/layout/LinedList"/>
    <dgm:cxn modelId="{1D8BD482-0BB1-456C-A386-47CE5BCDDC34}" type="presParOf" srcId="{AFC3745A-48B1-425E-8335-328FE93CD106}" destId="{F402E9F5-28F6-40F1-98C5-C551752DC9BD}" srcOrd="4" destOrd="0" presId="urn:microsoft.com/office/officeart/2008/layout/LinedList"/>
    <dgm:cxn modelId="{41289CB7-F88C-4BFE-95E8-FB9E15CBEB1B}" type="presParOf" srcId="{AFC3745A-48B1-425E-8335-328FE93CD106}" destId="{B55CDF25-5654-4AB6-BDED-F9D0C753321F}" srcOrd="5" destOrd="0" presId="urn:microsoft.com/office/officeart/2008/layout/LinedList"/>
    <dgm:cxn modelId="{81A78300-4A2A-4012-8504-C58CC3B97228}" type="presParOf" srcId="{B55CDF25-5654-4AB6-BDED-F9D0C753321F}" destId="{5FC3F6A4-D3B5-41AB-A051-81988C584A81}" srcOrd="0" destOrd="0" presId="urn:microsoft.com/office/officeart/2008/layout/LinedList"/>
    <dgm:cxn modelId="{59D34C45-A92E-451E-B760-24CF8DC5D871}" type="presParOf" srcId="{B55CDF25-5654-4AB6-BDED-F9D0C753321F}" destId="{7DFACB06-13EB-4F3A-B49A-E653E4075BC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940794-B734-4790-95C0-602F639E8610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13522DE-65A6-48CF-A2B4-4BC41206BE49}">
      <dgm:prSet/>
      <dgm:spPr/>
      <dgm:t>
        <a:bodyPr/>
        <a:lstStyle/>
        <a:p>
          <a:r>
            <a:rPr lang="uk-UA" b="1"/>
            <a:t>7. За матеріалом виготовлення</a:t>
          </a:r>
          <a:endParaRPr lang="en-US"/>
        </a:p>
      </dgm:t>
    </dgm:pt>
    <dgm:pt modelId="{0726F596-12D2-4D31-A81D-D15218EFBFAF}" type="parTrans" cxnId="{4D6D4A69-2B24-481C-89DF-6A77C1DDD784}">
      <dgm:prSet/>
      <dgm:spPr/>
      <dgm:t>
        <a:bodyPr/>
        <a:lstStyle/>
        <a:p>
          <a:endParaRPr lang="en-US"/>
        </a:p>
      </dgm:t>
    </dgm:pt>
    <dgm:pt modelId="{607D19F3-958B-4107-A2B0-14901B715A16}" type="sibTrans" cxnId="{4D6D4A69-2B24-481C-89DF-6A77C1DDD784}">
      <dgm:prSet/>
      <dgm:spPr/>
      <dgm:t>
        <a:bodyPr/>
        <a:lstStyle/>
        <a:p>
          <a:endParaRPr lang="en-US"/>
        </a:p>
      </dgm:t>
    </dgm:pt>
    <dgm:pt modelId="{7F20FC14-7050-40B9-ADE6-F8B8A68E8F06}">
      <dgm:prSet/>
      <dgm:spPr/>
      <dgm:t>
        <a:bodyPr/>
        <a:lstStyle/>
        <a:p>
          <a:r>
            <a:rPr lang="uk-UA" b="1"/>
            <a:t>Металеві насоси</a:t>
          </a:r>
          <a:r>
            <a:rPr lang="uk-UA"/>
            <a:t>: виготовлені з чавуну, сталі, бронзи та інших металів.</a:t>
          </a:r>
          <a:endParaRPr lang="en-US"/>
        </a:p>
      </dgm:t>
    </dgm:pt>
    <dgm:pt modelId="{BFF5D982-988E-4DC0-88EE-1488F94B054B}" type="parTrans" cxnId="{CD2510F8-5AB1-4112-8209-3F2C8CB8747E}">
      <dgm:prSet/>
      <dgm:spPr/>
      <dgm:t>
        <a:bodyPr/>
        <a:lstStyle/>
        <a:p>
          <a:endParaRPr lang="en-US"/>
        </a:p>
      </dgm:t>
    </dgm:pt>
    <dgm:pt modelId="{102A1DA5-CD5D-4BBF-A27C-4268B8FCAAE1}" type="sibTrans" cxnId="{CD2510F8-5AB1-4112-8209-3F2C8CB8747E}">
      <dgm:prSet/>
      <dgm:spPr/>
      <dgm:t>
        <a:bodyPr/>
        <a:lstStyle/>
        <a:p>
          <a:endParaRPr lang="en-US"/>
        </a:p>
      </dgm:t>
    </dgm:pt>
    <dgm:pt modelId="{6B3D8C22-CC57-4A9A-9AAF-3250536BA288}">
      <dgm:prSet/>
      <dgm:spPr/>
      <dgm:t>
        <a:bodyPr/>
        <a:lstStyle/>
        <a:p>
          <a:r>
            <a:rPr lang="uk-UA" b="1"/>
            <a:t>Полімерні насоси</a:t>
          </a:r>
          <a:r>
            <a:rPr lang="uk-UA"/>
            <a:t>: використовуються полімерні матеріали, стійкі до корозії та хімічного впливу.</a:t>
          </a:r>
          <a:endParaRPr lang="en-US"/>
        </a:p>
      </dgm:t>
    </dgm:pt>
    <dgm:pt modelId="{FF1FFFB8-980B-43C0-928D-C0352ED7D794}" type="parTrans" cxnId="{32D8F068-508F-45D3-8B05-018696C415F7}">
      <dgm:prSet/>
      <dgm:spPr/>
      <dgm:t>
        <a:bodyPr/>
        <a:lstStyle/>
        <a:p>
          <a:endParaRPr lang="en-US"/>
        </a:p>
      </dgm:t>
    </dgm:pt>
    <dgm:pt modelId="{770E805D-695C-4453-B7E3-0473759744A4}" type="sibTrans" cxnId="{32D8F068-508F-45D3-8B05-018696C415F7}">
      <dgm:prSet/>
      <dgm:spPr/>
      <dgm:t>
        <a:bodyPr/>
        <a:lstStyle/>
        <a:p>
          <a:endParaRPr lang="en-US"/>
        </a:p>
      </dgm:t>
    </dgm:pt>
    <dgm:pt modelId="{A3AFCF34-6B79-4F9A-98B3-E7C804577FCF}">
      <dgm:prSet/>
      <dgm:spPr/>
      <dgm:t>
        <a:bodyPr/>
        <a:lstStyle/>
        <a:p>
          <a:r>
            <a:rPr lang="uk-UA" b="1"/>
            <a:t>Комбіновані насоси</a:t>
          </a:r>
          <a:r>
            <a:rPr lang="uk-UA"/>
            <a:t>: поєднують металеві та полімерні компоненти для досягнення оптимальних властивостей.</a:t>
          </a:r>
          <a:endParaRPr lang="en-US"/>
        </a:p>
      </dgm:t>
    </dgm:pt>
    <dgm:pt modelId="{3C363E0D-80AE-461B-AE51-5568C4F7A40D}" type="parTrans" cxnId="{E224E54B-AF95-45EB-B890-463216EF319A}">
      <dgm:prSet/>
      <dgm:spPr/>
      <dgm:t>
        <a:bodyPr/>
        <a:lstStyle/>
        <a:p>
          <a:endParaRPr lang="en-US"/>
        </a:p>
      </dgm:t>
    </dgm:pt>
    <dgm:pt modelId="{1DF97F5C-5890-4AF3-943E-19C8241DBC02}" type="sibTrans" cxnId="{E224E54B-AF95-45EB-B890-463216EF319A}">
      <dgm:prSet/>
      <dgm:spPr/>
      <dgm:t>
        <a:bodyPr/>
        <a:lstStyle/>
        <a:p>
          <a:endParaRPr lang="en-US"/>
        </a:p>
      </dgm:t>
    </dgm:pt>
    <dgm:pt modelId="{4814CBF0-E506-42B7-9EBC-970645B4A149}" type="pres">
      <dgm:prSet presAssocID="{F4940794-B734-4790-95C0-602F639E8610}" presName="vert0" presStyleCnt="0">
        <dgm:presLayoutVars>
          <dgm:dir/>
          <dgm:animOne val="branch"/>
          <dgm:animLvl val="lvl"/>
        </dgm:presLayoutVars>
      </dgm:prSet>
      <dgm:spPr/>
    </dgm:pt>
    <dgm:pt modelId="{087288B4-CE12-435C-B889-0B9BE1433C7A}" type="pres">
      <dgm:prSet presAssocID="{913522DE-65A6-48CF-A2B4-4BC41206BE49}" presName="thickLine" presStyleLbl="alignNode1" presStyleIdx="0" presStyleCnt="4"/>
      <dgm:spPr/>
    </dgm:pt>
    <dgm:pt modelId="{770FEB88-5FBD-45DB-B1FA-30B7D0D35536}" type="pres">
      <dgm:prSet presAssocID="{913522DE-65A6-48CF-A2B4-4BC41206BE49}" presName="horz1" presStyleCnt="0"/>
      <dgm:spPr/>
    </dgm:pt>
    <dgm:pt modelId="{E2845319-FB9F-40EE-B529-C49988D832F5}" type="pres">
      <dgm:prSet presAssocID="{913522DE-65A6-48CF-A2B4-4BC41206BE49}" presName="tx1" presStyleLbl="revTx" presStyleIdx="0" presStyleCnt="4"/>
      <dgm:spPr/>
    </dgm:pt>
    <dgm:pt modelId="{9C2119A6-7F56-4B90-8A4F-2ACF3013B39C}" type="pres">
      <dgm:prSet presAssocID="{913522DE-65A6-48CF-A2B4-4BC41206BE49}" presName="vert1" presStyleCnt="0"/>
      <dgm:spPr/>
    </dgm:pt>
    <dgm:pt modelId="{913EB710-0D28-4E07-8D5D-74F6706D0A35}" type="pres">
      <dgm:prSet presAssocID="{7F20FC14-7050-40B9-ADE6-F8B8A68E8F06}" presName="thickLine" presStyleLbl="alignNode1" presStyleIdx="1" presStyleCnt="4"/>
      <dgm:spPr/>
    </dgm:pt>
    <dgm:pt modelId="{BFC7180C-68E1-45FD-B27B-CB5137447E49}" type="pres">
      <dgm:prSet presAssocID="{7F20FC14-7050-40B9-ADE6-F8B8A68E8F06}" presName="horz1" presStyleCnt="0"/>
      <dgm:spPr/>
    </dgm:pt>
    <dgm:pt modelId="{94ADB07B-F3EA-4E15-B0D9-680E8DFC300E}" type="pres">
      <dgm:prSet presAssocID="{7F20FC14-7050-40B9-ADE6-F8B8A68E8F06}" presName="tx1" presStyleLbl="revTx" presStyleIdx="1" presStyleCnt="4"/>
      <dgm:spPr/>
    </dgm:pt>
    <dgm:pt modelId="{2CBD3C8F-A5C3-4316-89B1-3878F9122F65}" type="pres">
      <dgm:prSet presAssocID="{7F20FC14-7050-40B9-ADE6-F8B8A68E8F06}" presName="vert1" presStyleCnt="0"/>
      <dgm:spPr/>
    </dgm:pt>
    <dgm:pt modelId="{F7EC1B06-0108-4BFC-B1D3-64FDDD03BCD7}" type="pres">
      <dgm:prSet presAssocID="{6B3D8C22-CC57-4A9A-9AAF-3250536BA288}" presName="thickLine" presStyleLbl="alignNode1" presStyleIdx="2" presStyleCnt="4"/>
      <dgm:spPr/>
    </dgm:pt>
    <dgm:pt modelId="{18F038E5-9898-4BD4-AC42-E7FD91E0D629}" type="pres">
      <dgm:prSet presAssocID="{6B3D8C22-CC57-4A9A-9AAF-3250536BA288}" presName="horz1" presStyleCnt="0"/>
      <dgm:spPr/>
    </dgm:pt>
    <dgm:pt modelId="{39E51132-0DBC-4C70-BF9D-06AA6972A9AA}" type="pres">
      <dgm:prSet presAssocID="{6B3D8C22-CC57-4A9A-9AAF-3250536BA288}" presName="tx1" presStyleLbl="revTx" presStyleIdx="2" presStyleCnt="4"/>
      <dgm:spPr/>
    </dgm:pt>
    <dgm:pt modelId="{71922774-591E-4475-A44A-43DBA0BA3932}" type="pres">
      <dgm:prSet presAssocID="{6B3D8C22-CC57-4A9A-9AAF-3250536BA288}" presName="vert1" presStyleCnt="0"/>
      <dgm:spPr/>
    </dgm:pt>
    <dgm:pt modelId="{E301C831-D6EC-4F21-82C0-CB7237274FAF}" type="pres">
      <dgm:prSet presAssocID="{A3AFCF34-6B79-4F9A-98B3-E7C804577FCF}" presName="thickLine" presStyleLbl="alignNode1" presStyleIdx="3" presStyleCnt="4"/>
      <dgm:spPr/>
    </dgm:pt>
    <dgm:pt modelId="{619B21D1-6BEF-4BCD-8311-8CA8DF6A1DDF}" type="pres">
      <dgm:prSet presAssocID="{A3AFCF34-6B79-4F9A-98B3-E7C804577FCF}" presName="horz1" presStyleCnt="0"/>
      <dgm:spPr/>
    </dgm:pt>
    <dgm:pt modelId="{8A4E4533-747C-431D-A122-584C30C449EA}" type="pres">
      <dgm:prSet presAssocID="{A3AFCF34-6B79-4F9A-98B3-E7C804577FCF}" presName="tx1" presStyleLbl="revTx" presStyleIdx="3" presStyleCnt="4"/>
      <dgm:spPr/>
    </dgm:pt>
    <dgm:pt modelId="{14EDD3EA-FF37-459A-9690-F98D10F09CC1}" type="pres">
      <dgm:prSet presAssocID="{A3AFCF34-6B79-4F9A-98B3-E7C804577FCF}" presName="vert1" presStyleCnt="0"/>
      <dgm:spPr/>
    </dgm:pt>
  </dgm:ptLst>
  <dgm:cxnLst>
    <dgm:cxn modelId="{32D8F068-508F-45D3-8B05-018696C415F7}" srcId="{F4940794-B734-4790-95C0-602F639E8610}" destId="{6B3D8C22-CC57-4A9A-9AAF-3250536BA288}" srcOrd="2" destOrd="0" parTransId="{FF1FFFB8-980B-43C0-928D-C0352ED7D794}" sibTransId="{770E805D-695C-4453-B7E3-0473759744A4}"/>
    <dgm:cxn modelId="{4D6D4A69-2B24-481C-89DF-6A77C1DDD784}" srcId="{F4940794-B734-4790-95C0-602F639E8610}" destId="{913522DE-65A6-48CF-A2B4-4BC41206BE49}" srcOrd="0" destOrd="0" parTransId="{0726F596-12D2-4D31-A81D-D15218EFBFAF}" sibTransId="{607D19F3-958B-4107-A2B0-14901B715A16}"/>
    <dgm:cxn modelId="{E224E54B-AF95-45EB-B890-463216EF319A}" srcId="{F4940794-B734-4790-95C0-602F639E8610}" destId="{A3AFCF34-6B79-4F9A-98B3-E7C804577FCF}" srcOrd="3" destOrd="0" parTransId="{3C363E0D-80AE-461B-AE51-5568C4F7A40D}" sibTransId="{1DF97F5C-5890-4AF3-943E-19C8241DBC02}"/>
    <dgm:cxn modelId="{CE152771-A178-4E3E-BF68-F1970A252F18}" type="presOf" srcId="{7F20FC14-7050-40B9-ADE6-F8B8A68E8F06}" destId="{94ADB07B-F3EA-4E15-B0D9-680E8DFC300E}" srcOrd="0" destOrd="0" presId="urn:microsoft.com/office/officeart/2008/layout/LinedList"/>
    <dgm:cxn modelId="{F25E39BF-500F-43A0-97A7-01CECDA153B0}" type="presOf" srcId="{A3AFCF34-6B79-4F9A-98B3-E7C804577FCF}" destId="{8A4E4533-747C-431D-A122-584C30C449EA}" srcOrd="0" destOrd="0" presId="urn:microsoft.com/office/officeart/2008/layout/LinedList"/>
    <dgm:cxn modelId="{A25789D5-2F3C-4564-A691-2611568E07BD}" type="presOf" srcId="{6B3D8C22-CC57-4A9A-9AAF-3250536BA288}" destId="{39E51132-0DBC-4C70-BF9D-06AA6972A9AA}" srcOrd="0" destOrd="0" presId="urn:microsoft.com/office/officeart/2008/layout/LinedList"/>
    <dgm:cxn modelId="{EFB56DD6-947D-4667-BEAA-2E55BA3FA6D0}" type="presOf" srcId="{913522DE-65A6-48CF-A2B4-4BC41206BE49}" destId="{E2845319-FB9F-40EE-B529-C49988D832F5}" srcOrd="0" destOrd="0" presId="urn:microsoft.com/office/officeart/2008/layout/LinedList"/>
    <dgm:cxn modelId="{CD2510F8-5AB1-4112-8209-3F2C8CB8747E}" srcId="{F4940794-B734-4790-95C0-602F639E8610}" destId="{7F20FC14-7050-40B9-ADE6-F8B8A68E8F06}" srcOrd="1" destOrd="0" parTransId="{BFF5D982-988E-4DC0-88EE-1488F94B054B}" sibTransId="{102A1DA5-CD5D-4BBF-A27C-4268B8FCAAE1}"/>
    <dgm:cxn modelId="{7FB0C3FB-807F-49D9-950E-84163F978414}" type="presOf" srcId="{F4940794-B734-4790-95C0-602F639E8610}" destId="{4814CBF0-E506-42B7-9EBC-970645B4A149}" srcOrd="0" destOrd="0" presId="urn:microsoft.com/office/officeart/2008/layout/LinedList"/>
    <dgm:cxn modelId="{2AE02F18-4802-459F-9ED8-C75D1084116A}" type="presParOf" srcId="{4814CBF0-E506-42B7-9EBC-970645B4A149}" destId="{087288B4-CE12-435C-B889-0B9BE1433C7A}" srcOrd="0" destOrd="0" presId="urn:microsoft.com/office/officeart/2008/layout/LinedList"/>
    <dgm:cxn modelId="{D71EE98C-FCF5-4A2A-A476-1AA1C044EBC5}" type="presParOf" srcId="{4814CBF0-E506-42B7-9EBC-970645B4A149}" destId="{770FEB88-5FBD-45DB-B1FA-30B7D0D35536}" srcOrd="1" destOrd="0" presId="urn:microsoft.com/office/officeart/2008/layout/LinedList"/>
    <dgm:cxn modelId="{67250A66-3058-4D2A-A035-9E0885C0B15F}" type="presParOf" srcId="{770FEB88-5FBD-45DB-B1FA-30B7D0D35536}" destId="{E2845319-FB9F-40EE-B529-C49988D832F5}" srcOrd="0" destOrd="0" presId="urn:microsoft.com/office/officeart/2008/layout/LinedList"/>
    <dgm:cxn modelId="{A3EA99CD-F18D-4472-B3BB-DD2E4CC20FFE}" type="presParOf" srcId="{770FEB88-5FBD-45DB-B1FA-30B7D0D35536}" destId="{9C2119A6-7F56-4B90-8A4F-2ACF3013B39C}" srcOrd="1" destOrd="0" presId="urn:microsoft.com/office/officeart/2008/layout/LinedList"/>
    <dgm:cxn modelId="{936C9FC7-D186-4399-9605-7E2319E5E13E}" type="presParOf" srcId="{4814CBF0-E506-42B7-9EBC-970645B4A149}" destId="{913EB710-0D28-4E07-8D5D-74F6706D0A35}" srcOrd="2" destOrd="0" presId="urn:microsoft.com/office/officeart/2008/layout/LinedList"/>
    <dgm:cxn modelId="{B76962AB-B664-452A-A48B-730C4EFC3CD6}" type="presParOf" srcId="{4814CBF0-E506-42B7-9EBC-970645B4A149}" destId="{BFC7180C-68E1-45FD-B27B-CB5137447E49}" srcOrd="3" destOrd="0" presId="urn:microsoft.com/office/officeart/2008/layout/LinedList"/>
    <dgm:cxn modelId="{CD3B72E1-483E-4FBB-AB5D-72A3E75D94F1}" type="presParOf" srcId="{BFC7180C-68E1-45FD-B27B-CB5137447E49}" destId="{94ADB07B-F3EA-4E15-B0D9-680E8DFC300E}" srcOrd="0" destOrd="0" presId="urn:microsoft.com/office/officeart/2008/layout/LinedList"/>
    <dgm:cxn modelId="{3622EF3B-0247-4821-8568-1D25254B2722}" type="presParOf" srcId="{BFC7180C-68E1-45FD-B27B-CB5137447E49}" destId="{2CBD3C8F-A5C3-4316-89B1-3878F9122F65}" srcOrd="1" destOrd="0" presId="urn:microsoft.com/office/officeart/2008/layout/LinedList"/>
    <dgm:cxn modelId="{C395BBC8-3CA2-4995-9D9C-FBD233B05F83}" type="presParOf" srcId="{4814CBF0-E506-42B7-9EBC-970645B4A149}" destId="{F7EC1B06-0108-4BFC-B1D3-64FDDD03BCD7}" srcOrd="4" destOrd="0" presId="urn:microsoft.com/office/officeart/2008/layout/LinedList"/>
    <dgm:cxn modelId="{DE03BF05-C932-4EFD-8D61-00ACD9F7D29D}" type="presParOf" srcId="{4814CBF0-E506-42B7-9EBC-970645B4A149}" destId="{18F038E5-9898-4BD4-AC42-E7FD91E0D629}" srcOrd="5" destOrd="0" presId="urn:microsoft.com/office/officeart/2008/layout/LinedList"/>
    <dgm:cxn modelId="{C29A1BCB-61F4-4DF4-81EA-73EFDBA4CF99}" type="presParOf" srcId="{18F038E5-9898-4BD4-AC42-E7FD91E0D629}" destId="{39E51132-0DBC-4C70-BF9D-06AA6972A9AA}" srcOrd="0" destOrd="0" presId="urn:microsoft.com/office/officeart/2008/layout/LinedList"/>
    <dgm:cxn modelId="{7318A2A5-0252-454A-BCC0-0C7339BF64A9}" type="presParOf" srcId="{18F038E5-9898-4BD4-AC42-E7FD91E0D629}" destId="{71922774-591E-4475-A44A-43DBA0BA3932}" srcOrd="1" destOrd="0" presId="urn:microsoft.com/office/officeart/2008/layout/LinedList"/>
    <dgm:cxn modelId="{6BDE7C0D-C467-495F-91D2-1F1D61770475}" type="presParOf" srcId="{4814CBF0-E506-42B7-9EBC-970645B4A149}" destId="{E301C831-D6EC-4F21-82C0-CB7237274FAF}" srcOrd="6" destOrd="0" presId="urn:microsoft.com/office/officeart/2008/layout/LinedList"/>
    <dgm:cxn modelId="{7C54FC6E-649B-4E7B-A393-7BCDABE97F40}" type="presParOf" srcId="{4814CBF0-E506-42B7-9EBC-970645B4A149}" destId="{619B21D1-6BEF-4BCD-8311-8CA8DF6A1DDF}" srcOrd="7" destOrd="0" presId="urn:microsoft.com/office/officeart/2008/layout/LinedList"/>
    <dgm:cxn modelId="{067579F1-D842-4298-BAEF-39682C1A23AC}" type="presParOf" srcId="{619B21D1-6BEF-4BCD-8311-8CA8DF6A1DDF}" destId="{8A4E4533-747C-431D-A122-584C30C449EA}" srcOrd="0" destOrd="0" presId="urn:microsoft.com/office/officeart/2008/layout/LinedList"/>
    <dgm:cxn modelId="{6BB0C5DE-21D7-44C6-BFF2-E045F81077B3}" type="presParOf" srcId="{619B21D1-6BEF-4BCD-8311-8CA8DF6A1DDF}" destId="{14EDD3EA-FF37-459A-9690-F98D10F09CC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1B9630-18E3-49C3-9E80-D02140D1D05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08A8087-1A72-46D4-B4B8-1F1BC7F7CED0}">
      <dgm:prSet/>
      <dgm:spPr/>
      <dgm:t>
        <a:bodyPr/>
        <a:lstStyle/>
        <a:p>
          <a:r>
            <a:rPr lang="ru-RU" b="1"/>
            <a:t>8. За умовами експлуатації</a:t>
          </a:r>
          <a:endParaRPr lang="en-US"/>
        </a:p>
      </dgm:t>
    </dgm:pt>
    <dgm:pt modelId="{768572A6-B52A-4FB2-83A1-35666E98ECFC}" type="parTrans" cxnId="{FD63A5D4-31DB-47AC-A7F4-FDE42E975CEF}">
      <dgm:prSet/>
      <dgm:spPr/>
      <dgm:t>
        <a:bodyPr/>
        <a:lstStyle/>
        <a:p>
          <a:endParaRPr lang="en-US"/>
        </a:p>
      </dgm:t>
    </dgm:pt>
    <dgm:pt modelId="{4D49F920-DBC8-46EC-9943-9B2E16C5C216}" type="sibTrans" cxnId="{FD63A5D4-31DB-47AC-A7F4-FDE42E975CEF}">
      <dgm:prSet/>
      <dgm:spPr/>
      <dgm:t>
        <a:bodyPr/>
        <a:lstStyle/>
        <a:p>
          <a:endParaRPr lang="en-US"/>
        </a:p>
      </dgm:t>
    </dgm:pt>
    <dgm:pt modelId="{4123D15A-B14F-4944-BE4D-B2F3CC14D444}">
      <dgm:prSet/>
      <dgm:spPr/>
      <dgm:t>
        <a:bodyPr/>
        <a:lstStyle/>
        <a:p>
          <a:r>
            <a:rPr lang="ru-RU" b="1"/>
            <a:t>Звичайні насоси</a:t>
          </a:r>
          <a:r>
            <a:rPr lang="ru-RU"/>
            <a:t>: працюють у стандартних умовах без особливих вимог.</a:t>
          </a:r>
          <a:endParaRPr lang="en-US"/>
        </a:p>
      </dgm:t>
    </dgm:pt>
    <dgm:pt modelId="{EE46ACDE-11CC-4CDE-9B3B-6129AE0399C2}" type="parTrans" cxnId="{6D28A56C-B52E-406E-8B66-253B8F54E781}">
      <dgm:prSet/>
      <dgm:spPr/>
      <dgm:t>
        <a:bodyPr/>
        <a:lstStyle/>
        <a:p>
          <a:endParaRPr lang="en-US"/>
        </a:p>
      </dgm:t>
    </dgm:pt>
    <dgm:pt modelId="{697D1969-6535-4069-9923-72F73956B9A9}" type="sibTrans" cxnId="{6D28A56C-B52E-406E-8B66-253B8F54E781}">
      <dgm:prSet/>
      <dgm:spPr/>
      <dgm:t>
        <a:bodyPr/>
        <a:lstStyle/>
        <a:p>
          <a:endParaRPr lang="en-US"/>
        </a:p>
      </dgm:t>
    </dgm:pt>
    <dgm:pt modelId="{843DEA8A-D041-4AC8-9EE8-0E22F68E698E}">
      <dgm:prSet/>
      <dgm:spPr/>
      <dgm:t>
        <a:bodyPr/>
        <a:lstStyle/>
        <a:p>
          <a:r>
            <a:rPr lang="ru-RU" b="1"/>
            <a:t>Вибухозахищені насоси</a:t>
          </a:r>
          <a:r>
            <a:rPr lang="ru-RU"/>
            <a:t>: призначені для роботи в середовищах з вибухонебезпечними газами або парами.</a:t>
          </a:r>
          <a:endParaRPr lang="en-US"/>
        </a:p>
      </dgm:t>
    </dgm:pt>
    <dgm:pt modelId="{A7672A7B-AFF1-453A-8D58-C8EDD145D74D}" type="parTrans" cxnId="{823C4D8E-5E9C-4F65-A00C-4279A10FCCC8}">
      <dgm:prSet/>
      <dgm:spPr/>
      <dgm:t>
        <a:bodyPr/>
        <a:lstStyle/>
        <a:p>
          <a:endParaRPr lang="en-US"/>
        </a:p>
      </dgm:t>
    </dgm:pt>
    <dgm:pt modelId="{20C63173-7F23-470A-A916-11118066DEBB}" type="sibTrans" cxnId="{823C4D8E-5E9C-4F65-A00C-4279A10FCCC8}">
      <dgm:prSet/>
      <dgm:spPr/>
      <dgm:t>
        <a:bodyPr/>
        <a:lstStyle/>
        <a:p>
          <a:endParaRPr lang="en-US"/>
        </a:p>
      </dgm:t>
    </dgm:pt>
    <dgm:pt modelId="{8425C9DD-D503-432C-90BE-DA0489BA422D}">
      <dgm:prSet/>
      <dgm:spPr/>
      <dgm:t>
        <a:bodyPr/>
        <a:lstStyle/>
        <a:p>
          <a:r>
            <a:rPr lang="ru-RU" b="1"/>
            <a:t>Високотемпературні насоси</a:t>
          </a:r>
          <a:r>
            <a:rPr lang="ru-RU"/>
            <a:t>: можуть працювати з рідинами при високих температурах.</a:t>
          </a:r>
          <a:endParaRPr lang="en-US"/>
        </a:p>
      </dgm:t>
    </dgm:pt>
    <dgm:pt modelId="{7E273E20-E358-4F8A-AA04-7E0DD18C2203}" type="parTrans" cxnId="{1031A1CA-0222-4151-95A6-DF94B489821B}">
      <dgm:prSet/>
      <dgm:spPr/>
      <dgm:t>
        <a:bodyPr/>
        <a:lstStyle/>
        <a:p>
          <a:endParaRPr lang="en-US"/>
        </a:p>
      </dgm:t>
    </dgm:pt>
    <dgm:pt modelId="{DF7F7232-FB60-4E7E-BAC1-1AE4C510E6F2}" type="sibTrans" cxnId="{1031A1CA-0222-4151-95A6-DF94B489821B}">
      <dgm:prSet/>
      <dgm:spPr/>
      <dgm:t>
        <a:bodyPr/>
        <a:lstStyle/>
        <a:p>
          <a:endParaRPr lang="en-US"/>
        </a:p>
      </dgm:t>
    </dgm:pt>
    <dgm:pt modelId="{AAD4E3B6-F4C5-480F-BDA7-FB7D73F85218}" type="pres">
      <dgm:prSet presAssocID="{E21B9630-18E3-49C3-9E80-D02140D1D051}" presName="linear" presStyleCnt="0">
        <dgm:presLayoutVars>
          <dgm:animLvl val="lvl"/>
          <dgm:resizeHandles val="exact"/>
        </dgm:presLayoutVars>
      </dgm:prSet>
      <dgm:spPr/>
    </dgm:pt>
    <dgm:pt modelId="{44A76863-5F8D-44AB-899E-C5B903BC2FC8}" type="pres">
      <dgm:prSet presAssocID="{608A8087-1A72-46D4-B4B8-1F1BC7F7CED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BA775F5-0556-40E2-8E09-2EBF06D31B55}" type="pres">
      <dgm:prSet presAssocID="{4D49F920-DBC8-46EC-9943-9B2E16C5C216}" presName="spacer" presStyleCnt="0"/>
      <dgm:spPr/>
    </dgm:pt>
    <dgm:pt modelId="{A38B5CA3-CCF2-4BB2-A843-603A8B9D89B8}" type="pres">
      <dgm:prSet presAssocID="{4123D15A-B14F-4944-BE4D-B2F3CC14D44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E86CA6C-000C-4AA5-8696-F25B7C1A0039}" type="pres">
      <dgm:prSet presAssocID="{697D1969-6535-4069-9923-72F73956B9A9}" presName="spacer" presStyleCnt="0"/>
      <dgm:spPr/>
    </dgm:pt>
    <dgm:pt modelId="{17479E3A-2CF0-4CFE-AF65-C1AC63AADD26}" type="pres">
      <dgm:prSet presAssocID="{843DEA8A-D041-4AC8-9EE8-0E22F68E698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0130A00-4D13-4EDF-BB51-0C1572E0DD45}" type="pres">
      <dgm:prSet presAssocID="{20C63173-7F23-470A-A916-11118066DEBB}" presName="spacer" presStyleCnt="0"/>
      <dgm:spPr/>
    </dgm:pt>
    <dgm:pt modelId="{F8B2EDF0-39ED-4096-8D21-5D9C2D42CC5D}" type="pres">
      <dgm:prSet presAssocID="{8425C9DD-D503-432C-90BE-DA0489BA422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B942915-51C5-4790-9BA8-74C2B282E8C5}" type="presOf" srcId="{E21B9630-18E3-49C3-9E80-D02140D1D051}" destId="{AAD4E3B6-F4C5-480F-BDA7-FB7D73F85218}" srcOrd="0" destOrd="0" presId="urn:microsoft.com/office/officeart/2005/8/layout/vList2"/>
    <dgm:cxn modelId="{54A80241-1509-4EE9-BAEC-725829905B50}" type="presOf" srcId="{608A8087-1A72-46D4-B4B8-1F1BC7F7CED0}" destId="{44A76863-5F8D-44AB-899E-C5B903BC2FC8}" srcOrd="0" destOrd="0" presId="urn:microsoft.com/office/officeart/2005/8/layout/vList2"/>
    <dgm:cxn modelId="{9C171062-10C3-4F82-B53E-3B5348DE183C}" type="presOf" srcId="{8425C9DD-D503-432C-90BE-DA0489BA422D}" destId="{F8B2EDF0-39ED-4096-8D21-5D9C2D42CC5D}" srcOrd="0" destOrd="0" presId="urn:microsoft.com/office/officeart/2005/8/layout/vList2"/>
    <dgm:cxn modelId="{6D28A56C-B52E-406E-8B66-253B8F54E781}" srcId="{E21B9630-18E3-49C3-9E80-D02140D1D051}" destId="{4123D15A-B14F-4944-BE4D-B2F3CC14D444}" srcOrd="1" destOrd="0" parTransId="{EE46ACDE-11CC-4CDE-9B3B-6129AE0399C2}" sibTransId="{697D1969-6535-4069-9923-72F73956B9A9}"/>
    <dgm:cxn modelId="{823C4D8E-5E9C-4F65-A00C-4279A10FCCC8}" srcId="{E21B9630-18E3-49C3-9E80-D02140D1D051}" destId="{843DEA8A-D041-4AC8-9EE8-0E22F68E698E}" srcOrd="2" destOrd="0" parTransId="{A7672A7B-AFF1-453A-8D58-C8EDD145D74D}" sibTransId="{20C63173-7F23-470A-A916-11118066DEBB}"/>
    <dgm:cxn modelId="{074212B5-32DD-4612-8B89-42C0FBB8D81A}" type="presOf" srcId="{843DEA8A-D041-4AC8-9EE8-0E22F68E698E}" destId="{17479E3A-2CF0-4CFE-AF65-C1AC63AADD26}" srcOrd="0" destOrd="0" presId="urn:microsoft.com/office/officeart/2005/8/layout/vList2"/>
    <dgm:cxn modelId="{1031A1CA-0222-4151-95A6-DF94B489821B}" srcId="{E21B9630-18E3-49C3-9E80-D02140D1D051}" destId="{8425C9DD-D503-432C-90BE-DA0489BA422D}" srcOrd="3" destOrd="0" parTransId="{7E273E20-E358-4F8A-AA04-7E0DD18C2203}" sibTransId="{DF7F7232-FB60-4E7E-BAC1-1AE4C510E6F2}"/>
    <dgm:cxn modelId="{FD63A5D4-31DB-47AC-A7F4-FDE42E975CEF}" srcId="{E21B9630-18E3-49C3-9E80-D02140D1D051}" destId="{608A8087-1A72-46D4-B4B8-1F1BC7F7CED0}" srcOrd="0" destOrd="0" parTransId="{768572A6-B52A-4FB2-83A1-35666E98ECFC}" sibTransId="{4D49F920-DBC8-46EC-9943-9B2E16C5C216}"/>
    <dgm:cxn modelId="{38D7B1D6-F282-4FCF-8F6A-3918BAD36953}" type="presOf" srcId="{4123D15A-B14F-4944-BE4D-B2F3CC14D444}" destId="{A38B5CA3-CCF2-4BB2-A843-603A8B9D89B8}" srcOrd="0" destOrd="0" presId="urn:microsoft.com/office/officeart/2005/8/layout/vList2"/>
    <dgm:cxn modelId="{4D393190-7C92-4512-8B5D-9F6586D24916}" type="presParOf" srcId="{AAD4E3B6-F4C5-480F-BDA7-FB7D73F85218}" destId="{44A76863-5F8D-44AB-899E-C5B903BC2FC8}" srcOrd="0" destOrd="0" presId="urn:microsoft.com/office/officeart/2005/8/layout/vList2"/>
    <dgm:cxn modelId="{1404D0AF-638B-4AF3-A98D-3CA7664BD517}" type="presParOf" srcId="{AAD4E3B6-F4C5-480F-BDA7-FB7D73F85218}" destId="{2BA775F5-0556-40E2-8E09-2EBF06D31B55}" srcOrd="1" destOrd="0" presId="urn:microsoft.com/office/officeart/2005/8/layout/vList2"/>
    <dgm:cxn modelId="{72D34A44-9CB1-420D-B809-2FE8F60B6F35}" type="presParOf" srcId="{AAD4E3B6-F4C5-480F-BDA7-FB7D73F85218}" destId="{A38B5CA3-CCF2-4BB2-A843-603A8B9D89B8}" srcOrd="2" destOrd="0" presId="urn:microsoft.com/office/officeart/2005/8/layout/vList2"/>
    <dgm:cxn modelId="{DD82D4D0-B1BF-4DE4-84F2-ABDF1E54E5CE}" type="presParOf" srcId="{AAD4E3B6-F4C5-480F-BDA7-FB7D73F85218}" destId="{1E86CA6C-000C-4AA5-8696-F25B7C1A0039}" srcOrd="3" destOrd="0" presId="urn:microsoft.com/office/officeart/2005/8/layout/vList2"/>
    <dgm:cxn modelId="{58134B9B-E918-4C41-A31A-83D4E36D3470}" type="presParOf" srcId="{AAD4E3B6-F4C5-480F-BDA7-FB7D73F85218}" destId="{17479E3A-2CF0-4CFE-AF65-C1AC63AADD26}" srcOrd="4" destOrd="0" presId="urn:microsoft.com/office/officeart/2005/8/layout/vList2"/>
    <dgm:cxn modelId="{AB186A0A-8A23-4262-AEF7-6806E4B184CA}" type="presParOf" srcId="{AAD4E3B6-F4C5-480F-BDA7-FB7D73F85218}" destId="{50130A00-4D13-4EDF-BB51-0C1572E0DD45}" srcOrd="5" destOrd="0" presId="urn:microsoft.com/office/officeart/2005/8/layout/vList2"/>
    <dgm:cxn modelId="{2B49DB1E-D906-49A9-B275-F589ED6B2229}" type="presParOf" srcId="{AAD4E3B6-F4C5-480F-BDA7-FB7D73F85218}" destId="{F8B2EDF0-39ED-4096-8D21-5D9C2D42CC5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E498183-BD5E-4AD3-9717-13BCF7571393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F7CE9D-EDC1-437F-BFB5-D10687457AD0}">
      <dgm:prSet/>
      <dgm:spPr/>
      <dgm:t>
        <a:bodyPr/>
        <a:lstStyle/>
        <a:p>
          <a:r>
            <a:rPr lang="uk-UA" b="1"/>
            <a:t>9. За методом ущільнення вала</a:t>
          </a:r>
          <a:endParaRPr lang="en-US"/>
        </a:p>
      </dgm:t>
    </dgm:pt>
    <dgm:pt modelId="{8CF532E5-F2C8-4F6D-88CE-1D7498F42E18}" type="parTrans" cxnId="{7CB4EEA4-87ED-41F5-877D-327E292E7684}">
      <dgm:prSet/>
      <dgm:spPr/>
      <dgm:t>
        <a:bodyPr/>
        <a:lstStyle/>
        <a:p>
          <a:endParaRPr lang="en-US"/>
        </a:p>
      </dgm:t>
    </dgm:pt>
    <dgm:pt modelId="{F55118CA-CF0D-4F1B-B5C6-109453C77FFE}" type="sibTrans" cxnId="{7CB4EEA4-87ED-41F5-877D-327E292E7684}">
      <dgm:prSet/>
      <dgm:spPr/>
      <dgm:t>
        <a:bodyPr/>
        <a:lstStyle/>
        <a:p>
          <a:endParaRPr lang="en-US"/>
        </a:p>
      </dgm:t>
    </dgm:pt>
    <dgm:pt modelId="{799DA57B-02EA-471A-9812-A44B02250B2B}">
      <dgm:prSet/>
      <dgm:spPr/>
      <dgm:t>
        <a:bodyPr/>
        <a:lstStyle/>
        <a:p>
          <a:r>
            <a:rPr lang="uk-UA" b="1"/>
            <a:t>З сальниковим ущільненням</a:t>
          </a:r>
          <a:r>
            <a:rPr lang="uk-UA"/>
            <a:t>: використовуються сальникові набивки для ущільнення вала.</a:t>
          </a:r>
          <a:endParaRPr lang="en-US"/>
        </a:p>
      </dgm:t>
    </dgm:pt>
    <dgm:pt modelId="{D0C1A2B1-ED98-46B5-8B10-17283DE35CFD}" type="parTrans" cxnId="{A5AB5AF6-3B13-49CC-A206-BBC6642CA1F3}">
      <dgm:prSet/>
      <dgm:spPr/>
      <dgm:t>
        <a:bodyPr/>
        <a:lstStyle/>
        <a:p>
          <a:endParaRPr lang="en-US"/>
        </a:p>
      </dgm:t>
    </dgm:pt>
    <dgm:pt modelId="{57F0C108-8F11-4937-8E88-68E995D55473}" type="sibTrans" cxnId="{A5AB5AF6-3B13-49CC-A206-BBC6642CA1F3}">
      <dgm:prSet/>
      <dgm:spPr/>
      <dgm:t>
        <a:bodyPr/>
        <a:lstStyle/>
        <a:p>
          <a:endParaRPr lang="en-US"/>
        </a:p>
      </dgm:t>
    </dgm:pt>
    <dgm:pt modelId="{DC22B502-B3EA-405A-896A-58C0886899C7}">
      <dgm:prSet/>
      <dgm:spPr/>
      <dgm:t>
        <a:bodyPr/>
        <a:lstStyle/>
        <a:p>
          <a:r>
            <a:rPr lang="uk-UA" b="1"/>
            <a:t>З механічним ущільненням</a:t>
          </a:r>
          <a:r>
            <a:rPr lang="uk-UA"/>
            <a:t>: застосовуються механічні ущільнення, які забезпечують більш надійне та довговічне ущільнення.</a:t>
          </a:r>
          <a:endParaRPr lang="en-US"/>
        </a:p>
      </dgm:t>
    </dgm:pt>
    <dgm:pt modelId="{17990419-245B-4246-A449-2AD2457BFDEF}" type="parTrans" cxnId="{AC49606E-02E1-440C-86B5-F11AE988485D}">
      <dgm:prSet/>
      <dgm:spPr/>
      <dgm:t>
        <a:bodyPr/>
        <a:lstStyle/>
        <a:p>
          <a:endParaRPr lang="en-US"/>
        </a:p>
      </dgm:t>
    </dgm:pt>
    <dgm:pt modelId="{C9C64415-9415-4B1B-9893-5D4F3BE7217B}" type="sibTrans" cxnId="{AC49606E-02E1-440C-86B5-F11AE988485D}">
      <dgm:prSet/>
      <dgm:spPr/>
      <dgm:t>
        <a:bodyPr/>
        <a:lstStyle/>
        <a:p>
          <a:endParaRPr lang="en-US"/>
        </a:p>
      </dgm:t>
    </dgm:pt>
    <dgm:pt modelId="{15F8F07C-2E74-483A-8351-0B6A7C9C4242}" type="pres">
      <dgm:prSet presAssocID="{3E498183-BD5E-4AD3-9717-13BCF7571393}" presName="vert0" presStyleCnt="0">
        <dgm:presLayoutVars>
          <dgm:dir/>
          <dgm:animOne val="branch"/>
          <dgm:animLvl val="lvl"/>
        </dgm:presLayoutVars>
      </dgm:prSet>
      <dgm:spPr/>
    </dgm:pt>
    <dgm:pt modelId="{9409460F-CB2D-4045-83C5-FB44068E21E3}" type="pres">
      <dgm:prSet presAssocID="{F6F7CE9D-EDC1-437F-BFB5-D10687457AD0}" presName="thickLine" presStyleLbl="alignNode1" presStyleIdx="0" presStyleCnt="3"/>
      <dgm:spPr/>
    </dgm:pt>
    <dgm:pt modelId="{BC4EFCF9-53D1-45B5-A5D3-FEBF9CB80345}" type="pres">
      <dgm:prSet presAssocID="{F6F7CE9D-EDC1-437F-BFB5-D10687457AD0}" presName="horz1" presStyleCnt="0"/>
      <dgm:spPr/>
    </dgm:pt>
    <dgm:pt modelId="{A71AFE20-C286-44D3-96A2-D4EE760BE2C9}" type="pres">
      <dgm:prSet presAssocID="{F6F7CE9D-EDC1-437F-BFB5-D10687457AD0}" presName="tx1" presStyleLbl="revTx" presStyleIdx="0" presStyleCnt="3"/>
      <dgm:spPr/>
    </dgm:pt>
    <dgm:pt modelId="{0AF58A73-609F-4667-9C93-6847FF4D2C5A}" type="pres">
      <dgm:prSet presAssocID="{F6F7CE9D-EDC1-437F-BFB5-D10687457AD0}" presName="vert1" presStyleCnt="0"/>
      <dgm:spPr/>
    </dgm:pt>
    <dgm:pt modelId="{D5E0C6F8-F311-4CD6-9B00-E5ACBAB52098}" type="pres">
      <dgm:prSet presAssocID="{799DA57B-02EA-471A-9812-A44B02250B2B}" presName="thickLine" presStyleLbl="alignNode1" presStyleIdx="1" presStyleCnt="3"/>
      <dgm:spPr/>
    </dgm:pt>
    <dgm:pt modelId="{4F5EE06F-0484-4494-BAAA-C0367C3567BB}" type="pres">
      <dgm:prSet presAssocID="{799DA57B-02EA-471A-9812-A44B02250B2B}" presName="horz1" presStyleCnt="0"/>
      <dgm:spPr/>
    </dgm:pt>
    <dgm:pt modelId="{EC3F5477-3B9D-460C-AE0D-46FDF6DF3FC1}" type="pres">
      <dgm:prSet presAssocID="{799DA57B-02EA-471A-9812-A44B02250B2B}" presName="tx1" presStyleLbl="revTx" presStyleIdx="1" presStyleCnt="3"/>
      <dgm:spPr/>
    </dgm:pt>
    <dgm:pt modelId="{409AF6DA-B067-48F2-B7C8-8298DF5F768B}" type="pres">
      <dgm:prSet presAssocID="{799DA57B-02EA-471A-9812-A44B02250B2B}" presName="vert1" presStyleCnt="0"/>
      <dgm:spPr/>
    </dgm:pt>
    <dgm:pt modelId="{3D95B130-EC6E-494C-8439-8FA429802974}" type="pres">
      <dgm:prSet presAssocID="{DC22B502-B3EA-405A-896A-58C0886899C7}" presName="thickLine" presStyleLbl="alignNode1" presStyleIdx="2" presStyleCnt="3"/>
      <dgm:spPr/>
    </dgm:pt>
    <dgm:pt modelId="{FF039454-7E7C-4BF0-9F08-B07C764E4D73}" type="pres">
      <dgm:prSet presAssocID="{DC22B502-B3EA-405A-896A-58C0886899C7}" presName="horz1" presStyleCnt="0"/>
      <dgm:spPr/>
    </dgm:pt>
    <dgm:pt modelId="{D2EC79C1-7338-40CF-B824-C3A24B76CF55}" type="pres">
      <dgm:prSet presAssocID="{DC22B502-B3EA-405A-896A-58C0886899C7}" presName="tx1" presStyleLbl="revTx" presStyleIdx="2" presStyleCnt="3"/>
      <dgm:spPr/>
    </dgm:pt>
    <dgm:pt modelId="{E0E5EDE9-44AA-4F95-9271-26829B33740C}" type="pres">
      <dgm:prSet presAssocID="{DC22B502-B3EA-405A-896A-58C0886899C7}" presName="vert1" presStyleCnt="0"/>
      <dgm:spPr/>
    </dgm:pt>
  </dgm:ptLst>
  <dgm:cxnLst>
    <dgm:cxn modelId="{78178B1B-DFE8-44F9-B875-E4FD1D3CA3F9}" type="presOf" srcId="{F6F7CE9D-EDC1-437F-BFB5-D10687457AD0}" destId="{A71AFE20-C286-44D3-96A2-D4EE760BE2C9}" srcOrd="0" destOrd="0" presId="urn:microsoft.com/office/officeart/2008/layout/LinedList"/>
    <dgm:cxn modelId="{8DEADC2E-9A9F-4B69-9032-6AE0D42F0648}" type="presOf" srcId="{3E498183-BD5E-4AD3-9717-13BCF7571393}" destId="{15F8F07C-2E74-483A-8351-0B6A7C9C4242}" srcOrd="0" destOrd="0" presId="urn:microsoft.com/office/officeart/2008/layout/LinedList"/>
    <dgm:cxn modelId="{43A07A45-A8F7-4AE5-80E1-BE6606B5467C}" type="presOf" srcId="{DC22B502-B3EA-405A-896A-58C0886899C7}" destId="{D2EC79C1-7338-40CF-B824-C3A24B76CF55}" srcOrd="0" destOrd="0" presId="urn:microsoft.com/office/officeart/2008/layout/LinedList"/>
    <dgm:cxn modelId="{AC49606E-02E1-440C-86B5-F11AE988485D}" srcId="{3E498183-BD5E-4AD3-9717-13BCF7571393}" destId="{DC22B502-B3EA-405A-896A-58C0886899C7}" srcOrd="2" destOrd="0" parTransId="{17990419-245B-4246-A449-2AD2457BFDEF}" sibTransId="{C9C64415-9415-4B1B-9893-5D4F3BE7217B}"/>
    <dgm:cxn modelId="{8EFCC775-FE37-41E9-9E89-CD0473573DC6}" type="presOf" srcId="{799DA57B-02EA-471A-9812-A44B02250B2B}" destId="{EC3F5477-3B9D-460C-AE0D-46FDF6DF3FC1}" srcOrd="0" destOrd="0" presId="urn:microsoft.com/office/officeart/2008/layout/LinedList"/>
    <dgm:cxn modelId="{7CB4EEA4-87ED-41F5-877D-327E292E7684}" srcId="{3E498183-BD5E-4AD3-9717-13BCF7571393}" destId="{F6F7CE9D-EDC1-437F-BFB5-D10687457AD0}" srcOrd="0" destOrd="0" parTransId="{8CF532E5-F2C8-4F6D-88CE-1D7498F42E18}" sibTransId="{F55118CA-CF0D-4F1B-B5C6-109453C77FFE}"/>
    <dgm:cxn modelId="{A5AB5AF6-3B13-49CC-A206-BBC6642CA1F3}" srcId="{3E498183-BD5E-4AD3-9717-13BCF7571393}" destId="{799DA57B-02EA-471A-9812-A44B02250B2B}" srcOrd="1" destOrd="0" parTransId="{D0C1A2B1-ED98-46B5-8B10-17283DE35CFD}" sibTransId="{57F0C108-8F11-4937-8E88-68E995D55473}"/>
    <dgm:cxn modelId="{BE29F661-60B5-4B23-AF06-5F26445A287F}" type="presParOf" srcId="{15F8F07C-2E74-483A-8351-0B6A7C9C4242}" destId="{9409460F-CB2D-4045-83C5-FB44068E21E3}" srcOrd="0" destOrd="0" presId="urn:microsoft.com/office/officeart/2008/layout/LinedList"/>
    <dgm:cxn modelId="{D04162C8-86EA-4EDA-9A53-7D50A6D9EC6C}" type="presParOf" srcId="{15F8F07C-2E74-483A-8351-0B6A7C9C4242}" destId="{BC4EFCF9-53D1-45B5-A5D3-FEBF9CB80345}" srcOrd="1" destOrd="0" presId="urn:microsoft.com/office/officeart/2008/layout/LinedList"/>
    <dgm:cxn modelId="{B564E67E-9859-43FB-A40A-F59F72FF73F2}" type="presParOf" srcId="{BC4EFCF9-53D1-45B5-A5D3-FEBF9CB80345}" destId="{A71AFE20-C286-44D3-96A2-D4EE760BE2C9}" srcOrd="0" destOrd="0" presId="urn:microsoft.com/office/officeart/2008/layout/LinedList"/>
    <dgm:cxn modelId="{3C6D85AD-018D-464C-98E3-4435B13522A4}" type="presParOf" srcId="{BC4EFCF9-53D1-45B5-A5D3-FEBF9CB80345}" destId="{0AF58A73-609F-4667-9C93-6847FF4D2C5A}" srcOrd="1" destOrd="0" presId="urn:microsoft.com/office/officeart/2008/layout/LinedList"/>
    <dgm:cxn modelId="{17803834-BA11-4544-BF35-22B27FA37E23}" type="presParOf" srcId="{15F8F07C-2E74-483A-8351-0B6A7C9C4242}" destId="{D5E0C6F8-F311-4CD6-9B00-E5ACBAB52098}" srcOrd="2" destOrd="0" presId="urn:microsoft.com/office/officeart/2008/layout/LinedList"/>
    <dgm:cxn modelId="{38B27F11-1330-4789-A4A1-D0853102F387}" type="presParOf" srcId="{15F8F07C-2E74-483A-8351-0B6A7C9C4242}" destId="{4F5EE06F-0484-4494-BAAA-C0367C3567BB}" srcOrd="3" destOrd="0" presId="urn:microsoft.com/office/officeart/2008/layout/LinedList"/>
    <dgm:cxn modelId="{28D767FA-75EE-4E37-AC7F-C94EA1B270AE}" type="presParOf" srcId="{4F5EE06F-0484-4494-BAAA-C0367C3567BB}" destId="{EC3F5477-3B9D-460C-AE0D-46FDF6DF3FC1}" srcOrd="0" destOrd="0" presId="urn:microsoft.com/office/officeart/2008/layout/LinedList"/>
    <dgm:cxn modelId="{E674E99D-6B8B-47E3-8023-ADAEBB15003B}" type="presParOf" srcId="{4F5EE06F-0484-4494-BAAA-C0367C3567BB}" destId="{409AF6DA-B067-48F2-B7C8-8298DF5F768B}" srcOrd="1" destOrd="0" presId="urn:microsoft.com/office/officeart/2008/layout/LinedList"/>
    <dgm:cxn modelId="{FF92BE0B-A2BD-4A3B-B9F7-6C2BD256D39F}" type="presParOf" srcId="{15F8F07C-2E74-483A-8351-0B6A7C9C4242}" destId="{3D95B130-EC6E-494C-8439-8FA429802974}" srcOrd="4" destOrd="0" presId="urn:microsoft.com/office/officeart/2008/layout/LinedList"/>
    <dgm:cxn modelId="{5F74BE34-5A1A-4C75-AA3D-D1ABDF023B9A}" type="presParOf" srcId="{15F8F07C-2E74-483A-8351-0B6A7C9C4242}" destId="{FF039454-7E7C-4BF0-9F08-B07C764E4D73}" srcOrd="5" destOrd="0" presId="urn:microsoft.com/office/officeart/2008/layout/LinedList"/>
    <dgm:cxn modelId="{AD08ABC6-69BB-4C45-93A6-306FC16783E5}" type="presParOf" srcId="{FF039454-7E7C-4BF0-9F08-B07C764E4D73}" destId="{D2EC79C1-7338-40CF-B824-C3A24B76CF55}" srcOrd="0" destOrd="0" presId="urn:microsoft.com/office/officeart/2008/layout/LinedList"/>
    <dgm:cxn modelId="{68A2E582-75CC-4D79-9E9D-523DB2330C58}" type="presParOf" srcId="{FF039454-7E7C-4BF0-9F08-B07C764E4D73}" destId="{E0E5EDE9-44AA-4F95-9271-26829B33740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018D3C-367C-44A6-9877-1C504F6A26D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9D6BE15-68D8-4061-B38F-757DB1A2C8C2}">
      <dgm:prSet/>
      <dgm:spPr/>
      <dgm:t>
        <a:bodyPr/>
        <a:lstStyle/>
        <a:p>
          <a:r>
            <a:rPr lang="ru-RU" b="1"/>
            <a:t>10. За способом монтажу</a:t>
          </a:r>
          <a:endParaRPr lang="en-US"/>
        </a:p>
      </dgm:t>
    </dgm:pt>
    <dgm:pt modelId="{9ECFE270-4A33-41C8-81B0-3A39B72EA82E}" type="parTrans" cxnId="{18BBE0C7-5530-475B-8F62-4270005AAA79}">
      <dgm:prSet/>
      <dgm:spPr/>
      <dgm:t>
        <a:bodyPr/>
        <a:lstStyle/>
        <a:p>
          <a:endParaRPr lang="en-US"/>
        </a:p>
      </dgm:t>
    </dgm:pt>
    <dgm:pt modelId="{46ECFCEB-C41B-4E3F-94BF-4E8C1F9EE744}" type="sibTrans" cxnId="{18BBE0C7-5530-475B-8F62-4270005AAA79}">
      <dgm:prSet/>
      <dgm:spPr/>
      <dgm:t>
        <a:bodyPr/>
        <a:lstStyle/>
        <a:p>
          <a:endParaRPr lang="en-US"/>
        </a:p>
      </dgm:t>
    </dgm:pt>
    <dgm:pt modelId="{6052F649-CA00-4B92-B282-F7D7A7FFB2EE}">
      <dgm:prSet/>
      <dgm:spPr/>
      <dgm:t>
        <a:bodyPr/>
        <a:lstStyle/>
        <a:p>
          <a:r>
            <a:rPr lang="ru-RU" b="1"/>
            <a:t>Моноблочні насоси</a:t>
          </a:r>
          <a:r>
            <a:rPr lang="ru-RU"/>
            <a:t>: електродвигун та насосна частина об'єднані в одному корпусі.</a:t>
          </a:r>
          <a:endParaRPr lang="en-US"/>
        </a:p>
      </dgm:t>
    </dgm:pt>
    <dgm:pt modelId="{C57C1411-83B5-4BD9-8983-458CC3C87294}" type="parTrans" cxnId="{F0A6E5EF-01D7-4EB7-8CF9-F59AFA23498A}">
      <dgm:prSet/>
      <dgm:spPr/>
      <dgm:t>
        <a:bodyPr/>
        <a:lstStyle/>
        <a:p>
          <a:endParaRPr lang="en-US"/>
        </a:p>
      </dgm:t>
    </dgm:pt>
    <dgm:pt modelId="{002FC24D-7F18-490A-A325-AFC4DD0C0443}" type="sibTrans" cxnId="{F0A6E5EF-01D7-4EB7-8CF9-F59AFA23498A}">
      <dgm:prSet/>
      <dgm:spPr/>
      <dgm:t>
        <a:bodyPr/>
        <a:lstStyle/>
        <a:p>
          <a:endParaRPr lang="en-US"/>
        </a:p>
      </dgm:t>
    </dgm:pt>
    <dgm:pt modelId="{BCF0E8B5-4638-4815-90D1-16FE3AF5F93F}">
      <dgm:prSet/>
      <dgm:spPr/>
      <dgm:t>
        <a:bodyPr/>
        <a:lstStyle/>
        <a:p>
          <a:r>
            <a:rPr lang="ru-RU" b="1"/>
            <a:t>Насоси з муфтовим з'єднанням</a:t>
          </a:r>
          <a:r>
            <a:rPr lang="ru-RU"/>
            <a:t>: насосна частина та двигун з'єднані через муфту.</a:t>
          </a:r>
          <a:endParaRPr lang="en-US"/>
        </a:p>
      </dgm:t>
    </dgm:pt>
    <dgm:pt modelId="{4059517B-CD06-4B8E-B180-9BD028E99C62}" type="parTrans" cxnId="{04B9954A-C5ED-4BCD-9E45-F870B1D1478F}">
      <dgm:prSet/>
      <dgm:spPr/>
      <dgm:t>
        <a:bodyPr/>
        <a:lstStyle/>
        <a:p>
          <a:endParaRPr lang="en-US"/>
        </a:p>
      </dgm:t>
    </dgm:pt>
    <dgm:pt modelId="{B6934A4E-CE93-44CE-8797-E58A35CEEBC8}" type="sibTrans" cxnId="{04B9954A-C5ED-4BCD-9E45-F870B1D1478F}">
      <dgm:prSet/>
      <dgm:spPr/>
      <dgm:t>
        <a:bodyPr/>
        <a:lstStyle/>
        <a:p>
          <a:endParaRPr lang="en-US"/>
        </a:p>
      </dgm:t>
    </dgm:pt>
    <dgm:pt modelId="{12A1DAA7-1452-49C9-9F16-11B40F7F7A93}" type="pres">
      <dgm:prSet presAssocID="{25018D3C-367C-44A6-9877-1C504F6A26D6}" presName="linear" presStyleCnt="0">
        <dgm:presLayoutVars>
          <dgm:animLvl val="lvl"/>
          <dgm:resizeHandles val="exact"/>
        </dgm:presLayoutVars>
      </dgm:prSet>
      <dgm:spPr/>
    </dgm:pt>
    <dgm:pt modelId="{E7064640-7EF3-48EF-9E59-B343FB932A2C}" type="pres">
      <dgm:prSet presAssocID="{49D6BE15-68D8-4061-B38F-757DB1A2C8C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07F0258-1C28-4138-8FF2-28D7E6D664D0}" type="pres">
      <dgm:prSet presAssocID="{46ECFCEB-C41B-4E3F-94BF-4E8C1F9EE744}" presName="spacer" presStyleCnt="0"/>
      <dgm:spPr/>
    </dgm:pt>
    <dgm:pt modelId="{B3DD4959-F87C-4C2A-9472-1D8D2E67E59A}" type="pres">
      <dgm:prSet presAssocID="{6052F649-CA00-4B92-B282-F7D7A7FFB2E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4AB42E7-9122-4C3D-996B-BFF1094AC4CB}" type="pres">
      <dgm:prSet presAssocID="{002FC24D-7F18-490A-A325-AFC4DD0C0443}" presName="spacer" presStyleCnt="0"/>
      <dgm:spPr/>
    </dgm:pt>
    <dgm:pt modelId="{5B8846D7-1BBC-456E-BC74-B780385AE7B0}" type="pres">
      <dgm:prSet presAssocID="{BCF0E8B5-4638-4815-90D1-16FE3AF5F93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B7D731D-894B-4DDD-A043-8A7F709AF34F}" type="presOf" srcId="{6052F649-CA00-4B92-B282-F7D7A7FFB2EE}" destId="{B3DD4959-F87C-4C2A-9472-1D8D2E67E59A}" srcOrd="0" destOrd="0" presId="urn:microsoft.com/office/officeart/2005/8/layout/vList2"/>
    <dgm:cxn modelId="{9CEB963D-DCD6-4FB1-944B-2E47354F9F8E}" type="presOf" srcId="{25018D3C-367C-44A6-9877-1C504F6A26D6}" destId="{12A1DAA7-1452-49C9-9F16-11B40F7F7A93}" srcOrd="0" destOrd="0" presId="urn:microsoft.com/office/officeart/2005/8/layout/vList2"/>
    <dgm:cxn modelId="{04B9954A-C5ED-4BCD-9E45-F870B1D1478F}" srcId="{25018D3C-367C-44A6-9877-1C504F6A26D6}" destId="{BCF0E8B5-4638-4815-90D1-16FE3AF5F93F}" srcOrd="2" destOrd="0" parTransId="{4059517B-CD06-4B8E-B180-9BD028E99C62}" sibTransId="{B6934A4E-CE93-44CE-8797-E58A35CEEBC8}"/>
    <dgm:cxn modelId="{2DA617BC-2552-4DA1-AA26-0A6CC9B74510}" type="presOf" srcId="{49D6BE15-68D8-4061-B38F-757DB1A2C8C2}" destId="{E7064640-7EF3-48EF-9E59-B343FB932A2C}" srcOrd="0" destOrd="0" presId="urn:microsoft.com/office/officeart/2005/8/layout/vList2"/>
    <dgm:cxn modelId="{18BBE0C7-5530-475B-8F62-4270005AAA79}" srcId="{25018D3C-367C-44A6-9877-1C504F6A26D6}" destId="{49D6BE15-68D8-4061-B38F-757DB1A2C8C2}" srcOrd="0" destOrd="0" parTransId="{9ECFE270-4A33-41C8-81B0-3A39B72EA82E}" sibTransId="{46ECFCEB-C41B-4E3F-94BF-4E8C1F9EE744}"/>
    <dgm:cxn modelId="{6156F5E5-0F1C-4A6A-83CA-5E6F79BA310B}" type="presOf" srcId="{BCF0E8B5-4638-4815-90D1-16FE3AF5F93F}" destId="{5B8846D7-1BBC-456E-BC74-B780385AE7B0}" srcOrd="0" destOrd="0" presId="urn:microsoft.com/office/officeart/2005/8/layout/vList2"/>
    <dgm:cxn modelId="{F0A6E5EF-01D7-4EB7-8CF9-F59AFA23498A}" srcId="{25018D3C-367C-44A6-9877-1C504F6A26D6}" destId="{6052F649-CA00-4B92-B282-F7D7A7FFB2EE}" srcOrd="1" destOrd="0" parTransId="{C57C1411-83B5-4BD9-8983-458CC3C87294}" sibTransId="{002FC24D-7F18-490A-A325-AFC4DD0C0443}"/>
    <dgm:cxn modelId="{42843483-F20D-46D9-9657-C240B26C8E59}" type="presParOf" srcId="{12A1DAA7-1452-49C9-9F16-11B40F7F7A93}" destId="{E7064640-7EF3-48EF-9E59-B343FB932A2C}" srcOrd="0" destOrd="0" presId="urn:microsoft.com/office/officeart/2005/8/layout/vList2"/>
    <dgm:cxn modelId="{0AED220C-39BB-4BFB-B272-4C690EC0A74A}" type="presParOf" srcId="{12A1DAA7-1452-49C9-9F16-11B40F7F7A93}" destId="{107F0258-1C28-4138-8FF2-28D7E6D664D0}" srcOrd="1" destOrd="0" presId="urn:microsoft.com/office/officeart/2005/8/layout/vList2"/>
    <dgm:cxn modelId="{2E9C7B82-23BB-40B5-BC55-DFE44CEC9E7A}" type="presParOf" srcId="{12A1DAA7-1452-49C9-9F16-11B40F7F7A93}" destId="{B3DD4959-F87C-4C2A-9472-1D8D2E67E59A}" srcOrd="2" destOrd="0" presId="urn:microsoft.com/office/officeart/2005/8/layout/vList2"/>
    <dgm:cxn modelId="{6E8A4B80-7DD1-4802-9C94-3113C798A93F}" type="presParOf" srcId="{12A1DAA7-1452-49C9-9F16-11B40F7F7A93}" destId="{84AB42E7-9122-4C3D-996B-BFF1094AC4CB}" srcOrd="3" destOrd="0" presId="urn:microsoft.com/office/officeart/2005/8/layout/vList2"/>
    <dgm:cxn modelId="{82D66833-6579-454C-B933-3D0E7136D931}" type="presParOf" srcId="{12A1DAA7-1452-49C9-9F16-11B40F7F7A93}" destId="{5B8846D7-1BBC-456E-BC74-B780385AE7B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B3EA3A-2F0A-4037-A296-7CFF86A5AAE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199FBBA-A7CB-44C1-9097-95A12DF4900E}">
      <dgm:prSet/>
      <dgm:spPr/>
      <dgm:t>
        <a:bodyPr/>
        <a:lstStyle/>
        <a:p>
          <a:r>
            <a:rPr lang="uk-UA" b="1"/>
            <a:t>11. За типом приводу</a:t>
          </a:r>
          <a:endParaRPr lang="en-US"/>
        </a:p>
      </dgm:t>
    </dgm:pt>
    <dgm:pt modelId="{A4AD2A46-DDDC-4653-9641-D9871C5BB93D}" type="parTrans" cxnId="{E8E4BD7A-4D2C-4FEC-B5EF-F96C49CC6585}">
      <dgm:prSet/>
      <dgm:spPr/>
      <dgm:t>
        <a:bodyPr/>
        <a:lstStyle/>
        <a:p>
          <a:endParaRPr lang="en-US"/>
        </a:p>
      </dgm:t>
    </dgm:pt>
    <dgm:pt modelId="{0C183C0B-A974-4BEA-BAB5-8AAAFF975C3F}" type="sibTrans" cxnId="{E8E4BD7A-4D2C-4FEC-B5EF-F96C49CC6585}">
      <dgm:prSet/>
      <dgm:spPr/>
      <dgm:t>
        <a:bodyPr/>
        <a:lstStyle/>
        <a:p>
          <a:endParaRPr lang="en-US"/>
        </a:p>
      </dgm:t>
    </dgm:pt>
    <dgm:pt modelId="{47050F91-314F-4221-9A7B-2706A4CBF493}">
      <dgm:prSet/>
      <dgm:spPr/>
      <dgm:t>
        <a:bodyPr/>
        <a:lstStyle/>
        <a:p>
          <a:r>
            <a:rPr lang="uk-UA" b="1"/>
            <a:t>Електричні насоси</a:t>
          </a:r>
          <a:r>
            <a:rPr lang="uk-UA"/>
            <a:t>: приводяться в дію електродвигуном.</a:t>
          </a:r>
          <a:endParaRPr lang="en-US"/>
        </a:p>
      </dgm:t>
    </dgm:pt>
    <dgm:pt modelId="{674D7947-3658-4DD3-A046-0D3978B747E2}" type="parTrans" cxnId="{311ECBBC-1A27-438C-BEEF-D608F6734449}">
      <dgm:prSet/>
      <dgm:spPr/>
      <dgm:t>
        <a:bodyPr/>
        <a:lstStyle/>
        <a:p>
          <a:endParaRPr lang="en-US"/>
        </a:p>
      </dgm:t>
    </dgm:pt>
    <dgm:pt modelId="{FA9B4603-5E62-4323-9D22-9C974CBE4E69}" type="sibTrans" cxnId="{311ECBBC-1A27-438C-BEEF-D608F6734449}">
      <dgm:prSet/>
      <dgm:spPr/>
      <dgm:t>
        <a:bodyPr/>
        <a:lstStyle/>
        <a:p>
          <a:endParaRPr lang="en-US"/>
        </a:p>
      </dgm:t>
    </dgm:pt>
    <dgm:pt modelId="{5732EFF2-84E8-42EA-8BFE-F79EA5760F2B}">
      <dgm:prSet/>
      <dgm:spPr/>
      <dgm:t>
        <a:bodyPr/>
        <a:lstStyle/>
        <a:p>
          <a:r>
            <a:rPr lang="uk-UA" b="1"/>
            <a:t>Дизельні насоси</a:t>
          </a:r>
          <a:r>
            <a:rPr lang="uk-UA"/>
            <a:t>: використовують дизельний двигун для приводу, що зручно в місцях без електропостачання.</a:t>
          </a:r>
          <a:endParaRPr lang="en-US"/>
        </a:p>
      </dgm:t>
    </dgm:pt>
    <dgm:pt modelId="{0502F316-2DCF-46C6-9868-1E299808D407}" type="parTrans" cxnId="{6BD4C64C-84FF-487B-9A1E-706C3BB2F428}">
      <dgm:prSet/>
      <dgm:spPr/>
      <dgm:t>
        <a:bodyPr/>
        <a:lstStyle/>
        <a:p>
          <a:endParaRPr lang="en-US"/>
        </a:p>
      </dgm:t>
    </dgm:pt>
    <dgm:pt modelId="{0CD61EC6-C06F-4C90-B045-A2095AC47AE8}" type="sibTrans" cxnId="{6BD4C64C-84FF-487B-9A1E-706C3BB2F428}">
      <dgm:prSet/>
      <dgm:spPr/>
      <dgm:t>
        <a:bodyPr/>
        <a:lstStyle/>
        <a:p>
          <a:endParaRPr lang="en-US"/>
        </a:p>
      </dgm:t>
    </dgm:pt>
    <dgm:pt modelId="{73B83876-9FFE-4417-B6AE-F775080286F4}">
      <dgm:prSet/>
      <dgm:spPr/>
      <dgm:t>
        <a:bodyPr/>
        <a:lstStyle/>
        <a:p>
          <a:r>
            <a:rPr lang="uk-UA" b="1"/>
            <a:t>Гідравлічні насоси</a:t>
          </a:r>
          <a:r>
            <a:rPr lang="uk-UA"/>
            <a:t>: приводяться в дію гідравлічним двигуном.</a:t>
          </a:r>
          <a:endParaRPr lang="en-US"/>
        </a:p>
      </dgm:t>
    </dgm:pt>
    <dgm:pt modelId="{27C15F42-49EA-45D1-AA64-6AFB85B02164}" type="parTrans" cxnId="{AE3396D8-59E4-43E6-96CC-DF5262C6FAA5}">
      <dgm:prSet/>
      <dgm:spPr/>
      <dgm:t>
        <a:bodyPr/>
        <a:lstStyle/>
        <a:p>
          <a:endParaRPr lang="en-US"/>
        </a:p>
      </dgm:t>
    </dgm:pt>
    <dgm:pt modelId="{75EB004B-D256-45D7-935F-641A15B9AAAC}" type="sibTrans" cxnId="{AE3396D8-59E4-43E6-96CC-DF5262C6FAA5}">
      <dgm:prSet/>
      <dgm:spPr/>
      <dgm:t>
        <a:bodyPr/>
        <a:lstStyle/>
        <a:p>
          <a:endParaRPr lang="en-US"/>
        </a:p>
      </dgm:t>
    </dgm:pt>
    <dgm:pt modelId="{E093EA06-B8C8-43D5-B445-A69C5B508AB7}" type="pres">
      <dgm:prSet presAssocID="{6DB3EA3A-2F0A-4037-A296-7CFF86A5AAEC}" presName="linear" presStyleCnt="0">
        <dgm:presLayoutVars>
          <dgm:animLvl val="lvl"/>
          <dgm:resizeHandles val="exact"/>
        </dgm:presLayoutVars>
      </dgm:prSet>
      <dgm:spPr/>
    </dgm:pt>
    <dgm:pt modelId="{6D672F91-21B9-48AD-8949-B44944FB184D}" type="pres">
      <dgm:prSet presAssocID="{9199FBBA-A7CB-44C1-9097-95A12DF4900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0D1F3D5-66E7-4D42-8FC1-9EDFDDF38E24}" type="pres">
      <dgm:prSet presAssocID="{0C183C0B-A974-4BEA-BAB5-8AAAFF975C3F}" presName="spacer" presStyleCnt="0"/>
      <dgm:spPr/>
    </dgm:pt>
    <dgm:pt modelId="{0C57B1CB-1631-42CF-9DEC-6FA8F8CD138F}" type="pres">
      <dgm:prSet presAssocID="{47050F91-314F-4221-9A7B-2706A4CBF49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FEB3386-A132-495D-8BF5-24A325A8B967}" type="pres">
      <dgm:prSet presAssocID="{FA9B4603-5E62-4323-9D22-9C974CBE4E69}" presName="spacer" presStyleCnt="0"/>
      <dgm:spPr/>
    </dgm:pt>
    <dgm:pt modelId="{8CC7719E-251A-4D72-84CD-CC9542730189}" type="pres">
      <dgm:prSet presAssocID="{5732EFF2-84E8-42EA-8BFE-F79EA5760F2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7904D63-4369-4AD7-9B50-431B9197C38C}" type="pres">
      <dgm:prSet presAssocID="{0CD61EC6-C06F-4C90-B045-A2095AC47AE8}" presName="spacer" presStyleCnt="0"/>
      <dgm:spPr/>
    </dgm:pt>
    <dgm:pt modelId="{5C9A8EC4-D32E-4E65-9083-9DF99B6F81BC}" type="pres">
      <dgm:prSet presAssocID="{73B83876-9FFE-4417-B6AE-F775080286F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EBCC41F-0175-4FC4-9285-8D2B4FE63814}" type="presOf" srcId="{9199FBBA-A7CB-44C1-9097-95A12DF4900E}" destId="{6D672F91-21B9-48AD-8949-B44944FB184D}" srcOrd="0" destOrd="0" presId="urn:microsoft.com/office/officeart/2005/8/layout/vList2"/>
    <dgm:cxn modelId="{086DE836-5502-4D65-B580-F7CC67F10C2A}" type="presOf" srcId="{73B83876-9FFE-4417-B6AE-F775080286F4}" destId="{5C9A8EC4-D32E-4E65-9083-9DF99B6F81BC}" srcOrd="0" destOrd="0" presId="urn:microsoft.com/office/officeart/2005/8/layout/vList2"/>
    <dgm:cxn modelId="{93760E60-9D7A-4D49-AE8E-8196E1F43384}" type="presOf" srcId="{47050F91-314F-4221-9A7B-2706A4CBF493}" destId="{0C57B1CB-1631-42CF-9DEC-6FA8F8CD138F}" srcOrd="0" destOrd="0" presId="urn:microsoft.com/office/officeart/2005/8/layout/vList2"/>
    <dgm:cxn modelId="{6BD4C64C-84FF-487B-9A1E-706C3BB2F428}" srcId="{6DB3EA3A-2F0A-4037-A296-7CFF86A5AAEC}" destId="{5732EFF2-84E8-42EA-8BFE-F79EA5760F2B}" srcOrd="2" destOrd="0" parTransId="{0502F316-2DCF-46C6-9868-1E299808D407}" sibTransId="{0CD61EC6-C06F-4C90-B045-A2095AC47AE8}"/>
    <dgm:cxn modelId="{E8E4BD7A-4D2C-4FEC-B5EF-F96C49CC6585}" srcId="{6DB3EA3A-2F0A-4037-A296-7CFF86A5AAEC}" destId="{9199FBBA-A7CB-44C1-9097-95A12DF4900E}" srcOrd="0" destOrd="0" parTransId="{A4AD2A46-DDDC-4653-9641-D9871C5BB93D}" sibTransId="{0C183C0B-A974-4BEA-BAB5-8AAAFF975C3F}"/>
    <dgm:cxn modelId="{7DF12BAC-F842-4F6B-9E50-F35A08E89433}" type="presOf" srcId="{5732EFF2-84E8-42EA-8BFE-F79EA5760F2B}" destId="{8CC7719E-251A-4D72-84CD-CC9542730189}" srcOrd="0" destOrd="0" presId="urn:microsoft.com/office/officeart/2005/8/layout/vList2"/>
    <dgm:cxn modelId="{D83CF3B0-45BC-42DA-9825-9E1E611E130F}" type="presOf" srcId="{6DB3EA3A-2F0A-4037-A296-7CFF86A5AAEC}" destId="{E093EA06-B8C8-43D5-B445-A69C5B508AB7}" srcOrd="0" destOrd="0" presId="urn:microsoft.com/office/officeart/2005/8/layout/vList2"/>
    <dgm:cxn modelId="{311ECBBC-1A27-438C-BEEF-D608F6734449}" srcId="{6DB3EA3A-2F0A-4037-A296-7CFF86A5AAEC}" destId="{47050F91-314F-4221-9A7B-2706A4CBF493}" srcOrd="1" destOrd="0" parTransId="{674D7947-3658-4DD3-A046-0D3978B747E2}" sibTransId="{FA9B4603-5E62-4323-9D22-9C974CBE4E69}"/>
    <dgm:cxn modelId="{AE3396D8-59E4-43E6-96CC-DF5262C6FAA5}" srcId="{6DB3EA3A-2F0A-4037-A296-7CFF86A5AAEC}" destId="{73B83876-9FFE-4417-B6AE-F775080286F4}" srcOrd="3" destOrd="0" parTransId="{27C15F42-49EA-45D1-AA64-6AFB85B02164}" sibTransId="{75EB004B-D256-45D7-935F-641A15B9AAAC}"/>
    <dgm:cxn modelId="{5E177769-2808-480A-8924-26378AC3CEA7}" type="presParOf" srcId="{E093EA06-B8C8-43D5-B445-A69C5B508AB7}" destId="{6D672F91-21B9-48AD-8949-B44944FB184D}" srcOrd="0" destOrd="0" presId="urn:microsoft.com/office/officeart/2005/8/layout/vList2"/>
    <dgm:cxn modelId="{A7357669-DEC7-45A5-B9FD-26EF6F4157BC}" type="presParOf" srcId="{E093EA06-B8C8-43D5-B445-A69C5B508AB7}" destId="{80D1F3D5-66E7-4D42-8FC1-9EDFDDF38E24}" srcOrd="1" destOrd="0" presId="urn:microsoft.com/office/officeart/2005/8/layout/vList2"/>
    <dgm:cxn modelId="{BC79B54A-2EEC-41EF-BC88-753F7EF17096}" type="presParOf" srcId="{E093EA06-B8C8-43D5-B445-A69C5B508AB7}" destId="{0C57B1CB-1631-42CF-9DEC-6FA8F8CD138F}" srcOrd="2" destOrd="0" presId="urn:microsoft.com/office/officeart/2005/8/layout/vList2"/>
    <dgm:cxn modelId="{B0DCF71D-2E56-4720-A7E6-F77F0BE44ACE}" type="presParOf" srcId="{E093EA06-B8C8-43D5-B445-A69C5B508AB7}" destId="{7FEB3386-A132-495D-8BF5-24A325A8B967}" srcOrd="3" destOrd="0" presId="urn:microsoft.com/office/officeart/2005/8/layout/vList2"/>
    <dgm:cxn modelId="{C0583522-49CC-41DC-89E4-B0547723509C}" type="presParOf" srcId="{E093EA06-B8C8-43D5-B445-A69C5B508AB7}" destId="{8CC7719E-251A-4D72-84CD-CC9542730189}" srcOrd="4" destOrd="0" presId="urn:microsoft.com/office/officeart/2005/8/layout/vList2"/>
    <dgm:cxn modelId="{F9F917B0-78F6-42F1-90BF-86ABA885579E}" type="presParOf" srcId="{E093EA06-B8C8-43D5-B445-A69C5B508AB7}" destId="{A7904D63-4369-4AD7-9B50-431B9197C38C}" srcOrd="5" destOrd="0" presId="urn:microsoft.com/office/officeart/2005/8/layout/vList2"/>
    <dgm:cxn modelId="{58329A20-0CB3-479B-811B-E91331A9EC6A}" type="presParOf" srcId="{E093EA06-B8C8-43D5-B445-A69C5B508AB7}" destId="{5C9A8EC4-D32E-4E65-9083-9DF99B6F81B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E4A067-8C54-4FAD-B882-FA63DB26CB5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ABE0165-6F4E-427A-889C-203138842669}">
      <dgm:prSet/>
      <dgm:spPr/>
      <dgm:t>
        <a:bodyPr/>
        <a:lstStyle/>
        <a:p>
          <a:r>
            <a:rPr lang="ru-RU" b="1"/>
            <a:t>12. За специфічними властивостями</a:t>
          </a:r>
          <a:endParaRPr lang="en-US"/>
        </a:p>
      </dgm:t>
    </dgm:pt>
    <dgm:pt modelId="{EF0D8AEB-E95A-43B3-AA86-6983910B6118}" type="parTrans" cxnId="{B452825F-6BC1-4238-8748-1E3D057975BC}">
      <dgm:prSet/>
      <dgm:spPr/>
      <dgm:t>
        <a:bodyPr/>
        <a:lstStyle/>
        <a:p>
          <a:endParaRPr lang="en-US"/>
        </a:p>
      </dgm:t>
    </dgm:pt>
    <dgm:pt modelId="{75CC324D-DFAE-431A-A4A5-53134F00E555}" type="sibTrans" cxnId="{B452825F-6BC1-4238-8748-1E3D057975BC}">
      <dgm:prSet/>
      <dgm:spPr/>
      <dgm:t>
        <a:bodyPr/>
        <a:lstStyle/>
        <a:p>
          <a:endParaRPr lang="en-US"/>
        </a:p>
      </dgm:t>
    </dgm:pt>
    <dgm:pt modelId="{7D8AE79B-843E-4C1B-828A-CAEFB1352A40}">
      <dgm:prSet/>
      <dgm:spPr/>
      <dgm:t>
        <a:bodyPr/>
        <a:lstStyle/>
        <a:p>
          <a:r>
            <a:rPr lang="ru-RU" b="1"/>
            <a:t>Самовсмоктувальні насоси</a:t>
          </a:r>
          <a:r>
            <a:rPr lang="ru-RU"/>
            <a:t>: здатні починати роботу без попередньої заливки робочої камери рідиною.</a:t>
          </a:r>
          <a:endParaRPr lang="en-US"/>
        </a:p>
      </dgm:t>
    </dgm:pt>
    <dgm:pt modelId="{9DF4D718-56B7-4EA3-83C7-E4842ACA26BB}" type="parTrans" cxnId="{E91E6125-FC4A-4054-954A-65AE6C793D68}">
      <dgm:prSet/>
      <dgm:spPr/>
      <dgm:t>
        <a:bodyPr/>
        <a:lstStyle/>
        <a:p>
          <a:endParaRPr lang="en-US"/>
        </a:p>
      </dgm:t>
    </dgm:pt>
    <dgm:pt modelId="{DFDCE283-851B-4333-B8E8-A1C3C00DA301}" type="sibTrans" cxnId="{E91E6125-FC4A-4054-954A-65AE6C793D68}">
      <dgm:prSet/>
      <dgm:spPr/>
      <dgm:t>
        <a:bodyPr/>
        <a:lstStyle/>
        <a:p>
          <a:endParaRPr lang="en-US"/>
        </a:p>
      </dgm:t>
    </dgm:pt>
    <dgm:pt modelId="{E32264CB-9D99-43AB-BE52-28C838E11E7D}">
      <dgm:prSet/>
      <dgm:spPr/>
      <dgm:t>
        <a:bodyPr/>
        <a:lstStyle/>
        <a:p>
          <a:r>
            <a:rPr lang="ru-RU" b="1"/>
            <a:t>Насоси з регульованою продуктивністю</a:t>
          </a:r>
          <a:r>
            <a:rPr lang="ru-RU"/>
            <a:t>: оснащені системами для зміни продуктивності під час роботи.</a:t>
          </a:r>
          <a:endParaRPr lang="en-US"/>
        </a:p>
      </dgm:t>
    </dgm:pt>
    <dgm:pt modelId="{3CDC3BC4-DCB0-45F5-A93D-A2EC17D9EA3C}" type="parTrans" cxnId="{8D65B261-25AF-4040-89DC-5EE920D77DAE}">
      <dgm:prSet/>
      <dgm:spPr/>
      <dgm:t>
        <a:bodyPr/>
        <a:lstStyle/>
        <a:p>
          <a:endParaRPr lang="en-US"/>
        </a:p>
      </dgm:t>
    </dgm:pt>
    <dgm:pt modelId="{5C07B78E-1561-41A2-BAB4-C9F5BDE88878}" type="sibTrans" cxnId="{8D65B261-25AF-4040-89DC-5EE920D77DAE}">
      <dgm:prSet/>
      <dgm:spPr/>
      <dgm:t>
        <a:bodyPr/>
        <a:lstStyle/>
        <a:p>
          <a:endParaRPr lang="en-US"/>
        </a:p>
      </dgm:t>
    </dgm:pt>
    <dgm:pt modelId="{1CF53634-9024-4D55-8E4B-0A217ACE3F5F}" type="pres">
      <dgm:prSet presAssocID="{F0E4A067-8C54-4FAD-B882-FA63DB26CB5B}" presName="vert0" presStyleCnt="0">
        <dgm:presLayoutVars>
          <dgm:dir/>
          <dgm:animOne val="branch"/>
          <dgm:animLvl val="lvl"/>
        </dgm:presLayoutVars>
      </dgm:prSet>
      <dgm:spPr/>
    </dgm:pt>
    <dgm:pt modelId="{4C9B183C-0A40-44A9-BE58-A415F4AB69A0}" type="pres">
      <dgm:prSet presAssocID="{BABE0165-6F4E-427A-889C-203138842669}" presName="thickLine" presStyleLbl="alignNode1" presStyleIdx="0" presStyleCnt="3"/>
      <dgm:spPr/>
    </dgm:pt>
    <dgm:pt modelId="{522DB781-0FA1-4DDB-967E-9253626E3085}" type="pres">
      <dgm:prSet presAssocID="{BABE0165-6F4E-427A-889C-203138842669}" presName="horz1" presStyleCnt="0"/>
      <dgm:spPr/>
    </dgm:pt>
    <dgm:pt modelId="{1F6B68CB-A89C-40B2-B1E3-5F6F40DECAA8}" type="pres">
      <dgm:prSet presAssocID="{BABE0165-6F4E-427A-889C-203138842669}" presName="tx1" presStyleLbl="revTx" presStyleIdx="0" presStyleCnt="3"/>
      <dgm:spPr/>
    </dgm:pt>
    <dgm:pt modelId="{BB73A878-6955-4733-ADAD-A32AAAC4014D}" type="pres">
      <dgm:prSet presAssocID="{BABE0165-6F4E-427A-889C-203138842669}" presName="vert1" presStyleCnt="0"/>
      <dgm:spPr/>
    </dgm:pt>
    <dgm:pt modelId="{49356B0E-D9EC-4A48-B256-5588BC8E032B}" type="pres">
      <dgm:prSet presAssocID="{7D8AE79B-843E-4C1B-828A-CAEFB1352A40}" presName="thickLine" presStyleLbl="alignNode1" presStyleIdx="1" presStyleCnt="3"/>
      <dgm:spPr/>
    </dgm:pt>
    <dgm:pt modelId="{D3EF62AE-2F33-48AB-95EF-442457802147}" type="pres">
      <dgm:prSet presAssocID="{7D8AE79B-843E-4C1B-828A-CAEFB1352A40}" presName="horz1" presStyleCnt="0"/>
      <dgm:spPr/>
    </dgm:pt>
    <dgm:pt modelId="{66F82F92-1056-4059-949D-9BA91DC0B454}" type="pres">
      <dgm:prSet presAssocID="{7D8AE79B-843E-4C1B-828A-CAEFB1352A40}" presName="tx1" presStyleLbl="revTx" presStyleIdx="1" presStyleCnt="3"/>
      <dgm:spPr/>
    </dgm:pt>
    <dgm:pt modelId="{5AAC3F85-EBCF-4329-9E77-1358758B499F}" type="pres">
      <dgm:prSet presAssocID="{7D8AE79B-843E-4C1B-828A-CAEFB1352A40}" presName="vert1" presStyleCnt="0"/>
      <dgm:spPr/>
    </dgm:pt>
    <dgm:pt modelId="{D22FAB16-922C-4075-B556-1246CE04A50A}" type="pres">
      <dgm:prSet presAssocID="{E32264CB-9D99-43AB-BE52-28C838E11E7D}" presName="thickLine" presStyleLbl="alignNode1" presStyleIdx="2" presStyleCnt="3"/>
      <dgm:spPr/>
    </dgm:pt>
    <dgm:pt modelId="{3E9CE7BC-B339-46DB-96D5-21C9C267ACA0}" type="pres">
      <dgm:prSet presAssocID="{E32264CB-9D99-43AB-BE52-28C838E11E7D}" presName="horz1" presStyleCnt="0"/>
      <dgm:spPr/>
    </dgm:pt>
    <dgm:pt modelId="{2512FBF6-7D9C-4BA1-BD19-2C8EF58EFD13}" type="pres">
      <dgm:prSet presAssocID="{E32264CB-9D99-43AB-BE52-28C838E11E7D}" presName="tx1" presStyleLbl="revTx" presStyleIdx="2" presStyleCnt="3"/>
      <dgm:spPr/>
    </dgm:pt>
    <dgm:pt modelId="{6A2C83C9-9B6F-4E80-8976-3449F8A05102}" type="pres">
      <dgm:prSet presAssocID="{E32264CB-9D99-43AB-BE52-28C838E11E7D}" presName="vert1" presStyleCnt="0"/>
      <dgm:spPr/>
    </dgm:pt>
  </dgm:ptLst>
  <dgm:cxnLst>
    <dgm:cxn modelId="{F420051E-E0D8-48BB-BE8F-888768E69C5C}" type="presOf" srcId="{F0E4A067-8C54-4FAD-B882-FA63DB26CB5B}" destId="{1CF53634-9024-4D55-8E4B-0A217ACE3F5F}" srcOrd="0" destOrd="0" presId="urn:microsoft.com/office/officeart/2008/layout/LinedList"/>
    <dgm:cxn modelId="{E91E6125-FC4A-4054-954A-65AE6C793D68}" srcId="{F0E4A067-8C54-4FAD-B882-FA63DB26CB5B}" destId="{7D8AE79B-843E-4C1B-828A-CAEFB1352A40}" srcOrd="1" destOrd="0" parTransId="{9DF4D718-56B7-4EA3-83C7-E4842ACA26BB}" sibTransId="{DFDCE283-851B-4333-B8E8-A1C3C00DA301}"/>
    <dgm:cxn modelId="{12CCBE35-8B68-4143-8B15-D03EEB7EDF69}" type="presOf" srcId="{E32264CB-9D99-43AB-BE52-28C838E11E7D}" destId="{2512FBF6-7D9C-4BA1-BD19-2C8EF58EFD13}" srcOrd="0" destOrd="0" presId="urn:microsoft.com/office/officeart/2008/layout/LinedList"/>
    <dgm:cxn modelId="{7526763E-8448-44EB-89ED-CE5D86B4348B}" type="presOf" srcId="{7D8AE79B-843E-4C1B-828A-CAEFB1352A40}" destId="{66F82F92-1056-4059-949D-9BA91DC0B454}" srcOrd="0" destOrd="0" presId="urn:microsoft.com/office/officeart/2008/layout/LinedList"/>
    <dgm:cxn modelId="{B452825F-6BC1-4238-8748-1E3D057975BC}" srcId="{F0E4A067-8C54-4FAD-B882-FA63DB26CB5B}" destId="{BABE0165-6F4E-427A-889C-203138842669}" srcOrd="0" destOrd="0" parTransId="{EF0D8AEB-E95A-43B3-AA86-6983910B6118}" sibTransId="{75CC324D-DFAE-431A-A4A5-53134F00E555}"/>
    <dgm:cxn modelId="{8D65B261-25AF-4040-89DC-5EE920D77DAE}" srcId="{F0E4A067-8C54-4FAD-B882-FA63DB26CB5B}" destId="{E32264CB-9D99-43AB-BE52-28C838E11E7D}" srcOrd="2" destOrd="0" parTransId="{3CDC3BC4-DCB0-45F5-A93D-A2EC17D9EA3C}" sibTransId="{5C07B78E-1561-41A2-BAB4-C9F5BDE88878}"/>
    <dgm:cxn modelId="{AD19446C-2A30-4262-9872-65B7243E012C}" type="presOf" srcId="{BABE0165-6F4E-427A-889C-203138842669}" destId="{1F6B68CB-A89C-40B2-B1E3-5F6F40DECAA8}" srcOrd="0" destOrd="0" presId="urn:microsoft.com/office/officeart/2008/layout/LinedList"/>
    <dgm:cxn modelId="{066D76DA-CAE2-4C40-BACF-D1B4C9C18782}" type="presParOf" srcId="{1CF53634-9024-4D55-8E4B-0A217ACE3F5F}" destId="{4C9B183C-0A40-44A9-BE58-A415F4AB69A0}" srcOrd="0" destOrd="0" presId="urn:microsoft.com/office/officeart/2008/layout/LinedList"/>
    <dgm:cxn modelId="{28888AC1-CF06-430D-B65C-E73F189D89EF}" type="presParOf" srcId="{1CF53634-9024-4D55-8E4B-0A217ACE3F5F}" destId="{522DB781-0FA1-4DDB-967E-9253626E3085}" srcOrd="1" destOrd="0" presId="urn:microsoft.com/office/officeart/2008/layout/LinedList"/>
    <dgm:cxn modelId="{BC0201EC-A4FD-4982-9A12-3532A0AAFCEB}" type="presParOf" srcId="{522DB781-0FA1-4DDB-967E-9253626E3085}" destId="{1F6B68CB-A89C-40B2-B1E3-5F6F40DECAA8}" srcOrd="0" destOrd="0" presId="urn:microsoft.com/office/officeart/2008/layout/LinedList"/>
    <dgm:cxn modelId="{F4360756-06AF-4C2A-A452-95DD96ACFEC7}" type="presParOf" srcId="{522DB781-0FA1-4DDB-967E-9253626E3085}" destId="{BB73A878-6955-4733-ADAD-A32AAAC4014D}" srcOrd="1" destOrd="0" presId="urn:microsoft.com/office/officeart/2008/layout/LinedList"/>
    <dgm:cxn modelId="{E9D25A29-3D5A-4C07-9D16-7632B45836BC}" type="presParOf" srcId="{1CF53634-9024-4D55-8E4B-0A217ACE3F5F}" destId="{49356B0E-D9EC-4A48-B256-5588BC8E032B}" srcOrd="2" destOrd="0" presId="urn:microsoft.com/office/officeart/2008/layout/LinedList"/>
    <dgm:cxn modelId="{AA7EA314-EC61-452F-A0F6-75691A0D0FE7}" type="presParOf" srcId="{1CF53634-9024-4D55-8E4B-0A217ACE3F5F}" destId="{D3EF62AE-2F33-48AB-95EF-442457802147}" srcOrd="3" destOrd="0" presId="urn:microsoft.com/office/officeart/2008/layout/LinedList"/>
    <dgm:cxn modelId="{BC4ED83D-4861-4037-8710-0BCEA5B20909}" type="presParOf" srcId="{D3EF62AE-2F33-48AB-95EF-442457802147}" destId="{66F82F92-1056-4059-949D-9BA91DC0B454}" srcOrd="0" destOrd="0" presId="urn:microsoft.com/office/officeart/2008/layout/LinedList"/>
    <dgm:cxn modelId="{F0B11AB3-7AA3-464A-9DF5-0A7FDF1E1ADB}" type="presParOf" srcId="{D3EF62AE-2F33-48AB-95EF-442457802147}" destId="{5AAC3F85-EBCF-4329-9E77-1358758B499F}" srcOrd="1" destOrd="0" presId="urn:microsoft.com/office/officeart/2008/layout/LinedList"/>
    <dgm:cxn modelId="{F60B45BB-C5F4-4603-A998-9144F232B886}" type="presParOf" srcId="{1CF53634-9024-4D55-8E4B-0A217ACE3F5F}" destId="{D22FAB16-922C-4075-B556-1246CE04A50A}" srcOrd="4" destOrd="0" presId="urn:microsoft.com/office/officeart/2008/layout/LinedList"/>
    <dgm:cxn modelId="{ABF707F6-F306-4C9A-BC50-4C32FE88C57C}" type="presParOf" srcId="{1CF53634-9024-4D55-8E4B-0A217ACE3F5F}" destId="{3E9CE7BC-B339-46DB-96D5-21C9C267ACA0}" srcOrd="5" destOrd="0" presId="urn:microsoft.com/office/officeart/2008/layout/LinedList"/>
    <dgm:cxn modelId="{3259FB5B-4468-435F-8173-866D6363D698}" type="presParOf" srcId="{3E9CE7BC-B339-46DB-96D5-21C9C267ACA0}" destId="{2512FBF6-7D9C-4BA1-BD19-2C8EF58EFD13}" srcOrd="0" destOrd="0" presId="urn:microsoft.com/office/officeart/2008/layout/LinedList"/>
    <dgm:cxn modelId="{C7A68778-7959-43E3-95CD-FCE0B51D1231}" type="presParOf" srcId="{3E9CE7BC-B339-46DB-96D5-21C9C267ACA0}" destId="{6A2C83C9-9B6F-4E80-8976-3449F8A0510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0C82F-8878-4923-B69A-5E4267F7B36A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1ADE2-710B-499F-A39D-883BF34B2577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/>
            <a:t>3. За розташуванням вала</a:t>
          </a:r>
          <a:endParaRPr lang="en-US" sz="2700" kern="1200"/>
        </a:p>
      </dsp:txBody>
      <dsp:txXfrm>
        <a:off x="0" y="2703"/>
        <a:ext cx="6900512" cy="1843578"/>
      </dsp:txXfrm>
    </dsp:sp>
    <dsp:sp modelId="{BDA04CE6-4141-46EA-A18F-2D5C4F347438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72498-1355-464B-8B15-043E72D9FC36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/>
            <a:t>Горизонтальні насоси</a:t>
          </a:r>
          <a:r>
            <a:rPr lang="ru-RU" sz="2700" kern="1200"/>
            <a:t>: вал насоса розташований горизонтально. Переважно використовуються в промисловості та комунальному господарстві.</a:t>
          </a:r>
          <a:endParaRPr lang="en-US" sz="2700" kern="1200"/>
        </a:p>
      </dsp:txBody>
      <dsp:txXfrm>
        <a:off x="0" y="1846281"/>
        <a:ext cx="6900512" cy="1843578"/>
      </dsp:txXfrm>
    </dsp:sp>
    <dsp:sp modelId="{B6BBC458-D13A-4657-B888-263F066E086A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290FF-401E-4C5F-9BBC-D8D0D0340E04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b="1" kern="1200"/>
            <a:t>Вертикальні насоси</a:t>
          </a:r>
          <a:r>
            <a:rPr lang="ru-RU" sz="2700" kern="1200"/>
            <a:t>: вал розташований вертикально. Економлять місце, зручні для занурювальних та свердловинних насосів.</a:t>
          </a:r>
          <a:endParaRPr lang="en-US" sz="2700" kern="1200"/>
        </a:p>
      </dsp:txBody>
      <dsp:txXfrm>
        <a:off x="0" y="3689859"/>
        <a:ext cx="6900512" cy="18435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53F0F-35DB-4FCF-A44A-6945A9C4FF43}">
      <dsp:nvSpPr>
        <dsp:cNvPr id="0" name=""/>
        <dsp:cNvSpPr/>
      </dsp:nvSpPr>
      <dsp:spPr>
        <a:xfrm>
          <a:off x="0" y="30575"/>
          <a:ext cx="10515600" cy="13820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/>
            <a:t>8. Зносостійкі футеровки (облицювання)</a:t>
          </a:r>
          <a:endParaRPr lang="en-US" sz="2500" kern="1200"/>
        </a:p>
      </dsp:txBody>
      <dsp:txXfrm>
        <a:off x="67467" y="98042"/>
        <a:ext cx="10380666" cy="1247128"/>
      </dsp:txXfrm>
    </dsp:sp>
    <dsp:sp modelId="{9BDCBEF0-33B3-4155-8DB0-994F8EC0CEE0}">
      <dsp:nvSpPr>
        <dsp:cNvPr id="0" name=""/>
        <dsp:cNvSpPr/>
      </dsp:nvSpPr>
      <dsp:spPr>
        <a:xfrm>
          <a:off x="0" y="1484637"/>
          <a:ext cx="10515600" cy="1382062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/>
            <a:t>Особливості</a:t>
          </a:r>
          <a:r>
            <a:rPr lang="uk-UA" sz="2500" kern="1200"/>
            <a:t>: Додаткові облицювання корпусу та робочого колеса виконані з високоміцних матеріалів, таких як гума або поліуретан, для захисту від абразивного зносу.</a:t>
          </a:r>
          <a:endParaRPr lang="en-US" sz="2500" kern="1200"/>
        </a:p>
      </dsp:txBody>
      <dsp:txXfrm>
        <a:off x="67467" y="1552104"/>
        <a:ext cx="10380666" cy="1247128"/>
      </dsp:txXfrm>
    </dsp:sp>
    <dsp:sp modelId="{86C6F316-55F3-49DE-9F31-BF36D5524F33}">
      <dsp:nvSpPr>
        <dsp:cNvPr id="0" name=""/>
        <dsp:cNvSpPr/>
      </dsp:nvSpPr>
      <dsp:spPr>
        <a:xfrm>
          <a:off x="0" y="2938700"/>
          <a:ext cx="10515600" cy="1382062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/>
            <a:t>Призначення</a:t>
          </a:r>
          <a:r>
            <a:rPr lang="uk-UA" sz="2500" kern="1200"/>
            <a:t>: Знижують зношуваність корпусу та робочого колеса, дозволяючи насосу довше працювати без обслуговування.</a:t>
          </a:r>
          <a:endParaRPr lang="en-US" sz="2500" kern="1200"/>
        </a:p>
      </dsp:txBody>
      <dsp:txXfrm>
        <a:off x="67467" y="3006167"/>
        <a:ext cx="10380666" cy="1247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27430-1C53-4412-A2FB-4C2AC7C32AB5}">
      <dsp:nvSpPr>
        <dsp:cNvPr id="0" name=""/>
        <dsp:cNvSpPr/>
      </dsp:nvSpPr>
      <dsp:spPr>
        <a:xfrm>
          <a:off x="0" y="10830"/>
          <a:ext cx="6900512" cy="13267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/>
            <a:t>4. За конструкцією корпусу</a:t>
          </a:r>
          <a:endParaRPr lang="en-US" sz="2400" kern="1200"/>
        </a:p>
      </dsp:txBody>
      <dsp:txXfrm>
        <a:off x="64768" y="75598"/>
        <a:ext cx="6770976" cy="1197243"/>
      </dsp:txXfrm>
    </dsp:sp>
    <dsp:sp modelId="{29F34055-AD0E-4956-9B9C-44B47212471A}">
      <dsp:nvSpPr>
        <dsp:cNvPr id="0" name=""/>
        <dsp:cNvSpPr/>
      </dsp:nvSpPr>
      <dsp:spPr>
        <a:xfrm>
          <a:off x="0" y="1406730"/>
          <a:ext cx="6900512" cy="1326779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/>
            <a:t>Спіральні насоси</a:t>
          </a:r>
          <a:r>
            <a:rPr lang="uk-UA" sz="2400" kern="1200"/>
            <a:t>: мають спіральний корпус, який спрямовує рідину до вихідного патрубка. Найпоширеніший тип конструкції.</a:t>
          </a:r>
          <a:endParaRPr lang="en-US" sz="2400" kern="1200"/>
        </a:p>
      </dsp:txBody>
      <dsp:txXfrm>
        <a:off x="64768" y="1471498"/>
        <a:ext cx="6770976" cy="1197243"/>
      </dsp:txXfrm>
    </dsp:sp>
    <dsp:sp modelId="{2C759152-C6BD-4D8C-9168-32FE3D7BB44B}">
      <dsp:nvSpPr>
        <dsp:cNvPr id="0" name=""/>
        <dsp:cNvSpPr/>
      </dsp:nvSpPr>
      <dsp:spPr>
        <a:xfrm>
          <a:off x="0" y="2802630"/>
          <a:ext cx="6900512" cy="1326779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/>
            <a:t>Канальні насоси</a:t>
          </a:r>
          <a:r>
            <a:rPr lang="uk-UA" sz="2400" kern="1200"/>
            <a:t>: рідина спрямовується через спеціальні канали в корпусі, що зменшує втрати енергії.</a:t>
          </a:r>
          <a:endParaRPr lang="en-US" sz="2400" kern="1200"/>
        </a:p>
      </dsp:txBody>
      <dsp:txXfrm>
        <a:off x="64768" y="2867398"/>
        <a:ext cx="6770976" cy="1197243"/>
      </dsp:txXfrm>
    </dsp:sp>
    <dsp:sp modelId="{D018F67F-7D3B-42FB-9EEE-3ACB5D4580C1}">
      <dsp:nvSpPr>
        <dsp:cNvPr id="0" name=""/>
        <dsp:cNvSpPr/>
      </dsp:nvSpPr>
      <dsp:spPr>
        <a:xfrm>
          <a:off x="0" y="4198530"/>
          <a:ext cx="6900512" cy="1326779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/>
            <a:t>Кільцеві насоси</a:t>
          </a:r>
          <a:r>
            <a:rPr lang="uk-UA" sz="2400" kern="1200"/>
            <a:t>: рідина рухається по кільцевому каналу навколо робочого колеса.</a:t>
          </a:r>
          <a:endParaRPr lang="en-US" sz="2400" kern="1200"/>
        </a:p>
      </dsp:txBody>
      <dsp:txXfrm>
        <a:off x="64768" y="4263298"/>
        <a:ext cx="6770976" cy="11972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1DAE00-7B3C-4CCB-9A6F-0F627F675E1E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92F1A-F85F-469A-9563-212C8ADEDC22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/>
            <a:t>5. За способом підведення рідини до робочого колеса</a:t>
          </a:r>
          <a:endParaRPr lang="en-US" sz="2800" kern="1200"/>
        </a:p>
      </dsp:txBody>
      <dsp:txXfrm>
        <a:off x="0" y="2703"/>
        <a:ext cx="6900512" cy="1843578"/>
      </dsp:txXfrm>
    </dsp:sp>
    <dsp:sp modelId="{CE2CB9F7-3524-4972-B533-ED2FAB852D0D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E22A1-3EDA-445B-B80E-CDA21D3F7230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/>
            <a:t>Одностороннього всмоктування</a:t>
          </a:r>
          <a:r>
            <a:rPr lang="uk-UA" sz="2800" kern="1200"/>
            <a:t>: рідина підводиться до робочого колеса з одного боку. Найбільш розповсюджений тип.</a:t>
          </a:r>
          <a:endParaRPr lang="en-US" sz="2800" kern="1200"/>
        </a:p>
      </dsp:txBody>
      <dsp:txXfrm>
        <a:off x="0" y="1846281"/>
        <a:ext cx="6900512" cy="1843578"/>
      </dsp:txXfrm>
    </dsp:sp>
    <dsp:sp modelId="{F402E9F5-28F6-40F1-98C5-C551752DC9BD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3F6A4-D3B5-41AB-A051-81988C584A81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/>
            <a:t>Двостороннього всмоктування</a:t>
          </a:r>
          <a:r>
            <a:rPr lang="uk-UA" sz="2800" kern="1200" dirty="0"/>
            <a:t>: рідина підводиться з двох боків робочого колеса, що збільшує продуктивність та зменшує осьове навантаження на вал.</a:t>
          </a:r>
          <a:endParaRPr lang="en-US" sz="2800" kern="1200" dirty="0"/>
        </a:p>
      </dsp:txBody>
      <dsp:txXfrm>
        <a:off x="0" y="3689859"/>
        <a:ext cx="6900512" cy="18435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7288B4-CE12-435C-B889-0B9BE1433C7A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45319-FB9F-40EE-B529-C49988D832F5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/>
            <a:t>7. За матеріалом виготовлення</a:t>
          </a:r>
          <a:endParaRPr lang="en-US" sz="2700" kern="1200"/>
        </a:p>
      </dsp:txBody>
      <dsp:txXfrm>
        <a:off x="0" y="0"/>
        <a:ext cx="6900512" cy="1384035"/>
      </dsp:txXfrm>
    </dsp:sp>
    <dsp:sp modelId="{913EB710-0D28-4E07-8D5D-74F6706D0A35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DB07B-F3EA-4E15-B0D9-680E8DFC300E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/>
            <a:t>Металеві насоси</a:t>
          </a:r>
          <a:r>
            <a:rPr lang="uk-UA" sz="2700" kern="1200"/>
            <a:t>: виготовлені з чавуну, сталі, бронзи та інших металів.</a:t>
          </a:r>
          <a:endParaRPr lang="en-US" sz="2700" kern="1200"/>
        </a:p>
      </dsp:txBody>
      <dsp:txXfrm>
        <a:off x="0" y="1384035"/>
        <a:ext cx="6900512" cy="1384035"/>
      </dsp:txXfrm>
    </dsp:sp>
    <dsp:sp modelId="{F7EC1B06-0108-4BFC-B1D3-64FDDD03BCD7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E51132-0DBC-4C70-BF9D-06AA6972A9AA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/>
            <a:t>Полімерні насоси</a:t>
          </a:r>
          <a:r>
            <a:rPr lang="uk-UA" sz="2700" kern="1200"/>
            <a:t>: використовуються полімерні матеріали, стійкі до корозії та хімічного впливу.</a:t>
          </a:r>
          <a:endParaRPr lang="en-US" sz="2700" kern="1200"/>
        </a:p>
      </dsp:txBody>
      <dsp:txXfrm>
        <a:off x="0" y="2768070"/>
        <a:ext cx="6900512" cy="1384035"/>
      </dsp:txXfrm>
    </dsp:sp>
    <dsp:sp modelId="{E301C831-D6EC-4F21-82C0-CB7237274FAF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E4533-747C-431D-A122-584C30C449EA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b="1" kern="1200"/>
            <a:t>Комбіновані насоси</a:t>
          </a:r>
          <a:r>
            <a:rPr lang="uk-UA" sz="2700" kern="1200"/>
            <a:t>: поєднують металеві та полімерні компоненти для досягнення оптимальних властивостей.</a:t>
          </a:r>
          <a:endParaRPr lang="en-US" sz="2700" kern="1200"/>
        </a:p>
      </dsp:txBody>
      <dsp:txXfrm>
        <a:off x="0" y="4152105"/>
        <a:ext cx="6900512" cy="13840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6863-5F8D-44AB-899E-C5B903BC2FC8}">
      <dsp:nvSpPr>
        <dsp:cNvPr id="0" name=""/>
        <dsp:cNvSpPr/>
      </dsp:nvSpPr>
      <dsp:spPr>
        <a:xfrm>
          <a:off x="0" y="85981"/>
          <a:ext cx="6900512" cy="12913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8. За умовами експлуатації</a:t>
          </a:r>
          <a:endParaRPr lang="en-US" sz="2300" kern="1200"/>
        </a:p>
      </dsp:txBody>
      <dsp:txXfrm>
        <a:off x="63039" y="149020"/>
        <a:ext cx="6774434" cy="1165286"/>
      </dsp:txXfrm>
    </dsp:sp>
    <dsp:sp modelId="{A38B5CA3-CCF2-4BB2-A843-603A8B9D89B8}">
      <dsp:nvSpPr>
        <dsp:cNvPr id="0" name=""/>
        <dsp:cNvSpPr/>
      </dsp:nvSpPr>
      <dsp:spPr>
        <a:xfrm>
          <a:off x="0" y="1443585"/>
          <a:ext cx="6900512" cy="1291364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Звичайні насоси</a:t>
          </a:r>
          <a:r>
            <a:rPr lang="ru-RU" sz="2300" kern="1200"/>
            <a:t>: працюють у стандартних умовах без особливих вимог.</a:t>
          </a:r>
          <a:endParaRPr lang="en-US" sz="2300" kern="1200"/>
        </a:p>
      </dsp:txBody>
      <dsp:txXfrm>
        <a:off x="63039" y="1506624"/>
        <a:ext cx="6774434" cy="1165286"/>
      </dsp:txXfrm>
    </dsp:sp>
    <dsp:sp modelId="{17479E3A-2CF0-4CFE-AF65-C1AC63AADD26}">
      <dsp:nvSpPr>
        <dsp:cNvPr id="0" name=""/>
        <dsp:cNvSpPr/>
      </dsp:nvSpPr>
      <dsp:spPr>
        <a:xfrm>
          <a:off x="0" y="2801190"/>
          <a:ext cx="6900512" cy="1291364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Вибухозахищені насоси</a:t>
          </a:r>
          <a:r>
            <a:rPr lang="ru-RU" sz="2300" kern="1200"/>
            <a:t>: призначені для роботи в середовищах з вибухонебезпечними газами або парами.</a:t>
          </a:r>
          <a:endParaRPr lang="en-US" sz="2300" kern="1200"/>
        </a:p>
      </dsp:txBody>
      <dsp:txXfrm>
        <a:off x="63039" y="2864229"/>
        <a:ext cx="6774434" cy="1165286"/>
      </dsp:txXfrm>
    </dsp:sp>
    <dsp:sp modelId="{F8B2EDF0-39ED-4096-8D21-5D9C2D42CC5D}">
      <dsp:nvSpPr>
        <dsp:cNvPr id="0" name=""/>
        <dsp:cNvSpPr/>
      </dsp:nvSpPr>
      <dsp:spPr>
        <a:xfrm>
          <a:off x="0" y="4158795"/>
          <a:ext cx="6900512" cy="1291364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Високотемпературні насоси</a:t>
          </a:r>
          <a:r>
            <a:rPr lang="ru-RU" sz="2300" kern="1200"/>
            <a:t>: можуть працювати з рідинами при високих температурах.</a:t>
          </a:r>
          <a:endParaRPr lang="en-US" sz="2300" kern="1200"/>
        </a:p>
      </dsp:txBody>
      <dsp:txXfrm>
        <a:off x="63039" y="4221834"/>
        <a:ext cx="6774434" cy="11652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9460F-CB2D-4045-83C5-FB44068E21E3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AFE20-C286-44D3-96A2-D4EE760BE2C9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/>
            <a:t>9. За методом ущільнення вала</a:t>
          </a:r>
          <a:endParaRPr lang="en-US" sz="2900" kern="1200"/>
        </a:p>
      </dsp:txBody>
      <dsp:txXfrm>
        <a:off x="0" y="2703"/>
        <a:ext cx="6900512" cy="1843578"/>
      </dsp:txXfrm>
    </dsp:sp>
    <dsp:sp modelId="{D5E0C6F8-F311-4CD6-9B00-E5ACBAB52098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F5477-3B9D-460C-AE0D-46FDF6DF3FC1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/>
            <a:t>З сальниковим ущільненням</a:t>
          </a:r>
          <a:r>
            <a:rPr lang="uk-UA" sz="2900" kern="1200"/>
            <a:t>: використовуються сальникові набивки для ущільнення вала.</a:t>
          </a:r>
          <a:endParaRPr lang="en-US" sz="2900" kern="1200"/>
        </a:p>
      </dsp:txBody>
      <dsp:txXfrm>
        <a:off x="0" y="1846281"/>
        <a:ext cx="6900512" cy="1843578"/>
      </dsp:txXfrm>
    </dsp:sp>
    <dsp:sp modelId="{3D95B130-EC6E-494C-8439-8FA429802974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EC79C1-7338-40CF-B824-C3A24B76CF55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/>
            <a:t>З механічним ущільненням</a:t>
          </a:r>
          <a:r>
            <a:rPr lang="uk-UA" sz="2900" kern="1200"/>
            <a:t>: застосовуються механічні ущільнення, які забезпечують більш надійне та довговічне ущільнення.</a:t>
          </a:r>
          <a:endParaRPr lang="en-US" sz="2900" kern="1200"/>
        </a:p>
      </dsp:txBody>
      <dsp:txXfrm>
        <a:off x="0" y="3689859"/>
        <a:ext cx="6900512" cy="18435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064640-7EF3-48EF-9E59-B343FB932A2C}">
      <dsp:nvSpPr>
        <dsp:cNvPr id="0" name=""/>
        <dsp:cNvSpPr/>
      </dsp:nvSpPr>
      <dsp:spPr>
        <a:xfrm>
          <a:off x="0" y="22350"/>
          <a:ext cx="6900512" cy="1769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/>
            <a:t>10. За способом монтажу</a:t>
          </a:r>
          <a:endParaRPr lang="en-US" sz="3200" kern="1200"/>
        </a:p>
      </dsp:txBody>
      <dsp:txXfrm>
        <a:off x="86357" y="108707"/>
        <a:ext cx="6727798" cy="1596326"/>
      </dsp:txXfrm>
    </dsp:sp>
    <dsp:sp modelId="{B3DD4959-F87C-4C2A-9472-1D8D2E67E59A}">
      <dsp:nvSpPr>
        <dsp:cNvPr id="0" name=""/>
        <dsp:cNvSpPr/>
      </dsp:nvSpPr>
      <dsp:spPr>
        <a:xfrm>
          <a:off x="0" y="1883550"/>
          <a:ext cx="6900512" cy="1769040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/>
            <a:t>Моноблочні насоси</a:t>
          </a:r>
          <a:r>
            <a:rPr lang="ru-RU" sz="3200" kern="1200"/>
            <a:t>: електродвигун та насосна частина об'єднані в одному корпусі.</a:t>
          </a:r>
          <a:endParaRPr lang="en-US" sz="3200" kern="1200"/>
        </a:p>
      </dsp:txBody>
      <dsp:txXfrm>
        <a:off x="86357" y="1969907"/>
        <a:ext cx="6727798" cy="1596326"/>
      </dsp:txXfrm>
    </dsp:sp>
    <dsp:sp modelId="{5B8846D7-1BBC-456E-BC74-B780385AE7B0}">
      <dsp:nvSpPr>
        <dsp:cNvPr id="0" name=""/>
        <dsp:cNvSpPr/>
      </dsp:nvSpPr>
      <dsp:spPr>
        <a:xfrm>
          <a:off x="0" y="3744750"/>
          <a:ext cx="6900512" cy="1769040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/>
            <a:t>Насоси з муфтовим з'єднанням</a:t>
          </a:r>
          <a:r>
            <a:rPr lang="ru-RU" sz="3200" kern="1200"/>
            <a:t>: насосна частина та двигун з'єднані через муфту.</a:t>
          </a:r>
          <a:endParaRPr lang="en-US" sz="3200" kern="1200"/>
        </a:p>
      </dsp:txBody>
      <dsp:txXfrm>
        <a:off x="86357" y="3831107"/>
        <a:ext cx="6727798" cy="15963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672F91-21B9-48AD-8949-B44944FB184D}">
      <dsp:nvSpPr>
        <dsp:cNvPr id="0" name=""/>
        <dsp:cNvSpPr/>
      </dsp:nvSpPr>
      <dsp:spPr>
        <a:xfrm>
          <a:off x="0" y="25044"/>
          <a:ext cx="5747085" cy="117907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/>
            <a:t>11. За типом приводу</a:t>
          </a:r>
          <a:endParaRPr lang="en-US" sz="2100" kern="1200"/>
        </a:p>
      </dsp:txBody>
      <dsp:txXfrm>
        <a:off x="57558" y="82602"/>
        <a:ext cx="5631969" cy="1063956"/>
      </dsp:txXfrm>
    </dsp:sp>
    <dsp:sp modelId="{0C57B1CB-1631-42CF-9DEC-6FA8F8CD138F}">
      <dsp:nvSpPr>
        <dsp:cNvPr id="0" name=""/>
        <dsp:cNvSpPr/>
      </dsp:nvSpPr>
      <dsp:spPr>
        <a:xfrm>
          <a:off x="0" y="1264596"/>
          <a:ext cx="5747085" cy="1179072"/>
        </a:xfrm>
        <a:prstGeom prst="round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/>
            <a:t>Електричні насоси</a:t>
          </a:r>
          <a:r>
            <a:rPr lang="uk-UA" sz="2100" kern="1200"/>
            <a:t>: приводяться в дію електродвигуном.</a:t>
          </a:r>
          <a:endParaRPr lang="en-US" sz="2100" kern="1200"/>
        </a:p>
      </dsp:txBody>
      <dsp:txXfrm>
        <a:off x="57558" y="1322154"/>
        <a:ext cx="5631969" cy="1063956"/>
      </dsp:txXfrm>
    </dsp:sp>
    <dsp:sp modelId="{8CC7719E-251A-4D72-84CD-CC9542730189}">
      <dsp:nvSpPr>
        <dsp:cNvPr id="0" name=""/>
        <dsp:cNvSpPr/>
      </dsp:nvSpPr>
      <dsp:spPr>
        <a:xfrm>
          <a:off x="0" y="2504149"/>
          <a:ext cx="5747085" cy="1179072"/>
        </a:xfrm>
        <a:prstGeom prst="round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/>
            <a:t>Дизельні насоси</a:t>
          </a:r>
          <a:r>
            <a:rPr lang="uk-UA" sz="2100" kern="1200"/>
            <a:t>: використовують дизельний двигун для приводу, що зручно в місцях без електропостачання.</a:t>
          </a:r>
          <a:endParaRPr lang="en-US" sz="2100" kern="1200"/>
        </a:p>
      </dsp:txBody>
      <dsp:txXfrm>
        <a:off x="57558" y="2561707"/>
        <a:ext cx="5631969" cy="1063956"/>
      </dsp:txXfrm>
    </dsp:sp>
    <dsp:sp modelId="{5C9A8EC4-D32E-4E65-9083-9DF99B6F81BC}">
      <dsp:nvSpPr>
        <dsp:cNvPr id="0" name=""/>
        <dsp:cNvSpPr/>
      </dsp:nvSpPr>
      <dsp:spPr>
        <a:xfrm>
          <a:off x="0" y="3743701"/>
          <a:ext cx="5747085" cy="1179072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100" b="1" kern="1200"/>
            <a:t>Гідравлічні насоси</a:t>
          </a:r>
          <a:r>
            <a:rPr lang="uk-UA" sz="2100" kern="1200"/>
            <a:t>: приводяться в дію гідравлічним двигуном.</a:t>
          </a:r>
          <a:endParaRPr lang="en-US" sz="2100" kern="1200"/>
        </a:p>
      </dsp:txBody>
      <dsp:txXfrm>
        <a:off x="57558" y="3801259"/>
        <a:ext cx="5631969" cy="106395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B183C-0A40-44A9-BE58-A415F4AB69A0}">
      <dsp:nvSpPr>
        <dsp:cNvPr id="0" name=""/>
        <dsp:cNvSpPr/>
      </dsp:nvSpPr>
      <dsp:spPr>
        <a:xfrm>
          <a:off x="0" y="2723"/>
          <a:ext cx="69677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B68CB-A89C-40B2-B1E3-5F6F40DECAA8}">
      <dsp:nvSpPr>
        <dsp:cNvPr id="0" name=""/>
        <dsp:cNvSpPr/>
      </dsp:nvSpPr>
      <dsp:spPr>
        <a:xfrm>
          <a:off x="0" y="2723"/>
          <a:ext cx="6967728" cy="185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kern="1200"/>
            <a:t>12. За специфічними властивостями</a:t>
          </a:r>
          <a:endParaRPr lang="en-US" sz="2900" kern="1200"/>
        </a:p>
      </dsp:txBody>
      <dsp:txXfrm>
        <a:off x="0" y="2723"/>
        <a:ext cx="6967728" cy="1857464"/>
      </dsp:txXfrm>
    </dsp:sp>
    <dsp:sp modelId="{49356B0E-D9EC-4A48-B256-5588BC8E032B}">
      <dsp:nvSpPr>
        <dsp:cNvPr id="0" name=""/>
        <dsp:cNvSpPr/>
      </dsp:nvSpPr>
      <dsp:spPr>
        <a:xfrm>
          <a:off x="0" y="1860187"/>
          <a:ext cx="6967728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82F92-1056-4059-949D-9BA91DC0B454}">
      <dsp:nvSpPr>
        <dsp:cNvPr id="0" name=""/>
        <dsp:cNvSpPr/>
      </dsp:nvSpPr>
      <dsp:spPr>
        <a:xfrm>
          <a:off x="0" y="1860187"/>
          <a:ext cx="6967728" cy="185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kern="1200"/>
            <a:t>Самовсмоктувальні насоси</a:t>
          </a:r>
          <a:r>
            <a:rPr lang="ru-RU" sz="2900" kern="1200"/>
            <a:t>: здатні починати роботу без попередньої заливки робочої камери рідиною.</a:t>
          </a:r>
          <a:endParaRPr lang="en-US" sz="2900" kern="1200"/>
        </a:p>
      </dsp:txBody>
      <dsp:txXfrm>
        <a:off x="0" y="1860187"/>
        <a:ext cx="6967728" cy="1857464"/>
      </dsp:txXfrm>
    </dsp:sp>
    <dsp:sp modelId="{D22FAB16-922C-4075-B556-1246CE04A50A}">
      <dsp:nvSpPr>
        <dsp:cNvPr id="0" name=""/>
        <dsp:cNvSpPr/>
      </dsp:nvSpPr>
      <dsp:spPr>
        <a:xfrm>
          <a:off x="0" y="3717652"/>
          <a:ext cx="6967728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12FBF6-7D9C-4BA1-BD19-2C8EF58EFD13}">
      <dsp:nvSpPr>
        <dsp:cNvPr id="0" name=""/>
        <dsp:cNvSpPr/>
      </dsp:nvSpPr>
      <dsp:spPr>
        <a:xfrm>
          <a:off x="0" y="3717652"/>
          <a:ext cx="6967728" cy="1857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kern="1200"/>
            <a:t>Насоси з регульованою продуктивністю</a:t>
          </a:r>
          <a:r>
            <a:rPr lang="ru-RU" sz="2900" kern="1200"/>
            <a:t>: оснащені системами для зміни продуктивності під час роботи.</a:t>
          </a:r>
          <a:endParaRPr lang="en-US" sz="2900" kern="1200"/>
        </a:p>
      </dsp:txBody>
      <dsp:txXfrm>
        <a:off x="0" y="3717652"/>
        <a:ext cx="6967728" cy="1857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3C0B92-FC50-DF7F-1120-11071076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5CF9ABA-9AB2-032B-C4B8-8B36F500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0CF4811-FA90-CC67-3307-7D526BBE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F13CB0A-4216-0F56-5396-9B58EBFFE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23509C2-F7FA-105E-D389-F0098572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66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3DAEA2-EBB2-54D6-E34D-A34712803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13A5374-C66D-A2F1-79A3-91E0944AF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2A269A4-A75A-02B1-146C-4BF2BDCA5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F737945-622C-AC5E-9FAF-5AF722C82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B6F9238-69B9-D830-65B1-B702DF952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078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59D9E23-ACD9-F430-970E-D45E44DE43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376BEEE-C001-7C8D-0F7F-A92D444DA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10D940F-EE57-7DB3-16F1-3214A2146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3570CCF-CA4D-BDE7-5CA8-CDDFBC5D3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D040EE-67E6-3221-F0F2-F973C11C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316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A1E5F-823D-F8F8-E7C3-82897E4D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D7C1A3-E868-2BAF-9F27-9B8F90D80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C15F4C6-4B85-62BA-A179-36F4C4F8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EA73729-0E3F-CA60-5555-2D5424DBD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DF1DE65-1AA8-4EF1-CB59-312668F7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058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957D33-990B-5DB9-2505-8F24EADA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C80055B-3F8C-965E-5393-BDC0B1C86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7B09D6C-17C5-8777-22CF-BC9D2DF4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46ADC5B-7E3F-85DF-F6C0-53FD968F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23F637E-0A81-429C-FDC7-94E74BD3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714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F683B-8F81-3118-7614-6D461C347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912B2F-5324-2555-6323-256846ECF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67B67BE-BBF3-4EFD-6D4A-C4038AC98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D349400-A590-AB7C-3902-592A2428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D581EE5-B5CA-3984-6056-14A1912A2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D657D39-BA0B-B889-B3D8-79CA765E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436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F9268-48F3-71AB-56C7-59D3700C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A57124F-8B2A-CCD4-8E80-E20A9EF94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5C5A2DA-A57E-95B8-627F-5DAD3E9A6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70B706C-E484-2C39-A229-A7636AE7A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B716917-7618-7E09-DDFA-8700EEC15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BF072DDA-C05C-695C-6E4D-A2228AA0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7EB9AA13-2942-4A84-C428-177FDEB8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881633B3-CEA8-D57C-B539-4522CEAF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96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3A7F1-BF39-D31E-794C-39924FD9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87D89A64-077A-7CA6-1934-552E1C0B8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7E0D2429-1F96-B125-A80E-6B711ACF5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A534683-F0D5-8EFB-9F74-968AD1C7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545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E3D6EC9-1E1B-88EB-2D71-1AEB89D95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1EFBC7E-91FE-5A68-1F19-44EAFA68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E00E197-D015-0633-2449-2074E11E0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169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3860D-0CC6-8A40-9F1F-53A6617DB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A48320-51C7-D77B-194C-0390CE060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EC4C7EB-D48B-31AF-7253-886D92416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E93AB7B-0854-4C0A-7ACE-C75828C5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92C8724-A825-BE7B-A14F-744F32D0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16C534A-159B-32C6-8A8C-EE68753D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77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4BB80-A5E8-97C7-5B0D-184E4E00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9F48490B-FD1F-3F0F-5732-C731F53E1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330D44C-0E25-C915-AAB9-9B90F5AD2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1FDC25F-808D-8968-01C2-98353FFC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98978C3-0F80-1E02-8A8F-CDF59741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AC64E38-7F3C-5346-F790-724259FBD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666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1BCB6EB-6DE6-3F7C-B640-5F0B540CB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C3ABEE3-2C62-62D3-5714-3C8BA2FAF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717D280-1472-9AB4-17E7-997B45825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85CB18-3E58-48A1-8AC3-D8A56869B47C}" type="datetimeFigureOut">
              <a:rPr lang="uk-UA" smtClean="0"/>
              <a:t>09.11.2024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286AA83-0422-C84C-81FD-2DFC4E858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714FA0D-067B-844E-871F-57C10FDD0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C152B7-FE7E-4FE0-8BFA-1A1B537126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479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E4E8A5-3968-E2A6-32D2-34855699CBB1}"/>
              </a:ext>
            </a:extLst>
          </p:cNvPr>
          <p:cNvSpPr txBox="1"/>
          <p:nvPr/>
        </p:nvSpPr>
        <p:spPr>
          <a:xfrm>
            <a:off x="838200" y="451381"/>
            <a:ext cx="10512552" cy="4066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Відцентрові насоси в гірництві</a:t>
            </a:r>
          </a:p>
        </p:txBody>
      </p:sp>
      <p:sp>
        <p:nvSpPr>
          <p:cNvPr id="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6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4A363F-26FC-5783-72F6-5F0C8663A3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4031C9-3A04-1C86-D6EC-F475C2AD3A11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6. За робочим середовищем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Для чистих рідин</a:t>
            </a:r>
            <a:r>
              <a:rPr lang="uk-UA" sz="2200" dirty="0"/>
              <a:t>: призначені для перекачування неагресивних, незабруднених рідин.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Для забруднених рідин</a:t>
            </a:r>
            <a:r>
              <a:rPr lang="uk-UA" sz="2200" dirty="0"/>
              <a:t>: можуть перекачувати рідини з вмістом твердих частинок або волокнистих включень.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Для агресивних рідин</a:t>
            </a:r>
            <a:r>
              <a:rPr lang="uk-UA" sz="2200" dirty="0"/>
              <a:t>: виготовлені з матеріалів, стійких до корозії та хімічного впливу.</a:t>
            </a:r>
          </a:p>
        </p:txBody>
      </p:sp>
    </p:spTree>
    <p:extLst>
      <p:ext uri="{BB962C8B-B14F-4D97-AF65-F5344CB8AC3E}">
        <p14:creationId xmlns:p14="http://schemas.microsoft.com/office/powerpoint/2010/main" val="248125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99C27D-06D4-D342-86BD-BED7A5467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3D069E54-DCC5-88E8-0758-15B6131DAF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6962696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9200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5EED64E9-40D3-675C-A1AD-DD6EDF0C02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858397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2225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15F43E-47C7-AEE3-36E5-AC9080382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13BF3A31-16E4-516B-E711-E68FD5B32F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660219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8792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A90732-9A98-302C-DB88-744BF49D95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504BE91-BA60-ECC4-C737-4375200A98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151543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411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0B433FD-1A70-C197-FD0A-287AD4D0E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839C83B4-CCB6-412E-B7FF-BA0CF31B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D1BA989C-D286-48D4-B3F1-84F3CBF09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12">
            <a:extLst>
              <a:ext uri="{FF2B5EF4-FFF2-40B4-BE49-F238E27FC236}">
                <a16:creationId xmlns:a16="http://schemas.microsoft.com/office/drawing/2014/main" id="{98925B56-689F-4DFB-8FD0-9BB9D8DE8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179493" cy="2385844"/>
            <a:chOff x="-305" y="-1"/>
            <a:chExt cx="3832880" cy="2876136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9233DCD-C902-4E2F-ABB5-F2498FBB5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4">
              <a:extLst>
                <a:ext uri="{FF2B5EF4-FFF2-40B4-BE49-F238E27FC236}">
                  <a16:creationId xmlns:a16="http://schemas.microsoft.com/office/drawing/2014/main" id="{725B7C80-EAF5-443A-8461-946150B5C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8CD3602-8169-45DE-B122-457CF0F10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73D416A-6D94-4560-9975-67C1FD20E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7EE5FDC-1EEC-4871-BD9E-EF321D5F8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453321" y="4487852"/>
            <a:ext cx="2747353" cy="2375262"/>
            <a:chOff x="-305" y="-4155"/>
            <a:chExt cx="2514948" cy="2174333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DE1D26D-7254-43D9-9405-A77E66782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58F69F4-6E29-4950-A92E-ADD768EC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A0AEE0D-D2B5-4616-8383-D61A58F0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A69949-F890-4A2C-84CB-7F0EAF6BD2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7" name="TextBox 2">
            <a:extLst>
              <a:ext uri="{FF2B5EF4-FFF2-40B4-BE49-F238E27FC236}">
                <a16:creationId xmlns:a16="http://schemas.microsoft.com/office/drawing/2014/main" id="{75556302-67CF-8E02-494D-A71CFDBF3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8926751"/>
              </p:ext>
            </p:extLst>
          </p:nvPr>
        </p:nvGraphicFramePr>
        <p:xfrm>
          <a:off x="5641614" y="955653"/>
          <a:ext cx="5747085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366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75320F-BE67-6249-CECF-229E60B1B9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416EBC-B41E-4F8A-BE9F-07301B682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694DEDC0-BD2A-9B37-3A8C-58CAD71E0D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782413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539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FC34B9-F84C-AB65-5928-117E8EA75689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Відцентрові</a:t>
            </a:r>
            <a:r>
              <a:rPr lang="en-US" sz="2200" dirty="0"/>
              <a:t> </a:t>
            </a:r>
            <a:r>
              <a:rPr lang="en-US" sz="2200" dirty="0" err="1"/>
              <a:t>насоси</a:t>
            </a:r>
            <a:r>
              <a:rPr lang="en-US" sz="2200" dirty="0"/>
              <a:t>, </a:t>
            </a:r>
            <a:r>
              <a:rPr lang="en-US" sz="2200" dirty="0" err="1"/>
              <a:t>що</a:t>
            </a:r>
            <a:r>
              <a:rPr lang="en-US" sz="2200" dirty="0"/>
              <a:t> </a:t>
            </a:r>
            <a:r>
              <a:rPr lang="en-US" sz="2200" dirty="0" err="1"/>
              <a:t>використовуються</a:t>
            </a:r>
            <a:r>
              <a:rPr lang="en-US" sz="2200" dirty="0"/>
              <a:t> в </a:t>
            </a:r>
            <a:r>
              <a:rPr lang="en-US" sz="2200" dirty="0" err="1"/>
              <a:t>гірничій</a:t>
            </a:r>
            <a:r>
              <a:rPr lang="en-US" sz="2200" dirty="0"/>
              <a:t> </a:t>
            </a:r>
            <a:r>
              <a:rPr lang="en-US" sz="2200" dirty="0" err="1"/>
              <a:t>промисловості</a:t>
            </a:r>
            <a:r>
              <a:rPr lang="en-US" sz="2200" dirty="0"/>
              <a:t>, </a:t>
            </a:r>
            <a:r>
              <a:rPr lang="en-US" sz="2200" dirty="0" err="1"/>
              <a:t>мають</a:t>
            </a:r>
            <a:r>
              <a:rPr lang="en-US" sz="2200" dirty="0"/>
              <a:t> </a:t>
            </a:r>
            <a:r>
              <a:rPr lang="en-US" sz="2200" dirty="0" err="1"/>
              <a:t>специфічні</a:t>
            </a:r>
            <a:r>
              <a:rPr lang="en-US" sz="2200" dirty="0"/>
              <a:t> </a:t>
            </a:r>
            <a:r>
              <a:rPr lang="en-US" sz="2200" dirty="0" err="1"/>
              <a:t>компоненти</a:t>
            </a:r>
            <a:r>
              <a:rPr lang="en-US" sz="2200" dirty="0"/>
              <a:t>, </a:t>
            </a:r>
            <a:r>
              <a:rPr lang="en-US" sz="2200" dirty="0" err="1"/>
              <a:t>розроблені</a:t>
            </a:r>
            <a:r>
              <a:rPr lang="en-US" sz="2200" dirty="0"/>
              <a:t> </a:t>
            </a:r>
            <a:r>
              <a:rPr lang="en-US" sz="2200" dirty="0" err="1"/>
              <a:t>для</a:t>
            </a:r>
            <a:r>
              <a:rPr lang="en-US" sz="2200" dirty="0"/>
              <a:t> </a:t>
            </a:r>
            <a:r>
              <a:rPr lang="en-US" sz="2200" dirty="0" err="1"/>
              <a:t>роботи</a:t>
            </a:r>
            <a:r>
              <a:rPr lang="en-US" sz="2200" dirty="0"/>
              <a:t> у </a:t>
            </a:r>
            <a:r>
              <a:rPr lang="en-US" sz="2200" dirty="0" err="1"/>
              <a:t>важких</a:t>
            </a:r>
            <a:r>
              <a:rPr lang="en-US" sz="2200" dirty="0"/>
              <a:t> </a:t>
            </a:r>
            <a:r>
              <a:rPr lang="en-US" sz="2200" dirty="0" err="1"/>
              <a:t>умовах</a:t>
            </a:r>
            <a:r>
              <a:rPr lang="en-US" sz="2200" dirty="0"/>
              <a:t>, </a:t>
            </a:r>
            <a:r>
              <a:rPr lang="en-US" sz="2200" dirty="0" err="1"/>
              <a:t>зокрема</a:t>
            </a:r>
            <a:r>
              <a:rPr lang="en-US" sz="2200" dirty="0"/>
              <a:t> </a:t>
            </a:r>
            <a:r>
              <a:rPr lang="en-US" sz="2200" dirty="0" err="1"/>
              <a:t>для</a:t>
            </a:r>
            <a:r>
              <a:rPr lang="en-US" sz="2200" dirty="0"/>
              <a:t> </a:t>
            </a:r>
            <a:r>
              <a:rPr lang="en-US" sz="2200" dirty="0" err="1"/>
              <a:t>перекачування</a:t>
            </a:r>
            <a:r>
              <a:rPr lang="en-US" sz="2200" dirty="0"/>
              <a:t> </a:t>
            </a:r>
            <a:r>
              <a:rPr lang="en-US" sz="2200" dirty="0" err="1"/>
              <a:t>шламів</a:t>
            </a:r>
            <a:r>
              <a:rPr lang="en-US" sz="2200" dirty="0"/>
              <a:t> </a:t>
            </a:r>
            <a:r>
              <a:rPr lang="en-US" sz="2200" dirty="0" err="1"/>
              <a:t>та</a:t>
            </a:r>
            <a:r>
              <a:rPr lang="en-US" sz="2200" dirty="0"/>
              <a:t> </a:t>
            </a:r>
            <a:r>
              <a:rPr lang="en-US" sz="2200" dirty="0" err="1"/>
              <a:t>абразивних</a:t>
            </a:r>
            <a:r>
              <a:rPr lang="en-US" sz="2200" dirty="0"/>
              <a:t> </a:t>
            </a:r>
            <a:r>
              <a:rPr lang="en-US" sz="2200" dirty="0" err="1"/>
              <a:t>рідин</a:t>
            </a:r>
            <a:r>
              <a:rPr lang="en-US" sz="2200" dirty="0"/>
              <a:t>. </a:t>
            </a:r>
            <a:r>
              <a:rPr lang="en-US" sz="2200" dirty="0" err="1"/>
              <a:t>Ось</a:t>
            </a:r>
            <a:r>
              <a:rPr lang="en-US" sz="2200" dirty="0"/>
              <a:t> </a:t>
            </a:r>
            <a:r>
              <a:rPr lang="en-US" sz="2200" dirty="0" err="1"/>
              <a:t>основні</a:t>
            </a:r>
            <a:r>
              <a:rPr lang="en-US" sz="2200" dirty="0"/>
              <a:t> </a:t>
            </a:r>
            <a:r>
              <a:rPr lang="en-US" sz="2200" dirty="0" err="1"/>
              <a:t>деталі</a:t>
            </a:r>
            <a:r>
              <a:rPr lang="en-US" sz="2200" dirty="0"/>
              <a:t> </a:t>
            </a:r>
            <a:r>
              <a:rPr lang="en-US" sz="2200" dirty="0" err="1"/>
              <a:t>таких</a:t>
            </a:r>
            <a:r>
              <a:rPr lang="en-US" sz="2200" dirty="0"/>
              <a:t> </a:t>
            </a:r>
            <a:r>
              <a:rPr lang="en-US" sz="2200" dirty="0" err="1"/>
              <a:t>насосів</a:t>
            </a:r>
            <a:r>
              <a:rPr lang="en-US" sz="2200" dirty="0"/>
              <a:t> </a:t>
            </a:r>
            <a:r>
              <a:rPr lang="en-US" sz="2200" dirty="0" err="1"/>
              <a:t>та</a:t>
            </a:r>
            <a:r>
              <a:rPr lang="en-US" sz="2200" dirty="0"/>
              <a:t> </a:t>
            </a:r>
            <a:r>
              <a:rPr lang="en-US" sz="2200" dirty="0" err="1"/>
              <a:t>їх</a:t>
            </a:r>
            <a:r>
              <a:rPr lang="en-US" sz="2200" dirty="0"/>
              <a:t> </a:t>
            </a:r>
            <a:r>
              <a:rPr lang="en-US" sz="2200" dirty="0" err="1"/>
              <a:t>призначення</a:t>
            </a:r>
            <a:r>
              <a:rPr lang="en-US" sz="220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1. </a:t>
            </a:r>
            <a:r>
              <a:rPr lang="en-US" sz="2200" b="1" dirty="0" err="1"/>
              <a:t>Корпус</a:t>
            </a:r>
            <a:r>
              <a:rPr lang="en-US" sz="2200" b="1" dirty="0"/>
              <a:t> </a:t>
            </a:r>
            <a:r>
              <a:rPr lang="en-US" sz="2200" b="1" dirty="0" err="1"/>
              <a:t>насоса</a:t>
            </a:r>
            <a:endParaRPr lang="en-US" sz="22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/>
              <a:t>Особливості</a:t>
            </a:r>
            <a:r>
              <a:rPr lang="en-US" sz="2200" dirty="0"/>
              <a:t>: </a:t>
            </a:r>
            <a:r>
              <a:rPr lang="en-US" sz="2200" dirty="0" err="1"/>
              <a:t>Виготовляється</a:t>
            </a:r>
            <a:r>
              <a:rPr lang="en-US" sz="2200" dirty="0"/>
              <a:t> з </a:t>
            </a:r>
            <a:r>
              <a:rPr lang="en-US" sz="2200" dirty="0" err="1"/>
              <a:t>товстого</a:t>
            </a:r>
            <a:r>
              <a:rPr lang="en-US" sz="2200" dirty="0"/>
              <a:t> </a:t>
            </a:r>
            <a:r>
              <a:rPr lang="en-US" sz="2200" dirty="0" err="1"/>
              <a:t>зносостійкого</a:t>
            </a:r>
            <a:r>
              <a:rPr lang="en-US" sz="2200" dirty="0"/>
              <a:t> </a:t>
            </a:r>
            <a:r>
              <a:rPr lang="en-US" sz="2200" dirty="0" err="1"/>
              <a:t>матеріалу</a:t>
            </a:r>
            <a:r>
              <a:rPr lang="en-US" sz="2200" dirty="0"/>
              <a:t>, </a:t>
            </a:r>
            <a:r>
              <a:rPr lang="en-US" sz="2200" dirty="0" err="1"/>
              <a:t>такого</a:t>
            </a:r>
            <a:r>
              <a:rPr lang="en-US" sz="2200" dirty="0"/>
              <a:t> </a:t>
            </a:r>
            <a:r>
              <a:rPr lang="en-US" sz="2200" dirty="0" err="1"/>
              <a:t>як</a:t>
            </a:r>
            <a:r>
              <a:rPr lang="en-US" sz="2200" dirty="0"/>
              <a:t> </a:t>
            </a:r>
            <a:r>
              <a:rPr lang="en-US" sz="2200" dirty="0" err="1"/>
              <a:t>чавун</a:t>
            </a:r>
            <a:r>
              <a:rPr lang="en-US" sz="2200" dirty="0"/>
              <a:t> з </a:t>
            </a:r>
            <a:r>
              <a:rPr lang="en-US" sz="2200" dirty="0" err="1"/>
              <a:t>високим</a:t>
            </a:r>
            <a:r>
              <a:rPr lang="en-US" sz="2200" dirty="0"/>
              <a:t> </a:t>
            </a:r>
            <a:r>
              <a:rPr lang="en-US" sz="2200" dirty="0" err="1"/>
              <a:t>вмістом</a:t>
            </a:r>
            <a:r>
              <a:rPr lang="en-US" sz="2200" dirty="0"/>
              <a:t> </a:t>
            </a:r>
            <a:r>
              <a:rPr lang="en-US" sz="2200" dirty="0" err="1"/>
              <a:t>хрому</a:t>
            </a:r>
            <a:r>
              <a:rPr lang="en-US" sz="2200" dirty="0"/>
              <a:t> </a:t>
            </a:r>
            <a:r>
              <a:rPr lang="en-US" sz="2200" dirty="0" err="1"/>
              <a:t>або</a:t>
            </a:r>
            <a:r>
              <a:rPr lang="en-US" sz="2200" dirty="0"/>
              <a:t> </a:t>
            </a:r>
            <a:r>
              <a:rPr lang="en-US" sz="2200" dirty="0" err="1"/>
              <a:t>інші</a:t>
            </a:r>
            <a:r>
              <a:rPr lang="en-US" sz="2200" dirty="0"/>
              <a:t> </a:t>
            </a:r>
            <a:r>
              <a:rPr lang="en-US" sz="2200" dirty="0" err="1"/>
              <a:t>міцні</a:t>
            </a:r>
            <a:r>
              <a:rPr lang="en-US" sz="2200" dirty="0"/>
              <a:t> </a:t>
            </a:r>
            <a:r>
              <a:rPr lang="en-US" sz="2200" dirty="0" err="1"/>
              <a:t>сплави</a:t>
            </a:r>
            <a:r>
              <a:rPr lang="en-US" sz="22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 err="1"/>
              <a:t>Призначення</a:t>
            </a:r>
            <a:r>
              <a:rPr lang="en-US" sz="2200" dirty="0"/>
              <a:t>: </a:t>
            </a:r>
            <a:r>
              <a:rPr lang="en-US" sz="2200" dirty="0" err="1"/>
              <a:t>Захищає</a:t>
            </a:r>
            <a:r>
              <a:rPr lang="en-US" sz="2200" dirty="0"/>
              <a:t> </a:t>
            </a:r>
            <a:r>
              <a:rPr lang="en-US" sz="2200" dirty="0" err="1"/>
              <a:t>внутрішні</a:t>
            </a:r>
            <a:r>
              <a:rPr lang="en-US" sz="2200" dirty="0"/>
              <a:t> </a:t>
            </a:r>
            <a:r>
              <a:rPr lang="en-US" sz="2200" dirty="0" err="1"/>
              <a:t>частини</a:t>
            </a:r>
            <a:r>
              <a:rPr lang="en-US" sz="2200" dirty="0"/>
              <a:t> </a:t>
            </a:r>
            <a:r>
              <a:rPr lang="en-US" sz="2200" dirty="0" err="1"/>
              <a:t>насоса</a:t>
            </a:r>
            <a:r>
              <a:rPr lang="en-US" sz="2200" dirty="0"/>
              <a:t> </a:t>
            </a:r>
            <a:r>
              <a:rPr lang="en-US" sz="2200" dirty="0" err="1"/>
              <a:t>від</a:t>
            </a:r>
            <a:r>
              <a:rPr lang="en-US" sz="2200" dirty="0"/>
              <a:t> </a:t>
            </a:r>
            <a:r>
              <a:rPr lang="en-US" sz="2200" dirty="0" err="1"/>
              <a:t>пошкоджень</a:t>
            </a:r>
            <a:r>
              <a:rPr lang="en-US" sz="2200" dirty="0"/>
              <a:t> і </a:t>
            </a:r>
            <a:r>
              <a:rPr lang="en-US" sz="2200" dirty="0" err="1"/>
              <a:t>забезпечує</a:t>
            </a:r>
            <a:r>
              <a:rPr lang="en-US" sz="2200" dirty="0"/>
              <a:t> </a:t>
            </a:r>
            <a:r>
              <a:rPr lang="en-US" sz="2200" dirty="0" err="1"/>
              <a:t>герметичність</a:t>
            </a:r>
            <a:r>
              <a:rPr lang="en-US" sz="2200" dirty="0"/>
              <a:t>. </a:t>
            </a:r>
            <a:r>
              <a:rPr lang="en-US" sz="2200" dirty="0" err="1"/>
              <a:t>Завдяки</a:t>
            </a:r>
            <a:r>
              <a:rPr lang="en-US" sz="2200" dirty="0"/>
              <a:t> </a:t>
            </a:r>
            <a:r>
              <a:rPr lang="en-US" sz="2200" dirty="0" err="1"/>
              <a:t>своїй</a:t>
            </a:r>
            <a:r>
              <a:rPr lang="en-US" sz="2200" dirty="0"/>
              <a:t> </a:t>
            </a:r>
            <a:r>
              <a:rPr lang="en-US" sz="2200" dirty="0" err="1"/>
              <a:t>формі</a:t>
            </a:r>
            <a:r>
              <a:rPr lang="en-US" sz="2200" dirty="0"/>
              <a:t> </a:t>
            </a:r>
            <a:r>
              <a:rPr lang="en-US" sz="2200" dirty="0" err="1"/>
              <a:t>сприяє</a:t>
            </a:r>
            <a:r>
              <a:rPr lang="en-US" sz="2200" dirty="0"/>
              <a:t> </a:t>
            </a:r>
            <a:r>
              <a:rPr lang="en-US" sz="2200" dirty="0" err="1"/>
              <a:t>підвищенню</a:t>
            </a:r>
            <a:r>
              <a:rPr lang="en-US" sz="2200" dirty="0"/>
              <a:t> </a:t>
            </a:r>
            <a:r>
              <a:rPr lang="en-US" sz="2200" dirty="0" err="1"/>
              <a:t>тиску</a:t>
            </a:r>
            <a:r>
              <a:rPr lang="en-US" sz="2200" dirty="0"/>
              <a:t> </a:t>
            </a:r>
            <a:r>
              <a:rPr lang="en-US" sz="2200" dirty="0" err="1"/>
              <a:t>та</a:t>
            </a:r>
            <a:r>
              <a:rPr lang="en-US" sz="2200" dirty="0"/>
              <a:t> </a:t>
            </a:r>
            <a:r>
              <a:rPr lang="en-US" sz="2200" dirty="0" err="1"/>
              <a:t>направленню</a:t>
            </a:r>
            <a:r>
              <a:rPr lang="en-US" sz="2200" dirty="0"/>
              <a:t> </a:t>
            </a:r>
            <a:r>
              <a:rPr lang="en-US" sz="2200" dirty="0" err="1"/>
              <a:t>потоку</a:t>
            </a:r>
            <a:r>
              <a:rPr lang="en-US" sz="2200" dirty="0"/>
              <a:t> </a:t>
            </a:r>
            <a:r>
              <a:rPr lang="en-US" sz="2200" dirty="0" err="1"/>
              <a:t>до</a:t>
            </a:r>
            <a:r>
              <a:rPr lang="en-US" sz="2200" dirty="0"/>
              <a:t> </a:t>
            </a:r>
            <a:r>
              <a:rPr lang="en-US" sz="2200" dirty="0" err="1"/>
              <a:t>вихідного</a:t>
            </a:r>
            <a:r>
              <a:rPr lang="en-US" sz="2200" dirty="0"/>
              <a:t> </a:t>
            </a:r>
            <a:r>
              <a:rPr lang="en-US" sz="2200" dirty="0" err="1"/>
              <a:t>патрубка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2199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16E941-D98F-86EB-ED3E-AD67B5AAA45B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2. Робоче колесо (</a:t>
            </a:r>
            <a:r>
              <a:rPr lang="uk-UA" sz="2200" b="1" dirty="0" err="1"/>
              <a:t>імпелер</a:t>
            </a:r>
            <a:r>
              <a:rPr lang="uk-UA" sz="2200" b="1" dirty="0"/>
              <a:t>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Зазвичай виготовлене з </a:t>
            </a:r>
            <a:r>
              <a:rPr lang="uk-UA" sz="2200" dirty="0" err="1"/>
              <a:t>високозносостійкого</a:t>
            </a:r>
            <a:r>
              <a:rPr lang="uk-UA" sz="2200" dirty="0"/>
              <a:t> матеріалу і має широкі лопаті для забезпечення ефективного перекачування густих і абразивних шламів.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Основний елемент, що створює потік рідини. Завдяки лопатям та спеціальній конструкції, </a:t>
            </a:r>
            <a:r>
              <a:rPr lang="uk-UA" sz="2200" dirty="0" err="1"/>
              <a:t>імпелер</a:t>
            </a:r>
            <a:r>
              <a:rPr lang="uk-UA" sz="2200" dirty="0"/>
              <a:t> може переміщувати шлам і тверді частинки без забивання.</a:t>
            </a:r>
          </a:p>
        </p:txBody>
      </p:sp>
    </p:spTree>
    <p:extLst>
      <p:ext uri="{BB962C8B-B14F-4D97-AF65-F5344CB8AC3E}">
        <p14:creationId xmlns:p14="http://schemas.microsoft.com/office/powerpoint/2010/main" val="1428538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145389-8E54-6966-3126-50EF18455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1562EA-68A8-E939-1FA1-859F103ED954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3. Вал насоса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Виготовляється з нержавіючої сталі або інших міцних матеріалів для витримування високих навантажень і корозії.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Передає обертальний рух від двигуна до робочого колеса, що забезпечує безперервний потік рідини в умовах гірничих підприємств.</a:t>
            </a:r>
          </a:p>
        </p:txBody>
      </p:sp>
    </p:spTree>
    <p:extLst>
      <p:ext uri="{BB962C8B-B14F-4D97-AF65-F5344CB8AC3E}">
        <p14:creationId xmlns:p14="http://schemas.microsoft.com/office/powerpoint/2010/main" val="369321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056D4B-9B7D-3213-CC5B-F32E4895FC11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uk-UA" sz="1700" dirty="0"/>
              <a:t>Відцентрові насоси є одними з найбільш поширених у гірничій промисловості, де вони використовуються для перекачування води, шламів та інших рідин, які містять тверді частинки. Ці насоси мають свої унікальні особливості, які дозволяють їм ефективно працювати у важких умовах, характерних для гірничодобувної промисловості. Типи відцентрових насосів для гірничої промисловості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17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1700" dirty="0"/>
              <a:t>Шламові відцентрові насоси: Спеціально призначені для перекачування шламів — густих сумішей води з твердими частинками. Використовуються для відкачування осадів, шламів з кар'єрів та шахт, транспортування гідравлічних сумішей гірських порід.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sz="1700" dirty="0"/>
          </a:p>
        </p:txBody>
      </p:sp>
      <p:pic>
        <p:nvPicPr>
          <p:cNvPr id="1026" name="Picture 2" descr="Насос для транспортування шламу KSL, 20-650 мм, 10-14000 м3/год, 10-60 м  купити в Україні — Prom-nasos.pro">
            <a:extLst>
              <a:ext uri="{FF2B5EF4-FFF2-40B4-BE49-F238E27FC236}">
                <a16:creationId xmlns:a16="http://schemas.microsoft.com/office/drawing/2014/main" id="{914BDA8D-6654-9DD8-645C-1BEC50B45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0" r="7326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351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43C883-2589-0B33-4959-39184C062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EB1773-1259-F5E1-FC73-E99E4704A72D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4. Підшипники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Використовуються спеціалізовані підшипники, здатні витримувати високі радіальні та осьові навантаження, викликані перекачуванням абразивних сумішей.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Забезпечують стабільну роботу </a:t>
            </a:r>
            <a:r>
              <a:rPr lang="uk-UA" sz="2200" dirty="0" err="1"/>
              <a:t>вала</a:t>
            </a:r>
            <a:r>
              <a:rPr lang="uk-UA" sz="2200" dirty="0"/>
              <a:t> і знижують вібрації та зношування при обробці густих і важких рідин.</a:t>
            </a:r>
          </a:p>
        </p:txBody>
      </p:sp>
    </p:spTree>
    <p:extLst>
      <p:ext uri="{BB962C8B-B14F-4D97-AF65-F5344CB8AC3E}">
        <p14:creationId xmlns:p14="http://schemas.microsoft.com/office/powerpoint/2010/main" val="1119130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78FBAE-3E16-0A9E-6885-16CE81BFDE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B36AC1-1827-BDBC-0CBB-9C34191857E5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5. Ущільнення (сальники або механічні ущільнення)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Ущільнення часто виготовляються з антикорозійних матеріалів, а також можуть включати додаткові бар'єри для захисту від абразивного зносу.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Запобігають протіканню рідини і потраплянню абразивних частинок у внутрішні частини насоса, що продовжує термін служби обладнання.</a:t>
            </a:r>
          </a:p>
        </p:txBody>
      </p:sp>
    </p:spTree>
    <p:extLst>
      <p:ext uri="{BB962C8B-B14F-4D97-AF65-F5344CB8AC3E}">
        <p14:creationId xmlns:p14="http://schemas.microsoft.com/office/powerpoint/2010/main" val="3016033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772780-5C25-096B-2422-36BB505CB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7454D7-6B81-ABAD-409A-9DE47A5F5EDD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6. </a:t>
            </a:r>
            <a:r>
              <a:rPr lang="uk-UA" sz="2200" b="1" dirty="0" err="1"/>
              <a:t>Всмоктуючий</a:t>
            </a:r>
            <a:r>
              <a:rPr lang="uk-UA" sz="2200" b="1" dirty="0"/>
              <a:t> і вихідний патрубки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Мають підвищену пропускну здатність для обробки рідини з великим вмістом твердих частинок.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</a:t>
            </a:r>
            <a:r>
              <a:rPr lang="uk-UA" sz="2200" dirty="0" err="1"/>
              <a:t>Всмоктуючий</a:t>
            </a:r>
            <a:r>
              <a:rPr lang="uk-UA" sz="2200" dirty="0"/>
              <a:t> патрубок забезпечує надходження шламової суміші до робочого колеса, а вихідний — випуск рідини під тиском у трубопровідну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1472542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53CC27-1112-F715-75A4-CC8887567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C7B0DC-CA57-F4F3-0357-DC33D79FF818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7. Дифузор (в деяких моделях)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Дифузор виготовляється з міцного зносостійкого матеріалу, здатного витримати абразивну дію твердих частинок.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Розсіює потік рідини, знижуючи його швидкість та підвищуючи тиск. Це підвищує ефективність насоса при роботі з шламами.</a:t>
            </a:r>
          </a:p>
        </p:txBody>
      </p:sp>
    </p:spTree>
    <p:extLst>
      <p:ext uri="{BB962C8B-B14F-4D97-AF65-F5344CB8AC3E}">
        <p14:creationId xmlns:p14="http://schemas.microsoft.com/office/powerpoint/2010/main" val="2651797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B5DCF4F-CC35-5454-7C5E-B482B36E8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3D26EF8-D001-FC31-219F-035DD2B48B5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3476" b="973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AB272D83-F517-F0E8-A4C2-AC421AFEC8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09123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26275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54A935D-A512-D267-3E16-993C48213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481B9D-07E3-516A-7D07-6A51A1421B20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9. Опора корпусу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Має важку металеву конструкцію, що забезпечує стійкість насоса під час роботи з густими і важкими сумішами.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Забезпечує стійке розташування насоса і знижує вплив вібрацій на його деталі під час роботи.</a:t>
            </a:r>
          </a:p>
        </p:txBody>
      </p:sp>
    </p:spTree>
    <p:extLst>
      <p:ext uri="{BB962C8B-B14F-4D97-AF65-F5344CB8AC3E}">
        <p14:creationId xmlns:p14="http://schemas.microsoft.com/office/powerpoint/2010/main" val="5776252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D05B0D-1691-4E82-603C-94E7E5F9C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5C5CEE-B53D-50DA-F1F5-90DCBF3E2930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10. Система охолодження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Особливості</a:t>
            </a:r>
            <a:r>
              <a:rPr lang="uk-UA" sz="2200" dirty="0"/>
              <a:t>: Деякі моделі насосів для гірничої справи оснащуються спеціальними охолоджуючими сорочками або системами циркуляції рідини для підтримки стабільної температури.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Призначення</a:t>
            </a:r>
            <a:r>
              <a:rPr lang="uk-UA" sz="2200" dirty="0"/>
              <a:t>: Охолодження захищає насос від перегріву під час інтенсивної роботи в складних умовах.</a:t>
            </a:r>
          </a:p>
        </p:txBody>
      </p:sp>
    </p:spTree>
    <p:extLst>
      <p:ext uri="{BB962C8B-B14F-4D97-AF65-F5344CB8AC3E}">
        <p14:creationId xmlns:p14="http://schemas.microsoft.com/office/powerpoint/2010/main" val="3725418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2015A9-38D6-858B-7FB4-D62C50679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B28D0C-6052-8FB5-AD94-8479906A28B1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Додаткові елементи: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Контрольні клапани</a:t>
            </a:r>
            <a:r>
              <a:rPr lang="uk-UA" sz="2200" dirty="0"/>
              <a:t>: запобігають зворотному потоку рідини.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Фільтри</a:t>
            </a:r>
            <a:r>
              <a:rPr lang="uk-UA" sz="2200" dirty="0"/>
              <a:t>: захищають від великих часток, які можуть пошкодити робоче колесо.</a:t>
            </a:r>
          </a:p>
        </p:txBody>
      </p:sp>
    </p:spTree>
    <p:extLst>
      <p:ext uri="{BB962C8B-B14F-4D97-AF65-F5344CB8AC3E}">
        <p14:creationId xmlns:p14="http://schemas.microsoft.com/office/powerpoint/2010/main" val="1484606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FC7329-FE7E-7344-DA6F-D37044570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75F18A-7EE7-6F14-2172-14F75542F1AB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/>
              <a:t>Основні технічні параметри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dirty="0"/>
              <a:t>Продуктивність (Q): Високопродуктивні насоси дозволяють перекачувати великий об’єм рідини за короткий час. Продуктивність зазвичай варіюється від 100 до 10,000 кубічних метрів на годину залежно від моделі та потреб.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dirty="0"/>
              <a:t>Тиск (H): Висота, на яку насос може підняти рідину. Зазвичай варіюється від 10 до 300 метрів. Вибір насоса за цим параметром залежить від умов конкретного кар'єру або шахти.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dirty="0"/>
              <a:t>Максимальний вміст твердих частинок: Відцентрові насоси для гірничодобувної промисловості здатні працювати з рідинами, які містять тверді частинки діаметром від 5 до 100 мм.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dirty="0"/>
              <a:t>Температурний діапазон: Деякі моделі здатні перекачувати рідини при високих або низьких температурах, що може бути корисно для видобутку в екстремальних умовах.</a:t>
            </a:r>
          </a:p>
        </p:txBody>
      </p:sp>
    </p:spTree>
    <p:extLst>
      <p:ext uri="{BB962C8B-B14F-4D97-AF65-F5344CB8AC3E}">
        <p14:creationId xmlns:p14="http://schemas.microsoft.com/office/powerpoint/2010/main" val="781865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223B01-F0E7-8C5B-B467-F93AA4A80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5DDEDE-9DBA-87AB-882F-07209AD4468C}"/>
              </a:ext>
            </a:extLst>
          </p:cNvPr>
          <p:cNvSpPr txBox="1"/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uk-UA" b="1" dirty="0"/>
              <a:t>Переваги відцентрових насосів для гірничої промисловості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uk-UA" b="1" dirty="0"/>
              <a:t>Висока ефективність при перекачуванні великих об'ємів рідини</a:t>
            </a:r>
            <a:r>
              <a:rPr lang="uk-UA" dirty="0"/>
              <a:t>: Відцентрові насоси здатні швидко перекачувати велику кількість рідини, що дозволяє ефективно знижувати рівень ґрунтових вод у шахтах та кар’єрах.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uk-UA" b="1" dirty="0"/>
              <a:t>Можливість роботи з абразивними та забрудненими рідинами</a:t>
            </a:r>
            <a:r>
              <a:rPr lang="uk-UA" dirty="0"/>
              <a:t>: Відцентрові насоси, спеціально розроблені для гірничої промисловості, добре справляються з перекачуванням шламів та інших густих сумішей.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uk-UA" b="1" dirty="0"/>
              <a:t>Надійність та довговічність: </a:t>
            </a:r>
            <a:r>
              <a:rPr lang="uk-UA" dirty="0"/>
              <a:t>Завдяки використанню зносостійких матеріалів та міцної конструкції, відцентрові насоси можуть працювати в суворих умовах з мінімальними перервами на технічне обслуговування.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uk-UA" b="1" dirty="0"/>
              <a:t>Простота в обслуговуванні: </a:t>
            </a:r>
            <a:r>
              <a:rPr lang="uk-UA" dirty="0"/>
              <a:t>Відцентрові насоси мають відносно просту конструкцію, що полегшує обслуговування та ремонт, що є важливим для постійної роботи на видобувних підприємствах.</a:t>
            </a:r>
          </a:p>
        </p:txBody>
      </p:sp>
    </p:spTree>
    <p:extLst>
      <p:ext uri="{BB962C8B-B14F-4D97-AF65-F5344CB8AC3E}">
        <p14:creationId xmlns:p14="http://schemas.microsoft.com/office/powerpoint/2010/main" val="294390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43F805-4135-5507-7C65-96B51B1FBA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0E71F8-E811-B24A-AE86-8658A1F33BE2}"/>
              </a:ext>
            </a:extLst>
          </p:cNvPr>
          <p:cNvSpPr txBox="1"/>
          <p:nvPr/>
        </p:nvSpPr>
        <p:spPr>
          <a:xfrm>
            <a:off x="572493" y="2071316"/>
            <a:ext cx="6713552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Дренажні</a:t>
            </a:r>
            <a:r>
              <a:rPr lang="en-US" sz="2200" dirty="0"/>
              <a:t> </a:t>
            </a:r>
            <a:r>
              <a:rPr lang="en-US" sz="2200"/>
              <a:t>відцентрові</a:t>
            </a:r>
            <a:r>
              <a:rPr lang="en-US" sz="2200" dirty="0"/>
              <a:t> </a:t>
            </a:r>
            <a:r>
              <a:rPr lang="en-US" sz="2200"/>
              <a:t>насоси</a:t>
            </a:r>
            <a:r>
              <a:rPr lang="en-US" sz="2200" dirty="0"/>
              <a:t>: </a:t>
            </a:r>
            <a:r>
              <a:rPr lang="en-US" sz="2200"/>
              <a:t>Використовуються</a:t>
            </a:r>
            <a:r>
              <a:rPr lang="en-US" sz="2200" dirty="0"/>
              <a:t> </a:t>
            </a:r>
            <a:r>
              <a:rPr lang="en-US" sz="2200"/>
              <a:t>для</a:t>
            </a:r>
            <a:r>
              <a:rPr lang="en-US" sz="2200" dirty="0"/>
              <a:t> </a:t>
            </a:r>
            <a:r>
              <a:rPr lang="en-US" sz="2200"/>
              <a:t>видалення</a:t>
            </a:r>
            <a:r>
              <a:rPr lang="en-US" sz="2200" dirty="0"/>
              <a:t> </a:t>
            </a:r>
            <a:r>
              <a:rPr lang="en-US" sz="2200"/>
              <a:t>ґрунтових</a:t>
            </a:r>
            <a:r>
              <a:rPr lang="en-US" sz="2200" dirty="0"/>
              <a:t> </a:t>
            </a:r>
            <a:r>
              <a:rPr lang="en-US" sz="2200"/>
              <a:t>вод</a:t>
            </a:r>
            <a:r>
              <a:rPr lang="en-US" sz="2200" dirty="0"/>
              <a:t>, </a:t>
            </a:r>
            <a:r>
              <a:rPr lang="en-US" sz="2200"/>
              <a:t>що</a:t>
            </a:r>
            <a:r>
              <a:rPr lang="en-US" sz="2200" dirty="0"/>
              <a:t> </a:t>
            </a:r>
            <a:r>
              <a:rPr lang="en-US" sz="2200"/>
              <a:t>накопичуються</a:t>
            </a:r>
            <a:r>
              <a:rPr lang="en-US" sz="2200" dirty="0"/>
              <a:t> в </a:t>
            </a:r>
            <a:r>
              <a:rPr lang="en-US" sz="2200"/>
              <a:t>шахтах</a:t>
            </a:r>
            <a:r>
              <a:rPr lang="en-US" sz="2200" dirty="0"/>
              <a:t> </a:t>
            </a:r>
            <a:r>
              <a:rPr lang="en-US" sz="2200"/>
              <a:t>та</a:t>
            </a:r>
            <a:r>
              <a:rPr lang="en-US" sz="2200" dirty="0"/>
              <a:t> </a:t>
            </a:r>
            <a:r>
              <a:rPr lang="en-US" sz="2200"/>
              <a:t>кар'єрах</a:t>
            </a:r>
            <a:r>
              <a:rPr lang="en-US" sz="2200" dirty="0"/>
              <a:t>. </a:t>
            </a:r>
            <a:r>
              <a:rPr lang="en-US" sz="2200"/>
              <a:t>Такі</a:t>
            </a:r>
            <a:r>
              <a:rPr lang="en-US" sz="2200" dirty="0"/>
              <a:t> </a:t>
            </a:r>
            <a:r>
              <a:rPr lang="en-US" sz="2200"/>
              <a:t>насоси</a:t>
            </a:r>
            <a:r>
              <a:rPr lang="en-US" sz="2200" dirty="0"/>
              <a:t> </a:t>
            </a:r>
            <a:r>
              <a:rPr lang="en-US" sz="2200"/>
              <a:t>запобігають</a:t>
            </a:r>
            <a:r>
              <a:rPr lang="en-US" sz="2200" dirty="0"/>
              <a:t> </a:t>
            </a:r>
            <a:r>
              <a:rPr lang="en-US" sz="2200"/>
              <a:t>затопленню</a:t>
            </a:r>
            <a:r>
              <a:rPr lang="en-US" sz="2200" dirty="0"/>
              <a:t> </a:t>
            </a:r>
            <a:r>
              <a:rPr lang="en-US" sz="2200"/>
              <a:t>та</a:t>
            </a:r>
            <a:r>
              <a:rPr lang="en-US" sz="2200" dirty="0"/>
              <a:t> </a:t>
            </a:r>
            <a:r>
              <a:rPr lang="en-US" sz="2200"/>
              <a:t>дозволяють</a:t>
            </a:r>
            <a:r>
              <a:rPr lang="en-US" sz="2200" dirty="0"/>
              <a:t> </a:t>
            </a:r>
            <a:r>
              <a:rPr lang="en-US" sz="2200"/>
              <a:t>підтримувати</a:t>
            </a:r>
            <a:r>
              <a:rPr lang="en-US" sz="2200" dirty="0"/>
              <a:t> </a:t>
            </a:r>
            <a:r>
              <a:rPr lang="en-US" sz="2200"/>
              <a:t>сухі</a:t>
            </a:r>
            <a:r>
              <a:rPr lang="en-US" sz="2200" dirty="0"/>
              <a:t> </a:t>
            </a:r>
            <a:r>
              <a:rPr lang="en-US" sz="2200"/>
              <a:t>умови</a:t>
            </a:r>
            <a:r>
              <a:rPr lang="en-US" sz="2200" dirty="0"/>
              <a:t> </a:t>
            </a:r>
            <a:r>
              <a:rPr lang="en-US" sz="2200"/>
              <a:t>на</a:t>
            </a:r>
            <a:r>
              <a:rPr lang="en-US" sz="2200" dirty="0"/>
              <a:t> </a:t>
            </a:r>
            <a:r>
              <a:rPr lang="en-US" sz="2200"/>
              <a:t>місці</a:t>
            </a:r>
            <a:r>
              <a:rPr lang="en-US" sz="2200" dirty="0"/>
              <a:t> </a:t>
            </a:r>
            <a:r>
              <a:rPr lang="en-US" sz="2200"/>
              <a:t>видобутку</a:t>
            </a:r>
            <a:r>
              <a:rPr lang="en-US" sz="2200" dirty="0"/>
              <a:t>.</a:t>
            </a:r>
          </a:p>
        </p:txBody>
      </p:sp>
      <p:pic>
        <p:nvPicPr>
          <p:cNvPr id="3074" name="Picture 2" descr="Дренажні насоси серії WQ | PROM-NASOS :: Погружні дренажні насоси">
            <a:extLst>
              <a:ext uri="{FF2B5EF4-FFF2-40B4-BE49-F238E27FC236}">
                <a16:creationId xmlns:a16="http://schemas.microsoft.com/office/drawing/2014/main" id="{32DE1CC5-1802-F936-476B-73C7BA23B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5" r="25586" b="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8756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303D09-CC48-963A-04FD-558195848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04D790-240E-104E-EC60-757471BD430A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/>
              <a:t>Недоліки відцентрових насосів для гірничої промисловості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/>
              <a:t>Чутливість до в'язкості рідин: </a:t>
            </a:r>
            <a:r>
              <a:rPr lang="uk-UA" sz="2000" dirty="0"/>
              <a:t>Продуктивність відцентрових насосів може суттєво знижуватися при роботі з густими або в’язкими рідинами, тому для таких задач часто потрібні альтернативні типи насосів.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/>
              <a:t>Вимога до заливки (</a:t>
            </a:r>
            <a:r>
              <a:rPr lang="uk-UA" sz="2000" b="1" dirty="0" err="1"/>
              <a:t>праймінгу</a:t>
            </a:r>
            <a:r>
              <a:rPr lang="uk-UA" sz="2000" b="1" dirty="0"/>
              <a:t>): </a:t>
            </a:r>
            <a:r>
              <a:rPr lang="uk-UA" sz="2000" dirty="0"/>
              <a:t>Перед запуском необхідно залити насос рідиною, оскільки він не може засмоктувати рідину самостійно. Це може створювати незручності в умовах шахт та кар'єрів.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000" b="1" dirty="0"/>
              <a:t>Вища зношуваність при роботі з абразивними частинками: </a:t>
            </a:r>
            <a:r>
              <a:rPr lang="uk-UA" sz="2000" dirty="0"/>
              <a:t>Незважаючи на спеціальні покриття та міцні матеріали, відцентрові насоси все ж швидше зношуються при контакті з абразивними частинками.</a:t>
            </a:r>
          </a:p>
        </p:txBody>
      </p:sp>
    </p:spTree>
    <p:extLst>
      <p:ext uri="{BB962C8B-B14F-4D97-AF65-F5344CB8AC3E}">
        <p14:creationId xmlns:p14="http://schemas.microsoft.com/office/powerpoint/2010/main" val="3222408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DA2E080-D690-F291-7B1F-B084809D4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119C67-F780-0844-A59C-07B962210FA3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Застосування відцентрових насосів у гірничій промисловості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Дренаж шахт і кар’єрів</a:t>
            </a:r>
            <a:r>
              <a:rPr lang="uk-UA" sz="2200" dirty="0"/>
              <a:t>: Відцентрові насоси використовуються для відкачування ґрунтових вод, особливо у великих кар'єрах або відкритих шахтах, де існує ризик затоплення.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Транспортування шламів</a:t>
            </a:r>
            <a:r>
              <a:rPr lang="uk-UA" sz="2200" dirty="0"/>
              <a:t>: У процесі видобутку гірських порід відцентрові шламові насоси перекачують густі суміші, що містять частки гірської породи. Це необхідно для видалення відходів та транспортування корисних копалин у вигляді рідких сумішей.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Охолодження обладнання</a:t>
            </a:r>
            <a:r>
              <a:rPr lang="uk-UA" sz="2200" dirty="0"/>
              <a:t>: У деяких шахтах відцентрові насоси використовуються для циркуляції охолоджуючих рідин, що знижує температуру машин та обладнання, яке може перегріватися у важких умовах.</a:t>
            </a:r>
          </a:p>
        </p:txBody>
      </p:sp>
    </p:spTree>
    <p:extLst>
      <p:ext uri="{BB962C8B-B14F-4D97-AF65-F5344CB8AC3E}">
        <p14:creationId xmlns:p14="http://schemas.microsoft.com/office/powerpoint/2010/main" val="2054282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BA3912-4C70-5824-06D2-6EDBFADD4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F3877E-5109-7FBD-3FB3-4FD24C0DF789}"/>
              </a:ext>
            </a:extLst>
          </p:cNvPr>
          <p:cNvSpPr txBox="1"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Занурювальні</a:t>
            </a:r>
            <a:r>
              <a:rPr lang="en-US" sz="2200" dirty="0"/>
              <a:t> </a:t>
            </a:r>
            <a:r>
              <a:rPr lang="en-US" sz="2200" dirty="0" err="1"/>
              <a:t>відцентрові</a:t>
            </a:r>
            <a:r>
              <a:rPr lang="en-US" sz="2200" dirty="0"/>
              <a:t> </a:t>
            </a:r>
            <a:r>
              <a:rPr lang="en-US" sz="2200" dirty="0" err="1"/>
              <a:t>насоси</a:t>
            </a:r>
            <a:r>
              <a:rPr lang="en-US" sz="2200" dirty="0"/>
              <a:t>: </a:t>
            </a:r>
            <a:r>
              <a:rPr lang="en-US" sz="2200" dirty="0" err="1"/>
              <a:t>Спеціально</a:t>
            </a:r>
            <a:r>
              <a:rPr lang="en-US" sz="2200" dirty="0"/>
              <a:t> </a:t>
            </a:r>
            <a:r>
              <a:rPr lang="en-US" sz="2200" dirty="0" err="1"/>
              <a:t>розроблені</a:t>
            </a:r>
            <a:r>
              <a:rPr lang="en-US" sz="2200" dirty="0"/>
              <a:t> </a:t>
            </a:r>
            <a:r>
              <a:rPr lang="en-US" sz="2200" dirty="0" err="1"/>
              <a:t>для</a:t>
            </a:r>
            <a:r>
              <a:rPr lang="en-US" sz="2200" dirty="0"/>
              <a:t> </a:t>
            </a:r>
            <a:r>
              <a:rPr lang="en-US" sz="2200" dirty="0" err="1"/>
              <a:t>роботи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великих</a:t>
            </a:r>
            <a:r>
              <a:rPr lang="en-US" sz="2200" dirty="0"/>
              <a:t> </a:t>
            </a:r>
            <a:r>
              <a:rPr lang="en-US" sz="2200" dirty="0" err="1"/>
              <a:t>глибинах</a:t>
            </a:r>
            <a:r>
              <a:rPr lang="en-US" sz="2200" dirty="0"/>
              <a:t>, </a:t>
            </a:r>
            <a:r>
              <a:rPr lang="en-US" sz="2200" dirty="0" err="1"/>
              <a:t>де</a:t>
            </a:r>
            <a:r>
              <a:rPr lang="en-US" sz="2200" dirty="0"/>
              <a:t> </a:t>
            </a:r>
            <a:r>
              <a:rPr lang="en-US" sz="2200" dirty="0" err="1"/>
              <a:t>необхідне</a:t>
            </a:r>
            <a:r>
              <a:rPr lang="en-US" sz="2200" dirty="0"/>
              <a:t> </a:t>
            </a:r>
            <a:r>
              <a:rPr lang="en-US" sz="2200" dirty="0" err="1"/>
              <a:t>глибоке</a:t>
            </a:r>
            <a:r>
              <a:rPr lang="en-US" sz="2200" dirty="0"/>
              <a:t> </a:t>
            </a:r>
            <a:r>
              <a:rPr lang="en-US" sz="2200" dirty="0" err="1"/>
              <a:t>занурення</a:t>
            </a:r>
            <a:r>
              <a:rPr lang="en-US" sz="2200" dirty="0"/>
              <a:t>. </a:t>
            </a:r>
            <a:r>
              <a:rPr lang="en-US" sz="2200" dirty="0" err="1"/>
              <a:t>Вони</a:t>
            </a:r>
            <a:r>
              <a:rPr lang="en-US" sz="2200" dirty="0"/>
              <a:t> </a:t>
            </a:r>
            <a:r>
              <a:rPr lang="en-US" sz="2200" dirty="0" err="1"/>
              <a:t>підходять</a:t>
            </a:r>
            <a:r>
              <a:rPr lang="en-US" sz="2200" dirty="0"/>
              <a:t> </a:t>
            </a:r>
            <a:r>
              <a:rPr lang="en-US" sz="2200" dirty="0" err="1"/>
              <a:t>для</a:t>
            </a:r>
            <a:r>
              <a:rPr lang="en-US" sz="2200" dirty="0"/>
              <a:t> </a:t>
            </a:r>
            <a:r>
              <a:rPr lang="en-US" sz="2200" dirty="0" err="1"/>
              <a:t>відкачування</a:t>
            </a:r>
            <a:r>
              <a:rPr lang="en-US" sz="2200" dirty="0"/>
              <a:t> </a:t>
            </a:r>
            <a:r>
              <a:rPr lang="en-US" sz="2200" dirty="0" err="1"/>
              <a:t>рідин</a:t>
            </a:r>
            <a:r>
              <a:rPr lang="en-US" sz="2200" dirty="0"/>
              <a:t> у </a:t>
            </a:r>
            <a:r>
              <a:rPr lang="en-US" sz="2200" dirty="0" err="1"/>
              <a:t>важкодоступних</a:t>
            </a:r>
            <a:r>
              <a:rPr lang="en-US" sz="2200" dirty="0"/>
              <a:t> </a:t>
            </a:r>
            <a:r>
              <a:rPr lang="en-US" sz="2200" dirty="0" err="1"/>
              <a:t>зонах</a:t>
            </a:r>
            <a:r>
              <a:rPr lang="en-US" sz="2200" dirty="0"/>
              <a:t> і </a:t>
            </a:r>
            <a:r>
              <a:rPr lang="en-US" sz="2200" dirty="0" err="1"/>
              <a:t>можуть</a:t>
            </a:r>
            <a:r>
              <a:rPr lang="en-US" sz="2200" dirty="0"/>
              <a:t> </a:t>
            </a:r>
            <a:r>
              <a:rPr lang="en-US" sz="2200" dirty="0" err="1"/>
              <a:t>використовуватися</a:t>
            </a:r>
            <a:r>
              <a:rPr lang="en-US" sz="2200" dirty="0"/>
              <a:t> в </a:t>
            </a:r>
            <a:r>
              <a:rPr lang="en-US" sz="2200" dirty="0" err="1"/>
              <a:t>свердловинах</a:t>
            </a:r>
            <a:r>
              <a:rPr lang="en-US" sz="2200" dirty="0"/>
              <a:t> </a:t>
            </a:r>
            <a:r>
              <a:rPr lang="en-US" sz="2200" dirty="0" err="1"/>
              <a:t>або</a:t>
            </a:r>
            <a:r>
              <a:rPr lang="en-US" sz="2200" dirty="0"/>
              <a:t> </a:t>
            </a:r>
            <a:r>
              <a:rPr lang="en-US" sz="2200" dirty="0" err="1"/>
              <a:t>підземних</a:t>
            </a:r>
            <a:r>
              <a:rPr lang="en-US" sz="2200" dirty="0"/>
              <a:t> </a:t>
            </a:r>
            <a:r>
              <a:rPr lang="en-US" sz="2200" dirty="0" err="1"/>
              <a:t>шахтах</a:t>
            </a:r>
            <a:r>
              <a:rPr lang="en-US" sz="2200" dirty="0"/>
              <a:t>.</a:t>
            </a:r>
          </a:p>
        </p:txBody>
      </p:sp>
      <p:pic>
        <p:nvPicPr>
          <p:cNvPr id="2050" name="Picture 2" descr="ADV 95/PP/1250/1HP/2800/BSP - вертикальний відцентровий насос купити в  Україні — Sealing.com.ua">
            <a:extLst>
              <a:ext uri="{FF2B5EF4-FFF2-40B4-BE49-F238E27FC236}">
                <a16:creationId xmlns:a16="http://schemas.microsoft.com/office/drawing/2014/main" id="{7D7AFCE8-4606-D4BE-A6AD-B91F3CFF0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7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54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CB7F2A-7FE3-6654-83A2-14775203E2F8}"/>
              </a:ext>
            </a:extLst>
          </p:cNvPr>
          <p:cNvSpPr txBox="1"/>
          <p:nvPr/>
        </p:nvSpPr>
        <p:spPr>
          <a:xfrm>
            <a:off x="5126418" y="552091"/>
            <a:ext cx="6224335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Класифікація відцентрових насосів за різними ознаками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dirty="0"/>
              <a:t>Відцентрові насоси можуть бути класифіковані за кількома основними ознаками, що дозволяє обрати оптимальний тип насоса для конкретних умов експлуатації.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1. За кількістю ступенів (робочих коліс)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Одноступінчасті насоси</a:t>
            </a:r>
            <a:r>
              <a:rPr lang="uk-UA" sz="2200" dirty="0"/>
              <a:t>: мають одне робоче колесо. Використовуються для перекачування рідин при низькому або середньому натиску.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Багатоступінчасті насоси</a:t>
            </a:r>
            <a:r>
              <a:rPr lang="uk-UA" sz="2200" dirty="0"/>
              <a:t>: складаються з декількох робочих коліс, розташованих послідовно на одному валу. Застосовуються для створення високого натиску.</a:t>
            </a:r>
          </a:p>
        </p:txBody>
      </p:sp>
    </p:spTree>
    <p:extLst>
      <p:ext uri="{BB962C8B-B14F-4D97-AF65-F5344CB8AC3E}">
        <p14:creationId xmlns:p14="http://schemas.microsoft.com/office/powerpoint/2010/main" val="365812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9B6AA9-7ECE-4E70-10C4-8178A72E8117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2. За напрямком потоку рідини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Радіальні насоси</a:t>
            </a:r>
            <a:r>
              <a:rPr lang="uk-UA" sz="2200" dirty="0"/>
              <a:t>: рідина рухається від центру робочого колеса до його периферії перпендикулярно осі обертання. Застосовуються для середнього та високого натиску.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Діагональні (радіально-осьові) насоси</a:t>
            </a:r>
            <a:r>
              <a:rPr lang="uk-UA" sz="2200" dirty="0"/>
              <a:t>: поєднують в собі властивості радіальних та осьових насосів. Потік рідини має як радіальну, так і осьову складові.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sz="2200" b="1" dirty="0"/>
              <a:t>Осьові насоси</a:t>
            </a:r>
            <a:r>
              <a:rPr lang="uk-UA" sz="2200" dirty="0"/>
              <a:t>: рідина рухається вздовж осі обертання робочого колеса. Використовуються для перекачування великих об'ємів рідини при низькому натиску.</a:t>
            </a:r>
          </a:p>
        </p:txBody>
      </p:sp>
    </p:spTree>
    <p:extLst>
      <p:ext uri="{BB962C8B-B14F-4D97-AF65-F5344CB8AC3E}">
        <p14:creationId xmlns:p14="http://schemas.microsoft.com/office/powerpoint/2010/main" val="234752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E849AD-49B6-7BD9-748E-0BC9ED499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8F443A7B-CC25-208A-FD6F-E68D8388F5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47706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163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63BC90B-179C-15E8-CC7B-0F9BE7EEE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TextBox 2">
            <a:extLst>
              <a:ext uri="{FF2B5EF4-FFF2-40B4-BE49-F238E27FC236}">
                <a16:creationId xmlns:a16="http://schemas.microsoft.com/office/drawing/2014/main" id="{A3C9311D-528C-6B29-7FFF-72885BFD58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3902291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710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9FF946-C171-4642-A448-7BB7FC547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6EE0B6E2-7CE8-4D86-87FC-4B58A7D8E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7F1CD353-9953-4ABF-ABB0-6F40E01DF5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81464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23183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1647</Words>
  <Application>Microsoft Office PowerPoint</Application>
  <PresentationFormat>Широкий екран</PresentationFormat>
  <Paragraphs>103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31</vt:i4>
      </vt:variant>
    </vt:vector>
  </HeadingPairs>
  <TitlesOfParts>
    <vt:vector size="36" baseType="lpstr">
      <vt:lpstr>Aptos</vt:lpstr>
      <vt:lpstr>Aptos Display</vt:lpstr>
      <vt:lpstr>Arial</vt:lpstr>
      <vt:lpstr>Calibri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Volodymyr Shlapak</dc:creator>
  <cp:lastModifiedBy>Volodymyr Shlapak</cp:lastModifiedBy>
  <cp:revision>1</cp:revision>
  <dcterms:created xsi:type="dcterms:W3CDTF">2024-11-09T09:06:50Z</dcterms:created>
  <dcterms:modified xsi:type="dcterms:W3CDTF">2024-11-09T10:32:59Z</dcterms:modified>
</cp:coreProperties>
</file>