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82ACC-F9F4-47B7-9CC1-6A6F84DA6663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AE864449-011B-475A-B46D-B9900647B051}">
      <dgm:prSet/>
      <dgm:spPr/>
      <dgm:t>
        <a:bodyPr/>
        <a:lstStyle/>
        <a:p>
          <a:r>
            <a:rPr lang="en-US"/>
            <a:t>• Глибокий відбір води: Насоси розташовуються безпосередньо у водяній ямі.</a:t>
          </a:r>
        </a:p>
      </dgm:t>
    </dgm:pt>
    <dgm:pt modelId="{8B2C4A50-457B-40E7-A235-539360010E13}" type="parTrans" cxnId="{938D791B-55CF-4BE3-B26D-52A165EB7B3A}">
      <dgm:prSet/>
      <dgm:spPr/>
      <dgm:t>
        <a:bodyPr/>
        <a:lstStyle/>
        <a:p>
          <a:endParaRPr lang="en-US"/>
        </a:p>
      </dgm:t>
    </dgm:pt>
    <dgm:pt modelId="{CCC12B8F-6EE8-4EFB-A194-BEB96FEC4CCD}" type="sibTrans" cxnId="{938D791B-55CF-4BE3-B26D-52A165EB7B3A}">
      <dgm:prSet/>
      <dgm:spPr/>
      <dgm:t>
        <a:bodyPr/>
        <a:lstStyle/>
        <a:p>
          <a:endParaRPr lang="en-US"/>
        </a:p>
      </dgm:t>
    </dgm:pt>
    <dgm:pt modelId="{230E93F1-638E-40E2-B1EF-E548426448A1}">
      <dgm:prSet/>
      <dgm:spPr/>
      <dgm:t>
        <a:bodyPr/>
        <a:lstStyle/>
        <a:p>
          <a:r>
            <a:rPr lang="en-US"/>
            <a:t>• Висока надійність: Спроектовані для роботи в екстремальних умовах.</a:t>
          </a:r>
        </a:p>
      </dgm:t>
    </dgm:pt>
    <dgm:pt modelId="{8A6D6281-BFBE-4D7E-8A9B-6627C2EE395E}" type="parTrans" cxnId="{399F16B6-8DEC-4826-BB91-74BE51B5CA80}">
      <dgm:prSet/>
      <dgm:spPr/>
      <dgm:t>
        <a:bodyPr/>
        <a:lstStyle/>
        <a:p>
          <a:endParaRPr lang="en-US"/>
        </a:p>
      </dgm:t>
    </dgm:pt>
    <dgm:pt modelId="{B688344F-AE9B-4591-9354-A1523D736708}" type="sibTrans" cxnId="{399F16B6-8DEC-4826-BB91-74BE51B5CA80}">
      <dgm:prSet/>
      <dgm:spPr/>
      <dgm:t>
        <a:bodyPr/>
        <a:lstStyle/>
        <a:p>
          <a:endParaRPr lang="en-US"/>
        </a:p>
      </dgm:t>
    </dgm:pt>
    <dgm:pt modelId="{4D685660-1A21-4EE9-A817-811A2365A658}">
      <dgm:prSet/>
      <dgm:spPr/>
      <dgm:t>
        <a:bodyPr/>
        <a:lstStyle/>
        <a:p>
          <a:r>
            <a:rPr lang="en-US"/>
            <a:t>• Мобільність: Деякі моделі легко транспортуються.</a:t>
          </a:r>
        </a:p>
      </dgm:t>
    </dgm:pt>
    <dgm:pt modelId="{7B0893A3-CC83-43A9-9C7B-26A8AEBBD09E}" type="parTrans" cxnId="{9720D780-B9BA-4DFE-80F7-84B57F27C496}">
      <dgm:prSet/>
      <dgm:spPr/>
      <dgm:t>
        <a:bodyPr/>
        <a:lstStyle/>
        <a:p>
          <a:endParaRPr lang="en-US"/>
        </a:p>
      </dgm:t>
    </dgm:pt>
    <dgm:pt modelId="{09D86915-5F16-4E15-9202-E4351DD5B8A0}" type="sibTrans" cxnId="{9720D780-B9BA-4DFE-80F7-84B57F27C496}">
      <dgm:prSet/>
      <dgm:spPr/>
      <dgm:t>
        <a:bodyPr/>
        <a:lstStyle/>
        <a:p>
          <a:endParaRPr lang="en-US"/>
        </a:p>
      </dgm:t>
    </dgm:pt>
    <dgm:pt modelId="{BB960E52-CFE2-4905-A68C-C9733F26B130}" type="pres">
      <dgm:prSet presAssocID="{DC382ACC-F9F4-47B7-9CC1-6A6F84DA6663}" presName="vert0" presStyleCnt="0">
        <dgm:presLayoutVars>
          <dgm:dir/>
          <dgm:animOne val="branch"/>
          <dgm:animLvl val="lvl"/>
        </dgm:presLayoutVars>
      </dgm:prSet>
      <dgm:spPr/>
    </dgm:pt>
    <dgm:pt modelId="{49BCB1AE-AF80-4796-A7C3-74DBA596F37F}" type="pres">
      <dgm:prSet presAssocID="{AE864449-011B-475A-B46D-B9900647B051}" presName="thickLine" presStyleLbl="alignNode1" presStyleIdx="0" presStyleCnt="3"/>
      <dgm:spPr/>
    </dgm:pt>
    <dgm:pt modelId="{4D52E2D0-DF50-4F6E-BED2-FEEB329A1B18}" type="pres">
      <dgm:prSet presAssocID="{AE864449-011B-475A-B46D-B9900647B051}" presName="horz1" presStyleCnt="0"/>
      <dgm:spPr/>
    </dgm:pt>
    <dgm:pt modelId="{A8EBCCD5-D605-4343-9756-3E814EAAB624}" type="pres">
      <dgm:prSet presAssocID="{AE864449-011B-475A-B46D-B9900647B051}" presName="tx1" presStyleLbl="revTx" presStyleIdx="0" presStyleCnt="3"/>
      <dgm:spPr/>
    </dgm:pt>
    <dgm:pt modelId="{A1CFBF36-E192-49F1-93F4-FB60414CCE36}" type="pres">
      <dgm:prSet presAssocID="{AE864449-011B-475A-B46D-B9900647B051}" presName="vert1" presStyleCnt="0"/>
      <dgm:spPr/>
    </dgm:pt>
    <dgm:pt modelId="{BD2A15B1-2AFD-43B3-8609-B60590BCF1BE}" type="pres">
      <dgm:prSet presAssocID="{230E93F1-638E-40E2-B1EF-E548426448A1}" presName="thickLine" presStyleLbl="alignNode1" presStyleIdx="1" presStyleCnt="3"/>
      <dgm:spPr/>
    </dgm:pt>
    <dgm:pt modelId="{65E21D85-D8DB-4DDE-B441-E8E7D78E57C6}" type="pres">
      <dgm:prSet presAssocID="{230E93F1-638E-40E2-B1EF-E548426448A1}" presName="horz1" presStyleCnt="0"/>
      <dgm:spPr/>
    </dgm:pt>
    <dgm:pt modelId="{F107DA43-EB5D-4AC9-95A3-F3DAA7612E8B}" type="pres">
      <dgm:prSet presAssocID="{230E93F1-638E-40E2-B1EF-E548426448A1}" presName="tx1" presStyleLbl="revTx" presStyleIdx="1" presStyleCnt="3"/>
      <dgm:spPr/>
    </dgm:pt>
    <dgm:pt modelId="{8BE60193-6A38-4002-8F91-46B7640293F4}" type="pres">
      <dgm:prSet presAssocID="{230E93F1-638E-40E2-B1EF-E548426448A1}" presName="vert1" presStyleCnt="0"/>
      <dgm:spPr/>
    </dgm:pt>
    <dgm:pt modelId="{1E6C3372-63EF-4F17-A851-6968D5F43238}" type="pres">
      <dgm:prSet presAssocID="{4D685660-1A21-4EE9-A817-811A2365A658}" presName="thickLine" presStyleLbl="alignNode1" presStyleIdx="2" presStyleCnt="3"/>
      <dgm:spPr/>
    </dgm:pt>
    <dgm:pt modelId="{B153197F-D77E-4F87-B00B-0951922C7B92}" type="pres">
      <dgm:prSet presAssocID="{4D685660-1A21-4EE9-A817-811A2365A658}" presName="horz1" presStyleCnt="0"/>
      <dgm:spPr/>
    </dgm:pt>
    <dgm:pt modelId="{48EB5D0E-64AE-44C0-BF2E-7E4421013862}" type="pres">
      <dgm:prSet presAssocID="{4D685660-1A21-4EE9-A817-811A2365A658}" presName="tx1" presStyleLbl="revTx" presStyleIdx="2" presStyleCnt="3"/>
      <dgm:spPr/>
    </dgm:pt>
    <dgm:pt modelId="{B3056F3A-516D-48BF-AFFB-81D4C9B7CDE0}" type="pres">
      <dgm:prSet presAssocID="{4D685660-1A21-4EE9-A817-811A2365A658}" presName="vert1" presStyleCnt="0"/>
      <dgm:spPr/>
    </dgm:pt>
  </dgm:ptLst>
  <dgm:cxnLst>
    <dgm:cxn modelId="{938D791B-55CF-4BE3-B26D-52A165EB7B3A}" srcId="{DC382ACC-F9F4-47B7-9CC1-6A6F84DA6663}" destId="{AE864449-011B-475A-B46D-B9900647B051}" srcOrd="0" destOrd="0" parTransId="{8B2C4A50-457B-40E7-A235-539360010E13}" sibTransId="{CCC12B8F-6EE8-4EFB-A194-BEB96FEC4CCD}"/>
    <dgm:cxn modelId="{CEE7FE56-45A2-465A-80F6-5C30D16697DA}" type="presOf" srcId="{AE864449-011B-475A-B46D-B9900647B051}" destId="{A8EBCCD5-D605-4343-9756-3E814EAAB624}" srcOrd="0" destOrd="0" presId="urn:microsoft.com/office/officeart/2008/layout/LinedList"/>
    <dgm:cxn modelId="{9720D780-B9BA-4DFE-80F7-84B57F27C496}" srcId="{DC382ACC-F9F4-47B7-9CC1-6A6F84DA6663}" destId="{4D685660-1A21-4EE9-A817-811A2365A658}" srcOrd="2" destOrd="0" parTransId="{7B0893A3-CC83-43A9-9C7B-26A8AEBBD09E}" sibTransId="{09D86915-5F16-4E15-9202-E4351DD5B8A0}"/>
    <dgm:cxn modelId="{DF863EAB-CB79-4647-A0E1-8598BA7411D8}" type="presOf" srcId="{230E93F1-638E-40E2-B1EF-E548426448A1}" destId="{F107DA43-EB5D-4AC9-95A3-F3DAA7612E8B}" srcOrd="0" destOrd="0" presId="urn:microsoft.com/office/officeart/2008/layout/LinedList"/>
    <dgm:cxn modelId="{C21F8FAB-6A51-4A55-B095-EB777D85F431}" type="presOf" srcId="{DC382ACC-F9F4-47B7-9CC1-6A6F84DA6663}" destId="{BB960E52-CFE2-4905-A68C-C9733F26B130}" srcOrd="0" destOrd="0" presId="urn:microsoft.com/office/officeart/2008/layout/LinedList"/>
    <dgm:cxn modelId="{399F16B6-8DEC-4826-BB91-74BE51B5CA80}" srcId="{DC382ACC-F9F4-47B7-9CC1-6A6F84DA6663}" destId="{230E93F1-638E-40E2-B1EF-E548426448A1}" srcOrd="1" destOrd="0" parTransId="{8A6D6281-BFBE-4D7E-8A9B-6627C2EE395E}" sibTransId="{B688344F-AE9B-4591-9354-A1523D736708}"/>
    <dgm:cxn modelId="{DB864EF9-8ADA-4E6B-B4D7-25DDE497B9C5}" type="presOf" srcId="{4D685660-1A21-4EE9-A817-811A2365A658}" destId="{48EB5D0E-64AE-44C0-BF2E-7E4421013862}" srcOrd="0" destOrd="0" presId="urn:microsoft.com/office/officeart/2008/layout/LinedList"/>
    <dgm:cxn modelId="{9517BA0E-39DB-4092-ABA5-6FA772041BA1}" type="presParOf" srcId="{BB960E52-CFE2-4905-A68C-C9733F26B130}" destId="{49BCB1AE-AF80-4796-A7C3-74DBA596F37F}" srcOrd="0" destOrd="0" presId="urn:microsoft.com/office/officeart/2008/layout/LinedList"/>
    <dgm:cxn modelId="{EE7C9C38-C552-4525-8865-0ED886287529}" type="presParOf" srcId="{BB960E52-CFE2-4905-A68C-C9733F26B130}" destId="{4D52E2D0-DF50-4F6E-BED2-FEEB329A1B18}" srcOrd="1" destOrd="0" presId="urn:microsoft.com/office/officeart/2008/layout/LinedList"/>
    <dgm:cxn modelId="{253DB0A9-6A32-4599-A0AC-946984194569}" type="presParOf" srcId="{4D52E2D0-DF50-4F6E-BED2-FEEB329A1B18}" destId="{A8EBCCD5-D605-4343-9756-3E814EAAB624}" srcOrd="0" destOrd="0" presId="urn:microsoft.com/office/officeart/2008/layout/LinedList"/>
    <dgm:cxn modelId="{187B9DD6-67F5-4C99-AA99-B47FC8E60461}" type="presParOf" srcId="{4D52E2D0-DF50-4F6E-BED2-FEEB329A1B18}" destId="{A1CFBF36-E192-49F1-93F4-FB60414CCE36}" srcOrd="1" destOrd="0" presId="urn:microsoft.com/office/officeart/2008/layout/LinedList"/>
    <dgm:cxn modelId="{3460B143-D47A-499A-89C7-040A49743DBD}" type="presParOf" srcId="{BB960E52-CFE2-4905-A68C-C9733F26B130}" destId="{BD2A15B1-2AFD-43B3-8609-B60590BCF1BE}" srcOrd="2" destOrd="0" presId="urn:microsoft.com/office/officeart/2008/layout/LinedList"/>
    <dgm:cxn modelId="{6D21C325-21DB-499F-96A8-D1415B2B67CC}" type="presParOf" srcId="{BB960E52-CFE2-4905-A68C-C9733F26B130}" destId="{65E21D85-D8DB-4DDE-B441-E8E7D78E57C6}" srcOrd="3" destOrd="0" presId="urn:microsoft.com/office/officeart/2008/layout/LinedList"/>
    <dgm:cxn modelId="{CE804398-E8C5-461C-A45E-CB51FE87E213}" type="presParOf" srcId="{65E21D85-D8DB-4DDE-B441-E8E7D78E57C6}" destId="{F107DA43-EB5D-4AC9-95A3-F3DAA7612E8B}" srcOrd="0" destOrd="0" presId="urn:microsoft.com/office/officeart/2008/layout/LinedList"/>
    <dgm:cxn modelId="{2BB8E303-3EC5-49A2-AEE7-F0DAC17A9E9A}" type="presParOf" srcId="{65E21D85-D8DB-4DDE-B441-E8E7D78E57C6}" destId="{8BE60193-6A38-4002-8F91-46B7640293F4}" srcOrd="1" destOrd="0" presId="urn:microsoft.com/office/officeart/2008/layout/LinedList"/>
    <dgm:cxn modelId="{20CF183E-FA10-42B2-BB54-99ADD09A3B66}" type="presParOf" srcId="{BB960E52-CFE2-4905-A68C-C9733F26B130}" destId="{1E6C3372-63EF-4F17-A851-6968D5F43238}" srcOrd="4" destOrd="0" presId="urn:microsoft.com/office/officeart/2008/layout/LinedList"/>
    <dgm:cxn modelId="{3192FDB4-7DA8-4A15-BDF4-51661AF21566}" type="presParOf" srcId="{BB960E52-CFE2-4905-A68C-C9733F26B130}" destId="{B153197F-D77E-4F87-B00B-0951922C7B92}" srcOrd="5" destOrd="0" presId="urn:microsoft.com/office/officeart/2008/layout/LinedList"/>
    <dgm:cxn modelId="{2D168D66-B717-460E-B641-BA953E20CC24}" type="presParOf" srcId="{B153197F-D77E-4F87-B00B-0951922C7B92}" destId="{48EB5D0E-64AE-44C0-BF2E-7E4421013862}" srcOrd="0" destOrd="0" presId="urn:microsoft.com/office/officeart/2008/layout/LinedList"/>
    <dgm:cxn modelId="{E8FD5893-683D-4E27-8F0F-EC807F295106}" type="presParOf" srcId="{B153197F-D77E-4F87-B00B-0951922C7B92}" destId="{B3056F3A-516D-48BF-AFFB-81D4C9B7CDE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DF346F-6BB0-4001-868A-0A0F27A8C041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1DE65151-D679-44EE-AE70-21B5E75DF2DB}">
      <dgm:prSet/>
      <dgm:spPr/>
      <dgm:t>
        <a:bodyPr/>
        <a:lstStyle/>
        <a:p>
          <a:r>
            <a:rPr lang="en-US" dirty="0"/>
            <a:t>• </a:t>
          </a:r>
          <a:r>
            <a:rPr lang="en-US" dirty="0" err="1"/>
            <a:t>Тип</a:t>
          </a:r>
          <a:r>
            <a:rPr lang="en-US" dirty="0"/>
            <a:t> </a:t>
          </a:r>
          <a:r>
            <a:rPr lang="en-US" dirty="0" err="1"/>
            <a:t>насосу</a:t>
          </a:r>
          <a:r>
            <a:rPr lang="en-US" dirty="0"/>
            <a:t>.</a:t>
          </a:r>
        </a:p>
      </dgm:t>
    </dgm:pt>
    <dgm:pt modelId="{0C445EAF-A1BE-4F67-BDA2-4C3AF85B916A}" type="parTrans" cxnId="{FD5596A5-20BF-4C01-9AD1-9A47C407E7CD}">
      <dgm:prSet/>
      <dgm:spPr/>
      <dgm:t>
        <a:bodyPr/>
        <a:lstStyle/>
        <a:p>
          <a:endParaRPr lang="en-US"/>
        </a:p>
      </dgm:t>
    </dgm:pt>
    <dgm:pt modelId="{61D81365-5AC7-4464-AB83-81D49EF01C19}" type="sibTrans" cxnId="{FD5596A5-20BF-4C01-9AD1-9A47C407E7CD}">
      <dgm:prSet/>
      <dgm:spPr/>
      <dgm:t>
        <a:bodyPr/>
        <a:lstStyle/>
        <a:p>
          <a:endParaRPr lang="en-US"/>
        </a:p>
      </dgm:t>
    </dgm:pt>
    <dgm:pt modelId="{BE93F628-7275-4BD8-8035-3456336926E8}">
      <dgm:prSet/>
      <dgm:spPr/>
      <dgm:t>
        <a:bodyPr/>
        <a:lstStyle/>
        <a:p>
          <a:r>
            <a:rPr lang="en-US"/>
            <a:t>• Продуктивність (л/с, м³/год).</a:t>
          </a:r>
        </a:p>
      </dgm:t>
    </dgm:pt>
    <dgm:pt modelId="{9004583D-EE1C-4C32-80F1-2663503A6402}" type="parTrans" cxnId="{080F2E6F-8793-4CA9-81A0-B23CB689DC60}">
      <dgm:prSet/>
      <dgm:spPr/>
      <dgm:t>
        <a:bodyPr/>
        <a:lstStyle/>
        <a:p>
          <a:endParaRPr lang="en-US"/>
        </a:p>
      </dgm:t>
    </dgm:pt>
    <dgm:pt modelId="{42B89B2E-8DD2-4EDE-AB53-9D634F14746B}" type="sibTrans" cxnId="{080F2E6F-8793-4CA9-81A0-B23CB689DC60}">
      <dgm:prSet/>
      <dgm:spPr/>
      <dgm:t>
        <a:bodyPr/>
        <a:lstStyle/>
        <a:p>
          <a:endParaRPr lang="en-US"/>
        </a:p>
      </dgm:t>
    </dgm:pt>
    <dgm:pt modelId="{F1F254FA-E511-4045-B8CA-0DA6E477664C}">
      <dgm:prSet/>
      <dgm:spPr/>
      <dgm:t>
        <a:bodyPr/>
        <a:lstStyle/>
        <a:p>
          <a:r>
            <a:rPr lang="en-US"/>
            <a:t>• Максимальний напір.</a:t>
          </a:r>
        </a:p>
      </dgm:t>
    </dgm:pt>
    <dgm:pt modelId="{181E4742-277C-433D-A180-9FCAD60B9791}" type="parTrans" cxnId="{AA27C8AB-A926-4F55-B2F7-E6A924D5A8B6}">
      <dgm:prSet/>
      <dgm:spPr/>
      <dgm:t>
        <a:bodyPr/>
        <a:lstStyle/>
        <a:p>
          <a:endParaRPr lang="en-US"/>
        </a:p>
      </dgm:t>
    </dgm:pt>
    <dgm:pt modelId="{02E63812-D47B-497A-AB84-D0610210986F}" type="sibTrans" cxnId="{AA27C8AB-A926-4F55-B2F7-E6A924D5A8B6}">
      <dgm:prSet/>
      <dgm:spPr/>
      <dgm:t>
        <a:bodyPr/>
        <a:lstStyle/>
        <a:p>
          <a:endParaRPr lang="en-US"/>
        </a:p>
      </dgm:t>
    </dgm:pt>
    <dgm:pt modelId="{EBABA34E-6A5A-466B-B6F3-3543273380BB}">
      <dgm:prSet/>
      <dgm:spPr/>
      <dgm:t>
        <a:bodyPr/>
        <a:lstStyle/>
        <a:p>
          <a:r>
            <a:rPr lang="en-US"/>
            <a:t>• Розмір пропускного каналу для зважених частинок.</a:t>
          </a:r>
        </a:p>
      </dgm:t>
    </dgm:pt>
    <dgm:pt modelId="{238C2826-19C8-47D7-BEF1-7BCF0A11016B}" type="parTrans" cxnId="{5DF2AB31-AAAA-4F00-B970-B6DA4C4975F0}">
      <dgm:prSet/>
      <dgm:spPr/>
      <dgm:t>
        <a:bodyPr/>
        <a:lstStyle/>
        <a:p>
          <a:endParaRPr lang="en-US"/>
        </a:p>
      </dgm:t>
    </dgm:pt>
    <dgm:pt modelId="{CA7A91DC-BDD8-4350-A3D7-228CDC193CEB}" type="sibTrans" cxnId="{5DF2AB31-AAAA-4F00-B970-B6DA4C4975F0}">
      <dgm:prSet/>
      <dgm:spPr/>
      <dgm:t>
        <a:bodyPr/>
        <a:lstStyle/>
        <a:p>
          <a:endParaRPr lang="en-US"/>
        </a:p>
      </dgm:t>
    </dgm:pt>
    <dgm:pt modelId="{6878F7E0-CA5E-4AA5-AD28-AF964DEAAE13}" type="pres">
      <dgm:prSet presAssocID="{06DF346F-6BB0-4001-868A-0A0F27A8C041}" presName="vert0" presStyleCnt="0">
        <dgm:presLayoutVars>
          <dgm:dir/>
          <dgm:animOne val="branch"/>
          <dgm:animLvl val="lvl"/>
        </dgm:presLayoutVars>
      </dgm:prSet>
      <dgm:spPr/>
    </dgm:pt>
    <dgm:pt modelId="{4E024364-7B63-4851-9052-59DF98AE2543}" type="pres">
      <dgm:prSet presAssocID="{1DE65151-D679-44EE-AE70-21B5E75DF2DB}" presName="thickLine" presStyleLbl="alignNode1" presStyleIdx="0" presStyleCnt="4"/>
      <dgm:spPr/>
    </dgm:pt>
    <dgm:pt modelId="{34876C30-F25D-4179-A699-20198BF58E4D}" type="pres">
      <dgm:prSet presAssocID="{1DE65151-D679-44EE-AE70-21B5E75DF2DB}" presName="horz1" presStyleCnt="0"/>
      <dgm:spPr/>
    </dgm:pt>
    <dgm:pt modelId="{52A0FD1F-CF0C-4105-A6DE-02B6C32C6C88}" type="pres">
      <dgm:prSet presAssocID="{1DE65151-D679-44EE-AE70-21B5E75DF2DB}" presName="tx1" presStyleLbl="revTx" presStyleIdx="0" presStyleCnt="4"/>
      <dgm:spPr/>
    </dgm:pt>
    <dgm:pt modelId="{2386E658-57A3-4AD4-9BF9-9CB834A22E2C}" type="pres">
      <dgm:prSet presAssocID="{1DE65151-D679-44EE-AE70-21B5E75DF2DB}" presName="vert1" presStyleCnt="0"/>
      <dgm:spPr/>
    </dgm:pt>
    <dgm:pt modelId="{86B3BFD2-2593-433D-A03C-78A9E62C6C82}" type="pres">
      <dgm:prSet presAssocID="{BE93F628-7275-4BD8-8035-3456336926E8}" presName="thickLine" presStyleLbl="alignNode1" presStyleIdx="1" presStyleCnt="4"/>
      <dgm:spPr/>
    </dgm:pt>
    <dgm:pt modelId="{CFCBAAF0-2735-424E-8CE8-4C687B34AAA5}" type="pres">
      <dgm:prSet presAssocID="{BE93F628-7275-4BD8-8035-3456336926E8}" presName="horz1" presStyleCnt="0"/>
      <dgm:spPr/>
    </dgm:pt>
    <dgm:pt modelId="{7EE0FC36-3084-4658-8C5A-6E90D4BE256C}" type="pres">
      <dgm:prSet presAssocID="{BE93F628-7275-4BD8-8035-3456336926E8}" presName="tx1" presStyleLbl="revTx" presStyleIdx="1" presStyleCnt="4"/>
      <dgm:spPr/>
    </dgm:pt>
    <dgm:pt modelId="{9B83D9E7-EAB6-4676-A11B-EA0EB5513DBC}" type="pres">
      <dgm:prSet presAssocID="{BE93F628-7275-4BD8-8035-3456336926E8}" presName="vert1" presStyleCnt="0"/>
      <dgm:spPr/>
    </dgm:pt>
    <dgm:pt modelId="{D818311A-C3B1-4D9B-9679-EEC6C08EA90D}" type="pres">
      <dgm:prSet presAssocID="{F1F254FA-E511-4045-B8CA-0DA6E477664C}" presName="thickLine" presStyleLbl="alignNode1" presStyleIdx="2" presStyleCnt="4"/>
      <dgm:spPr/>
    </dgm:pt>
    <dgm:pt modelId="{E50D0C60-ED9B-4E9B-92F7-9353EBB737F9}" type="pres">
      <dgm:prSet presAssocID="{F1F254FA-E511-4045-B8CA-0DA6E477664C}" presName="horz1" presStyleCnt="0"/>
      <dgm:spPr/>
    </dgm:pt>
    <dgm:pt modelId="{586F3BD6-2EB4-4FE2-A48A-F1F6C35053F3}" type="pres">
      <dgm:prSet presAssocID="{F1F254FA-E511-4045-B8CA-0DA6E477664C}" presName="tx1" presStyleLbl="revTx" presStyleIdx="2" presStyleCnt="4"/>
      <dgm:spPr/>
    </dgm:pt>
    <dgm:pt modelId="{E6ACD92A-0F71-4604-87F4-6FE4932E48A8}" type="pres">
      <dgm:prSet presAssocID="{F1F254FA-E511-4045-B8CA-0DA6E477664C}" presName="vert1" presStyleCnt="0"/>
      <dgm:spPr/>
    </dgm:pt>
    <dgm:pt modelId="{68DD928F-F3B7-4687-8B7C-8C3D974A17B1}" type="pres">
      <dgm:prSet presAssocID="{EBABA34E-6A5A-466B-B6F3-3543273380BB}" presName="thickLine" presStyleLbl="alignNode1" presStyleIdx="3" presStyleCnt="4"/>
      <dgm:spPr/>
    </dgm:pt>
    <dgm:pt modelId="{F2332C7E-0DFC-49DD-A0E8-8F42EDF7FD8A}" type="pres">
      <dgm:prSet presAssocID="{EBABA34E-6A5A-466B-B6F3-3543273380BB}" presName="horz1" presStyleCnt="0"/>
      <dgm:spPr/>
    </dgm:pt>
    <dgm:pt modelId="{B78CBFC0-F0D3-43BD-ABCE-8634C090477A}" type="pres">
      <dgm:prSet presAssocID="{EBABA34E-6A5A-466B-B6F3-3543273380BB}" presName="tx1" presStyleLbl="revTx" presStyleIdx="3" presStyleCnt="4"/>
      <dgm:spPr/>
    </dgm:pt>
    <dgm:pt modelId="{4A27F6B6-E1DE-4639-8607-A9A724D98C15}" type="pres">
      <dgm:prSet presAssocID="{EBABA34E-6A5A-466B-B6F3-3543273380BB}" presName="vert1" presStyleCnt="0"/>
      <dgm:spPr/>
    </dgm:pt>
  </dgm:ptLst>
  <dgm:cxnLst>
    <dgm:cxn modelId="{5DF2AB31-AAAA-4F00-B970-B6DA4C4975F0}" srcId="{06DF346F-6BB0-4001-868A-0A0F27A8C041}" destId="{EBABA34E-6A5A-466B-B6F3-3543273380BB}" srcOrd="3" destOrd="0" parTransId="{238C2826-19C8-47D7-BEF1-7BCF0A11016B}" sibTransId="{CA7A91DC-BDD8-4350-A3D7-228CDC193CEB}"/>
    <dgm:cxn modelId="{080F2E6F-8793-4CA9-81A0-B23CB689DC60}" srcId="{06DF346F-6BB0-4001-868A-0A0F27A8C041}" destId="{BE93F628-7275-4BD8-8035-3456336926E8}" srcOrd="1" destOrd="0" parTransId="{9004583D-EE1C-4C32-80F1-2663503A6402}" sibTransId="{42B89B2E-8DD2-4EDE-AB53-9D634F14746B}"/>
    <dgm:cxn modelId="{B07F0258-5A2E-4213-94DA-676739F38830}" type="presOf" srcId="{F1F254FA-E511-4045-B8CA-0DA6E477664C}" destId="{586F3BD6-2EB4-4FE2-A48A-F1F6C35053F3}" srcOrd="0" destOrd="0" presId="urn:microsoft.com/office/officeart/2008/layout/LinedList"/>
    <dgm:cxn modelId="{037DFE99-BCB8-41B4-8A7F-323AF8F1412E}" type="presOf" srcId="{06DF346F-6BB0-4001-868A-0A0F27A8C041}" destId="{6878F7E0-CA5E-4AA5-AD28-AF964DEAAE13}" srcOrd="0" destOrd="0" presId="urn:microsoft.com/office/officeart/2008/layout/LinedList"/>
    <dgm:cxn modelId="{FD5596A5-20BF-4C01-9AD1-9A47C407E7CD}" srcId="{06DF346F-6BB0-4001-868A-0A0F27A8C041}" destId="{1DE65151-D679-44EE-AE70-21B5E75DF2DB}" srcOrd="0" destOrd="0" parTransId="{0C445EAF-A1BE-4F67-BDA2-4C3AF85B916A}" sibTransId="{61D81365-5AC7-4464-AB83-81D49EF01C19}"/>
    <dgm:cxn modelId="{AA27C8AB-A926-4F55-B2F7-E6A924D5A8B6}" srcId="{06DF346F-6BB0-4001-868A-0A0F27A8C041}" destId="{F1F254FA-E511-4045-B8CA-0DA6E477664C}" srcOrd="2" destOrd="0" parTransId="{181E4742-277C-433D-A180-9FCAD60B9791}" sibTransId="{02E63812-D47B-497A-AB84-D0610210986F}"/>
    <dgm:cxn modelId="{19DFEEAE-BF91-44AA-A9B9-89E4F25CBE12}" type="presOf" srcId="{EBABA34E-6A5A-466B-B6F3-3543273380BB}" destId="{B78CBFC0-F0D3-43BD-ABCE-8634C090477A}" srcOrd="0" destOrd="0" presId="urn:microsoft.com/office/officeart/2008/layout/LinedList"/>
    <dgm:cxn modelId="{1E8F88C9-0ED7-4BC6-97FC-65F78689F457}" type="presOf" srcId="{1DE65151-D679-44EE-AE70-21B5E75DF2DB}" destId="{52A0FD1F-CF0C-4105-A6DE-02B6C32C6C88}" srcOrd="0" destOrd="0" presId="urn:microsoft.com/office/officeart/2008/layout/LinedList"/>
    <dgm:cxn modelId="{385377F1-A2BE-484E-B0CD-54224FE99955}" type="presOf" srcId="{BE93F628-7275-4BD8-8035-3456336926E8}" destId="{7EE0FC36-3084-4658-8C5A-6E90D4BE256C}" srcOrd="0" destOrd="0" presId="urn:microsoft.com/office/officeart/2008/layout/LinedList"/>
    <dgm:cxn modelId="{93F89415-3947-4312-9925-21E6AAB27C9B}" type="presParOf" srcId="{6878F7E0-CA5E-4AA5-AD28-AF964DEAAE13}" destId="{4E024364-7B63-4851-9052-59DF98AE2543}" srcOrd="0" destOrd="0" presId="urn:microsoft.com/office/officeart/2008/layout/LinedList"/>
    <dgm:cxn modelId="{2A764231-0B1B-46A7-AEC1-85A9B4448DBA}" type="presParOf" srcId="{6878F7E0-CA5E-4AA5-AD28-AF964DEAAE13}" destId="{34876C30-F25D-4179-A699-20198BF58E4D}" srcOrd="1" destOrd="0" presId="urn:microsoft.com/office/officeart/2008/layout/LinedList"/>
    <dgm:cxn modelId="{92C626F7-841A-4A67-ABD2-8DF748B59007}" type="presParOf" srcId="{34876C30-F25D-4179-A699-20198BF58E4D}" destId="{52A0FD1F-CF0C-4105-A6DE-02B6C32C6C88}" srcOrd="0" destOrd="0" presId="urn:microsoft.com/office/officeart/2008/layout/LinedList"/>
    <dgm:cxn modelId="{8BB3B66E-927F-472E-B856-E6299F889069}" type="presParOf" srcId="{34876C30-F25D-4179-A699-20198BF58E4D}" destId="{2386E658-57A3-4AD4-9BF9-9CB834A22E2C}" srcOrd="1" destOrd="0" presId="urn:microsoft.com/office/officeart/2008/layout/LinedList"/>
    <dgm:cxn modelId="{60203069-109D-44A3-8D6C-A192D816CCBF}" type="presParOf" srcId="{6878F7E0-CA5E-4AA5-AD28-AF964DEAAE13}" destId="{86B3BFD2-2593-433D-A03C-78A9E62C6C82}" srcOrd="2" destOrd="0" presId="urn:microsoft.com/office/officeart/2008/layout/LinedList"/>
    <dgm:cxn modelId="{74E03D26-0F51-4CEC-8427-9128802C0F70}" type="presParOf" srcId="{6878F7E0-CA5E-4AA5-AD28-AF964DEAAE13}" destId="{CFCBAAF0-2735-424E-8CE8-4C687B34AAA5}" srcOrd="3" destOrd="0" presId="urn:microsoft.com/office/officeart/2008/layout/LinedList"/>
    <dgm:cxn modelId="{D1DEFBA5-A15D-4F28-837C-B5C70B591574}" type="presParOf" srcId="{CFCBAAF0-2735-424E-8CE8-4C687B34AAA5}" destId="{7EE0FC36-3084-4658-8C5A-6E90D4BE256C}" srcOrd="0" destOrd="0" presId="urn:microsoft.com/office/officeart/2008/layout/LinedList"/>
    <dgm:cxn modelId="{26C034A8-F199-4292-A06D-37D6F395841B}" type="presParOf" srcId="{CFCBAAF0-2735-424E-8CE8-4C687B34AAA5}" destId="{9B83D9E7-EAB6-4676-A11B-EA0EB5513DBC}" srcOrd="1" destOrd="0" presId="urn:microsoft.com/office/officeart/2008/layout/LinedList"/>
    <dgm:cxn modelId="{3666BC6D-2C52-40E9-96CB-6F12F0E5641F}" type="presParOf" srcId="{6878F7E0-CA5E-4AA5-AD28-AF964DEAAE13}" destId="{D818311A-C3B1-4D9B-9679-EEC6C08EA90D}" srcOrd="4" destOrd="0" presId="urn:microsoft.com/office/officeart/2008/layout/LinedList"/>
    <dgm:cxn modelId="{2DAEC5D9-951F-44D5-90D7-5A7642271740}" type="presParOf" srcId="{6878F7E0-CA5E-4AA5-AD28-AF964DEAAE13}" destId="{E50D0C60-ED9B-4E9B-92F7-9353EBB737F9}" srcOrd="5" destOrd="0" presId="urn:microsoft.com/office/officeart/2008/layout/LinedList"/>
    <dgm:cxn modelId="{94AD6DC4-4BEA-4B0F-A256-02AC48CBB0D9}" type="presParOf" srcId="{E50D0C60-ED9B-4E9B-92F7-9353EBB737F9}" destId="{586F3BD6-2EB4-4FE2-A48A-F1F6C35053F3}" srcOrd="0" destOrd="0" presId="urn:microsoft.com/office/officeart/2008/layout/LinedList"/>
    <dgm:cxn modelId="{8E9C33C2-431A-4C85-92ED-00E20D027FC6}" type="presParOf" srcId="{E50D0C60-ED9B-4E9B-92F7-9353EBB737F9}" destId="{E6ACD92A-0F71-4604-87F4-6FE4932E48A8}" srcOrd="1" destOrd="0" presId="urn:microsoft.com/office/officeart/2008/layout/LinedList"/>
    <dgm:cxn modelId="{313BA267-504A-4030-8283-0D653ED494EA}" type="presParOf" srcId="{6878F7E0-CA5E-4AA5-AD28-AF964DEAAE13}" destId="{68DD928F-F3B7-4687-8B7C-8C3D974A17B1}" srcOrd="6" destOrd="0" presId="urn:microsoft.com/office/officeart/2008/layout/LinedList"/>
    <dgm:cxn modelId="{9194B928-33B3-4A26-A3C0-33F8B0D6F7ED}" type="presParOf" srcId="{6878F7E0-CA5E-4AA5-AD28-AF964DEAAE13}" destId="{F2332C7E-0DFC-49DD-A0E8-8F42EDF7FD8A}" srcOrd="7" destOrd="0" presId="urn:microsoft.com/office/officeart/2008/layout/LinedList"/>
    <dgm:cxn modelId="{DCC9674C-8D3F-42C5-92FC-65839BF719B4}" type="presParOf" srcId="{F2332C7E-0DFC-49DD-A0E8-8F42EDF7FD8A}" destId="{B78CBFC0-F0D3-43BD-ABCE-8634C090477A}" srcOrd="0" destOrd="0" presId="urn:microsoft.com/office/officeart/2008/layout/LinedList"/>
    <dgm:cxn modelId="{053CED36-8230-4DBB-9041-82B143FB4BB3}" type="presParOf" srcId="{F2332C7E-0DFC-49DD-A0E8-8F42EDF7FD8A}" destId="{4A27F6B6-E1DE-4639-8607-A9A724D98C1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C04C90-F90F-4F92-9AD2-D33B3A0A7514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98B58D-D104-4B43-8E21-6C019E70B512}">
      <dgm:prSet custT="1"/>
      <dgm:spPr/>
      <dgm:t>
        <a:bodyPr/>
        <a:lstStyle/>
        <a:p>
          <a:r>
            <a:rPr lang="en-US" sz="1800"/>
            <a:t>Вказує на конструкцію та призначення насосу. Наприклад:</a:t>
          </a:r>
        </a:p>
      </dgm:t>
    </dgm:pt>
    <dgm:pt modelId="{EBD034DB-CB9D-40E5-A777-ED06E720D405}" type="parTrans" cxnId="{CF856E29-EF95-4673-B324-A027815F3688}">
      <dgm:prSet/>
      <dgm:spPr/>
      <dgm:t>
        <a:bodyPr/>
        <a:lstStyle/>
        <a:p>
          <a:endParaRPr lang="en-US" sz="1800"/>
        </a:p>
      </dgm:t>
    </dgm:pt>
    <dgm:pt modelId="{707C41B7-3E2A-4779-B621-448CD691519D}" type="sibTrans" cxnId="{CF856E29-EF95-4673-B324-A027815F3688}">
      <dgm:prSet/>
      <dgm:spPr/>
      <dgm:t>
        <a:bodyPr/>
        <a:lstStyle/>
        <a:p>
          <a:endParaRPr lang="en-US" sz="1800"/>
        </a:p>
      </dgm:t>
    </dgm:pt>
    <dgm:pt modelId="{B5F19B7A-CCF5-4040-994F-79DB90C49F58}">
      <dgm:prSet custT="1"/>
      <dgm:spPr/>
      <dgm:t>
        <a:bodyPr/>
        <a:lstStyle/>
        <a:p>
          <a:r>
            <a:rPr lang="en-US" sz="1800" dirty="0"/>
            <a:t>• </a:t>
          </a:r>
          <a:r>
            <a:rPr lang="en-US" sz="1800" dirty="0" err="1"/>
            <a:t>Дренажний</a:t>
          </a:r>
          <a:r>
            <a:rPr lang="en-US" sz="1800" dirty="0"/>
            <a:t> </a:t>
          </a:r>
          <a:r>
            <a:rPr lang="en-US" sz="1800" dirty="0" err="1"/>
            <a:t>насос</a:t>
          </a:r>
          <a:r>
            <a:rPr lang="en-US" sz="1800" dirty="0"/>
            <a:t> </a:t>
          </a:r>
          <a:r>
            <a:rPr lang="en-US" sz="1800" dirty="0" err="1"/>
            <a:t>для</a:t>
          </a:r>
          <a:r>
            <a:rPr lang="en-US" sz="1800" dirty="0"/>
            <a:t> </a:t>
          </a:r>
          <a:r>
            <a:rPr lang="en-US" sz="1800" dirty="0" err="1"/>
            <a:t>брудної</a:t>
          </a:r>
          <a:r>
            <a:rPr lang="en-US" sz="1800" dirty="0"/>
            <a:t> </a:t>
          </a:r>
          <a:r>
            <a:rPr lang="en-US" sz="1800" dirty="0" err="1"/>
            <a:t>води</a:t>
          </a:r>
          <a:r>
            <a:rPr lang="en-US" sz="1800" dirty="0"/>
            <a:t>.</a:t>
          </a:r>
        </a:p>
      </dgm:t>
    </dgm:pt>
    <dgm:pt modelId="{036C6D63-1AC1-4141-A7A5-801ABE551BB4}" type="parTrans" cxnId="{73B21226-265F-41B0-B377-9DDFA22F3C89}">
      <dgm:prSet/>
      <dgm:spPr/>
      <dgm:t>
        <a:bodyPr/>
        <a:lstStyle/>
        <a:p>
          <a:endParaRPr lang="en-US" sz="1800"/>
        </a:p>
      </dgm:t>
    </dgm:pt>
    <dgm:pt modelId="{66DB559E-0AB6-48F9-9556-C5D6F4BA0CDF}" type="sibTrans" cxnId="{73B21226-265F-41B0-B377-9DDFA22F3C89}">
      <dgm:prSet/>
      <dgm:spPr/>
      <dgm:t>
        <a:bodyPr/>
        <a:lstStyle/>
        <a:p>
          <a:endParaRPr lang="en-US" sz="1800"/>
        </a:p>
      </dgm:t>
    </dgm:pt>
    <dgm:pt modelId="{AFDC91D3-4D23-4939-95D9-B40A1189F278}">
      <dgm:prSet custT="1"/>
      <dgm:spPr/>
      <dgm:t>
        <a:bodyPr/>
        <a:lstStyle/>
        <a:p>
          <a:r>
            <a:rPr lang="en-US" sz="1800"/>
            <a:t>• Насос для чистої води.</a:t>
          </a:r>
        </a:p>
      </dgm:t>
    </dgm:pt>
    <dgm:pt modelId="{8C73B7A2-F670-4584-AF41-0F889038B081}" type="parTrans" cxnId="{55439595-6FD9-48EA-8A5F-7F5E9C4667CC}">
      <dgm:prSet/>
      <dgm:spPr/>
      <dgm:t>
        <a:bodyPr/>
        <a:lstStyle/>
        <a:p>
          <a:endParaRPr lang="en-US" sz="1800"/>
        </a:p>
      </dgm:t>
    </dgm:pt>
    <dgm:pt modelId="{4584EA12-4F03-4F40-AB4E-FAB9BF50A49C}" type="sibTrans" cxnId="{55439595-6FD9-48EA-8A5F-7F5E9C4667CC}">
      <dgm:prSet/>
      <dgm:spPr/>
      <dgm:t>
        <a:bodyPr/>
        <a:lstStyle/>
        <a:p>
          <a:endParaRPr lang="en-US" sz="1800"/>
        </a:p>
      </dgm:t>
    </dgm:pt>
    <dgm:pt modelId="{7525A6A9-99F2-412E-93D9-01408D76235F}">
      <dgm:prSet custT="1"/>
      <dgm:spPr/>
      <dgm:t>
        <a:bodyPr/>
        <a:lstStyle/>
        <a:p>
          <a:r>
            <a:rPr lang="en-US" sz="1800"/>
            <a:t>• Насос для абразивних рідин.</a:t>
          </a:r>
        </a:p>
      </dgm:t>
    </dgm:pt>
    <dgm:pt modelId="{81C79FAB-4AE6-404E-9816-114C0EEC0233}" type="parTrans" cxnId="{2815ED7A-EEF0-408E-B394-5AC38FBE220D}">
      <dgm:prSet/>
      <dgm:spPr/>
      <dgm:t>
        <a:bodyPr/>
        <a:lstStyle/>
        <a:p>
          <a:endParaRPr lang="en-US" sz="1800"/>
        </a:p>
      </dgm:t>
    </dgm:pt>
    <dgm:pt modelId="{9774C9F9-A709-4A9D-9EB5-106E1B1D79F6}" type="sibTrans" cxnId="{2815ED7A-EEF0-408E-B394-5AC38FBE220D}">
      <dgm:prSet/>
      <dgm:spPr/>
      <dgm:t>
        <a:bodyPr/>
        <a:lstStyle/>
        <a:p>
          <a:endParaRPr lang="en-US" sz="1800"/>
        </a:p>
      </dgm:t>
    </dgm:pt>
    <dgm:pt modelId="{C9418931-38E5-41CA-B730-F297FEB695F4}">
      <dgm:prSet custT="1"/>
      <dgm:spPr/>
      <dgm:t>
        <a:bodyPr/>
        <a:lstStyle/>
        <a:p>
          <a:r>
            <a:rPr lang="en-US" sz="1800"/>
            <a:t>Також може включати тип двигуна (електричний або дизельний) та особливості конструкції (занурювальний чи поверхневий).</a:t>
          </a:r>
        </a:p>
      </dgm:t>
    </dgm:pt>
    <dgm:pt modelId="{AE9F5A19-B768-4FA6-A6AE-DFC9FB9750FB}" type="parTrans" cxnId="{FFC67C5B-1F6F-46A2-80C4-BC1993333CBF}">
      <dgm:prSet/>
      <dgm:spPr/>
      <dgm:t>
        <a:bodyPr/>
        <a:lstStyle/>
        <a:p>
          <a:endParaRPr lang="en-US" sz="1800"/>
        </a:p>
      </dgm:t>
    </dgm:pt>
    <dgm:pt modelId="{AF6FA063-A15F-47AD-AE38-40B920672ACF}" type="sibTrans" cxnId="{FFC67C5B-1F6F-46A2-80C4-BC1993333CBF}">
      <dgm:prSet/>
      <dgm:spPr/>
      <dgm:t>
        <a:bodyPr/>
        <a:lstStyle/>
        <a:p>
          <a:endParaRPr lang="en-US" sz="1800"/>
        </a:p>
      </dgm:t>
    </dgm:pt>
    <dgm:pt modelId="{14A3209E-D107-4E58-9490-CC0D6E99F5E5}" type="pres">
      <dgm:prSet presAssocID="{07C04C90-F90F-4F92-9AD2-D33B3A0A7514}" presName="vert0" presStyleCnt="0">
        <dgm:presLayoutVars>
          <dgm:dir/>
          <dgm:animOne val="branch"/>
          <dgm:animLvl val="lvl"/>
        </dgm:presLayoutVars>
      </dgm:prSet>
      <dgm:spPr/>
    </dgm:pt>
    <dgm:pt modelId="{FD11C158-9DEC-4BD0-AE46-C4F8CEA1345E}" type="pres">
      <dgm:prSet presAssocID="{BD98B58D-D104-4B43-8E21-6C019E70B512}" presName="thickLine" presStyleLbl="alignNode1" presStyleIdx="0" presStyleCnt="5"/>
      <dgm:spPr/>
    </dgm:pt>
    <dgm:pt modelId="{479BDA40-916F-4EF2-B3F1-E49198B0DB36}" type="pres">
      <dgm:prSet presAssocID="{BD98B58D-D104-4B43-8E21-6C019E70B512}" presName="horz1" presStyleCnt="0"/>
      <dgm:spPr/>
    </dgm:pt>
    <dgm:pt modelId="{80DD5B02-FE06-4A4E-8A9D-1A08E55F931B}" type="pres">
      <dgm:prSet presAssocID="{BD98B58D-D104-4B43-8E21-6C019E70B512}" presName="tx1" presStyleLbl="revTx" presStyleIdx="0" presStyleCnt="5"/>
      <dgm:spPr/>
    </dgm:pt>
    <dgm:pt modelId="{50D685FC-52A6-4F1D-917F-247C3DEA3A56}" type="pres">
      <dgm:prSet presAssocID="{BD98B58D-D104-4B43-8E21-6C019E70B512}" presName="vert1" presStyleCnt="0"/>
      <dgm:spPr/>
    </dgm:pt>
    <dgm:pt modelId="{7B7D29BF-649C-4782-889D-1F4BD60FAF05}" type="pres">
      <dgm:prSet presAssocID="{B5F19B7A-CCF5-4040-994F-79DB90C49F58}" presName="thickLine" presStyleLbl="alignNode1" presStyleIdx="1" presStyleCnt="5"/>
      <dgm:spPr/>
    </dgm:pt>
    <dgm:pt modelId="{C59E9F61-8D49-4D2C-B416-3EFC8C4F4451}" type="pres">
      <dgm:prSet presAssocID="{B5F19B7A-CCF5-4040-994F-79DB90C49F58}" presName="horz1" presStyleCnt="0"/>
      <dgm:spPr/>
    </dgm:pt>
    <dgm:pt modelId="{35C316FF-D016-4F07-9C18-5B1F7A459D11}" type="pres">
      <dgm:prSet presAssocID="{B5F19B7A-CCF5-4040-994F-79DB90C49F58}" presName="tx1" presStyleLbl="revTx" presStyleIdx="1" presStyleCnt="5"/>
      <dgm:spPr/>
    </dgm:pt>
    <dgm:pt modelId="{57304724-B27F-46A2-8DDF-B251DB04AC2A}" type="pres">
      <dgm:prSet presAssocID="{B5F19B7A-CCF5-4040-994F-79DB90C49F58}" presName="vert1" presStyleCnt="0"/>
      <dgm:spPr/>
    </dgm:pt>
    <dgm:pt modelId="{7E08015B-DA52-4397-9D8B-09965B444EA2}" type="pres">
      <dgm:prSet presAssocID="{AFDC91D3-4D23-4939-95D9-B40A1189F278}" presName="thickLine" presStyleLbl="alignNode1" presStyleIdx="2" presStyleCnt="5"/>
      <dgm:spPr/>
    </dgm:pt>
    <dgm:pt modelId="{73934C1A-2F68-405E-81F6-A53A4CF18048}" type="pres">
      <dgm:prSet presAssocID="{AFDC91D3-4D23-4939-95D9-B40A1189F278}" presName="horz1" presStyleCnt="0"/>
      <dgm:spPr/>
    </dgm:pt>
    <dgm:pt modelId="{13127E42-FCB1-44AB-9A99-25CA5EC90F7C}" type="pres">
      <dgm:prSet presAssocID="{AFDC91D3-4D23-4939-95D9-B40A1189F278}" presName="tx1" presStyleLbl="revTx" presStyleIdx="2" presStyleCnt="5"/>
      <dgm:spPr/>
    </dgm:pt>
    <dgm:pt modelId="{7668BB04-8113-416D-96EC-04EC77DDC2C8}" type="pres">
      <dgm:prSet presAssocID="{AFDC91D3-4D23-4939-95D9-B40A1189F278}" presName="vert1" presStyleCnt="0"/>
      <dgm:spPr/>
    </dgm:pt>
    <dgm:pt modelId="{D8E38F0E-EA55-4F0F-BA0A-0778B3D02BB4}" type="pres">
      <dgm:prSet presAssocID="{7525A6A9-99F2-412E-93D9-01408D76235F}" presName="thickLine" presStyleLbl="alignNode1" presStyleIdx="3" presStyleCnt="5"/>
      <dgm:spPr/>
    </dgm:pt>
    <dgm:pt modelId="{56D05CDD-788C-435D-9365-09C7B8D1AE04}" type="pres">
      <dgm:prSet presAssocID="{7525A6A9-99F2-412E-93D9-01408D76235F}" presName="horz1" presStyleCnt="0"/>
      <dgm:spPr/>
    </dgm:pt>
    <dgm:pt modelId="{658134F0-ECA8-4C9E-934A-96866685514F}" type="pres">
      <dgm:prSet presAssocID="{7525A6A9-99F2-412E-93D9-01408D76235F}" presName="tx1" presStyleLbl="revTx" presStyleIdx="3" presStyleCnt="5"/>
      <dgm:spPr/>
    </dgm:pt>
    <dgm:pt modelId="{1A10361A-7A46-410B-8F8B-9028D2A688E4}" type="pres">
      <dgm:prSet presAssocID="{7525A6A9-99F2-412E-93D9-01408D76235F}" presName="vert1" presStyleCnt="0"/>
      <dgm:spPr/>
    </dgm:pt>
    <dgm:pt modelId="{AD458517-277E-4E2F-8D0C-8CC6796CC590}" type="pres">
      <dgm:prSet presAssocID="{C9418931-38E5-41CA-B730-F297FEB695F4}" presName="thickLine" presStyleLbl="alignNode1" presStyleIdx="4" presStyleCnt="5"/>
      <dgm:spPr/>
    </dgm:pt>
    <dgm:pt modelId="{2B6D82E6-C97C-4564-8310-27C03ADA3E3F}" type="pres">
      <dgm:prSet presAssocID="{C9418931-38E5-41CA-B730-F297FEB695F4}" presName="horz1" presStyleCnt="0"/>
      <dgm:spPr/>
    </dgm:pt>
    <dgm:pt modelId="{37C2C733-3D7C-4B92-9A8D-67A84024A411}" type="pres">
      <dgm:prSet presAssocID="{C9418931-38E5-41CA-B730-F297FEB695F4}" presName="tx1" presStyleLbl="revTx" presStyleIdx="4" presStyleCnt="5"/>
      <dgm:spPr/>
    </dgm:pt>
    <dgm:pt modelId="{A611F03E-08BB-498A-931F-E462C4CD3517}" type="pres">
      <dgm:prSet presAssocID="{C9418931-38E5-41CA-B730-F297FEB695F4}" presName="vert1" presStyleCnt="0"/>
      <dgm:spPr/>
    </dgm:pt>
  </dgm:ptLst>
  <dgm:cxnLst>
    <dgm:cxn modelId="{D4043215-6493-4A64-8B8D-1B33A26D013B}" type="presOf" srcId="{AFDC91D3-4D23-4939-95D9-B40A1189F278}" destId="{13127E42-FCB1-44AB-9A99-25CA5EC90F7C}" srcOrd="0" destOrd="0" presId="urn:microsoft.com/office/officeart/2008/layout/LinedList"/>
    <dgm:cxn modelId="{73B21226-265F-41B0-B377-9DDFA22F3C89}" srcId="{07C04C90-F90F-4F92-9AD2-D33B3A0A7514}" destId="{B5F19B7A-CCF5-4040-994F-79DB90C49F58}" srcOrd="1" destOrd="0" parTransId="{036C6D63-1AC1-4141-A7A5-801ABE551BB4}" sibTransId="{66DB559E-0AB6-48F9-9556-C5D6F4BA0CDF}"/>
    <dgm:cxn modelId="{CF856E29-EF95-4673-B324-A027815F3688}" srcId="{07C04C90-F90F-4F92-9AD2-D33B3A0A7514}" destId="{BD98B58D-D104-4B43-8E21-6C019E70B512}" srcOrd="0" destOrd="0" parTransId="{EBD034DB-CB9D-40E5-A777-ED06E720D405}" sibTransId="{707C41B7-3E2A-4779-B621-448CD691519D}"/>
    <dgm:cxn modelId="{FFC67C5B-1F6F-46A2-80C4-BC1993333CBF}" srcId="{07C04C90-F90F-4F92-9AD2-D33B3A0A7514}" destId="{C9418931-38E5-41CA-B730-F297FEB695F4}" srcOrd="4" destOrd="0" parTransId="{AE9F5A19-B768-4FA6-A6AE-DFC9FB9750FB}" sibTransId="{AF6FA063-A15F-47AD-AE38-40B920672ACF}"/>
    <dgm:cxn modelId="{11692D68-2A4B-4DA5-BDC3-EF87A6B33564}" type="presOf" srcId="{BD98B58D-D104-4B43-8E21-6C019E70B512}" destId="{80DD5B02-FE06-4A4E-8A9D-1A08E55F931B}" srcOrd="0" destOrd="0" presId="urn:microsoft.com/office/officeart/2008/layout/LinedList"/>
    <dgm:cxn modelId="{ED92A970-0DC2-4239-AB68-AAF34E1C8559}" type="presOf" srcId="{07C04C90-F90F-4F92-9AD2-D33B3A0A7514}" destId="{14A3209E-D107-4E58-9490-CC0D6E99F5E5}" srcOrd="0" destOrd="0" presId="urn:microsoft.com/office/officeart/2008/layout/LinedList"/>
    <dgm:cxn modelId="{8C62E355-1D66-4D39-AF94-236E0D5CC229}" type="presOf" srcId="{C9418931-38E5-41CA-B730-F297FEB695F4}" destId="{37C2C733-3D7C-4B92-9A8D-67A84024A411}" srcOrd="0" destOrd="0" presId="urn:microsoft.com/office/officeart/2008/layout/LinedList"/>
    <dgm:cxn modelId="{2815ED7A-EEF0-408E-B394-5AC38FBE220D}" srcId="{07C04C90-F90F-4F92-9AD2-D33B3A0A7514}" destId="{7525A6A9-99F2-412E-93D9-01408D76235F}" srcOrd="3" destOrd="0" parTransId="{81C79FAB-4AE6-404E-9816-114C0EEC0233}" sibTransId="{9774C9F9-A709-4A9D-9EB5-106E1B1D79F6}"/>
    <dgm:cxn modelId="{55439595-6FD9-48EA-8A5F-7F5E9C4667CC}" srcId="{07C04C90-F90F-4F92-9AD2-D33B3A0A7514}" destId="{AFDC91D3-4D23-4939-95D9-B40A1189F278}" srcOrd="2" destOrd="0" parTransId="{8C73B7A2-F670-4584-AF41-0F889038B081}" sibTransId="{4584EA12-4F03-4F40-AB4E-FAB9BF50A49C}"/>
    <dgm:cxn modelId="{E8AD1FDC-6D8E-433B-83BC-EF2CFF8779FF}" type="presOf" srcId="{B5F19B7A-CCF5-4040-994F-79DB90C49F58}" destId="{35C316FF-D016-4F07-9C18-5B1F7A459D11}" srcOrd="0" destOrd="0" presId="urn:microsoft.com/office/officeart/2008/layout/LinedList"/>
    <dgm:cxn modelId="{56B071E5-BAA6-4F97-A8E0-41523DDFE3DD}" type="presOf" srcId="{7525A6A9-99F2-412E-93D9-01408D76235F}" destId="{658134F0-ECA8-4C9E-934A-96866685514F}" srcOrd="0" destOrd="0" presId="urn:microsoft.com/office/officeart/2008/layout/LinedList"/>
    <dgm:cxn modelId="{24569CB6-A9D1-44E8-BDDD-F9D47EAE7650}" type="presParOf" srcId="{14A3209E-D107-4E58-9490-CC0D6E99F5E5}" destId="{FD11C158-9DEC-4BD0-AE46-C4F8CEA1345E}" srcOrd="0" destOrd="0" presId="urn:microsoft.com/office/officeart/2008/layout/LinedList"/>
    <dgm:cxn modelId="{DCA861B8-12D0-4FA5-B5C3-650E7B92F994}" type="presParOf" srcId="{14A3209E-D107-4E58-9490-CC0D6E99F5E5}" destId="{479BDA40-916F-4EF2-B3F1-E49198B0DB36}" srcOrd="1" destOrd="0" presId="urn:microsoft.com/office/officeart/2008/layout/LinedList"/>
    <dgm:cxn modelId="{9DBCA292-B58B-4E41-8EB3-598A12180A14}" type="presParOf" srcId="{479BDA40-916F-4EF2-B3F1-E49198B0DB36}" destId="{80DD5B02-FE06-4A4E-8A9D-1A08E55F931B}" srcOrd="0" destOrd="0" presId="urn:microsoft.com/office/officeart/2008/layout/LinedList"/>
    <dgm:cxn modelId="{D01F24BF-7B9D-4DA4-9277-A64A87EBEA88}" type="presParOf" srcId="{479BDA40-916F-4EF2-B3F1-E49198B0DB36}" destId="{50D685FC-52A6-4F1D-917F-247C3DEA3A56}" srcOrd="1" destOrd="0" presId="urn:microsoft.com/office/officeart/2008/layout/LinedList"/>
    <dgm:cxn modelId="{4FC7299D-6893-4D8F-912D-F7FB2B419C47}" type="presParOf" srcId="{14A3209E-D107-4E58-9490-CC0D6E99F5E5}" destId="{7B7D29BF-649C-4782-889D-1F4BD60FAF05}" srcOrd="2" destOrd="0" presId="urn:microsoft.com/office/officeart/2008/layout/LinedList"/>
    <dgm:cxn modelId="{0724504B-FD8D-4CB3-ABD4-62D069406F4F}" type="presParOf" srcId="{14A3209E-D107-4E58-9490-CC0D6E99F5E5}" destId="{C59E9F61-8D49-4D2C-B416-3EFC8C4F4451}" srcOrd="3" destOrd="0" presId="urn:microsoft.com/office/officeart/2008/layout/LinedList"/>
    <dgm:cxn modelId="{90281FEE-DFD8-49A3-8345-436403FA750C}" type="presParOf" srcId="{C59E9F61-8D49-4D2C-B416-3EFC8C4F4451}" destId="{35C316FF-D016-4F07-9C18-5B1F7A459D11}" srcOrd="0" destOrd="0" presId="urn:microsoft.com/office/officeart/2008/layout/LinedList"/>
    <dgm:cxn modelId="{F71F14C2-085F-4F5F-A4D0-7754EB36F480}" type="presParOf" srcId="{C59E9F61-8D49-4D2C-B416-3EFC8C4F4451}" destId="{57304724-B27F-46A2-8DDF-B251DB04AC2A}" srcOrd="1" destOrd="0" presId="urn:microsoft.com/office/officeart/2008/layout/LinedList"/>
    <dgm:cxn modelId="{4715E67C-1572-4570-8362-449D203D58E0}" type="presParOf" srcId="{14A3209E-D107-4E58-9490-CC0D6E99F5E5}" destId="{7E08015B-DA52-4397-9D8B-09965B444EA2}" srcOrd="4" destOrd="0" presId="urn:microsoft.com/office/officeart/2008/layout/LinedList"/>
    <dgm:cxn modelId="{2B143D86-5AA6-441E-A8EB-A2B9D59D01F6}" type="presParOf" srcId="{14A3209E-D107-4E58-9490-CC0D6E99F5E5}" destId="{73934C1A-2F68-405E-81F6-A53A4CF18048}" srcOrd="5" destOrd="0" presId="urn:microsoft.com/office/officeart/2008/layout/LinedList"/>
    <dgm:cxn modelId="{892DF032-F48F-4A78-9EC0-91DFF4298BF2}" type="presParOf" srcId="{73934C1A-2F68-405E-81F6-A53A4CF18048}" destId="{13127E42-FCB1-44AB-9A99-25CA5EC90F7C}" srcOrd="0" destOrd="0" presId="urn:microsoft.com/office/officeart/2008/layout/LinedList"/>
    <dgm:cxn modelId="{24A8EC8D-8E6B-44CF-84A3-A1FE6CC7B295}" type="presParOf" srcId="{73934C1A-2F68-405E-81F6-A53A4CF18048}" destId="{7668BB04-8113-416D-96EC-04EC77DDC2C8}" srcOrd="1" destOrd="0" presId="urn:microsoft.com/office/officeart/2008/layout/LinedList"/>
    <dgm:cxn modelId="{18AB32E0-7F5A-4922-9DF6-5EB4252550D7}" type="presParOf" srcId="{14A3209E-D107-4E58-9490-CC0D6E99F5E5}" destId="{D8E38F0E-EA55-4F0F-BA0A-0778B3D02BB4}" srcOrd="6" destOrd="0" presId="urn:microsoft.com/office/officeart/2008/layout/LinedList"/>
    <dgm:cxn modelId="{E4A733B1-CD74-42E0-8BC7-99E6ECEE4F2E}" type="presParOf" srcId="{14A3209E-D107-4E58-9490-CC0D6E99F5E5}" destId="{56D05CDD-788C-435D-9365-09C7B8D1AE04}" srcOrd="7" destOrd="0" presId="urn:microsoft.com/office/officeart/2008/layout/LinedList"/>
    <dgm:cxn modelId="{29FB0E59-5A90-4AA2-8DFF-29B9BCC96AD5}" type="presParOf" srcId="{56D05CDD-788C-435D-9365-09C7B8D1AE04}" destId="{658134F0-ECA8-4C9E-934A-96866685514F}" srcOrd="0" destOrd="0" presId="urn:microsoft.com/office/officeart/2008/layout/LinedList"/>
    <dgm:cxn modelId="{FF6C5F82-5C76-4F46-A8BE-9F3C1DA00DBE}" type="presParOf" srcId="{56D05CDD-788C-435D-9365-09C7B8D1AE04}" destId="{1A10361A-7A46-410B-8F8B-9028D2A688E4}" srcOrd="1" destOrd="0" presId="urn:microsoft.com/office/officeart/2008/layout/LinedList"/>
    <dgm:cxn modelId="{B54A3307-3056-42E1-9482-BA5E7B069989}" type="presParOf" srcId="{14A3209E-D107-4E58-9490-CC0D6E99F5E5}" destId="{AD458517-277E-4E2F-8D0C-8CC6796CC590}" srcOrd="8" destOrd="0" presId="urn:microsoft.com/office/officeart/2008/layout/LinedList"/>
    <dgm:cxn modelId="{5781D066-259F-4258-83FD-382C50F2BDA2}" type="presParOf" srcId="{14A3209E-D107-4E58-9490-CC0D6E99F5E5}" destId="{2B6D82E6-C97C-4564-8310-27C03ADA3E3F}" srcOrd="9" destOrd="0" presId="urn:microsoft.com/office/officeart/2008/layout/LinedList"/>
    <dgm:cxn modelId="{FDBF11B4-36BE-40E7-9DD6-115B23EB2441}" type="presParOf" srcId="{2B6D82E6-C97C-4564-8310-27C03ADA3E3F}" destId="{37C2C733-3D7C-4B92-9A8D-67A84024A411}" srcOrd="0" destOrd="0" presId="urn:microsoft.com/office/officeart/2008/layout/LinedList"/>
    <dgm:cxn modelId="{726D1B12-C575-4B47-89D0-33990ABAAA35}" type="presParOf" srcId="{2B6D82E6-C97C-4564-8310-27C03ADA3E3F}" destId="{A611F03E-08BB-498A-931F-E462C4CD35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426A4D-5920-4A06-92AB-A38672EF937E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6BF6457-1591-48A2-83D3-BDD2EE379008}">
      <dgm:prSet/>
      <dgm:spPr/>
      <dgm:t>
        <a:bodyPr/>
        <a:lstStyle/>
        <a:p>
          <a:r>
            <a:rPr lang="en-US"/>
            <a:t>Показує обсяг води, який насос може перекачати за одиницю часу. Зазвичай вимірюється в літрах за секунду (л/с) або кубічних метрах за годину (м³/год).</a:t>
          </a:r>
        </a:p>
      </dgm:t>
    </dgm:pt>
    <dgm:pt modelId="{B37EB538-C984-4840-A3F1-7F96A9F5A3BA}" type="parTrans" cxnId="{BE3CE6D7-A38F-448F-987C-24442980DDD1}">
      <dgm:prSet/>
      <dgm:spPr/>
      <dgm:t>
        <a:bodyPr/>
        <a:lstStyle/>
        <a:p>
          <a:endParaRPr lang="en-US"/>
        </a:p>
      </dgm:t>
    </dgm:pt>
    <dgm:pt modelId="{9D89A6AB-60C0-4D98-852B-31ECEFB2CCA0}" type="sibTrans" cxnId="{BE3CE6D7-A38F-448F-987C-24442980DDD1}">
      <dgm:prSet/>
      <dgm:spPr/>
      <dgm:t>
        <a:bodyPr/>
        <a:lstStyle/>
        <a:p>
          <a:endParaRPr lang="en-US"/>
        </a:p>
      </dgm:t>
    </dgm:pt>
    <dgm:pt modelId="{5976E5E7-6C3F-4BBF-9F0A-02E7C43AAB19}">
      <dgm:prSet/>
      <dgm:spPr/>
      <dgm:t>
        <a:bodyPr/>
        <a:lstStyle/>
        <a:p>
          <a:r>
            <a:rPr lang="en-US"/>
            <a:t>Цей параметр допомагає визначити, наскільки швидко насос може виконувати роботу в конкретних умовах.</a:t>
          </a:r>
        </a:p>
      </dgm:t>
    </dgm:pt>
    <dgm:pt modelId="{4FC311F2-853E-4C5C-8C3F-BB7B3E92B093}" type="parTrans" cxnId="{2ADE047E-2D22-4457-9A7B-C57DEDAB030F}">
      <dgm:prSet/>
      <dgm:spPr/>
      <dgm:t>
        <a:bodyPr/>
        <a:lstStyle/>
        <a:p>
          <a:endParaRPr lang="en-US"/>
        </a:p>
      </dgm:t>
    </dgm:pt>
    <dgm:pt modelId="{20DA1316-5FB1-4FD4-9240-BDC4BAB70C7F}" type="sibTrans" cxnId="{2ADE047E-2D22-4457-9A7B-C57DEDAB030F}">
      <dgm:prSet/>
      <dgm:spPr/>
      <dgm:t>
        <a:bodyPr/>
        <a:lstStyle/>
        <a:p>
          <a:endParaRPr lang="en-US"/>
        </a:p>
      </dgm:t>
    </dgm:pt>
    <dgm:pt modelId="{650E9C67-951C-4F6D-8044-09A928FC6C25}" type="pres">
      <dgm:prSet presAssocID="{10426A4D-5920-4A06-92AB-A38672EF937E}" presName="linear" presStyleCnt="0">
        <dgm:presLayoutVars>
          <dgm:animLvl val="lvl"/>
          <dgm:resizeHandles val="exact"/>
        </dgm:presLayoutVars>
      </dgm:prSet>
      <dgm:spPr/>
    </dgm:pt>
    <dgm:pt modelId="{EEE4C49F-EE6C-4FC1-91B6-484EE8967F97}" type="pres">
      <dgm:prSet presAssocID="{16BF6457-1591-48A2-83D3-BDD2EE3790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43AE71-1DD4-4BDF-9705-57D6F91971CE}" type="pres">
      <dgm:prSet presAssocID="{9D89A6AB-60C0-4D98-852B-31ECEFB2CCA0}" presName="spacer" presStyleCnt="0"/>
      <dgm:spPr/>
    </dgm:pt>
    <dgm:pt modelId="{55E11CCE-0565-4FEC-A2BC-73438D157C9B}" type="pres">
      <dgm:prSet presAssocID="{5976E5E7-6C3F-4BBF-9F0A-02E7C43AAB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8EB2B03-EC39-4449-B33D-944F69F311BA}" type="presOf" srcId="{5976E5E7-6C3F-4BBF-9F0A-02E7C43AAB19}" destId="{55E11CCE-0565-4FEC-A2BC-73438D157C9B}" srcOrd="0" destOrd="0" presId="urn:microsoft.com/office/officeart/2005/8/layout/vList2"/>
    <dgm:cxn modelId="{63AA0A5C-8B14-4C85-A671-D4B270B6D3E5}" type="presOf" srcId="{10426A4D-5920-4A06-92AB-A38672EF937E}" destId="{650E9C67-951C-4F6D-8044-09A928FC6C25}" srcOrd="0" destOrd="0" presId="urn:microsoft.com/office/officeart/2005/8/layout/vList2"/>
    <dgm:cxn modelId="{2ADE047E-2D22-4457-9A7B-C57DEDAB030F}" srcId="{10426A4D-5920-4A06-92AB-A38672EF937E}" destId="{5976E5E7-6C3F-4BBF-9F0A-02E7C43AAB19}" srcOrd="1" destOrd="0" parTransId="{4FC311F2-853E-4C5C-8C3F-BB7B3E92B093}" sibTransId="{20DA1316-5FB1-4FD4-9240-BDC4BAB70C7F}"/>
    <dgm:cxn modelId="{42112EA4-E5AC-4305-B701-8EA9A4C1E134}" type="presOf" srcId="{16BF6457-1591-48A2-83D3-BDD2EE379008}" destId="{EEE4C49F-EE6C-4FC1-91B6-484EE8967F97}" srcOrd="0" destOrd="0" presId="urn:microsoft.com/office/officeart/2005/8/layout/vList2"/>
    <dgm:cxn modelId="{BE3CE6D7-A38F-448F-987C-24442980DDD1}" srcId="{10426A4D-5920-4A06-92AB-A38672EF937E}" destId="{16BF6457-1591-48A2-83D3-BDD2EE379008}" srcOrd="0" destOrd="0" parTransId="{B37EB538-C984-4840-A3F1-7F96A9F5A3BA}" sibTransId="{9D89A6AB-60C0-4D98-852B-31ECEFB2CCA0}"/>
    <dgm:cxn modelId="{F1FAE721-E615-4A9D-B62B-4AFB10CBAF86}" type="presParOf" srcId="{650E9C67-951C-4F6D-8044-09A928FC6C25}" destId="{EEE4C49F-EE6C-4FC1-91B6-484EE8967F97}" srcOrd="0" destOrd="0" presId="urn:microsoft.com/office/officeart/2005/8/layout/vList2"/>
    <dgm:cxn modelId="{0E6A3157-A247-4475-944F-702CDD6B53F5}" type="presParOf" srcId="{650E9C67-951C-4F6D-8044-09A928FC6C25}" destId="{C143AE71-1DD4-4BDF-9705-57D6F91971CE}" srcOrd="1" destOrd="0" presId="urn:microsoft.com/office/officeart/2005/8/layout/vList2"/>
    <dgm:cxn modelId="{E210C362-F128-4BD7-82A3-BBD20A25ECF6}" type="presParOf" srcId="{650E9C67-951C-4F6D-8044-09A928FC6C25}" destId="{55E11CCE-0565-4FEC-A2BC-73438D157C9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9C7554-B0E4-42F6-803F-7E51222EE2D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8BD4755-460F-4461-9712-6363F6D35210}">
      <dgm:prSet/>
      <dgm:spPr/>
      <dgm:t>
        <a:bodyPr/>
        <a:lstStyle/>
        <a:p>
          <a:r>
            <a:rPr lang="en-US"/>
            <a:t>Показує максимальну висоту, на яку насос може підняти воду (вимірюється в метрах).</a:t>
          </a:r>
        </a:p>
      </dgm:t>
    </dgm:pt>
    <dgm:pt modelId="{BCA7C202-FEFB-4A3A-97C6-2A45C4FDE728}" type="parTrans" cxnId="{47E3C260-A3E4-4120-BD06-D9B8C341605B}">
      <dgm:prSet/>
      <dgm:spPr/>
      <dgm:t>
        <a:bodyPr/>
        <a:lstStyle/>
        <a:p>
          <a:endParaRPr lang="en-US"/>
        </a:p>
      </dgm:t>
    </dgm:pt>
    <dgm:pt modelId="{EEFCBEF8-B553-4D87-B3BE-5D1ACDFF32E8}" type="sibTrans" cxnId="{47E3C260-A3E4-4120-BD06-D9B8C341605B}">
      <dgm:prSet/>
      <dgm:spPr/>
      <dgm:t>
        <a:bodyPr/>
        <a:lstStyle/>
        <a:p>
          <a:endParaRPr lang="en-US"/>
        </a:p>
      </dgm:t>
    </dgm:pt>
    <dgm:pt modelId="{22C07141-3783-4EF7-B20E-FB5650056119}">
      <dgm:prSet/>
      <dgm:spPr/>
      <dgm:t>
        <a:bodyPr/>
        <a:lstStyle/>
        <a:p>
          <a:r>
            <a:rPr lang="en-US"/>
            <a:t>Важливо для умов, де потрібно підняти воду на значну висоту, наприклад, для перекачування води з глибоких резервуарів чи кар'єрів.</a:t>
          </a:r>
        </a:p>
      </dgm:t>
    </dgm:pt>
    <dgm:pt modelId="{A06004FA-D942-4ECC-A58F-96C63D5F60AB}" type="parTrans" cxnId="{2243C6F7-7473-43FB-9E11-1B37126DFA84}">
      <dgm:prSet/>
      <dgm:spPr/>
      <dgm:t>
        <a:bodyPr/>
        <a:lstStyle/>
        <a:p>
          <a:endParaRPr lang="en-US"/>
        </a:p>
      </dgm:t>
    </dgm:pt>
    <dgm:pt modelId="{8A5838A7-6624-4ED5-AC75-5212BB4ADC82}" type="sibTrans" cxnId="{2243C6F7-7473-43FB-9E11-1B37126DFA84}">
      <dgm:prSet/>
      <dgm:spPr/>
      <dgm:t>
        <a:bodyPr/>
        <a:lstStyle/>
        <a:p>
          <a:endParaRPr lang="en-US"/>
        </a:p>
      </dgm:t>
    </dgm:pt>
    <dgm:pt modelId="{DC91473F-CE73-409E-AD16-7F0799349DE1}" type="pres">
      <dgm:prSet presAssocID="{D59C7554-B0E4-42F6-803F-7E51222EE2DA}" presName="vert0" presStyleCnt="0">
        <dgm:presLayoutVars>
          <dgm:dir/>
          <dgm:animOne val="branch"/>
          <dgm:animLvl val="lvl"/>
        </dgm:presLayoutVars>
      </dgm:prSet>
      <dgm:spPr/>
    </dgm:pt>
    <dgm:pt modelId="{6D1C1F7E-9721-4158-9702-C3540B7FA608}" type="pres">
      <dgm:prSet presAssocID="{78BD4755-460F-4461-9712-6363F6D35210}" presName="thickLine" presStyleLbl="alignNode1" presStyleIdx="0" presStyleCnt="2"/>
      <dgm:spPr/>
    </dgm:pt>
    <dgm:pt modelId="{C985B794-6E46-446F-9BF3-5E4475C49395}" type="pres">
      <dgm:prSet presAssocID="{78BD4755-460F-4461-9712-6363F6D35210}" presName="horz1" presStyleCnt="0"/>
      <dgm:spPr/>
    </dgm:pt>
    <dgm:pt modelId="{04A1C23B-3CAD-450C-9AA2-4A33D2942A87}" type="pres">
      <dgm:prSet presAssocID="{78BD4755-460F-4461-9712-6363F6D35210}" presName="tx1" presStyleLbl="revTx" presStyleIdx="0" presStyleCnt="2"/>
      <dgm:spPr/>
    </dgm:pt>
    <dgm:pt modelId="{D6970F50-6E94-4FD0-96AB-3609841BCB0A}" type="pres">
      <dgm:prSet presAssocID="{78BD4755-460F-4461-9712-6363F6D35210}" presName="vert1" presStyleCnt="0"/>
      <dgm:spPr/>
    </dgm:pt>
    <dgm:pt modelId="{C233F30B-BFE8-44C8-8D00-72F5E35224BD}" type="pres">
      <dgm:prSet presAssocID="{22C07141-3783-4EF7-B20E-FB5650056119}" presName="thickLine" presStyleLbl="alignNode1" presStyleIdx="1" presStyleCnt="2"/>
      <dgm:spPr/>
    </dgm:pt>
    <dgm:pt modelId="{BC6C91E6-5BF7-4319-B298-4050A59D468E}" type="pres">
      <dgm:prSet presAssocID="{22C07141-3783-4EF7-B20E-FB5650056119}" presName="horz1" presStyleCnt="0"/>
      <dgm:spPr/>
    </dgm:pt>
    <dgm:pt modelId="{B5C4C4C6-36FD-4D99-BF35-2E125BD53AEC}" type="pres">
      <dgm:prSet presAssocID="{22C07141-3783-4EF7-B20E-FB5650056119}" presName="tx1" presStyleLbl="revTx" presStyleIdx="1" presStyleCnt="2"/>
      <dgm:spPr/>
    </dgm:pt>
    <dgm:pt modelId="{FE15D4F3-D672-4B41-A6ED-57093B16FA03}" type="pres">
      <dgm:prSet presAssocID="{22C07141-3783-4EF7-B20E-FB5650056119}" presName="vert1" presStyleCnt="0"/>
      <dgm:spPr/>
    </dgm:pt>
  </dgm:ptLst>
  <dgm:cxnLst>
    <dgm:cxn modelId="{47E3C260-A3E4-4120-BD06-D9B8C341605B}" srcId="{D59C7554-B0E4-42F6-803F-7E51222EE2DA}" destId="{78BD4755-460F-4461-9712-6363F6D35210}" srcOrd="0" destOrd="0" parTransId="{BCA7C202-FEFB-4A3A-97C6-2A45C4FDE728}" sibTransId="{EEFCBEF8-B553-4D87-B3BE-5D1ACDFF32E8}"/>
    <dgm:cxn modelId="{1B152658-E4D8-476B-9BA2-401BA07AAF78}" type="presOf" srcId="{78BD4755-460F-4461-9712-6363F6D35210}" destId="{04A1C23B-3CAD-450C-9AA2-4A33D2942A87}" srcOrd="0" destOrd="0" presId="urn:microsoft.com/office/officeart/2008/layout/LinedList"/>
    <dgm:cxn modelId="{E5C0BFAD-B65B-499F-941F-CD8A787FF117}" type="presOf" srcId="{22C07141-3783-4EF7-B20E-FB5650056119}" destId="{B5C4C4C6-36FD-4D99-BF35-2E125BD53AEC}" srcOrd="0" destOrd="0" presId="urn:microsoft.com/office/officeart/2008/layout/LinedList"/>
    <dgm:cxn modelId="{F11CB1E8-86C5-4C23-9CD3-8372A4B99EAB}" type="presOf" srcId="{D59C7554-B0E4-42F6-803F-7E51222EE2DA}" destId="{DC91473F-CE73-409E-AD16-7F0799349DE1}" srcOrd="0" destOrd="0" presId="urn:microsoft.com/office/officeart/2008/layout/LinedList"/>
    <dgm:cxn modelId="{2243C6F7-7473-43FB-9E11-1B37126DFA84}" srcId="{D59C7554-B0E4-42F6-803F-7E51222EE2DA}" destId="{22C07141-3783-4EF7-B20E-FB5650056119}" srcOrd="1" destOrd="0" parTransId="{A06004FA-D942-4ECC-A58F-96C63D5F60AB}" sibTransId="{8A5838A7-6624-4ED5-AC75-5212BB4ADC82}"/>
    <dgm:cxn modelId="{ECE85918-69E8-4164-90EE-44C598EF97CF}" type="presParOf" srcId="{DC91473F-CE73-409E-AD16-7F0799349DE1}" destId="{6D1C1F7E-9721-4158-9702-C3540B7FA608}" srcOrd="0" destOrd="0" presId="urn:microsoft.com/office/officeart/2008/layout/LinedList"/>
    <dgm:cxn modelId="{2763ED4B-37FA-4397-A395-8674739E6015}" type="presParOf" srcId="{DC91473F-CE73-409E-AD16-7F0799349DE1}" destId="{C985B794-6E46-446F-9BF3-5E4475C49395}" srcOrd="1" destOrd="0" presId="urn:microsoft.com/office/officeart/2008/layout/LinedList"/>
    <dgm:cxn modelId="{78CFB33A-40A2-478F-BCA0-73BF60682979}" type="presParOf" srcId="{C985B794-6E46-446F-9BF3-5E4475C49395}" destId="{04A1C23B-3CAD-450C-9AA2-4A33D2942A87}" srcOrd="0" destOrd="0" presId="urn:microsoft.com/office/officeart/2008/layout/LinedList"/>
    <dgm:cxn modelId="{6E8461FD-7F06-4EE1-A7ED-A309B6421E79}" type="presParOf" srcId="{C985B794-6E46-446F-9BF3-5E4475C49395}" destId="{D6970F50-6E94-4FD0-96AB-3609841BCB0A}" srcOrd="1" destOrd="0" presId="urn:microsoft.com/office/officeart/2008/layout/LinedList"/>
    <dgm:cxn modelId="{E2B7A46A-8BE8-4E2D-A7EB-D1D56D0901A9}" type="presParOf" srcId="{DC91473F-CE73-409E-AD16-7F0799349DE1}" destId="{C233F30B-BFE8-44C8-8D00-72F5E35224BD}" srcOrd="2" destOrd="0" presId="urn:microsoft.com/office/officeart/2008/layout/LinedList"/>
    <dgm:cxn modelId="{564DE75C-993D-4C19-96EF-5EB5F4256121}" type="presParOf" srcId="{DC91473F-CE73-409E-AD16-7F0799349DE1}" destId="{BC6C91E6-5BF7-4319-B298-4050A59D468E}" srcOrd="3" destOrd="0" presId="urn:microsoft.com/office/officeart/2008/layout/LinedList"/>
    <dgm:cxn modelId="{893C06B5-E76A-453E-94C8-26DA7AF326D6}" type="presParOf" srcId="{BC6C91E6-5BF7-4319-B298-4050A59D468E}" destId="{B5C4C4C6-36FD-4D99-BF35-2E125BD53AEC}" srcOrd="0" destOrd="0" presId="urn:microsoft.com/office/officeart/2008/layout/LinedList"/>
    <dgm:cxn modelId="{7D09795D-8268-418B-842D-7C994C42E826}" type="presParOf" srcId="{BC6C91E6-5BF7-4319-B298-4050A59D468E}" destId="{FE15D4F3-D672-4B41-A6ED-57093B16FA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0FA03D-36EC-4625-9E78-8323BFAD5EC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46ED1C1-42DC-48A4-92C7-89C78F2C97DD}">
      <dgm:prSet/>
      <dgm:spPr/>
      <dgm:t>
        <a:bodyPr/>
        <a:lstStyle/>
        <a:p>
          <a:r>
            <a:rPr lang="en-US"/>
            <a:t>Визначає діаметр найбільших твердих частинок, які насос здатен пропускати через робочий механізм.</a:t>
          </a:r>
        </a:p>
      </dgm:t>
    </dgm:pt>
    <dgm:pt modelId="{58BE7452-7D29-47FE-A080-009444702401}" type="parTrans" cxnId="{8018EE5C-3D2B-4DA3-B708-0DF10862DCF5}">
      <dgm:prSet/>
      <dgm:spPr/>
      <dgm:t>
        <a:bodyPr/>
        <a:lstStyle/>
        <a:p>
          <a:endParaRPr lang="en-US"/>
        </a:p>
      </dgm:t>
    </dgm:pt>
    <dgm:pt modelId="{C9B183F4-8710-4662-B073-89F46485DF8F}" type="sibTrans" cxnId="{8018EE5C-3D2B-4DA3-B708-0DF10862DCF5}">
      <dgm:prSet/>
      <dgm:spPr/>
      <dgm:t>
        <a:bodyPr/>
        <a:lstStyle/>
        <a:p>
          <a:endParaRPr lang="en-US"/>
        </a:p>
      </dgm:t>
    </dgm:pt>
    <dgm:pt modelId="{C34FC359-A367-43AA-A4B6-8771B76604A6}">
      <dgm:prSet/>
      <dgm:spPr/>
      <dgm:t>
        <a:bodyPr/>
        <a:lstStyle/>
        <a:p>
          <a:r>
            <a:rPr lang="en-US"/>
            <a:t>Це важливо для роботи в умовах, де вода містить пісок, гравій, мул та інші тверді домішки.</a:t>
          </a:r>
        </a:p>
      </dgm:t>
    </dgm:pt>
    <dgm:pt modelId="{01A0C8A5-2320-47C1-B2D6-3813895F36A8}" type="parTrans" cxnId="{9D7B2B9F-D05E-479F-923E-63D2F4FE91DC}">
      <dgm:prSet/>
      <dgm:spPr/>
      <dgm:t>
        <a:bodyPr/>
        <a:lstStyle/>
        <a:p>
          <a:endParaRPr lang="en-US"/>
        </a:p>
      </dgm:t>
    </dgm:pt>
    <dgm:pt modelId="{100E5D8B-79DE-48CA-9C7A-1139A05EC370}" type="sibTrans" cxnId="{9D7B2B9F-D05E-479F-923E-63D2F4FE91DC}">
      <dgm:prSet/>
      <dgm:spPr/>
      <dgm:t>
        <a:bodyPr/>
        <a:lstStyle/>
        <a:p>
          <a:endParaRPr lang="en-US"/>
        </a:p>
      </dgm:t>
    </dgm:pt>
    <dgm:pt modelId="{ABD06E1B-BA72-4A75-BD82-A0909CF7AE2F}" type="pres">
      <dgm:prSet presAssocID="{B90FA03D-36EC-4625-9E78-8323BFAD5EC4}" presName="vert0" presStyleCnt="0">
        <dgm:presLayoutVars>
          <dgm:dir/>
          <dgm:animOne val="branch"/>
          <dgm:animLvl val="lvl"/>
        </dgm:presLayoutVars>
      </dgm:prSet>
      <dgm:spPr/>
    </dgm:pt>
    <dgm:pt modelId="{FDFAA77D-D24C-44D7-92D8-5044F4128DBD}" type="pres">
      <dgm:prSet presAssocID="{D46ED1C1-42DC-48A4-92C7-89C78F2C97DD}" presName="thickLine" presStyleLbl="alignNode1" presStyleIdx="0" presStyleCnt="2"/>
      <dgm:spPr/>
    </dgm:pt>
    <dgm:pt modelId="{A39EBF0B-4611-4CA2-9549-72C334E65853}" type="pres">
      <dgm:prSet presAssocID="{D46ED1C1-42DC-48A4-92C7-89C78F2C97DD}" presName="horz1" presStyleCnt="0"/>
      <dgm:spPr/>
    </dgm:pt>
    <dgm:pt modelId="{AD4CFEC5-AE5A-4B1A-BA2E-3B5BFD24F74C}" type="pres">
      <dgm:prSet presAssocID="{D46ED1C1-42DC-48A4-92C7-89C78F2C97DD}" presName="tx1" presStyleLbl="revTx" presStyleIdx="0" presStyleCnt="2"/>
      <dgm:spPr/>
    </dgm:pt>
    <dgm:pt modelId="{CC646068-5EC6-44E9-9628-66D72634A9E7}" type="pres">
      <dgm:prSet presAssocID="{D46ED1C1-42DC-48A4-92C7-89C78F2C97DD}" presName="vert1" presStyleCnt="0"/>
      <dgm:spPr/>
    </dgm:pt>
    <dgm:pt modelId="{22124752-95E0-41F8-A8E5-A4F822CC9E7F}" type="pres">
      <dgm:prSet presAssocID="{C34FC359-A367-43AA-A4B6-8771B76604A6}" presName="thickLine" presStyleLbl="alignNode1" presStyleIdx="1" presStyleCnt="2"/>
      <dgm:spPr/>
    </dgm:pt>
    <dgm:pt modelId="{1E349A70-BB9A-4710-A7F6-82AB75AA5B37}" type="pres">
      <dgm:prSet presAssocID="{C34FC359-A367-43AA-A4B6-8771B76604A6}" presName="horz1" presStyleCnt="0"/>
      <dgm:spPr/>
    </dgm:pt>
    <dgm:pt modelId="{22B0B957-49BC-42C1-91FE-D0C9FA6EE1E5}" type="pres">
      <dgm:prSet presAssocID="{C34FC359-A367-43AA-A4B6-8771B76604A6}" presName="tx1" presStyleLbl="revTx" presStyleIdx="1" presStyleCnt="2"/>
      <dgm:spPr/>
    </dgm:pt>
    <dgm:pt modelId="{9A6D6EDD-5CF5-4A90-A7A9-D067EB95A102}" type="pres">
      <dgm:prSet presAssocID="{C34FC359-A367-43AA-A4B6-8771B76604A6}" presName="vert1" presStyleCnt="0"/>
      <dgm:spPr/>
    </dgm:pt>
  </dgm:ptLst>
  <dgm:cxnLst>
    <dgm:cxn modelId="{8018EE5C-3D2B-4DA3-B708-0DF10862DCF5}" srcId="{B90FA03D-36EC-4625-9E78-8323BFAD5EC4}" destId="{D46ED1C1-42DC-48A4-92C7-89C78F2C97DD}" srcOrd="0" destOrd="0" parTransId="{58BE7452-7D29-47FE-A080-009444702401}" sibTransId="{C9B183F4-8710-4662-B073-89F46485DF8F}"/>
    <dgm:cxn modelId="{8984418E-3867-4ED3-B883-E470D6555B16}" type="presOf" srcId="{C34FC359-A367-43AA-A4B6-8771B76604A6}" destId="{22B0B957-49BC-42C1-91FE-D0C9FA6EE1E5}" srcOrd="0" destOrd="0" presId="urn:microsoft.com/office/officeart/2008/layout/LinedList"/>
    <dgm:cxn modelId="{53086A9E-341A-4E63-80C4-D19762320C49}" type="presOf" srcId="{B90FA03D-36EC-4625-9E78-8323BFAD5EC4}" destId="{ABD06E1B-BA72-4A75-BD82-A0909CF7AE2F}" srcOrd="0" destOrd="0" presId="urn:microsoft.com/office/officeart/2008/layout/LinedList"/>
    <dgm:cxn modelId="{9D7B2B9F-D05E-479F-923E-63D2F4FE91DC}" srcId="{B90FA03D-36EC-4625-9E78-8323BFAD5EC4}" destId="{C34FC359-A367-43AA-A4B6-8771B76604A6}" srcOrd="1" destOrd="0" parTransId="{01A0C8A5-2320-47C1-B2D6-3813895F36A8}" sibTransId="{100E5D8B-79DE-48CA-9C7A-1139A05EC370}"/>
    <dgm:cxn modelId="{B56229A1-FC5E-4D0B-AC78-8FBF52A5B12B}" type="presOf" srcId="{D46ED1C1-42DC-48A4-92C7-89C78F2C97DD}" destId="{AD4CFEC5-AE5A-4B1A-BA2E-3B5BFD24F74C}" srcOrd="0" destOrd="0" presId="urn:microsoft.com/office/officeart/2008/layout/LinedList"/>
    <dgm:cxn modelId="{A8BF2635-A05B-4F29-A2CF-3287106DC746}" type="presParOf" srcId="{ABD06E1B-BA72-4A75-BD82-A0909CF7AE2F}" destId="{FDFAA77D-D24C-44D7-92D8-5044F4128DBD}" srcOrd="0" destOrd="0" presId="urn:microsoft.com/office/officeart/2008/layout/LinedList"/>
    <dgm:cxn modelId="{701778CB-F985-4B76-A1AD-2B27ED34508F}" type="presParOf" srcId="{ABD06E1B-BA72-4A75-BD82-A0909CF7AE2F}" destId="{A39EBF0B-4611-4CA2-9549-72C334E65853}" srcOrd="1" destOrd="0" presId="urn:microsoft.com/office/officeart/2008/layout/LinedList"/>
    <dgm:cxn modelId="{10CA3317-934C-45D6-8BC7-4707AE6543EE}" type="presParOf" srcId="{A39EBF0B-4611-4CA2-9549-72C334E65853}" destId="{AD4CFEC5-AE5A-4B1A-BA2E-3B5BFD24F74C}" srcOrd="0" destOrd="0" presId="urn:microsoft.com/office/officeart/2008/layout/LinedList"/>
    <dgm:cxn modelId="{77012670-796B-481F-B787-0B4C554420BC}" type="presParOf" srcId="{A39EBF0B-4611-4CA2-9549-72C334E65853}" destId="{CC646068-5EC6-44E9-9628-66D72634A9E7}" srcOrd="1" destOrd="0" presId="urn:microsoft.com/office/officeart/2008/layout/LinedList"/>
    <dgm:cxn modelId="{BF19BAF7-55C7-47B8-80FB-9544C0739DA1}" type="presParOf" srcId="{ABD06E1B-BA72-4A75-BD82-A0909CF7AE2F}" destId="{22124752-95E0-41F8-A8E5-A4F822CC9E7F}" srcOrd="2" destOrd="0" presId="urn:microsoft.com/office/officeart/2008/layout/LinedList"/>
    <dgm:cxn modelId="{691958C7-14C5-416E-864C-54DE479E2E27}" type="presParOf" srcId="{ABD06E1B-BA72-4A75-BD82-A0909CF7AE2F}" destId="{1E349A70-BB9A-4710-A7F6-82AB75AA5B37}" srcOrd="3" destOrd="0" presId="urn:microsoft.com/office/officeart/2008/layout/LinedList"/>
    <dgm:cxn modelId="{24AB179E-F8AC-430D-AFAC-0AE4C275C6AD}" type="presParOf" srcId="{1E349A70-BB9A-4710-A7F6-82AB75AA5B37}" destId="{22B0B957-49BC-42C1-91FE-D0C9FA6EE1E5}" srcOrd="0" destOrd="0" presId="urn:microsoft.com/office/officeart/2008/layout/LinedList"/>
    <dgm:cxn modelId="{8AD98B48-2DB0-457E-B574-B3C55C388096}" type="presParOf" srcId="{1E349A70-BB9A-4710-A7F6-82AB75AA5B37}" destId="{9A6D6EDD-5CF5-4A90-A7A9-D067EB95A10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BD91DB-C11A-4CC6-A313-E29DB37AB5C7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EAE3DB3-85E6-4F53-A818-2A6E7148734D}">
      <dgm:prSet/>
      <dgm:spPr/>
      <dgm:t>
        <a:bodyPr/>
        <a:lstStyle/>
        <a:p>
          <a:r>
            <a:rPr lang="en-US"/>
            <a:t>1. За приводом:</a:t>
          </a:r>
        </a:p>
      </dgm:t>
    </dgm:pt>
    <dgm:pt modelId="{E4509F6B-8761-484A-9914-70754CEDBB23}" type="parTrans" cxnId="{9D77D375-567C-4763-B726-07EBFE233BFD}">
      <dgm:prSet/>
      <dgm:spPr/>
      <dgm:t>
        <a:bodyPr/>
        <a:lstStyle/>
        <a:p>
          <a:endParaRPr lang="en-US"/>
        </a:p>
      </dgm:t>
    </dgm:pt>
    <dgm:pt modelId="{0274742D-CEEE-4126-B93F-9A10329E75D9}" type="sibTrans" cxnId="{9D77D375-567C-4763-B726-07EBFE233BFD}">
      <dgm:prSet/>
      <dgm:spPr/>
      <dgm:t>
        <a:bodyPr/>
        <a:lstStyle/>
        <a:p>
          <a:endParaRPr lang="en-US"/>
        </a:p>
      </dgm:t>
    </dgm:pt>
    <dgm:pt modelId="{972D326E-0773-4FE0-AE78-71B5A3B5986F}">
      <dgm:prSet/>
      <dgm:spPr/>
      <dgm:t>
        <a:bodyPr/>
        <a:lstStyle/>
        <a:p>
          <a:r>
            <a:rPr lang="en-US"/>
            <a:t>- Електричні: Потребують електроживлення.</a:t>
          </a:r>
        </a:p>
      </dgm:t>
    </dgm:pt>
    <dgm:pt modelId="{9D0699CF-5128-4137-8407-695BEC422122}" type="parTrans" cxnId="{6F029134-FF8A-4CCF-AB5A-086DC05A1A6C}">
      <dgm:prSet/>
      <dgm:spPr/>
      <dgm:t>
        <a:bodyPr/>
        <a:lstStyle/>
        <a:p>
          <a:endParaRPr lang="en-US"/>
        </a:p>
      </dgm:t>
    </dgm:pt>
    <dgm:pt modelId="{E23A5B22-E9F8-473F-88DE-22E1E79A674A}" type="sibTrans" cxnId="{6F029134-FF8A-4CCF-AB5A-086DC05A1A6C}">
      <dgm:prSet/>
      <dgm:spPr/>
      <dgm:t>
        <a:bodyPr/>
        <a:lstStyle/>
        <a:p>
          <a:endParaRPr lang="en-US"/>
        </a:p>
      </dgm:t>
    </dgm:pt>
    <dgm:pt modelId="{4E6D8000-E99F-41F0-8405-018AFD277AB7}">
      <dgm:prSet/>
      <dgm:spPr/>
      <dgm:t>
        <a:bodyPr/>
        <a:lstStyle/>
        <a:p>
          <a:r>
            <a:rPr lang="en-US"/>
            <a:t>2. За конструкцією робочого колеса:</a:t>
          </a:r>
        </a:p>
      </dgm:t>
    </dgm:pt>
    <dgm:pt modelId="{2548B14C-6204-439D-AADC-4D5EB0C23A19}" type="parTrans" cxnId="{C14EC9B5-9579-4677-91C5-19AF30B79EEA}">
      <dgm:prSet/>
      <dgm:spPr/>
      <dgm:t>
        <a:bodyPr/>
        <a:lstStyle/>
        <a:p>
          <a:endParaRPr lang="en-US"/>
        </a:p>
      </dgm:t>
    </dgm:pt>
    <dgm:pt modelId="{B0C46AB3-6DBC-4462-B0A0-0EDC1E3CBA72}" type="sibTrans" cxnId="{C14EC9B5-9579-4677-91C5-19AF30B79EEA}">
      <dgm:prSet/>
      <dgm:spPr/>
      <dgm:t>
        <a:bodyPr/>
        <a:lstStyle/>
        <a:p>
          <a:endParaRPr lang="en-US"/>
        </a:p>
      </dgm:t>
    </dgm:pt>
    <dgm:pt modelId="{19501166-9A9B-41B4-A64A-5FDA4424F0A2}">
      <dgm:prSet/>
      <dgm:spPr/>
      <dgm:t>
        <a:bodyPr/>
        <a:lstStyle/>
        <a:p>
          <a:r>
            <a:rPr lang="en-US"/>
            <a:t>- Одноканальні: Для чистої води або з мінімальними домішками.</a:t>
          </a:r>
        </a:p>
      </dgm:t>
    </dgm:pt>
    <dgm:pt modelId="{0D0E062E-B353-495B-A3FD-0542BFA4007F}" type="parTrans" cxnId="{69BEA4DB-17FE-42D8-A6A4-CF8C9CE8FF37}">
      <dgm:prSet/>
      <dgm:spPr/>
      <dgm:t>
        <a:bodyPr/>
        <a:lstStyle/>
        <a:p>
          <a:endParaRPr lang="en-US"/>
        </a:p>
      </dgm:t>
    </dgm:pt>
    <dgm:pt modelId="{0656DE6C-9C57-4BC7-8198-D7013B89E0CA}" type="sibTrans" cxnId="{69BEA4DB-17FE-42D8-A6A4-CF8C9CE8FF37}">
      <dgm:prSet/>
      <dgm:spPr/>
      <dgm:t>
        <a:bodyPr/>
        <a:lstStyle/>
        <a:p>
          <a:endParaRPr lang="en-US"/>
        </a:p>
      </dgm:t>
    </dgm:pt>
    <dgm:pt modelId="{F223971D-2645-40F4-B518-ADC65B74BB49}">
      <dgm:prSet/>
      <dgm:spPr/>
      <dgm:t>
        <a:bodyPr/>
        <a:lstStyle/>
        <a:p>
          <a:r>
            <a:rPr lang="en-US"/>
            <a:t>- Багатоканальні: Для роботи з брудною водою.</a:t>
          </a:r>
        </a:p>
      </dgm:t>
    </dgm:pt>
    <dgm:pt modelId="{D4F4D711-9C2B-4F26-9825-E651D94496E9}" type="parTrans" cxnId="{09BC5A1A-691A-4F4F-9F09-FDE9596EA8F4}">
      <dgm:prSet/>
      <dgm:spPr/>
      <dgm:t>
        <a:bodyPr/>
        <a:lstStyle/>
        <a:p>
          <a:endParaRPr lang="en-US"/>
        </a:p>
      </dgm:t>
    </dgm:pt>
    <dgm:pt modelId="{03F98FC7-C7AE-4EDE-BBDD-5017D3ABE70C}" type="sibTrans" cxnId="{09BC5A1A-691A-4F4F-9F09-FDE9596EA8F4}">
      <dgm:prSet/>
      <dgm:spPr/>
      <dgm:t>
        <a:bodyPr/>
        <a:lstStyle/>
        <a:p>
          <a:endParaRPr lang="en-US"/>
        </a:p>
      </dgm:t>
    </dgm:pt>
    <dgm:pt modelId="{F152245E-1EDA-4AF2-A921-AFC015FEA3C2}">
      <dgm:prSet/>
      <dgm:spPr/>
      <dgm:t>
        <a:bodyPr/>
        <a:lstStyle/>
        <a:p>
          <a:r>
            <a:rPr lang="en-US"/>
            <a:t>3. За призначенням:</a:t>
          </a:r>
        </a:p>
      </dgm:t>
    </dgm:pt>
    <dgm:pt modelId="{6F7BF422-35BF-4739-BB76-98C0643A9F23}" type="parTrans" cxnId="{5DFA0FEC-6F79-4D01-9A6E-CEF2DD03CEF9}">
      <dgm:prSet/>
      <dgm:spPr/>
      <dgm:t>
        <a:bodyPr/>
        <a:lstStyle/>
        <a:p>
          <a:endParaRPr lang="en-US"/>
        </a:p>
      </dgm:t>
    </dgm:pt>
    <dgm:pt modelId="{4F392B49-1081-4457-9BBC-1EACBACF5529}" type="sibTrans" cxnId="{5DFA0FEC-6F79-4D01-9A6E-CEF2DD03CEF9}">
      <dgm:prSet/>
      <dgm:spPr/>
      <dgm:t>
        <a:bodyPr/>
        <a:lstStyle/>
        <a:p>
          <a:endParaRPr lang="en-US"/>
        </a:p>
      </dgm:t>
    </dgm:pt>
    <dgm:pt modelId="{D62A1F2D-31D8-451B-B731-8E3345E25F89}">
      <dgm:prSet/>
      <dgm:spPr/>
      <dgm:t>
        <a:bodyPr/>
        <a:lstStyle/>
        <a:p>
          <a:r>
            <a:rPr lang="en-US"/>
            <a:t>- Промислові: Великої потужності.</a:t>
          </a:r>
        </a:p>
      </dgm:t>
    </dgm:pt>
    <dgm:pt modelId="{5DDC1E3F-6628-4670-ABF0-6D901B2254C4}" type="parTrans" cxnId="{740DA2C0-75BC-486A-AC9F-61E565FFCAD8}">
      <dgm:prSet/>
      <dgm:spPr/>
      <dgm:t>
        <a:bodyPr/>
        <a:lstStyle/>
        <a:p>
          <a:endParaRPr lang="en-US"/>
        </a:p>
      </dgm:t>
    </dgm:pt>
    <dgm:pt modelId="{77EA56FF-850E-4325-A6C4-21A6B024B35D}" type="sibTrans" cxnId="{740DA2C0-75BC-486A-AC9F-61E565FFCAD8}">
      <dgm:prSet/>
      <dgm:spPr/>
      <dgm:t>
        <a:bodyPr/>
        <a:lstStyle/>
        <a:p>
          <a:endParaRPr lang="en-US"/>
        </a:p>
      </dgm:t>
    </dgm:pt>
    <dgm:pt modelId="{6ADC5067-CDF6-4FDB-B89C-D597FEC70D2D}">
      <dgm:prSet/>
      <dgm:spPr/>
      <dgm:t>
        <a:bodyPr/>
        <a:lstStyle/>
        <a:p>
          <a:r>
            <a:rPr lang="en-US"/>
            <a:t>- Будівельні: Компактніші та мобільні.</a:t>
          </a:r>
        </a:p>
      </dgm:t>
    </dgm:pt>
    <dgm:pt modelId="{13C9B83D-EBFE-4967-97F9-23F296D6FF42}" type="parTrans" cxnId="{4987D4A4-14A6-4C05-9B7D-19236B3E7EC0}">
      <dgm:prSet/>
      <dgm:spPr/>
      <dgm:t>
        <a:bodyPr/>
        <a:lstStyle/>
        <a:p>
          <a:endParaRPr lang="en-US"/>
        </a:p>
      </dgm:t>
    </dgm:pt>
    <dgm:pt modelId="{4FF4616C-D3AA-4036-8733-102CAF683012}" type="sibTrans" cxnId="{4987D4A4-14A6-4C05-9B7D-19236B3E7EC0}">
      <dgm:prSet/>
      <dgm:spPr/>
      <dgm:t>
        <a:bodyPr/>
        <a:lstStyle/>
        <a:p>
          <a:endParaRPr lang="en-US"/>
        </a:p>
      </dgm:t>
    </dgm:pt>
    <dgm:pt modelId="{C7198A3F-BCAB-420C-8754-3AACB43DDB57}" type="pres">
      <dgm:prSet presAssocID="{4FBD91DB-C11A-4CC6-A313-E29DB37AB5C7}" presName="vert0" presStyleCnt="0">
        <dgm:presLayoutVars>
          <dgm:dir/>
          <dgm:animOne val="branch"/>
          <dgm:animLvl val="lvl"/>
        </dgm:presLayoutVars>
      </dgm:prSet>
      <dgm:spPr/>
    </dgm:pt>
    <dgm:pt modelId="{44B1866B-3795-4527-9688-8F617302568F}" type="pres">
      <dgm:prSet presAssocID="{AEAE3DB3-85E6-4F53-A818-2A6E7148734D}" presName="thickLine" presStyleLbl="alignNode1" presStyleIdx="0" presStyleCnt="8"/>
      <dgm:spPr/>
    </dgm:pt>
    <dgm:pt modelId="{742516C9-14A0-4D0E-BA39-4386C339F259}" type="pres">
      <dgm:prSet presAssocID="{AEAE3DB3-85E6-4F53-A818-2A6E7148734D}" presName="horz1" presStyleCnt="0"/>
      <dgm:spPr/>
    </dgm:pt>
    <dgm:pt modelId="{20A269F0-170C-403A-8BEC-1501C149F037}" type="pres">
      <dgm:prSet presAssocID="{AEAE3DB3-85E6-4F53-A818-2A6E7148734D}" presName="tx1" presStyleLbl="revTx" presStyleIdx="0" presStyleCnt="8"/>
      <dgm:spPr/>
    </dgm:pt>
    <dgm:pt modelId="{7121DC9C-5F46-4DB7-85D1-9797FE293268}" type="pres">
      <dgm:prSet presAssocID="{AEAE3DB3-85E6-4F53-A818-2A6E7148734D}" presName="vert1" presStyleCnt="0"/>
      <dgm:spPr/>
    </dgm:pt>
    <dgm:pt modelId="{733457A1-69DF-4A7E-B695-BAD9D55913C5}" type="pres">
      <dgm:prSet presAssocID="{972D326E-0773-4FE0-AE78-71B5A3B5986F}" presName="thickLine" presStyleLbl="alignNode1" presStyleIdx="1" presStyleCnt="8"/>
      <dgm:spPr/>
    </dgm:pt>
    <dgm:pt modelId="{4A8681D3-0AE0-40AA-9107-FCF0411598DE}" type="pres">
      <dgm:prSet presAssocID="{972D326E-0773-4FE0-AE78-71B5A3B5986F}" presName="horz1" presStyleCnt="0"/>
      <dgm:spPr/>
    </dgm:pt>
    <dgm:pt modelId="{6B370A4F-9A49-4D29-8E30-2AFF810A1BA7}" type="pres">
      <dgm:prSet presAssocID="{972D326E-0773-4FE0-AE78-71B5A3B5986F}" presName="tx1" presStyleLbl="revTx" presStyleIdx="1" presStyleCnt="8"/>
      <dgm:spPr/>
    </dgm:pt>
    <dgm:pt modelId="{FABBE65A-0467-4112-9EDA-F80B6EF136B2}" type="pres">
      <dgm:prSet presAssocID="{972D326E-0773-4FE0-AE78-71B5A3B5986F}" presName="vert1" presStyleCnt="0"/>
      <dgm:spPr/>
    </dgm:pt>
    <dgm:pt modelId="{E7F88558-B6D6-48A1-8F58-FEE4995815E8}" type="pres">
      <dgm:prSet presAssocID="{4E6D8000-E99F-41F0-8405-018AFD277AB7}" presName="thickLine" presStyleLbl="alignNode1" presStyleIdx="2" presStyleCnt="8"/>
      <dgm:spPr/>
    </dgm:pt>
    <dgm:pt modelId="{3064120B-12EB-4CC9-A4B7-034ACA391623}" type="pres">
      <dgm:prSet presAssocID="{4E6D8000-E99F-41F0-8405-018AFD277AB7}" presName="horz1" presStyleCnt="0"/>
      <dgm:spPr/>
    </dgm:pt>
    <dgm:pt modelId="{0E8D0ABD-0C67-49B8-A795-AA65EF8D14D0}" type="pres">
      <dgm:prSet presAssocID="{4E6D8000-E99F-41F0-8405-018AFD277AB7}" presName="tx1" presStyleLbl="revTx" presStyleIdx="2" presStyleCnt="8"/>
      <dgm:spPr/>
    </dgm:pt>
    <dgm:pt modelId="{15EF0E65-7CE5-4589-8D7A-B4792201F881}" type="pres">
      <dgm:prSet presAssocID="{4E6D8000-E99F-41F0-8405-018AFD277AB7}" presName="vert1" presStyleCnt="0"/>
      <dgm:spPr/>
    </dgm:pt>
    <dgm:pt modelId="{51A2FF7A-8BCE-4105-98F4-3B2B224CA7CA}" type="pres">
      <dgm:prSet presAssocID="{19501166-9A9B-41B4-A64A-5FDA4424F0A2}" presName="thickLine" presStyleLbl="alignNode1" presStyleIdx="3" presStyleCnt="8"/>
      <dgm:spPr/>
    </dgm:pt>
    <dgm:pt modelId="{3517A67C-15B8-477A-8C3B-DF9D8C3D0366}" type="pres">
      <dgm:prSet presAssocID="{19501166-9A9B-41B4-A64A-5FDA4424F0A2}" presName="horz1" presStyleCnt="0"/>
      <dgm:spPr/>
    </dgm:pt>
    <dgm:pt modelId="{766F3601-CA85-4019-98C2-B479EF5177EF}" type="pres">
      <dgm:prSet presAssocID="{19501166-9A9B-41B4-A64A-5FDA4424F0A2}" presName="tx1" presStyleLbl="revTx" presStyleIdx="3" presStyleCnt="8"/>
      <dgm:spPr/>
    </dgm:pt>
    <dgm:pt modelId="{9C271D88-9834-4384-A7F6-1E319C3F5A2F}" type="pres">
      <dgm:prSet presAssocID="{19501166-9A9B-41B4-A64A-5FDA4424F0A2}" presName="vert1" presStyleCnt="0"/>
      <dgm:spPr/>
    </dgm:pt>
    <dgm:pt modelId="{61ECD433-90C9-4490-847D-D05118AD2D07}" type="pres">
      <dgm:prSet presAssocID="{F223971D-2645-40F4-B518-ADC65B74BB49}" presName="thickLine" presStyleLbl="alignNode1" presStyleIdx="4" presStyleCnt="8"/>
      <dgm:spPr/>
    </dgm:pt>
    <dgm:pt modelId="{5E3531B8-7E92-4A94-A529-E869956BB16D}" type="pres">
      <dgm:prSet presAssocID="{F223971D-2645-40F4-B518-ADC65B74BB49}" presName="horz1" presStyleCnt="0"/>
      <dgm:spPr/>
    </dgm:pt>
    <dgm:pt modelId="{BE11F2CE-802B-4CF4-BED1-FD1EF28BED1B}" type="pres">
      <dgm:prSet presAssocID="{F223971D-2645-40F4-B518-ADC65B74BB49}" presName="tx1" presStyleLbl="revTx" presStyleIdx="4" presStyleCnt="8"/>
      <dgm:spPr/>
    </dgm:pt>
    <dgm:pt modelId="{F6A1026A-AF19-410A-B72E-F136D7AECDD1}" type="pres">
      <dgm:prSet presAssocID="{F223971D-2645-40F4-B518-ADC65B74BB49}" presName="vert1" presStyleCnt="0"/>
      <dgm:spPr/>
    </dgm:pt>
    <dgm:pt modelId="{84DF25D5-0336-4C45-A628-4B53D8DDFBB0}" type="pres">
      <dgm:prSet presAssocID="{F152245E-1EDA-4AF2-A921-AFC015FEA3C2}" presName="thickLine" presStyleLbl="alignNode1" presStyleIdx="5" presStyleCnt="8"/>
      <dgm:spPr/>
    </dgm:pt>
    <dgm:pt modelId="{1E616254-EBD2-42CD-8D14-146C857B9BEB}" type="pres">
      <dgm:prSet presAssocID="{F152245E-1EDA-4AF2-A921-AFC015FEA3C2}" presName="horz1" presStyleCnt="0"/>
      <dgm:spPr/>
    </dgm:pt>
    <dgm:pt modelId="{7944A80F-C1D3-4A66-8351-B9A0936FDF74}" type="pres">
      <dgm:prSet presAssocID="{F152245E-1EDA-4AF2-A921-AFC015FEA3C2}" presName="tx1" presStyleLbl="revTx" presStyleIdx="5" presStyleCnt="8"/>
      <dgm:spPr/>
    </dgm:pt>
    <dgm:pt modelId="{41427F50-8752-40E2-A39F-A0FC4DE12CCB}" type="pres">
      <dgm:prSet presAssocID="{F152245E-1EDA-4AF2-A921-AFC015FEA3C2}" presName="vert1" presStyleCnt="0"/>
      <dgm:spPr/>
    </dgm:pt>
    <dgm:pt modelId="{DA5155D2-7953-43CC-8473-EA5DD71E6B6C}" type="pres">
      <dgm:prSet presAssocID="{D62A1F2D-31D8-451B-B731-8E3345E25F89}" presName="thickLine" presStyleLbl="alignNode1" presStyleIdx="6" presStyleCnt="8"/>
      <dgm:spPr/>
    </dgm:pt>
    <dgm:pt modelId="{93E7E024-4027-45B4-8296-423DC27E4109}" type="pres">
      <dgm:prSet presAssocID="{D62A1F2D-31D8-451B-B731-8E3345E25F89}" presName="horz1" presStyleCnt="0"/>
      <dgm:spPr/>
    </dgm:pt>
    <dgm:pt modelId="{85DBDB08-DEFB-4D8B-B777-F53A7BA15577}" type="pres">
      <dgm:prSet presAssocID="{D62A1F2D-31D8-451B-B731-8E3345E25F89}" presName="tx1" presStyleLbl="revTx" presStyleIdx="6" presStyleCnt="8"/>
      <dgm:spPr/>
    </dgm:pt>
    <dgm:pt modelId="{156C6108-F70B-49CA-A50F-80B62CB39E26}" type="pres">
      <dgm:prSet presAssocID="{D62A1F2D-31D8-451B-B731-8E3345E25F89}" presName="vert1" presStyleCnt="0"/>
      <dgm:spPr/>
    </dgm:pt>
    <dgm:pt modelId="{467F311E-5D39-4245-878B-EB21B6EDB7EB}" type="pres">
      <dgm:prSet presAssocID="{6ADC5067-CDF6-4FDB-B89C-D597FEC70D2D}" presName="thickLine" presStyleLbl="alignNode1" presStyleIdx="7" presStyleCnt="8"/>
      <dgm:spPr/>
    </dgm:pt>
    <dgm:pt modelId="{37513A7B-B208-4718-8306-80024D9954FB}" type="pres">
      <dgm:prSet presAssocID="{6ADC5067-CDF6-4FDB-B89C-D597FEC70D2D}" presName="horz1" presStyleCnt="0"/>
      <dgm:spPr/>
    </dgm:pt>
    <dgm:pt modelId="{2E379119-DDF6-47B7-823C-0C19ADC541AD}" type="pres">
      <dgm:prSet presAssocID="{6ADC5067-CDF6-4FDB-B89C-D597FEC70D2D}" presName="tx1" presStyleLbl="revTx" presStyleIdx="7" presStyleCnt="8"/>
      <dgm:spPr/>
    </dgm:pt>
    <dgm:pt modelId="{AB9B6BBE-D426-4393-8D0D-D18D41832CA5}" type="pres">
      <dgm:prSet presAssocID="{6ADC5067-CDF6-4FDB-B89C-D597FEC70D2D}" presName="vert1" presStyleCnt="0"/>
      <dgm:spPr/>
    </dgm:pt>
  </dgm:ptLst>
  <dgm:cxnLst>
    <dgm:cxn modelId="{F0A7B111-8436-481D-B139-ABA07BB0A2EE}" type="presOf" srcId="{F223971D-2645-40F4-B518-ADC65B74BB49}" destId="{BE11F2CE-802B-4CF4-BED1-FD1EF28BED1B}" srcOrd="0" destOrd="0" presId="urn:microsoft.com/office/officeart/2008/layout/LinedList"/>
    <dgm:cxn modelId="{9D5EF416-5D26-4AAB-BB1A-30A1D61FC5DE}" type="presOf" srcId="{AEAE3DB3-85E6-4F53-A818-2A6E7148734D}" destId="{20A269F0-170C-403A-8BEC-1501C149F037}" srcOrd="0" destOrd="0" presId="urn:microsoft.com/office/officeart/2008/layout/LinedList"/>
    <dgm:cxn modelId="{09BC5A1A-691A-4F4F-9F09-FDE9596EA8F4}" srcId="{4FBD91DB-C11A-4CC6-A313-E29DB37AB5C7}" destId="{F223971D-2645-40F4-B518-ADC65B74BB49}" srcOrd="4" destOrd="0" parTransId="{D4F4D711-9C2B-4F26-9825-E651D94496E9}" sibTransId="{03F98FC7-C7AE-4EDE-BBDD-5017D3ABE70C}"/>
    <dgm:cxn modelId="{3C1E7324-A474-4E10-97F1-06161CFE02F1}" type="presOf" srcId="{972D326E-0773-4FE0-AE78-71B5A3B5986F}" destId="{6B370A4F-9A49-4D29-8E30-2AFF810A1BA7}" srcOrd="0" destOrd="0" presId="urn:microsoft.com/office/officeart/2008/layout/LinedList"/>
    <dgm:cxn modelId="{86311A2D-548F-446B-8A14-E6C1DA0F6D36}" type="presOf" srcId="{D62A1F2D-31D8-451B-B731-8E3345E25F89}" destId="{85DBDB08-DEFB-4D8B-B777-F53A7BA15577}" srcOrd="0" destOrd="0" presId="urn:microsoft.com/office/officeart/2008/layout/LinedList"/>
    <dgm:cxn modelId="{6F029134-FF8A-4CCF-AB5A-086DC05A1A6C}" srcId="{4FBD91DB-C11A-4CC6-A313-E29DB37AB5C7}" destId="{972D326E-0773-4FE0-AE78-71B5A3B5986F}" srcOrd="1" destOrd="0" parTransId="{9D0699CF-5128-4137-8407-695BEC422122}" sibTransId="{E23A5B22-E9F8-473F-88DE-22E1E79A674A}"/>
    <dgm:cxn modelId="{3EA33348-01CA-4C10-A9D9-668F4A91CD5A}" type="presOf" srcId="{19501166-9A9B-41B4-A64A-5FDA4424F0A2}" destId="{766F3601-CA85-4019-98C2-B479EF5177EF}" srcOrd="0" destOrd="0" presId="urn:microsoft.com/office/officeart/2008/layout/LinedList"/>
    <dgm:cxn modelId="{49B42B55-8606-4A1E-9125-8E1C71D00F8F}" type="presOf" srcId="{4E6D8000-E99F-41F0-8405-018AFD277AB7}" destId="{0E8D0ABD-0C67-49B8-A795-AA65EF8D14D0}" srcOrd="0" destOrd="0" presId="urn:microsoft.com/office/officeart/2008/layout/LinedList"/>
    <dgm:cxn modelId="{9D77D375-567C-4763-B726-07EBFE233BFD}" srcId="{4FBD91DB-C11A-4CC6-A313-E29DB37AB5C7}" destId="{AEAE3DB3-85E6-4F53-A818-2A6E7148734D}" srcOrd="0" destOrd="0" parTransId="{E4509F6B-8761-484A-9914-70754CEDBB23}" sibTransId="{0274742D-CEEE-4126-B93F-9A10329E75D9}"/>
    <dgm:cxn modelId="{F5C7108A-9130-4939-80E2-4885790DB692}" type="presOf" srcId="{F152245E-1EDA-4AF2-A921-AFC015FEA3C2}" destId="{7944A80F-C1D3-4A66-8351-B9A0936FDF74}" srcOrd="0" destOrd="0" presId="urn:microsoft.com/office/officeart/2008/layout/LinedList"/>
    <dgm:cxn modelId="{9CC39C8E-0C26-4016-AB42-C3A8E515B7A6}" type="presOf" srcId="{4FBD91DB-C11A-4CC6-A313-E29DB37AB5C7}" destId="{C7198A3F-BCAB-420C-8754-3AACB43DDB57}" srcOrd="0" destOrd="0" presId="urn:microsoft.com/office/officeart/2008/layout/LinedList"/>
    <dgm:cxn modelId="{944055A2-2EA2-441D-A477-60A67896CF15}" type="presOf" srcId="{6ADC5067-CDF6-4FDB-B89C-D597FEC70D2D}" destId="{2E379119-DDF6-47B7-823C-0C19ADC541AD}" srcOrd="0" destOrd="0" presId="urn:microsoft.com/office/officeart/2008/layout/LinedList"/>
    <dgm:cxn modelId="{4987D4A4-14A6-4C05-9B7D-19236B3E7EC0}" srcId="{4FBD91DB-C11A-4CC6-A313-E29DB37AB5C7}" destId="{6ADC5067-CDF6-4FDB-B89C-D597FEC70D2D}" srcOrd="7" destOrd="0" parTransId="{13C9B83D-EBFE-4967-97F9-23F296D6FF42}" sibTransId="{4FF4616C-D3AA-4036-8733-102CAF683012}"/>
    <dgm:cxn modelId="{C14EC9B5-9579-4677-91C5-19AF30B79EEA}" srcId="{4FBD91DB-C11A-4CC6-A313-E29DB37AB5C7}" destId="{4E6D8000-E99F-41F0-8405-018AFD277AB7}" srcOrd="2" destOrd="0" parTransId="{2548B14C-6204-439D-AADC-4D5EB0C23A19}" sibTransId="{B0C46AB3-6DBC-4462-B0A0-0EDC1E3CBA72}"/>
    <dgm:cxn modelId="{740DA2C0-75BC-486A-AC9F-61E565FFCAD8}" srcId="{4FBD91DB-C11A-4CC6-A313-E29DB37AB5C7}" destId="{D62A1F2D-31D8-451B-B731-8E3345E25F89}" srcOrd="6" destOrd="0" parTransId="{5DDC1E3F-6628-4670-ABF0-6D901B2254C4}" sibTransId="{77EA56FF-850E-4325-A6C4-21A6B024B35D}"/>
    <dgm:cxn modelId="{69BEA4DB-17FE-42D8-A6A4-CF8C9CE8FF37}" srcId="{4FBD91DB-C11A-4CC6-A313-E29DB37AB5C7}" destId="{19501166-9A9B-41B4-A64A-5FDA4424F0A2}" srcOrd="3" destOrd="0" parTransId="{0D0E062E-B353-495B-A3FD-0542BFA4007F}" sibTransId="{0656DE6C-9C57-4BC7-8198-D7013B89E0CA}"/>
    <dgm:cxn modelId="{5DFA0FEC-6F79-4D01-9A6E-CEF2DD03CEF9}" srcId="{4FBD91DB-C11A-4CC6-A313-E29DB37AB5C7}" destId="{F152245E-1EDA-4AF2-A921-AFC015FEA3C2}" srcOrd="5" destOrd="0" parTransId="{6F7BF422-35BF-4739-BB76-98C0643A9F23}" sibTransId="{4F392B49-1081-4457-9BBC-1EACBACF5529}"/>
    <dgm:cxn modelId="{87C88922-C7D1-423B-BE0F-65C125840AA9}" type="presParOf" srcId="{C7198A3F-BCAB-420C-8754-3AACB43DDB57}" destId="{44B1866B-3795-4527-9688-8F617302568F}" srcOrd="0" destOrd="0" presId="urn:microsoft.com/office/officeart/2008/layout/LinedList"/>
    <dgm:cxn modelId="{25FE2F7E-B0DE-4200-9DF6-6A4CE06B3640}" type="presParOf" srcId="{C7198A3F-BCAB-420C-8754-3AACB43DDB57}" destId="{742516C9-14A0-4D0E-BA39-4386C339F259}" srcOrd="1" destOrd="0" presId="urn:microsoft.com/office/officeart/2008/layout/LinedList"/>
    <dgm:cxn modelId="{5529C98F-E45F-4389-A6A0-C34CF5083122}" type="presParOf" srcId="{742516C9-14A0-4D0E-BA39-4386C339F259}" destId="{20A269F0-170C-403A-8BEC-1501C149F037}" srcOrd="0" destOrd="0" presId="urn:microsoft.com/office/officeart/2008/layout/LinedList"/>
    <dgm:cxn modelId="{1DAC092A-8E0D-4E42-B63A-41B52A18C49C}" type="presParOf" srcId="{742516C9-14A0-4D0E-BA39-4386C339F259}" destId="{7121DC9C-5F46-4DB7-85D1-9797FE293268}" srcOrd="1" destOrd="0" presId="urn:microsoft.com/office/officeart/2008/layout/LinedList"/>
    <dgm:cxn modelId="{122C9373-49DF-4C9A-81FF-79A47B4E49E2}" type="presParOf" srcId="{C7198A3F-BCAB-420C-8754-3AACB43DDB57}" destId="{733457A1-69DF-4A7E-B695-BAD9D55913C5}" srcOrd="2" destOrd="0" presId="urn:microsoft.com/office/officeart/2008/layout/LinedList"/>
    <dgm:cxn modelId="{461BABF5-4629-492D-8D68-09899B389A66}" type="presParOf" srcId="{C7198A3F-BCAB-420C-8754-3AACB43DDB57}" destId="{4A8681D3-0AE0-40AA-9107-FCF0411598DE}" srcOrd="3" destOrd="0" presId="urn:microsoft.com/office/officeart/2008/layout/LinedList"/>
    <dgm:cxn modelId="{A708BC65-5C16-4EEB-90E1-4C964169B060}" type="presParOf" srcId="{4A8681D3-0AE0-40AA-9107-FCF0411598DE}" destId="{6B370A4F-9A49-4D29-8E30-2AFF810A1BA7}" srcOrd="0" destOrd="0" presId="urn:microsoft.com/office/officeart/2008/layout/LinedList"/>
    <dgm:cxn modelId="{4E78E3BA-E057-44FB-90B9-C016C4705440}" type="presParOf" srcId="{4A8681D3-0AE0-40AA-9107-FCF0411598DE}" destId="{FABBE65A-0467-4112-9EDA-F80B6EF136B2}" srcOrd="1" destOrd="0" presId="urn:microsoft.com/office/officeart/2008/layout/LinedList"/>
    <dgm:cxn modelId="{1C096FD5-7347-4662-85FB-28C48058838D}" type="presParOf" srcId="{C7198A3F-BCAB-420C-8754-3AACB43DDB57}" destId="{E7F88558-B6D6-48A1-8F58-FEE4995815E8}" srcOrd="4" destOrd="0" presId="urn:microsoft.com/office/officeart/2008/layout/LinedList"/>
    <dgm:cxn modelId="{43EDD72B-0CDC-4328-8F19-74DBBF2F5621}" type="presParOf" srcId="{C7198A3F-BCAB-420C-8754-3AACB43DDB57}" destId="{3064120B-12EB-4CC9-A4B7-034ACA391623}" srcOrd="5" destOrd="0" presId="urn:microsoft.com/office/officeart/2008/layout/LinedList"/>
    <dgm:cxn modelId="{976C3C67-418E-4AF5-9AE0-6D1E1A6A2DBA}" type="presParOf" srcId="{3064120B-12EB-4CC9-A4B7-034ACA391623}" destId="{0E8D0ABD-0C67-49B8-A795-AA65EF8D14D0}" srcOrd="0" destOrd="0" presId="urn:microsoft.com/office/officeart/2008/layout/LinedList"/>
    <dgm:cxn modelId="{050D880A-81E0-4621-AD3F-AD1767A52D2B}" type="presParOf" srcId="{3064120B-12EB-4CC9-A4B7-034ACA391623}" destId="{15EF0E65-7CE5-4589-8D7A-B4792201F881}" srcOrd="1" destOrd="0" presId="urn:microsoft.com/office/officeart/2008/layout/LinedList"/>
    <dgm:cxn modelId="{4E271522-CD0E-45FD-9DA8-F4BC0F093913}" type="presParOf" srcId="{C7198A3F-BCAB-420C-8754-3AACB43DDB57}" destId="{51A2FF7A-8BCE-4105-98F4-3B2B224CA7CA}" srcOrd="6" destOrd="0" presId="urn:microsoft.com/office/officeart/2008/layout/LinedList"/>
    <dgm:cxn modelId="{2958AF29-EE29-460D-BA44-63B8B9FCE70E}" type="presParOf" srcId="{C7198A3F-BCAB-420C-8754-3AACB43DDB57}" destId="{3517A67C-15B8-477A-8C3B-DF9D8C3D0366}" srcOrd="7" destOrd="0" presId="urn:microsoft.com/office/officeart/2008/layout/LinedList"/>
    <dgm:cxn modelId="{669CADA9-AC0D-456F-A6F4-56F09CEA8937}" type="presParOf" srcId="{3517A67C-15B8-477A-8C3B-DF9D8C3D0366}" destId="{766F3601-CA85-4019-98C2-B479EF5177EF}" srcOrd="0" destOrd="0" presId="urn:microsoft.com/office/officeart/2008/layout/LinedList"/>
    <dgm:cxn modelId="{68477CA5-1C62-4E4F-8C3E-198732228991}" type="presParOf" srcId="{3517A67C-15B8-477A-8C3B-DF9D8C3D0366}" destId="{9C271D88-9834-4384-A7F6-1E319C3F5A2F}" srcOrd="1" destOrd="0" presId="urn:microsoft.com/office/officeart/2008/layout/LinedList"/>
    <dgm:cxn modelId="{075F4390-644B-423B-9D5E-5769A3D2E9FB}" type="presParOf" srcId="{C7198A3F-BCAB-420C-8754-3AACB43DDB57}" destId="{61ECD433-90C9-4490-847D-D05118AD2D07}" srcOrd="8" destOrd="0" presId="urn:microsoft.com/office/officeart/2008/layout/LinedList"/>
    <dgm:cxn modelId="{119F6771-C947-4D05-ABDF-CD4B17DB9A0D}" type="presParOf" srcId="{C7198A3F-BCAB-420C-8754-3AACB43DDB57}" destId="{5E3531B8-7E92-4A94-A529-E869956BB16D}" srcOrd="9" destOrd="0" presId="urn:microsoft.com/office/officeart/2008/layout/LinedList"/>
    <dgm:cxn modelId="{583B2929-B886-488E-81FE-A1091FB67722}" type="presParOf" srcId="{5E3531B8-7E92-4A94-A529-E869956BB16D}" destId="{BE11F2CE-802B-4CF4-BED1-FD1EF28BED1B}" srcOrd="0" destOrd="0" presId="urn:microsoft.com/office/officeart/2008/layout/LinedList"/>
    <dgm:cxn modelId="{7C817AB4-760B-4EC2-8767-E2CB82E78112}" type="presParOf" srcId="{5E3531B8-7E92-4A94-A529-E869956BB16D}" destId="{F6A1026A-AF19-410A-B72E-F136D7AECDD1}" srcOrd="1" destOrd="0" presId="urn:microsoft.com/office/officeart/2008/layout/LinedList"/>
    <dgm:cxn modelId="{0BBD3DE0-709F-4BA0-971E-406FAE14ABB4}" type="presParOf" srcId="{C7198A3F-BCAB-420C-8754-3AACB43DDB57}" destId="{84DF25D5-0336-4C45-A628-4B53D8DDFBB0}" srcOrd="10" destOrd="0" presId="urn:microsoft.com/office/officeart/2008/layout/LinedList"/>
    <dgm:cxn modelId="{13853211-4CEE-48F3-9AFE-4BD0247918ED}" type="presParOf" srcId="{C7198A3F-BCAB-420C-8754-3AACB43DDB57}" destId="{1E616254-EBD2-42CD-8D14-146C857B9BEB}" srcOrd="11" destOrd="0" presId="urn:microsoft.com/office/officeart/2008/layout/LinedList"/>
    <dgm:cxn modelId="{05ABDFC0-B9B5-4D93-8F53-AF039B8D0F94}" type="presParOf" srcId="{1E616254-EBD2-42CD-8D14-146C857B9BEB}" destId="{7944A80F-C1D3-4A66-8351-B9A0936FDF74}" srcOrd="0" destOrd="0" presId="urn:microsoft.com/office/officeart/2008/layout/LinedList"/>
    <dgm:cxn modelId="{2CC156E0-0E91-4538-8BC9-122E24C41077}" type="presParOf" srcId="{1E616254-EBD2-42CD-8D14-146C857B9BEB}" destId="{41427F50-8752-40E2-A39F-A0FC4DE12CCB}" srcOrd="1" destOrd="0" presId="urn:microsoft.com/office/officeart/2008/layout/LinedList"/>
    <dgm:cxn modelId="{5FD82695-048F-45BB-B1DD-42427CCE362A}" type="presParOf" srcId="{C7198A3F-BCAB-420C-8754-3AACB43DDB57}" destId="{DA5155D2-7953-43CC-8473-EA5DD71E6B6C}" srcOrd="12" destOrd="0" presId="urn:microsoft.com/office/officeart/2008/layout/LinedList"/>
    <dgm:cxn modelId="{1DDE8201-AE53-49CA-AA09-93FD2B736E2B}" type="presParOf" srcId="{C7198A3F-BCAB-420C-8754-3AACB43DDB57}" destId="{93E7E024-4027-45B4-8296-423DC27E4109}" srcOrd="13" destOrd="0" presId="urn:microsoft.com/office/officeart/2008/layout/LinedList"/>
    <dgm:cxn modelId="{0AA1C313-892D-4A07-B1B6-2DDA6269D0C6}" type="presParOf" srcId="{93E7E024-4027-45B4-8296-423DC27E4109}" destId="{85DBDB08-DEFB-4D8B-B777-F53A7BA15577}" srcOrd="0" destOrd="0" presId="urn:microsoft.com/office/officeart/2008/layout/LinedList"/>
    <dgm:cxn modelId="{D6DBE0CA-DAA8-47DC-81F0-844582321F62}" type="presParOf" srcId="{93E7E024-4027-45B4-8296-423DC27E4109}" destId="{156C6108-F70B-49CA-A50F-80B62CB39E26}" srcOrd="1" destOrd="0" presId="urn:microsoft.com/office/officeart/2008/layout/LinedList"/>
    <dgm:cxn modelId="{D2D561DF-2D31-42EE-B464-18200585CC6A}" type="presParOf" srcId="{C7198A3F-BCAB-420C-8754-3AACB43DDB57}" destId="{467F311E-5D39-4245-878B-EB21B6EDB7EB}" srcOrd="14" destOrd="0" presId="urn:microsoft.com/office/officeart/2008/layout/LinedList"/>
    <dgm:cxn modelId="{93E663EE-82CA-4372-8CE8-25DF36ABDCB8}" type="presParOf" srcId="{C7198A3F-BCAB-420C-8754-3AACB43DDB57}" destId="{37513A7B-B208-4718-8306-80024D9954FB}" srcOrd="15" destOrd="0" presId="urn:microsoft.com/office/officeart/2008/layout/LinedList"/>
    <dgm:cxn modelId="{1FB14142-AD74-4ABB-8BDB-E90C6CA18DB8}" type="presParOf" srcId="{37513A7B-B208-4718-8306-80024D9954FB}" destId="{2E379119-DDF6-47B7-823C-0C19ADC541AD}" srcOrd="0" destOrd="0" presId="urn:microsoft.com/office/officeart/2008/layout/LinedList"/>
    <dgm:cxn modelId="{A94EF8F7-1725-4BF4-AF2F-427EFE5AC9CE}" type="presParOf" srcId="{37513A7B-B208-4718-8306-80024D9954FB}" destId="{AB9B6BBE-D426-4393-8D0D-D18D41832CA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B5DFF7-67CD-4D00-9C26-5FED5C439DA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429620B-C04C-4D54-9D92-CF26F95B1966}">
      <dgm:prSet/>
      <dgm:spPr/>
      <dgm:t>
        <a:bodyPr/>
        <a:lstStyle/>
        <a:p>
          <a:r>
            <a:rPr lang="en-US"/>
            <a:t>• Висока ефективність у відведенні води.</a:t>
          </a:r>
        </a:p>
      </dgm:t>
    </dgm:pt>
    <dgm:pt modelId="{90459765-2B86-4BA3-855E-7A1CC347CAC7}" type="parTrans" cxnId="{BC69BC10-A7D9-4E95-9650-B1AB134014F8}">
      <dgm:prSet/>
      <dgm:spPr/>
      <dgm:t>
        <a:bodyPr/>
        <a:lstStyle/>
        <a:p>
          <a:endParaRPr lang="en-US"/>
        </a:p>
      </dgm:t>
    </dgm:pt>
    <dgm:pt modelId="{C0CE5E37-E0EA-405C-ACAB-13CDC3182F7A}" type="sibTrans" cxnId="{BC69BC10-A7D9-4E95-9650-B1AB134014F8}">
      <dgm:prSet/>
      <dgm:spPr/>
      <dgm:t>
        <a:bodyPr/>
        <a:lstStyle/>
        <a:p>
          <a:endParaRPr lang="en-US"/>
        </a:p>
      </dgm:t>
    </dgm:pt>
    <dgm:pt modelId="{FF3CDC3A-055B-4E89-82D7-06EB6E08F24B}">
      <dgm:prSet/>
      <dgm:spPr/>
      <dgm:t>
        <a:bodyPr/>
        <a:lstStyle/>
        <a:p>
          <a:r>
            <a:rPr lang="en-US"/>
            <a:t>• Низький рівень шуму завдяки роботі під водою.</a:t>
          </a:r>
        </a:p>
      </dgm:t>
    </dgm:pt>
    <dgm:pt modelId="{59332D58-F53E-4DA5-B6ED-6984650F4CBC}" type="parTrans" cxnId="{792E124D-B9A2-44D5-94CD-1A70D49CD195}">
      <dgm:prSet/>
      <dgm:spPr/>
      <dgm:t>
        <a:bodyPr/>
        <a:lstStyle/>
        <a:p>
          <a:endParaRPr lang="en-US"/>
        </a:p>
      </dgm:t>
    </dgm:pt>
    <dgm:pt modelId="{FFC5CB25-91EE-4AE8-B9D2-90DFF9AFD665}" type="sibTrans" cxnId="{792E124D-B9A2-44D5-94CD-1A70D49CD195}">
      <dgm:prSet/>
      <dgm:spPr/>
      <dgm:t>
        <a:bodyPr/>
        <a:lstStyle/>
        <a:p>
          <a:endParaRPr lang="en-US"/>
        </a:p>
      </dgm:t>
    </dgm:pt>
    <dgm:pt modelId="{223ACF3D-7A80-4A23-B099-4D16AB416DF2}">
      <dgm:prSet/>
      <dgm:spPr/>
      <dgm:t>
        <a:bodyPr/>
        <a:lstStyle/>
        <a:p>
          <a:r>
            <a:rPr lang="en-US"/>
            <a:t>• Можливість роботи у важких умовах, стійкість до корозії.</a:t>
          </a:r>
        </a:p>
      </dgm:t>
    </dgm:pt>
    <dgm:pt modelId="{E1A5B40D-3932-4858-8E99-02C0C267F196}" type="parTrans" cxnId="{AF64E7C9-86FC-4A31-8FAB-EE519A9A3E88}">
      <dgm:prSet/>
      <dgm:spPr/>
      <dgm:t>
        <a:bodyPr/>
        <a:lstStyle/>
        <a:p>
          <a:endParaRPr lang="en-US"/>
        </a:p>
      </dgm:t>
    </dgm:pt>
    <dgm:pt modelId="{52DEBCEE-C467-4D8E-933E-9C39B0B9F1C0}" type="sibTrans" cxnId="{AF64E7C9-86FC-4A31-8FAB-EE519A9A3E88}">
      <dgm:prSet/>
      <dgm:spPr/>
      <dgm:t>
        <a:bodyPr/>
        <a:lstStyle/>
        <a:p>
          <a:endParaRPr lang="en-US"/>
        </a:p>
      </dgm:t>
    </dgm:pt>
    <dgm:pt modelId="{6AA66457-43A2-4116-B16E-FB1C7B7F7CBF}">
      <dgm:prSet/>
      <dgm:spPr/>
      <dgm:t>
        <a:bodyPr/>
        <a:lstStyle/>
        <a:p>
          <a:r>
            <a:rPr lang="en-US"/>
            <a:t>• Економія простору.</a:t>
          </a:r>
        </a:p>
      </dgm:t>
    </dgm:pt>
    <dgm:pt modelId="{D5EFD451-AB8B-4C19-8A72-2BF0042DD81D}" type="parTrans" cxnId="{4E81A1BE-907E-4F4B-9C6F-DF56C9060AAC}">
      <dgm:prSet/>
      <dgm:spPr/>
      <dgm:t>
        <a:bodyPr/>
        <a:lstStyle/>
        <a:p>
          <a:endParaRPr lang="en-US"/>
        </a:p>
      </dgm:t>
    </dgm:pt>
    <dgm:pt modelId="{497B3A15-AA7A-48CF-85EB-05BD08C85FBF}" type="sibTrans" cxnId="{4E81A1BE-907E-4F4B-9C6F-DF56C9060AAC}">
      <dgm:prSet/>
      <dgm:spPr/>
      <dgm:t>
        <a:bodyPr/>
        <a:lstStyle/>
        <a:p>
          <a:endParaRPr lang="en-US"/>
        </a:p>
      </dgm:t>
    </dgm:pt>
    <dgm:pt modelId="{3DCA786B-BC62-43AD-BA86-A1A0EEF00984}" type="pres">
      <dgm:prSet presAssocID="{59B5DFF7-67CD-4D00-9C26-5FED5C439DAB}" presName="vert0" presStyleCnt="0">
        <dgm:presLayoutVars>
          <dgm:dir/>
          <dgm:animOne val="branch"/>
          <dgm:animLvl val="lvl"/>
        </dgm:presLayoutVars>
      </dgm:prSet>
      <dgm:spPr/>
    </dgm:pt>
    <dgm:pt modelId="{1ADEA1BC-6D45-4726-82FC-57E2B0973150}" type="pres">
      <dgm:prSet presAssocID="{5429620B-C04C-4D54-9D92-CF26F95B1966}" presName="thickLine" presStyleLbl="alignNode1" presStyleIdx="0" presStyleCnt="4"/>
      <dgm:spPr/>
    </dgm:pt>
    <dgm:pt modelId="{51AFB22D-2D6C-4E2C-B5BB-D87980D2A398}" type="pres">
      <dgm:prSet presAssocID="{5429620B-C04C-4D54-9D92-CF26F95B1966}" presName="horz1" presStyleCnt="0"/>
      <dgm:spPr/>
    </dgm:pt>
    <dgm:pt modelId="{64CD373E-3CCE-44AA-8A1E-7D3451B44ED1}" type="pres">
      <dgm:prSet presAssocID="{5429620B-C04C-4D54-9D92-CF26F95B1966}" presName="tx1" presStyleLbl="revTx" presStyleIdx="0" presStyleCnt="4"/>
      <dgm:spPr/>
    </dgm:pt>
    <dgm:pt modelId="{6498014D-EF5E-4093-B6C1-08536E4EB94B}" type="pres">
      <dgm:prSet presAssocID="{5429620B-C04C-4D54-9D92-CF26F95B1966}" presName="vert1" presStyleCnt="0"/>
      <dgm:spPr/>
    </dgm:pt>
    <dgm:pt modelId="{FAF2FEFD-2981-4F38-95AB-5A8A0A23EB26}" type="pres">
      <dgm:prSet presAssocID="{FF3CDC3A-055B-4E89-82D7-06EB6E08F24B}" presName="thickLine" presStyleLbl="alignNode1" presStyleIdx="1" presStyleCnt="4"/>
      <dgm:spPr/>
    </dgm:pt>
    <dgm:pt modelId="{5036EE91-799D-455D-8A13-6C3926F143E6}" type="pres">
      <dgm:prSet presAssocID="{FF3CDC3A-055B-4E89-82D7-06EB6E08F24B}" presName="horz1" presStyleCnt="0"/>
      <dgm:spPr/>
    </dgm:pt>
    <dgm:pt modelId="{0117C7E8-21AC-48DD-A42D-83C4FCCB1035}" type="pres">
      <dgm:prSet presAssocID="{FF3CDC3A-055B-4E89-82D7-06EB6E08F24B}" presName="tx1" presStyleLbl="revTx" presStyleIdx="1" presStyleCnt="4"/>
      <dgm:spPr/>
    </dgm:pt>
    <dgm:pt modelId="{59735CAD-84CF-4B1F-ABA8-C65895AC9050}" type="pres">
      <dgm:prSet presAssocID="{FF3CDC3A-055B-4E89-82D7-06EB6E08F24B}" presName="vert1" presStyleCnt="0"/>
      <dgm:spPr/>
    </dgm:pt>
    <dgm:pt modelId="{C6193F09-9F07-4EB9-96D9-1035DE201BBD}" type="pres">
      <dgm:prSet presAssocID="{223ACF3D-7A80-4A23-B099-4D16AB416DF2}" presName="thickLine" presStyleLbl="alignNode1" presStyleIdx="2" presStyleCnt="4"/>
      <dgm:spPr/>
    </dgm:pt>
    <dgm:pt modelId="{7B5F4FBD-0B22-4A5A-A9BF-A894418A943B}" type="pres">
      <dgm:prSet presAssocID="{223ACF3D-7A80-4A23-B099-4D16AB416DF2}" presName="horz1" presStyleCnt="0"/>
      <dgm:spPr/>
    </dgm:pt>
    <dgm:pt modelId="{498A4028-66D5-40D6-B427-3DBAC49064A9}" type="pres">
      <dgm:prSet presAssocID="{223ACF3D-7A80-4A23-B099-4D16AB416DF2}" presName="tx1" presStyleLbl="revTx" presStyleIdx="2" presStyleCnt="4"/>
      <dgm:spPr/>
    </dgm:pt>
    <dgm:pt modelId="{59E3071C-9D04-40C1-B80A-C09C1E2E8CD1}" type="pres">
      <dgm:prSet presAssocID="{223ACF3D-7A80-4A23-B099-4D16AB416DF2}" presName="vert1" presStyleCnt="0"/>
      <dgm:spPr/>
    </dgm:pt>
    <dgm:pt modelId="{A65A9D87-D975-4959-B594-B578AAB03169}" type="pres">
      <dgm:prSet presAssocID="{6AA66457-43A2-4116-B16E-FB1C7B7F7CBF}" presName="thickLine" presStyleLbl="alignNode1" presStyleIdx="3" presStyleCnt="4"/>
      <dgm:spPr/>
    </dgm:pt>
    <dgm:pt modelId="{29E1281F-3CD0-4FF4-8AC0-3C9DDBF21ADD}" type="pres">
      <dgm:prSet presAssocID="{6AA66457-43A2-4116-B16E-FB1C7B7F7CBF}" presName="horz1" presStyleCnt="0"/>
      <dgm:spPr/>
    </dgm:pt>
    <dgm:pt modelId="{DECF68C6-55C2-44ED-A832-43321868E96A}" type="pres">
      <dgm:prSet presAssocID="{6AA66457-43A2-4116-B16E-FB1C7B7F7CBF}" presName="tx1" presStyleLbl="revTx" presStyleIdx="3" presStyleCnt="4"/>
      <dgm:spPr/>
    </dgm:pt>
    <dgm:pt modelId="{C302DC79-F764-4D69-B5CF-310678203570}" type="pres">
      <dgm:prSet presAssocID="{6AA66457-43A2-4116-B16E-FB1C7B7F7CBF}" presName="vert1" presStyleCnt="0"/>
      <dgm:spPr/>
    </dgm:pt>
  </dgm:ptLst>
  <dgm:cxnLst>
    <dgm:cxn modelId="{BC69BC10-A7D9-4E95-9650-B1AB134014F8}" srcId="{59B5DFF7-67CD-4D00-9C26-5FED5C439DAB}" destId="{5429620B-C04C-4D54-9D92-CF26F95B1966}" srcOrd="0" destOrd="0" parTransId="{90459765-2B86-4BA3-855E-7A1CC347CAC7}" sibTransId="{C0CE5E37-E0EA-405C-ACAB-13CDC3182F7A}"/>
    <dgm:cxn modelId="{ED06E716-5D4D-48D8-A1F5-5C4AE278E8A4}" type="presOf" srcId="{59B5DFF7-67CD-4D00-9C26-5FED5C439DAB}" destId="{3DCA786B-BC62-43AD-BA86-A1A0EEF00984}" srcOrd="0" destOrd="0" presId="urn:microsoft.com/office/officeart/2008/layout/LinedList"/>
    <dgm:cxn modelId="{792E124D-B9A2-44D5-94CD-1A70D49CD195}" srcId="{59B5DFF7-67CD-4D00-9C26-5FED5C439DAB}" destId="{FF3CDC3A-055B-4E89-82D7-06EB6E08F24B}" srcOrd="1" destOrd="0" parTransId="{59332D58-F53E-4DA5-B6ED-6984650F4CBC}" sibTransId="{FFC5CB25-91EE-4AE8-B9D2-90DFF9AFD665}"/>
    <dgm:cxn modelId="{BB9DAB94-E557-46EF-A3E8-446652D3FBB1}" type="presOf" srcId="{6AA66457-43A2-4116-B16E-FB1C7B7F7CBF}" destId="{DECF68C6-55C2-44ED-A832-43321868E96A}" srcOrd="0" destOrd="0" presId="urn:microsoft.com/office/officeart/2008/layout/LinedList"/>
    <dgm:cxn modelId="{4E81A1BE-907E-4F4B-9C6F-DF56C9060AAC}" srcId="{59B5DFF7-67CD-4D00-9C26-5FED5C439DAB}" destId="{6AA66457-43A2-4116-B16E-FB1C7B7F7CBF}" srcOrd="3" destOrd="0" parTransId="{D5EFD451-AB8B-4C19-8A72-2BF0042DD81D}" sibTransId="{497B3A15-AA7A-48CF-85EB-05BD08C85FBF}"/>
    <dgm:cxn modelId="{AF64E7C9-86FC-4A31-8FAB-EE519A9A3E88}" srcId="{59B5DFF7-67CD-4D00-9C26-5FED5C439DAB}" destId="{223ACF3D-7A80-4A23-B099-4D16AB416DF2}" srcOrd="2" destOrd="0" parTransId="{E1A5B40D-3932-4858-8E99-02C0C267F196}" sibTransId="{52DEBCEE-C467-4D8E-933E-9C39B0B9F1C0}"/>
    <dgm:cxn modelId="{9BCE79CD-FB1A-4A41-BF76-6D8A0108857E}" type="presOf" srcId="{5429620B-C04C-4D54-9D92-CF26F95B1966}" destId="{64CD373E-3CCE-44AA-8A1E-7D3451B44ED1}" srcOrd="0" destOrd="0" presId="urn:microsoft.com/office/officeart/2008/layout/LinedList"/>
    <dgm:cxn modelId="{5D6587E5-B221-4073-BF93-FC455688A2AC}" type="presOf" srcId="{FF3CDC3A-055B-4E89-82D7-06EB6E08F24B}" destId="{0117C7E8-21AC-48DD-A42D-83C4FCCB1035}" srcOrd="0" destOrd="0" presId="urn:microsoft.com/office/officeart/2008/layout/LinedList"/>
    <dgm:cxn modelId="{DE0271ED-44F0-48E4-8F75-808590487D2F}" type="presOf" srcId="{223ACF3D-7A80-4A23-B099-4D16AB416DF2}" destId="{498A4028-66D5-40D6-B427-3DBAC49064A9}" srcOrd="0" destOrd="0" presId="urn:microsoft.com/office/officeart/2008/layout/LinedList"/>
    <dgm:cxn modelId="{2316C8F9-D30F-4E5D-B851-E34DEBAB9DB2}" type="presParOf" srcId="{3DCA786B-BC62-43AD-BA86-A1A0EEF00984}" destId="{1ADEA1BC-6D45-4726-82FC-57E2B0973150}" srcOrd="0" destOrd="0" presId="urn:microsoft.com/office/officeart/2008/layout/LinedList"/>
    <dgm:cxn modelId="{BE9D7AC5-24CF-485B-90F7-AC4AE4DB96A2}" type="presParOf" srcId="{3DCA786B-BC62-43AD-BA86-A1A0EEF00984}" destId="{51AFB22D-2D6C-4E2C-B5BB-D87980D2A398}" srcOrd="1" destOrd="0" presId="urn:microsoft.com/office/officeart/2008/layout/LinedList"/>
    <dgm:cxn modelId="{94CB450A-5AED-4C27-8EF8-CBC767F3585B}" type="presParOf" srcId="{51AFB22D-2D6C-4E2C-B5BB-D87980D2A398}" destId="{64CD373E-3CCE-44AA-8A1E-7D3451B44ED1}" srcOrd="0" destOrd="0" presId="urn:microsoft.com/office/officeart/2008/layout/LinedList"/>
    <dgm:cxn modelId="{859B1268-35F0-47C9-9075-2456E7680215}" type="presParOf" srcId="{51AFB22D-2D6C-4E2C-B5BB-D87980D2A398}" destId="{6498014D-EF5E-4093-B6C1-08536E4EB94B}" srcOrd="1" destOrd="0" presId="urn:microsoft.com/office/officeart/2008/layout/LinedList"/>
    <dgm:cxn modelId="{1CE1A895-B96B-4288-B7D1-CE4BD2D76684}" type="presParOf" srcId="{3DCA786B-BC62-43AD-BA86-A1A0EEF00984}" destId="{FAF2FEFD-2981-4F38-95AB-5A8A0A23EB26}" srcOrd="2" destOrd="0" presId="urn:microsoft.com/office/officeart/2008/layout/LinedList"/>
    <dgm:cxn modelId="{33ADF8D2-A07D-4E8A-BE71-9206DFAABF4A}" type="presParOf" srcId="{3DCA786B-BC62-43AD-BA86-A1A0EEF00984}" destId="{5036EE91-799D-455D-8A13-6C3926F143E6}" srcOrd="3" destOrd="0" presId="urn:microsoft.com/office/officeart/2008/layout/LinedList"/>
    <dgm:cxn modelId="{374BD1BA-34C2-4D0C-A659-BD6E4FC3D55B}" type="presParOf" srcId="{5036EE91-799D-455D-8A13-6C3926F143E6}" destId="{0117C7E8-21AC-48DD-A42D-83C4FCCB1035}" srcOrd="0" destOrd="0" presId="urn:microsoft.com/office/officeart/2008/layout/LinedList"/>
    <dgm:cxn modelId="{5DD74FD4-797E-46EB-BAB7-E8953C873FC5}" type="presParOf" srcId="{5036EE91-799D-455D-8A13-6C3926F143E6}" destId="{59735CAD-84CF-4B1F-ABA8-C65895AC9050}" srcOrd="1" destOrd="0" presId="urn:microsoft.com/office/officeart/2008/layout/LinedList"/>
    <dgm:cxn modelId="{BD293583-8D50-4418-B2D0-148FA048C060}" type="presParOf" srcId="{3DCA786B-BC62-43AD-BA86-A1A0EEF00984}" destId="{C6193F09-9F07-4EB9-96D9-1035DE201BBD}" srcOrd="4" destOrd="0" presId="urn:microsoft.com/office/officeart/2008/layout/LinedList"/>
    <dgm:cxn modelId="{E58AFD45-3ABC-483D-ACA2-E5CB3E7BD0F7}" type="presParOf" srcId="{3DCA786B-BC62-43AD-BA86-A1A0EEF00984}" destId="{7B5F4FBD-0B22-4A5A-A9BF-A894418A943B}" srcOrd="5" destOrd="0" presId="urn:microsoft.com/office/officeart/2008/layout/LinedList"/>
    <dgm:cxn modelId="{D413F724-6C5C-4F62-9256-26C025ACB50D}" type="presParOf" srcId="{7B5F4FBD-0B22-4A5A-A9BF-A894418A943B}" destId="{498A4028-66D5-40D6-B427-3DBAC49064A9}" srcOrd="0" destOrd="0" presId="urn:microsoft.com/office/officeart/2008/layout/LinedList"/>
    <dgm:cxn modelId="{5C56E4C7-7C34-4B2A-8C69-BE8E6CA08280}" type="presParOf" srcId="{7B5F4FBD-0B22-4A5A-A9BF-A894418A943B}" destId="{59E3071C-9D04-40C1-B80A-C09C1E2E8CD1}" srcOrd="1" destOrd="0" presId="urn:microsoft.com/office/officeart/2008/layout/LinedList"/>
    <dgm:cxn modelId="{645BA177-7394-481D-893B-1F1FADF0FAC1}" type="presParOf" srcId="{3DCA786B-BC62-43AD-BA86-A1A0EEF00984}" destId="{A65A9D87-D975-4959-B594-B578AAB03169}" srcOrd="6" destOrd="0" presId="urn:microsoft.com/office/officeart/2008/layout/LinedList"/>
    <dgm:cxn modelId="{F79CF64C-4AB9-46D2-9D7E-59A0B2F9C49A}" type="presParOf" srcId="{3DCA786B-BC62-43AD-BA86-A1A0EEF00984}" destId="{29E1281F-3CD0-4FF4-8AC0-3C9DDBF21ADD}" srcOrd="7" destOrd="0" presId="urn:microsoft.com/office/officeart/2008/layout/LinedList"/>
    <dgm:cxn modelId="{1FF9BC60-DB3C-4DA3-86AA-A22FA10E95FC}" type="presParOf" srcId="{29E1281F-3CD0-4FF4-8AC0-3C9DDBF21ADD}" destId="{DECF68C6-55C2-44ED-A832-43321868E96A}" srcOrd="0" destOrd="0" presId="urn:microsoft.com/office/officeart/2008/layout/LinedList"/>
    <dgm:cxn modelId="{32E7FFFD-887B-453D-9BC7-327870F1D113}" type="presParOf" srcId="{29E1281F-3CD0-4FF4-8AC0-3C9DDBF21ADD}" destId="{C302DC79-F764-4D69-B5CF-31067820357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2BC33F9-B451-48AB-8662-E7F1E838F30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CACA0F77-A1FA-47FF-8A8B-75C2E1332991}">
      <dgm:prSet/>
      <dgm:spPr/>
      <dgm:t>
        <a:bodyPr/>
        <a:lstStyle/>
        <a:p>
          <a:r>
            <a:rPr lang="en-US"/>
            <a:t>• Складність обслуговування: Для ремонту потрібно витягувати насос.</a:t>
          </a:r>
        </a:p>
      </dgm:t>
    </dgm:pt>
    <dgm:pt modelId="{7E7DA058-C97E-4ED0-9068-1DF6AF1D632E}" type="parTrans" cxnId="{AE49A496-1A00-4923-9CAA-D7DA0259B2BD}">
      <dgm:prSet/>
      <dgm:spPr/>
      <dgm:t>
        <a:bodyPr/>
        <a:lstStyle/>
        <a:p>
          <a:endParaRPr lang="en-US"/>
        </a:p>
      </dgm:t>
    </dgm:pt>
    <dgm:pt modelId="{89C39CF8-4440-49C1-83AD-5FB76852B425}" type="sibTrans" cxnId="{AE49A496-1A00-4923-9CAA-D7DA0259B2BD}">
      <dgm:prSet/>
      <dgm:spPr/>
      <dgm:t>
        <a:bodyPr/>
        <a:lstStyle/>
        <a:p>
          <a:endParaRPr lang="en-US"/>
        </a:p>
      </dgm:t>
    </dgm:pt>
    <dgm:pt modelId="{0874F55C-5360-4DA4-BE89-CBAF3D5C8DA1}">
      <dgm:prSet/>
      <dgm:spPr/>
      <dgm:t>
        <a:bodyPr/>
        <a:lstStyle/>
        <a:p>
          <a:r>
            <a:rPr lang="en-US"/>
            <a:t>• Високі вимоги до матеріалів, що впливає на вартість.</a:t>
          </a:r>
        </a:p>
      </dgm:t>
    </dgm:pt>
    <dgm:pt modelId="{AC2C9368-C65E-4A32-8B76-229093AAC0AE}" type="parTrans" cxnId="{FC848BEF-D8A0-4448-B09F-6A2437178829}">
      <dgm:prSet/>
      <dgm:spPr/>
      <dgm:t>
        <a:bodyPr/>
        <a:lstStyle/>
        <a:p>
          <a:endParaRPr lang="en-US"/>
        </a:p>
      </dgm:t>
    </dgm:pt>
    <dgm:pt modelId="{5B197C2A-19DE-45B6-A394-04B8C83F1511}" type="sibTrans" cxnId="{FC848BEF-D8A0-4448-B09F-6A2437178829}">
      <dgm:prSet/>
      <dgm:spPr/>
      <dgm:t>
        <a:bodyPr/>
        <a:lstStyle/>
        <a:p>
          <a:endParaRPr lang="en-US"/>
        </a:p>
      </dgm:t>
    </dgm:pt>
    <dgm:pt modelId="{6F9626A4-3FF5-4BEE-89A7-4131D824AB81}">
      <dgm:prSet/>
      <dgm:spPr/>
      <dgm:t>
        <a:bodyPr/>
        <a:lstStyle/>
        <a:p>
          <a:r>
            <a:rPr lang="en-US"/>
            <a:t>• Обмежений доступ до електрики у віддалених районах.</a:t>
          </a:r>
        </a:p>
      </dgm:t>
    </dgm:pt>
    <dgm:pt modelId="{E0D05707-ECC3-44AF-8795-430EB726425A}" type="parTrans" cxnId="{EFF21D79-CC79-47F5-8C3D-E0C78F712B6E}">
      <dgm:prSet/>
      <dgm:spPr/>
      <dgm:t>
        <a:bodyPr/>
        <a:lstStyle/>
        <a:p>
          <a:endParaRPr lang="en-US"/>
        </a:p>
      </dgm:t>
    </dgm:pt>
    <dgm:pt modelId="{CCD0782B-D979-4BA9-87C4-87143E192822}" type="sibTrans" cxnId="{EFF21D79-CC79-47F5-8C3D-E0C78F712B6E}">
      <dgm:prSet/>
      <dgm:spPr/>
      <dgm:t>
        <a:bodyPr/>
        <a:lstStyle/>
        <a:p>
          <a:endParaRPr lang="en-US"/>
        </a:p>
      </dgm:t>
    </dgm:pt>
    <dgm:pt modelId="{85BD99E0-49CE-450F-9C41-3A3F49A4FBAF}" type="pres">
      <dgm:prSet presAssocID="{A2BC33F9-B451-48AB-8662-E7F1E838F305}" presName="vert0" presStyleCnt="0">
        <dgm:presLayoutVars>
          <dgm:dir/>
          <dgm:animOne val="branch"/>
          <dgm:animLvl val="lvl"/>
        </dgm:presLayoutVars>
      </dgm:prSet>
      <dgm:spPr/>
    </dgm:pt>
    <dgm:pt modelId="{9FD3E42D-A7EE-48C7-B69E-BB0B238F661C}" type="pres">
      <dgm:prSet presAssocID="{CACA0F77-A1FA-47FF-8A8B-75C2E1332991}" presName="thickLine" presStyleLbl="alignNode1" presStyleIdx="0" presStyleCnt="3"/>
      <dgm:spPr/>
    </dgm:pt>
    <dgm:pt modelId="{0E3DC711-3ADF-414A-8A4A-741F36BBEDBB}" type="pres">
      <dgm:prSet presAssocID="{CACA0F77-A1FA-47FF-8A8B-75C2E1332991}" presName="horz1" presStyleCnt="0"/>
      <dgm:spPr/>
    </dgm:pt>
    <dgm:pt modelId="{B1F5E36B-DF07-4D8B-8BCE-E36A6F497156}" type="pres">
      <dgm:prSet presAssocID="{CACA0F77-A1FA-47FF-8A8B-75C2E1332991}" presName="tx1" presStyleLbl="revTx" presStyleIdx="0" presStyleCnt="3"/>
      <dgm:spPr/>
    </dgm:pt>
    <dgm:pt modelId="{CD3533DB-D23B-47D4-A4FD-911DA9B43901}" type="pres">
      <dgm:prSet presAssocID="{CACA0F77-A1FA-47FF-8A8B-75C2E1332991}" presName="vert1" presStyleCnt="0"/>
      <dgm:spPr/>
    </dgm:pt>
    <dgm:pt modelId="{EB29E9FC-AE8D-4ABC-A095-C4219A33B0A6}" type="pres">
      <dgm:prSet presAssocID="{0874F55C-5360-4DA4-BE89-CBAF3D5C8DA1}" presName="thickLine" presStyleLbl="alignNode1" presStyleIdx="1" presStyleCnt="3"/>
      <dgm:spPr/>
    </dgm:pt>
    <dgm:pt modelId="{432D8C03-C576-4DCA-866C-6FA5DA09CF4E}" type="pres">
      <dgm:prSet presAssocID="{0874F55C-5360-4DA4-BE89-CBAF3D5C8DA1}" presName="horz1" presStyleCnt="0"/>
      <dgm:spPr/>
    </dgm:pt>
    <dgm:pt modelId="{A16B191D-907F-453A-8033-1B591EB44EA0}" type="pres">
      <dgm:prSet presAssocID="{0874F55C-5360-4DA4-BE89-CBAF3D5C8DA1}" presName="tx1" presStyleLbl="revTx" presStyleIdx="1" presStyleCnt="3"/>
      <dgm:spPr/>
    </dgm:pt>
    <dgm:pt modelId="{D1483D3F-5D0E-4CA2-B235-A20990DA457F}" type="pres">
      <dgm:prSet presAssocID="{0874F55C-5360-4DA4-BE89-CBAF3D5C8DA1}" presName="vert1" presStyleCnt="0"/>
      <dgm:spPr/>
    </dgm:pt>
    <dgm:pt modelId="{A7232FEA-E542-4791-A3A2-E6BE513204FD}" type="pres">
      <dgm:prSet presAssocID="{6F9626A4-3FF5-4BEE-89A7-4131D824AB81}" presName="thickLine" presStyleLbl="alignNode1" presStyleIdx="2" presStyleCnt="3"/>
      <dgm:spPr/>
    </dgm:pt>
    <dgm:pt modelId="{9E118DFC-8F3E-4D9B-AA9A-1C311242358F}" type="pres">
      <dgm:prSet presAssocID="{6F9626A4-3FF5-4BEE-89A7-4131D824AB81}" presName="horz1" presStyleCnt="0"/>
      <dgm:spPr/>
    </dgm:pt>
    <dgm:pt modelId="{D09CD3C5-828B-4F30-BC77-6750E16032BD}" type="pres">
      <dgm:prSet presAssocID="{6F9626A4-3FF5-4BEE-89A7-4131D824AB81}" presName="tx1" presStyleLbl="revTx" presStyleIdx="2" presStyleCnt="3"/>
      <dgm:spPr/>
    </dgm:pt>
    <dgm:pt modelId="{B6323A1F-7858-4523-A354-9C32347D107E}" type="pres">
      <dgm:prSet presAssocID="{6F9626A4-3FF5-4BEE-89A7-4131D824AB81}" presName="vert1" presStyleCnt="0"/>
      <dgm:spPr/>
    </dgm:pt>
  </dgm:ptLst>
  <dgm:cxnLst>
    <dgm:cxn modelId="{7837563D-144A-4357-A6BC-E7DF15FD79C4}" type="presOf" srcId="{6F9626A4-3FF5-4BEE-89A7-4131D824AB81}" destId="{D09CD3C5-828B-4F30-BC77-6750E16032BD}" srcOrd="0" destOrd="0" presId="urn:microsoft.com/office/officeart/2008/layout/LinedList"/>
    <dgm:cxn modelId="{8B617B72-531B-483B-8716-F603BD294BA5}" type="presOf" srcId="{0874F55C-5360-4DA4-BE89-CBAF3D5C8DA1}" destId="{A16B191D-907F-453A-8033-1B591EB44EA0}" srcOrd="0" destOrd="0" presId="urn:microsoft.com/office/officeart/2008/layout/LinedList"/>
    <dgm:cxn modelId="{90933274-1979-46BB-8A7B-795D50E2E522}" type="presOf" srcId="{A2BC33F9-B451-48AB-8662-E7F1E838F305}" destId="{85BD99E0-49CE-450F-9C41-3A3F49A4FBAF}" srcOrd="0" destOrd="0" presId="urn:microsoft.com/office/officeart/2008/layout/LinedList"/>
    <dgm:cxn modelId="{EFF21D79-CC79-47F5-8C3D-E0C78F712B6E}" srcId="{A2BC33F9-B451-48AB-8662-E7F1E838F305}" destId="{6F9626A4-3FF5-4BEE-89A7-4131D824AB81}" srcOrd="2" destOrd="0" parTransId="{E0D05707-ECC3-44AF-8795-430EB726425A}" sibTransId="{CCD0782B-D979-4BA9-87C4-87143E192822}"/>
    <dgm:cxn modelId="{AE49A496-1A00-4923-9CAA-D7DA0259B2BD}" srcId="{A2BC33F9-B451-48AB-8662-E7F1E838F305}" destId="{CACA0F77-A1FA-47FF-8A8B-75C2E1332991}" srcOrd="0" destOrd="0" parTransId="{7E7DA058-C97E-4ED0-9068-1DF6AF1D632E}" sibTransId="{89C39CF8-4440-49C1-83AD-5FB76852B425}"/>
    <dgm:cxn modelId="{6998E9BD-5825-48C9-92F8-260760013946}" type="presOf" srcId="{CACA0F77-A1FA-47FF-8A8B-75C2E1332991}" destId="{B1F5E36B-DF07-4D8B-8BCE-E36A6F497156}" srcOrd="0" destOrd="0" presId="urn:microsoft.com/office/officeart/2008/layout/LinedList"/>
    <dgm:cxn modelId="{FC848BEF-D8A0-4448-B09F-6A2437178829}" srcId="{A2BC33F9-B451-48AB-8662-E7F1E838F305}" destId="{0874F55C-5360-4DA4-BE89-CBAF3D5C8DA1}" srcOrd="1" destOrd="0" parTransId="{AC2C9368-C65E-4A32-8B76-229093AAC0AE}" sibTransId="{5B197C2A-19DE-45B6-A394-04B8C83F1511}"/>
    <dgm:cxn modelId="{26EF998B-A6F8-4E95-9175-92A2DF16DBA6}" type="presParOf" srcId="{85BD99E0-49CE-450F-9C41-3A3F49A4FBAF}" destId="{9FD3E42D-A7EE-48C7-B69E-BB0B238F661C}" srcOrd="0" destOrd="0" presId="urn:microsoft.com/office/officeart/2008/layout/LinedList"/>
    <dgm:cxn modelId="{DC5CAB3B-C899-4D30-8CE7-52095DE44194}" type="presParOf" srcId="{85BD99E0-49CE-450F-9C41-3A3F49A4FBAF}" destId="{0E3DC711-3ADF-414A-8A4A-741F36BBEDBB}" srcOrd="1" destOrd="0" presId="urn:microsoft.com/office/officeart/2008/layout/LinedList"/>
    <dgm:cxn modelId="{E6EAC453-9EA5-4781-A0A7-B8E09D04B7F2}" type="presParOf" srcId="{0E3DC711-3ADF-414A-8A4A-741F36BBEDBB}" destId="{B1F5E36B-DF07-4D8B-8BCE-E36A6F497156}" srcOrd="0" destOrd="0" presId="urn:microsoft.com/office/officeart/2008/layout/LinedList"/>
    <dgm:cxn modelId="{34E4BE09-F44C-4715-BCEF-0889CE8B82A9}" type="presParOf" srcId="{0E3DC711-3ADF-414A-8A4A-741F36BBEDBB}" destId="{CD3533DB-D23B-47D4-A4FD-911DA9B43901}" srcOrd="1" destOrd="0" presId="urn:microsoft.com/office/officeart/2008/layout/LinedList"/>
    <dgm:cxn modelId="{A78C80AD-0F27-47C2-831F-905DD6E6C5DB}" type="presParOf" srcId="{85BD99E0-49CE-450F-9C41-3A3F49A4FBAF}" destId="{EB29E9FC-AE8D-4ABC-A095-C4219A33B0A6}" srcOrd="2" destOrd="0" presId="urn:microsoft.com/office/officeart/2008/layout/LinedList"/>
    <dgm:cxn modelId="{3AD03889-5909-404D-A967-0D12C460EBE6}" type="presParOf" srcId="{85BD99E0-49CE-450F-9C41-3A3F49A4FBAF}" destId="{432D8C03-C576-4DCA-866C-6FA5DA09CF4E}" srcOrd="3" destOrd="0" presId="urn:microsoft.com/office/officeart/2008/layout/LinedList"/>
    <dgm:cxn modelId="{85C2BA06-16C9-476A-A3DF-FA54F511A60D}" type="presParOf" srcId="{432D8C03-C576-4DCA-866C-6FA5DA09CF4E}" destId="{A16B191D-907F-453A-8033-1B591EB44EA0}" srcOrd="0" destOrd="0" presId="urn:microsoft.com/office/officeart/2008/layout/LinedList"/>
    <dgm:cxn modelId="{7FE19ACE-AA46-4978-80CD-188ED36F2A47}" type="presParOf" srcId="{432D8C03-C576-4DCA-866C-6FA5DA09CF4E}" destId="{D1483D3F-5D0E-4CA2-B235-A20990DA457F}" srcOrd="1" destOrd="0" presId="urn:microsoft.com/office/officeart/2008/layout/LinedList"/>
    <dgm:cxn modelId="{D2FB7744-3885-466D-BA32-991DFDB73500}" type="presParOf" srcId="{85BD99E0-49CE-450F-9C41-3A3F49A4FBAF}" destId="{A7232FEA-E542-4791-A3A2-E6BE513204FD}" srcOrd="4" destOrd="0" presId="urn:microsoft.com/office/officeart/2008/layout/LinedList"/>
    <dgm:cxn modelId="{DC41D763-5B55-4E9C-A4E2-4969499D6CD3}" type="presParOf" srcId="{85BD99E0-49CE-450F-9C41-3A3F49A4FBAF}" destId="{9E118DFC-8F3E-4D9B-AA9A-1C311242358F}" srcOrd="5" destOrd="0" presId="urn:microsoft.com/office/officeart/2008/layout/LinedList"/>
    <dgm:cxn modelId="{D2A7EC03-3ED2-43F6-AFF2-525C877B903C}" type="presParOf" srcId="{9E118DFC-8F3E-4D9B-AA9A-1C311242358F}" destId="{D09CD3C5-828B-4F30-BC77-6750E16032BD}" srcOrd="0" destOrd="0" presId="urn:microsoft.com/office/officeart/2008/layout/LinedList"/>
    <dgm:cxn modelId="{300E85FB-7821-4D5C-AF95-5578AB736CA4}" type="presParOf" srcId="{9E118DFC-8F3E-4D9B-AA9A-1C311242358F}" destId="{B6323A1F-7858-4523-A354-9C32347D107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CB1AE-AF80-4796-A7C3-74DBA596F37F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BCCD5-D605-4343-9756-3E814EAAB624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Глибокий відбір води: Насоси розташовуються безпосередньо у водяній ямі.</a:t>
          </a:r>
        </a:p>
      </dsp:txBody>
      <dsp:txXfrm>
        <a:off x="0" y="2703"/>
        <a:ext cx="5175384" cy="1843578"/>
      </dsp:txXfrm>
    </dsp:sp>
    <dsp:sp modelId="{BD2A15B1-2AFD-43B3-8609-B60590BCF1BE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7DA43-EB5D-4AC9-95A3-F3DAA7612E8B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Висока надійність: Спроектовані для роботи в екстремальних умовах.</a:t>
          </a:r>
        </a:p>
      </dsp:txBody>
      <dsp:txXfrm>
        <a:off x="0" y="1846281"/>
        <a:ext cx="5175384" cy="1843578"/>
      </dsp:txXfrm>
    </dsp:sp>
    <dsp:sp modelId="{1E6C3372-63EF-4F17-A851-6968D5F43238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B5D0E-64AE-44C0-BF2E-7E4421013862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• Мобільність: Деякі моделі легко транспортуються.</a:t>
          </a:r>
        </a:p>
      </dsp:txBody>
      <dsp:txXfrm>
        <a:off x="0" y="3689859"/>
        <a:ext cx="5175384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24364-7B63-4851-9052-59DF98AE2543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0FD1F-CF0C-4105-A6DE-02B6C32C6C88}">
      <dsp:nvSpPr>
        <dsp:cNvPr id="0" name=""/>
        <dsp:cNvSpPr/>
      </dsp:nvSpPr>
      <dsp:spPr>
        <a:xfrm>
          <a:off x="0" y="0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• </a:t>
          </a:r>
          <a:r>
            <a:rPr lang="en-US" sz="3100" kern="1200" dirty="0" err="1"/>
            <a:t>Тип</a:t>
          </a:r>
          <a:r>
            <a:rPr lang="en-US" sz="3100" kern="1200" dirty="0"/>
            <a:t> </a:t>
          </a:r>
          <a:r>
            <a:rPr lang="en-US" sz="3100" kern="1200" dirty="0" err="1"/>
            <a:t>насосу</a:t>
          </a:r>
          <a:r>
            <a:rPr lang="en-US" sz="3100" kern="1200" dirty="0"/>
            <a:t>.</a:t>
          </a:r>
        </a:p>
      </dsp:txBody>
      <dsp:txXfrm>
        <a:off x="0" y="0"/>
        <a:ext cx="5175384" cy="1384035"/>
      </dsp:txXfrm>
    </dsp:sp>
    <dsp:sp modelId="{86B3BFD2-2593-433D-A03C-78A9E62C6C82}">
      <dsp:nvSpPr>
        <dsp:cNvPr id="0" name=""/>
        <dsp:cNvSpPr/>
      </dsp:nvSpPr>
      <dsp:spPr>
        <a:xfrm>
          <a:off x="0" y="138403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0FC36-3084-4658-8C5A-6E90D4BE256C}">
      <dsp:nvSpPr>
        <dsp:cNvPr id="0" name=""/>
        <dsp:cNvSpPr/>
      </dsp:nvSpPr>
      <dsp:spPr>
        <a:xfrm>
          <a:off x="0" y="1384035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Продуктивність (л/с, м³/год).</a:t>
          </a:r>
        </a:p>
      </dsp:txBody>
      <dsp:txXfrm>
        <a:off x="0" y="1384035"/>
        <a:ext cx="5175384" cy="1384035"/>
      </dsp:txXfrm>
    </dsp:sp>
    <dsp:sp modelId="{D818311A-C3B1-4D9B-9679-EEC6C08EA90D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3BD6-2EB4-4FE2-A48A-F1F6C35053F3}">
      <dsp:nvSpPr>
        <dsp:cNvPr id="0" name=""/>
        <dsp:cNvSpPr/>
      </dsp:nvSpPr>
      <dsp:spPr>
        <a:xfrm>
          <a:off x="0" y="2768070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Максимальний напір.</a:t>
          </a:r>
        </a:p>
      </dsp:txBody>
      <dsp:txXfrm>
        <a:off x="0" y="2768070"/>
        <a:ext cx="5175384" cy="1384035"/>
      </dsp:txXfrm>
    </dsp:sp>
    <dsp:sp modelId="{68DD928F-F3B7-4687-8B7C-8C3D974A17B1}">
      <dsp:nvSpPr>
        <dsp:cNvPr id="0" name=""/>
        <dsp:cNvSpPr/>
      </dsp:nvSpPr>
      <dsp:spPr>
        <a:xfrm>
          <a:off x="0" y="415210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8CBFC0-F0D3-43BD-ABCE-8634C090477A}">
      <dsp:nvSpPr>
        <dsp:cNvPr id="0" name=""/>
        <dsp:cNvSpPr/>
      </dsp:nvSpPr>
      <dsp:spPr>
        <a:xfrm>
          <a:off x="0" y="4152105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Розмір пропускного каналу для зважених частинок.</a:t>
          </a:r>
        </a:p>
      </dsp:txBody>
      <dsp:txXfrm>
        <a:off x="0" y="4152105"/>
        <a:ext cx="5175384" cy="1384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1C158-9DEC-4BD0-AE46-C4F8CEA1345E}">
      <dsp:nvSpPr>
        <dsp:cNvPr id="0" name=""/>
        <dsp:cNvSpPr/>
      </dsp:nvSpPr>
      <dsp:spPr>
        <a:xfrm>
          <a:off x="0" y="426"/>
          <a:ext cx="393550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D5B02-FE06-4A4E-8A9D-1A08E55F931B}">
      <dsp:nvSpPr>
        <dsp:cNvPr id="0" name=""/>
        <dsp:cNvSpPr/>
      </dsp:nvSpPr>
      <dsp:spPr>
        <a:xfrm>
          <a:off x="0" y="426"/>
          <a:ext cx="3935505" cy="6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Вказує на конструкцію та призначення насосу. Наприклад:</a:t>
          </a:r>
        </a:p>
      </dsp:txBody>
      <dsp:txXfrm>
        <a:off x="0" y="426"/>
        <a:ext cx="3935505" cy="699204"/>
      </dsp:txXfrm>
    </dsp:sp>
    <dsp:sp modelId="{7B7D29BF-649C-4782-889D-1F4BD60FAF05}">
      <dsp:nvSpPr>
        <dsp:cNvPr id="0" name=""/>
        <dsp:cNvSpPr/>
      </dsp:nvSpPr>
      <dsp:spPr>
        <a:xfrm>
          <a:off x="0" y="699631"/>
          <a:ext cx="393550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316FF-D016-4F07-9C18-5B1F7A459D11}">
      <dsp:nvSpPr>
        <dsp:cNvPr id="0" name=""/>
        <dsp:cNvSpPr/>
      </dsp:nvSpPr>
      <dsp:spPr>
        <a:xfrm>
          <a:off x="0" y="699631"/>
          <a:ext cx="3935505" cy="6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• </a:t>
          </a:r>
          <a:r>
            <a:rPr lang="en-US" sz="1800" kern="1200" dirty="0" err="1"/>
            <a:t>Дренажний</a:t>
          </a:r>
          <a:r>
            <a:rPr lang="en-US" sz="1800" kern="1200" dirty="0"/>
            <a:t> </a:t>
          </a:r>
          <a:r>
            <a:rPr lang="en-US" sz="1800" kern="1200" dirty="0" err="1"/>
            <a:t>насос</a:t>
          </a:r>
          <a:r>
            <a:rPr lang="en-US" sz="1800" kern="1200" dirty="0"/>
            <a:t> </a:t>
          </a:r>
          <a:r>
            <a:rPr lang="en-US" sz="1800" kern="1200" dirty="0" err="1"/>
            <a:t>для</a:t>
          </a:r>
          <a:r>
            <a:rPr lang="en-US" sz="1800" kern="1200" dirty="0"/>
            <a:t> </a:t>
          </a:r>
          <a:r>
            <a:rPr lang="en-US" sz="1800" kern="1200" dirty="0" err="1"/>
            <a:t>брудної</a:t>
          </a:r>
          <a:r>
            <a:rPr lang="en-US" sz="1800" kern="1200" dirty="0"/>
            <a:t> </a:t>
          </a:r>
          <a:r>
            <a:rPr lang="en-US" sz="1800" kern="1200" dirty="0" err="1"/>
            <a:t>води</a:t>
          </a:r>
          <a:r>
            <a:rPr lang="en-US" sz="1800" kern="1200" dirty="0"/>
            <a:t>.</a:t>
          </a:r>
        </a:p>
      </dsp:txBody>
      <dsp:txXfrm>
        <a:off x="0" y="699631"/>
        <a:ext cx="3935505" cy="699204"/>
      </dsp:txXfrm>
    </dsp:sp>
    <dsp:sp modelId="{7E08015B-DA52-4397-9D8B-09965B444EA2}">
      <dsp:nvSpPr>
        <dsp:cNvPr id="0" name=""/>
        <dsp:cNvSpPr/>
      </dsp:nvSpPr>
      <dsp:spPr>
        <a:xfrm>
          <a:off x="0" y="1398836"/>
          <a:ext cx="393550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27E42-FCB1-44AB-9A99-25CA5EC90F7C}">
      <dsp:nvSpPr>
        <dsp:cNvPr id="0" name=""/>
        <dsp:cNvSpPr/>
      </dsp:nvSpPr>
      <dsp:spPr>
        <a:xfrm>
          <a:off x="0" y="1398836"/>
          <a:ext cx="3935505" cy="6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• Насос для чистої води.</a:t>
          </a:r>
        </a:p>
      </dsp:txBody>
      <dsp:txXfrm>
        <a:off x="0" y="1398836"/>
        <a:ext cx="3935505" cy="699204"/>
      </dsp:txXfrm>
    </dsp:sp>
    <dsp:sp modelId="{D8E38F0E-EA55-4F0F-BA0A-0778B3D02BB4}">
      <dsp:nvSpPr>
        <dsp:cNvPr id="0" name=""/>
        <dsp:cNvSpPr/>
      </dsp:nvSpPr>
      <dsp:spPr>
        <a:xfrm>
          <a:off x="0" y="2098041"/>
          <a:ext cx="393550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134F0-ECA8-4C9E-934A-96866685514F}">
      <dsp:nvSpPr>
        <dsp:cNvPr id="0" name=""/>
        <dsp:cNvSpPr/>
      </dsp:nvSpPr>
      <dsp:spPr>
        <a:xfrm>
          <a:off x="0" y="2098041"/>
          <a:ext cx="3935505" cy="6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• Насос для абразивних рідин.</a:t>
          </a:r>
        </a:p>
      </dsp:txBody>
      <dsp:txXfrm>
        <a:off x="0" y="2098041"/>
        <a:ext cx="3935505" cy="699204"/>
      </dsp:txXfrm>
    </dsp:sp>
    <dsp:sp modelId="{AD458517-277E-4E2F-8D0C-8CC6796CC590}">
      <dsp:nvSpPr>
        <dsp:cNvPr id="0" name=""/>
        <dsp:cNvSpPr/>
      </dsp:nvSpPr>
      <dsp:spPr>
        <a:xfrm>
          <a:off x="0" y="2797246"/>
          <a:ext cx="393550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2C733-3D7C-4B92-9A8D-67A84024A411}">
      <dsp:nvSpPr>
        <dsp:cNvPr id="0" name=""/>
        <dsp:cNvSpPr/>
      </dsp:nvSpPr>
      <dsp:spPr>
        <a:xfrm>
          <a:off x="0" y="2797246"/>
          <a:ext cx="3935505" cy="6992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Також може включати тип двигуна (електричний або дизельний) та особливості конструкції (занурювальний чи поверхневий).</a:t>
          </a:r>
        </a:p>
      </dsp:txBody>
      <dsp:txXfrm>
        <a:off x="0" y="2797246"/>
        <a:ext cx="3935505" cy="6992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4C49F-EE6C-4FC1-91B6-484EE8967F97}">
      <dsp:nvSpPr>
        <dsp:cNvPr id="0" name=""/>
        <dsp:cNvSpPr/>
      </dsp:nvSpPr>
      <dsp:spPr>
        <a:xfrm>
          <a:off x="0" y="35125"/>
          <a:ext cx="5035164" cy="19913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Показує обсяг води, який насос може перекачати за одиницю часу. Зазвичай вимірюється в літрах за секунду (л/с) або кубічних метрах за годину (м³/год).</a:t>
          </a:r>
        </a:p>
      </dsp:txBody>
      <dsp:txXfrm>
        <a:off x="97209" y="132334"/>
        <a:ext cx="4840746" cy="1796922"/>
      </dsp:txXfrm>
    </dsp:sp>
    <dsp:sp modelId="{55E11CCE-0565-4FEC-A2BC-73438D157C9B}">
      <dsp:nvSpPr>
        <dsp:cNvPr id="0" name=""/>
        <dsp:cNvSpPr/>
      </dsp:nvSpPr>
      <dsp:spPr>
        <a:xfrm>
          <a:off x="0" y="2092706"/>
          <a:ext cx="5035164" cy="19913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Цей параметр допомагає визначити, наскільки швидко насос може виконувати роботу в конкретних умовах.</a:t>
          </a:r>
        </a:p>
      </dsp:txBody>
      <dsp:txXfrm>
        <a:off x="97209" y="2189915"/>
        <a:ext cx="4840746" cy="17969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C1F7E-9721-4158-9702-C3540B7FA608}">
      <dsp:nvSpPr>
        <dsp:cNvPr id="0" name=""/>
        <dsp:cNvSpPr/>
      </dsp:nvSpPr>
      <dsp:spPr>
        <a:xfrm>
          <a:off x="0" y="0"/>
          <a:ext cx="503516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1C23B-3CAD-450C-9AA2-4A33D2942A87}">
      <dsp:nvSpPr>
        <dsp:cNvPr id="0" name=""/>
        <dsp:cNvSpPr/>
      </dsp:nvSpPr>
      <dsp:spPr>
        <a:xfrm>
          <a:off x="0" y="0"/>
          <a:ext cx="5035164" cy="2059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Показує максимальну висоту, на яку насос може підняти воду (вимірюється в метрах).</a:t>
          </a:r>
        </a:p>
      </dsp:txBody>
      <dsp:txXfrm>
        <a:off x="0" y="0"/>
        <a:ext cx="5035164" cy="2059586"/>
      </dsp:txXfrm>
    </dsp:sp>
    <dsp:sp modelId="{C233F30B-BFE8-44C8-8D00-72F5E35224BD}">
      <dsp:nvSpPr>
        <dsp:cNvPr id="0" name=""/>
        <dsp:cNvSpPr/>
      </dsp:nvSpPr>
      <dsp:spPr>
        <a:xfrm>
          <a:off x="0" y="2059586"/>
          <a:ext cx="5035164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C4C4C6-36FD-4D99-BF35-2E125BD53AEC}">
      <dsp:nvSpPr>
        <dsp:cNvPr id="0" name=""/>
        <dsp:cNvSpPr/>
      </dsp:nvSpPr>
      <dsp:spPr>
        <a:xfrm>
          <a:off x="0" y="2059586"/>
          <a:ext cx="5035164" cy="2059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Важливо для умов, де потрібно підняти воду на значну висоту, наприклад, для перекачування води з глибоких резервуарів чи кар'єрів.</a:t>
          </a:r>
        </a:p>
      </dsp:txBody>
      <dsp:txXfrm>
        <a:off x="0" y="2059586"/>
        <a:ext cx="5035164" cy="20595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AA77D-D24C-44D7-92D8-5044F4128DBD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CFEC5-AE5A-4B1A-BA2E-3B5BFD24F74C}">
      <dsp:nvSpPr>
        <dsp:cNvPr id="0" name=""/>
        <dsp:cNvSpPr/>
      </dsp:nvSpPr>
      <dsp:spPr>
        <a:xfrm>
          <a:off x="0" y="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Визначає діаметр найбільших твердих частинок, які насос здатен пропускати через робочий механізм.</a:t>
          </a:r>
        </a:p>
      </dsp:txBody>
      <dsp:txXfrm>
        <a:off x="0" y="0"/>
        <a:ext cx="5175384" cy="2768070"/>
      </dsp:txXfrm>
    </dsp:sp>
    <dsp:sp modelId="{22124752-95E0-41F8-A8E5-A4F822CC9E7F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B0B957-49BC-42C1-91FE-D0C9FA6EE1E5}">
      <dsp:nvSpPr>
        <dsp:cNvPr id="0" name=""/>
        <dsp:cNvSpPr/>
      </dsp:nvSpPr>
      <dsp:spPr>
        <a:xfrm>
          <a:off x="0" y="2768070"/>
          <a:ext cx="5175384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Це важливо для роботи в умовах, де вода містить пісок, гравій, мул та інші тверді домішки.</a:t>
          </a:r>
        </a:p>
      </dsp:txBody>
      <dsp:txXfrm>
        <a:off x="0" y="2768070"/>
        <a:ext cx="5175384" cy="27680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1866B-3795-4527-9688-8F617302568F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269F0-170C-403A-8BEC-1501C149F037}">
      <dsp:nvSpPr>
        <dsp:cNvPr id="0" name=""/>
        <dsp:cNvSpPr/>
      </dsp:nvSpPr>
      <dsp:spPr>
        <a:xfrm>
          <a:off x="0" y="0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1. За приводом:</a:t>
          </a:r>
        </a:p>
      </dsp:txBody>
      <dsp:txXfrm>
        <a:off x="0" y="0"/>
        <a:ext cx="5175384" cy="692017"/>
      </dsp:txXfrm>
    </dsp:sp>
    <dsp:sp modelId="{733457A1-69DF-4A7E-B695-BAD9D55913C5}">
      <dsp:nvSpPr>
        <dsp:cNvPr id="0" name=""/>
        <dsp:cNvSpPr/>
      </dsp:nvSpPr>
      <dsp:spPr>
        <a:xfrm>
          <a:off x="0" y="692017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70A4F-9A49-4D29-8E30-2AFF810A1BA7}">
      <dsp:nvSpPr>
        <dsp:cNvPr id="0" name=""/>
        <dsp:cNvSpPr/>
      </dsp:nvSpPr>
      <dsp:spPr>
        <a:xfrm>
          <a:off x="0" y="692017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Електричні: Потребують електроживлення.</a:t>
          </a:r>
        </a:p>
      </dsp:txBody>
      <dsp:txXfrm>
        <a:off x="0" y="692017"/>
        <a:ext cx="5175384" cy="692017"/>
      </dsp:txXfrm>
    </dsp:sp>
    <dsp:sp modelId="{E7F88558-B6D6-48A1-8F58-FEE4995815E8}">
      <dsp:nvSpPr>
        <dsp:cNvPr id="0" name=""/>
        <dsp:cNvSpPr/>
      </dsp:nvSpPr>
      <dsp:spPr>
        <a:xfrm>
          <a:off x="0" y="138403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8D0ABD-0C67-49B8-A795-AA65EF8D14D0}">
      <dsp:nvSpPr>
        <dsp:cNvPr id="0" name=""/>
        <dsp:cNvSpPr/>
      </dsp:nvSpPr>
      <dsp:spPr>
        <a:xfrm>
          <a:off x="0" y="1384035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2. За конструкцією робочого колеса:</a:t>
          </a:r>
        </a:p>
      </dsp:txBody>
      <dsp:txXfrm>
        <a:off x="0" y="1384035"/>
        <a:ext cx="5175384" cy="692017"/>
      </dsp:txXfrm>
    </dsp:sp>
    <dsp:sp modelId="{51A2FF7A-8BCE-4105-98F4-3B2B224CA7CA}">
      <dsp:nvSpPr>
        <dsp:cNvPr id="0" name=""/>
        <dsp:cNvSpPr/>
      </dsp:nvSpPr>
      <dsp:spPr>
        <a:xfrm>
          <a:off x="0" y="2076052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6F3601-CA85-4019-98C2-B479EF5177EF}">
      <dsp:nvSpPr>
        <dsp:cNvPr id="0" name=""/>
        <dsp:cNvSpPr/>
      </dsp:nvSpPr>
      <dsp:spPr>
        <a:xfrm>
          <a:off x="0" y="2076052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Одноканальні: Для чистої води або з мінімальними домішками.</a:t>
          </a:r>
        </a:p>
      </dsp:txBody>
      <dsp:txXfrm>
        <a:off x="0" y="2076052"/>
        <a:ext cx="5175384" cy="692017"/>
      </dsp:txXfrm>
    </dsp:sp>
    <dsp:sp modelId="{61ECD433-90C9-4490-847D-D05118AD2D07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1F2CE-802B-4CF4-BED1-FD1EF28BED1B}">
      <dsp:nvSpPr>
        <dsp:cNvPr id="0" name=""/>
        <dsp:cNvSpPr/>
      </dsp:nvSpPr>
      <dsp:spPr>
        <a:xfrm>
          <a:off x="0" y="2768070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Багатоканальні: Для роботи з брудною водою.</a:t>
          </a:r>
        </a:p>
      </dsp:txBody>
      <dsp:txXfrm>
        <a:off x="0" y="2768070"/>
        <a:ext cx="5175384" cy="692017"/>
      </dsp:txXfrm>
    </dsp:sp>
    <dsp:sp modelId="{84DF25D5-0336-4C45-A628-4B53D8DDFBB0}">
      <dsp:nvSpPr>
        <dsp:cNvPr id="0" name=""/>
        <dsp:cNvSpPr/>
      </dsp:nvSpPr>
      <dsp:spPr>
        <a:xfrm>
          <a:off x="0" y="3460088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4A80F-C1D3-4A66-8351-B9A0936FDF74}">
      <dsp:nvSpPr>
        <dsp:cNvPr id="0" name=""/>
        <dsp:cNvSpPr/>
      </dsp:nvSpPr>
      <dsp:spPr>
        <a:xfrm>
          <a:off x="0" y="3460088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3. За призначенням:</a:t>
          </a:r>
        </a:p>
      </dsp:txBody>
      <dsp:txXfrm>
        <a:off x="0" y="3460088"/>
        <a:ext cx="5175384" cy="692017"/>
      </dsp:txXfrm>
    </dsp:sp>
    <dsp:sp modelId="{DA5155D2-7953-43CC-8473-EA5DD71E6B6C}">
      <dsp:nvSpPr>
        <dsp:cNvPr id="0" name=""/>
        <dsp:cNvSpPr/>
      </dsp:nvSpPr>
      <dsp:spPr>
        <a:xfrm>
          <a:off x="0" y="415210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BDB08-DEFB-4D8B-B777-F53A7BA15577}">
      <dsp:nvSpPr>
        <dsp:cNvPr id="0" name=""/>
        <dsp:cNvSpPr/>
      </dsp:nvSpPr>
      <dsp:spPr>
        <a:xfrm>
          <a:off x="0" y="4152105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Промислові: Великої потужності.</a:t>
          </a:r>
        </a:p>
      </dsp:txBody>
      <dsp:txXfrm>
        <a:off x="0" y="4152105"/>
        <a:ext cx="5175384" cy="692017"/>
      </dsp:txXfrm>
    </dsp:sp>
    <dsp:sp modelId="{467F311E-5D39-4245-878B-EB21B6EDB7EB}">
      <dsp:nvSpPr>
        <dsp:cNvPr id="0" name=""/>
        <dsp:cNvSpPr/>
      </dsp:nvSpPr>
      <dsp:spPr>
        <a:xfrm>
          <a:off x="0" y="484412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79119-DDF6-47B7-823C-0C19ADC541AD}">
      <dsp:nvSpPr>
        <dsp:cNvPr id="0" name=""/>
        <dsp:cNvSpPr/>
      </dsp:nvSpPr>
      <dsp:spPr>
        <a:xfrm>
          <a:off x="0" y="4844123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Будівельні: Компактніші та мобільні.</a:t>
          </a:r>
        </a:p>
      </dsp:txBody>
      <dsp:txXfrm>
        <a:off x="0" y="4844123"/>
        <a:ext cx="5175384" cy="6920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EA1BC-6D45-4726-82FC-57E2B0973150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D373E-3CCE-44AA-8A1E-7D3451B44ED1}">
      <dsp:nvSpPr>
        <dsp:cNvPr id="0" name=""/>
        <dsp:cNvSpPr/>
      </dsp:nvSpPr>
      <dsp:spPr>
        <a:xfrm>
          <a:off x="0" y="0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Висока ефективність у відведенні води.</a:t>
          </a:r>
        </a:p>
      </dsp:txBody>
      <dsp:txXfrm>
        <a:off x="0" y="0"/>
        <a:ext cx="5175384" cy="1384035"/>
      </dsp:txXfrm>
    </dsp:sp>
    <dsp:sp modelId="{FAF2FEFD-2981-4F38-95AB-5A8A0A23EB26}">
      <dsp:nvSpPr>
        <dsp:cNvPr id="0" name=""/>
        <dsp:cNvSpPr/>
      </dsp:nvSpPr>
      <dsp:spPr>
        <a:xfrm>
          <a:off x="0" y="1384035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17C7E8-21AC-48DD-A42D-83C4FCCB1035}">
      <dsp:nvSpPr>
        <dsp:cNvPr id="0" name=""/>
        <dsp:cNvSpPr/>
      </dsp:nvSpPr>
      <dsp:spPr>
        <a:xfrm>
          <a:off x="0" y="1384035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Низький рівень шуму завдяки роботі під водою.</a:t>
          </a:r>
        </a:p>
      </dsp:txBody>
      <dsp:txXfrm>
        <a:off x="0" y="1384035"/>
        <a:ext cx="5175384" cy="1384035"/>
      </dsp:txXfrm>
    </dsp:sp>
    <dsp:sp modelId="{C6193F09-9F07-4EB9-96D9-1035DE201BBD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A4028-66D5-40D6-B427-3DBAC49064A9}">
      <dsp:nvSpPr>
        <dsp:cNvPr id="0" name=""/>
        <dsp:cNvSpPr/>
      </dsp:nvSpPr>
      <dsp:spPr>
        <a:xfrm>
          <a:off x="0" y="2768070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Можливість роботи у важких умовах, стійкість до корозії.</a:t>
          </a:r>
        </a:p>
      </dsp:txBody>
      <dsp:txXfrm>
        <a:off x="0" y="2768070"/>
        <a:ext cx="5175384" cy="1384035"/>
      </dsp:txXfrm>
    </dsp:sp>
    <dsp:sp modelId="{A65A9D87-D975-4959-B594-B578AAB03169}">
      <dsp:nvSpPr>
        <dsp:cNvPr id="0" name=""/>
        <dsp:cNvSpPr/>
      </dsp:nvSpPr>
      <dsp:spPr>
        <a:xfrm>
          <a:off x="0" y="4152105"/>
          <a:ext cx="517538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F68C6-55C2-44ED-A832-43321868E96A}">
      <dsp:nvSpPr>
        <dsp:cNvPr id="0" name=""/>
        <dsp:cNvSpPr/>
      </dsp:nvSpPr>
      <dsp:spPr>
        <a:xfrm>
          <a:off x="0" y="4152105"/>
          <a:ext cx="5175384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Економія простору.</a:t>
          </a:r>
        </a:p>
      </dsp:txBody>
      <dsp:txXfrm>
        <a:off x="0" y="4152105"/>
        <a:ext cx="5175384" cy="13840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3E42D-A7EE-48C7-B69E-BB0B238F661C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5E36B-DF07-4D8B-8BCE-E36A6F497156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Складність обслуговування: Для ремонту потрібно витягувати насос.</a:t>
          </a:r>
        </a:p>
      </dsp:txBody>
      <dsp:txXfrm>
        <a:off x="0" y="2703"/>
        <a:ext cx="5175384" cy="1843578"/>
      </dsp:txXfrm>
    </dsp:sp>
    <dsp:sp modelId="{EB29E9FC-AE8D-4ABC-A095-C4219A33B0A6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B191D-907F-453A-8033-1B591EB44EA0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Високі вимоги до матеріалів, що впливає на вартість.</a:t>
          </a:r>
        </a:p>
      </dsp:txBody>
      <dsp:txXfrm>
        <a:off x="0" y="1846281"/>
        <a:ext cx="5175384" cy="1843578"/>
      </dsp:txXfrm>
    </dsp:sp>
    <dsp:sp modelId="{A7232FEA-E542-4791-A3A2-E6BE513204FD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CD3C5-828B-4F30-BC77-6750E16032BD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Обмежений доступ до електрики у віддалених районах.</a:t>
          </a:r>
        </a:p>
      </dsp:txBody>
      <dsp:txXfrm>
        <a:off x="0" y="3689859"/>
        <a:ext cx="5175384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hyperlink" Target="https://nasos-2005.com/ua/p592355079-nasos-sdv-16045b.html" TargetMode="Externa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2362"/>
            <a:ext cx="4711446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Занурювальні насоси для кар'єрного водовідливу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79604" y="1031284"/>
            <a:ext cx="2735746" cy="4436126"/>
          </a:xfrm>
          <a:custGeom>
            <a:avLst/>
            <a:gdLst>
              <a:gd name="connsiteX0" fmla="*/ 0 w 2735746"/>
              <a:gd name="connsiteY0" fmla="*/ 0 h 4436126"/>
              <a:gd name="connsiteX1" fmla="*/ 601864 w 2735746"/>
              <a:gd name="connsiteY1" fmla="*/ 0 h 4436126"/>
              <a:gd name="connsiteX2" fmla="*/ 1203728 w 2735746"/>
              <a:gd name="connsiteY2" fmla="*/ 0 h 4436126"/>
              <a:gd name="connsiteX3" fmla="*/ 1860307 w 2735746"/>
              <a:gd name="connsiteY3" fmla="*/ 0 h 4436126"/>
              <a:gd name="connsiteX4" fmla="*/ 2735746 w 2735746"/>
              <a:gd name="connsiteY4" fmla="*/ 0 h 4436126"/>
              <a:gd name="connsiteX5" fmla="*/ 2735746 w 2735746"/>
              <a:gd name="connsiteY5" fmla="*/ 722455 h 4436126"/>
              <a:gd name="connsiteX6" fmla="*/ 2735746 w 2735746"/>
              <a:gd name="connsiteY6" fmla="*/ 1400548 h 4436126"/>
              <a:gd name="connsiteX7" fmla="*/ 2735746 w 2735746"/>
              <a:gd name="connsiteY7" fmla="*/ 2123003 h 4436126"/>
              <a:gd name="connsiteX8" fmla="*/ 2735746 w 2735746"/>
              <a:gd name="connsiteY8" fmla="*/ 2623652 h 4436126"/>
              <a:gd name="connsiteX9" fmla="*/ 2735746 w 2735746"/>
              <a:gd name="connsiteY9" fmla="*/ 3346106 h 4436126"/>
              <a:gd name="connsiteX10" fmla="*/ 2735746 w 2735746"/>
              <a:gd name="connsiteY10" fmla="*/ 4436126 h 4436126"/>
              <a:gd name="connsiteX11" fmla="*/ 2106524 w 2735746"/>
              <a:gd name="connsiteY11" fmla="*/ 4436126 h 4436126"/>
              <a:gd name="connsiteX12" fmla="*/ 1449945 w 2735746"/>
              <a:gd name="connsiteY12" fmla="*/ 4436126 h 4436126"/>
              <a:gd name="connsiteX13" fmla="*/ 793366 w 2735746"/>
              <a:gd name="connsiteY13" fmla="*/ 4436126 h 4436126"/>
              <a:gd name="connsiteX14" fmla="*/ 0 w 2735746"/>
              <a:gd name="connsiteY14" fmla="*/ 4436126 h 4436126"/>
              <a:gd name="connsiteX15" fmla="*/ 0 w 2735746"/>
              <a:gd name="connsiteY15" fmla="*/ 3713671 h 4436126"/>
              <a:gd name="connsiteX16" fmla="*/ 0 w 2735746"/>
              <a:gd name="connsiteY16" fmla="*/ 3124300 h 4436126"/>
              <a:gd name="connsiteX17" fmla="*/ 0 w 2735746"/>
              <a:gd name="connsiteY17" fmla="*/ 2446207 h 4436126"/>
              <a:gd name="connsiteX18" fmla="*/ 0 w 2735746"/>
              <a:gd name="connsiteY18" fmla="*/ 1856836 h 4436126"/>
              <a:gd name="connsiteX19" fmla="*/ 0 w 2735746"/>
              <a:gd name="connsiteY19" fmla="*/ 1178742 h 4436126"/>
              <a:gd name="connsiteX20" fmla="*/ 0 w 2735746"/>
              <a:gd name="connsiteY20" fmla="*/ 678094 h 4436126"/>
              <a:gd name="connsiteX21" fmla="*/ 0 w 2735746"/>
              <a:gd name="connsiteY21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735746" h="4436126" fill="none" extrusionOk="0">
                <a:moveTo>
                  <a:pt x="0" y="0"/>
                </a:moveTo>
                <a:cubicBezTo>
                  <a:pt x="179540" y="26169"/>
                  <a:pt x="438012" y="23230"/>
                  <a:pt x="601864" y="0"/>
                </a:cubicBezTo>
                <a:cubicBezTo>
                  <a:pt x="765716" y="-23230"/>
                  <a:pt x="955038" y="-5127"/>
                  <a:pt x="1203728" y="0"/>
                </a:cubicBezTo>
                <a:cubicBezTo>
                  <a:pt x="1452418" y="5127"/>
                  <a:pt x="1646417" y="-25974"/>
                  <a:pt x="1860307" y="0"/>
                </a:cubicBezTo>
                <a:cubicBezTo>
                  <a:pt x="2074197" y="25974"/>
                  <a:pt x="2430568" y="-26480"/>
                  <a:pt x="2735746" y="0"/>
                </a:cubicBezTo>
                <a:cubicBezTo>
                  <a:pt x="2706048" y="340749"/>
                  <a:pt x="2740838" y="495871"/>
                  <a:pt x="2735746" y="722455"/>
                </a:cubicBezTo>
                <a:cubicBezTo>
                  <a:pt x="2730654" y="949039"/>
                  <a:pt x="2752433" y="1198388"/>
                  <a:pt x="2735746" y="1400548"/>
                </a:cubicBezTo>
                <a:cubicBezTo>
                  <a:pt x="2719059" y="1602708"/>
                  <a:pt x="2715247" y="1770847"/>
                  <a:pt x="2735746" y="2123003"/>
                </a:cubicBezTo>
                <a:cubicBezTo>
                  <a:pt x="2756245" y="2475160"/>
                  <a:pt x="2751062" y="2522091"/>
                  <a:pt x="2735746" y="2623652"/>
                </a:cubicBezTo>
                <a:cubicBezTo>
                  <a:pt x="2720430" y="2725213"/>
                  <a:pt x="2753604" y="3142493"/>
                  <a:pt x="2735746" y="3346106"/>
                </a:cubicBezTo>
                <a:cubicBezTo>
                  <a:pt x="2717888" y="3549719"/>
                  <a:pt x="2748400" y="4025565"/>
                  <a:pt x="2735746" y="4436126"/>
                </a:cubicBezTo>
                <a:cubicBezTo>
                  <a:pt x="2455834" y="4434463"/>
                  <a:pt x="2336666" y="4425166"/>
                  <a:pt x="2106524" y="4436126"/>
                </a:cubicBezTo>
                <a:cubicBezTo>
                  <a:pt x="1876382" y="4447086"/>
                  <a:pt x="1601121" y="4420147"/>
                  <a:pt x="1449945" y="4436126"/>
                </a:cubicBezTo>
                <a:cubicBezTo>
                  <a:pt x="1298769" y="4452105"/>
                  <a:pt x="950963" y="4404014"/>
                  <a:pt x="793366" y="4436126"/>
                </a:cubicBezTo>
                <a:cubicBezTo>
                  <a:pt x="635769" y="4468238"/>
                  <a:pt x="300146" y="4462205"/>
                  <a:pt x="0" y="4436126"/>
                </a:cubicBezTo>
                <a:cubicBezTo>
                  <a:pt x="25833" y="4232419"/>
                  <a:pt x="3486" y="4019021"/>
                  <a:pt x="0" y="3713671"/>
                </a:cubicBezTo>
                <a:cubicBezTo>
                  <a:pt x="-3486" y="3408322"/>
                  <a:pt x="-27541" y="3277286"/>
                  <a:pt x="0" y="3124300"/>
                </a:cubicBezTo>
                <a:cubicBezTo>
                  <a:pt x="27541" y="2971314"/>
                  <a:pt x="31162" y="2762025"/>
                  <a:pt x="0" y="2446207"/>
                </a:cubicBezTo>
                <a:cubicBezTo>
                  <a:pt x="-31162" y="2130389"/>
                  <a:pt x="9656" y="2027375"/>
                  <a:pt x="0" y="1856836"/>
                </a:cubicBezTo>
                <a:cubicBezTo>
                  <a:pt x="-9656" y="1686297"/>
                  <a:pt x="-14688" y="1512539"/>
                  <a:pt x="0" y="1178742"/>
                </a:cubicBezTo>
                <a:cubicBezTo>
                  <a:pt x="14688" y="844945"/>
                  <a:pt x="2890" y="917816"/>
                  <a:pt x="0" y="678094"/>
                </a:cubicBezTo>
                <a:cubicBezTo>
                  <a:pt x="-2890" y="438372"/>
                  <a:pt x="5448" y="207647"/>
                  <a:pt x="0" y="0"/>
                </a:cubicBezTo>
                <a:close/>
              </a:path>
              <a:path w="2735746" h="4436126" stroke="0" extrusionOk="0">
                <a:moveTo>
                  <a:pt x="0" y="0"/>
                </a:moveTo>
                <a:cubicBezTo>
                  <a:pt x="209894" y="16338"/>
                  <a:pt x="375877" y="-31334"/>
                  <a:pt x="629222" y="0"/>
                </a:cubicBezTo>
                <a:cubicBezTo>
                  <a:pt x="882567" y="31334"/>
                  <a:pt x="997255" y="-29736"/>
                  <a:pt x="1258443" y="0"/>
                </a:cubicBezTo>
                <a:cubicBezTo>
                  <a:pt x="1519631" y="29736"/>
                  <a:pt x="1769008" y="-24969"/>
                  <a:pt x="1942380" y="0"/>
                </a:cubicBezTo>
                <a:cubicBezTo>
                  <a:pt x="2115752" y="24969"/>
                  <a:pt x="2487652" y="32052"/>
                  <a:pt x="2735746" y="0"/>
                </a:cubicBezTo>
                <a:cubicBezTo>
                  <a:pt x="2751518" y="246908"/>
                  <a:pt x="2711283" y="325094"/>
                  <a:pt x="2735746" y="589371"/>
                </a:cubicBezTo>
                <a:cubicBezTo>
                  <a:pt x="2760209" y="853648"/>
                  <a:pt x="2718833" y="972107"/>
                  <a:pt x="2735746" y="1090020"/>
                </a:cubicBezTo>
                <a:cubicBezTo>
                  <a:pt x="2752659" y="1207933"/>
                  <a:pt x="2729992" y="1582062"/>
                  <a:pt x="2735746" y="1812474"/>
                </a:cubicBezTo>
                <a:cubicBezTo>
                  <a:pt x="2741500" y="2042886"/>
                  <a:pt x="2707628" y="2235903"/>
                  <a:pt x="2735746" y="2401845"/>
                </a:cubicBezTo>
                <a:cubicBezTo>
                  <a:pt x="2763864" y="2567787"/>
                  <a:pt x="2758150" y="2913761"/>
                  <a:pt x="2735746" y="3124300"/>
                </a:cubicBezTo>
                <a:cubicBezTo>
                  <a:pt x="2713342" y="3334839"/>
                  <a:pt x="2720989" y="3582863"/>
                  <a:pt x="2735746" y="3758032"/>
                </a:cubicBezTo>
                <a:cubicBezTo>
                  <a:pt x="2750503" y="3933201"/>
                  <a:pt x="2736802" y="4250321"/>
                  <a:pt x="2735746" y="4436126"/>
                </a:cubicBezTo>
                <a:cubicBezTo>
                  <a:pt x="2480396" y="4409468"/>
                  <a:pt x="2193035" y="4433672"/>
                  <a:pt x="2051810" y="4436126"/>
                </a:cubicBezTo>
                <a:cubicBezTo>
                  <a:pt x="1910585" y="4438580"/>
                  <a:pt x="1557696" y="4442846"/>
                  <a:pt x="1422588" y="4436126"/>
                </a:cubicBezTo>
                <a:cubicBezTo>
                  <a:pt x="1287480" y="4429406"/>
                  <a:pt x="1114403" y="4428562"/>
                  <a:pt x="820724" y="4436126"/>
                </a:cubicBezTo>
                <a:cubicBezTo>
                  <a:pt x="527045" y="4443690"/>
                  <a:pt x="375914" y="4447757"/>
                  <a:pt x="0" y="4436126"/>
                </a:cubicBezTo>
                <a:cubicBezTo>
                  <a:pt x="-31538" y="4174476"/>
                  <a:pt x="-31250" y="4099935"/>
                  <a:pt x="0" y="3802394"/>
                </a:cubicBezTo>
                <a:cubicBezTo>
                  <a:pt x="31250" y="3504853"/>
                  <a:pt x="9806" y="3349077"/>
                  <a:pt x="0" y="3213023"/>
                </a:cubicBezTo>
                <a:cubicBezTo>
                  <a:pt x="-9806" y="3076969"/>
                  <a:pt x="-22953" y="2900441"/>
                  <a:pt x="0" y="2712374"/>
                </a:cubicBezTo>
                <a:cubicBezTo>
                  <a:pt x="22953" y="2524307"/>
                  <a:pt x="-35854" y="2231517"/>
                  <a:pt x="0" y="1989919"/>
                </a:cubicBezTo>
                <a:cubicBezTo>
                  <a:pt x="35854" y="1748321"/>
                  <a:pt x="1945" y="1519865"/>
                  <a:pt x="0" y="1400548"/>
                </a:cubicBezTo>
                <a:cubicBezTo>
                  <a:pt x="-1945" y="1281231"/>
                  <a:pt x="-11601" y="971726"/>
                  <a:pt x="0" y="811177"/>
                </a:cubicBezTo>
                <a:cubicBezTo>
                  <a:pt x="11601" y="650628"/>
                  <a:pt x="34125" y="21079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6085" y="1232452"/>
            <a:ext cx="2400300" cy="3850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Основна інформація про занурювальні насоси, що використовуються для відведення води з кар'єрів.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49" y="5439978"/>
            <a:ext cx="4711446" cy="18288"/>
          </a:xfrm>
          <a:custGeom>
            <a:avLst/>
            <a:gdLst>
              <a:gd name="connsiteX0" fmla="*/ 0 w 4711446"/>
              <a:gd name="connsiteY0" fmla="*/ 0 h 18288"/>
              <a:gd name="connsiteX1" fmla="*/ 625949 w 4711446"/>
              <a:gd name="connsiteY1" fmla="*/ 0 h 18288"/>
              <a:gd name="connsiteX2" fmla="*/ 1157670 w 4711446"/>
              <a:gd name="connsiteY2" fmla="*/ 0 h 18288"/>
              <a:gd name="connsiteX3" fmla="*/ 1736504 w 4711446"/>
              <a:gd name="connsiteY3" fmla="*/ 0 h 18288"/>
              <a:gd name="connsiteX4" fmla="*/ 2456683 w 4711446"/>
              <a:gd name="connsiteY4" fmla="*/ 0 h 18288"/>
              <a:gd name="connsiteX5" fmla="*/ 3082632 w 4711446"/>
              <a:gd name="connsiteY5" fmla="*/ 0 h 18288"/>
              <a:gd name="connsiteX6" fmla="*/ 3661467 w 4711446"/>
              <a:gd name="connsiteY6" fmla="*/ 0 h 18288"/>
              <a:gd name="connsiteX7" fmla="*/ 4711446 w 4711446"/>
              <a:gd name="connsiteY7" fmla="*/ 0 h 18288"/>
              <a:gd name="connsiteX8" fmla="*/ 4711446 w 4711446"/>
              <a:gd name="connsiteY8" fmla="*/ 18288 h 18288"/>
              <a:gd name="connsiteX9" fmla="*/ 4038382 w 4711446"/>
              <a:gd name="connsiteY9" fmla="*/ 18288 h 18288"/>
              <a:gd name="connsiteX10" fmla="*/ 3459547 w 4711446"/>
              <a:gd name="connsiteY10" fmla="*/ 18288 h 18288"/>
              <a:gd name="connsiteX11" fmla="*/ 2692255 w 4711446"/>
              <a:gd name="connsiteY11" fmla="*/ 18288 h 18288"/>
              <a:gd name="connsiteX12" fmla="*/ 2066306 w 4711446"/>
              <a:gd name="connsiteY12" fmla="*/ 18288 h 18288"/>
              <a:gd name="connsiteX13" fmla="*/ 1534585 w 4711446"/>
              <a:gd name="connsiteY13" fmla="*/ 18288 h 18288"/>
              <a:gd name="connsiteX14" fmla="*/ 814407 w 4711446"/>
              <a:gd name="connsiteY14" fmla="*/ 18288 h 18288"/>
              <a:gd name="connsiteX15" fmla="*/ 0 w 4711446"/>
              <a:gd name="connsiteY15" fmla="*/ 18288 h 18288"/>
              <a:gd name="connsiteX16" fmla="*/ 0 w 4711446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11446" h="18288" fill="none" extrusionOk="0">
                <a:moveTo>
                  <a:pt x="0" y="0"/>
                </a:moveTo>
                <a:cubicBezTo>
                  <a:pt x="275996" y="-6775"/>
                  <a:pt x="430270" y="12128"/>
                  <a:pt x="625949" y="0"/>
                </a:cubicBezTo>
                <a:cubicBezTo>
                  <a:pt x="821628" y="-12128"/>
                  <a:pt x="953153" y="2170"/>
                  <a:pt x="1157670" y="0"/>
                </a:cubicBezTo>
                <a:cubicBezTo>
                  <a:pt x="1362187" y="-2170"/>
                  <a:pt x="1508708" y="24986"/>
                  <a:pt x="1736504" y="0"/>
                </a:cubicBezTo>
                <a:cubicBezTo>
                  <a:pt x="1964300" y="-24986"/>
                  <a:pt x="2114331" y="-14747"/>
                  <a:pt x="2456683" y="0"/>
                </a:cubicBezTo>
                <a:cubicBezTo>
                  <a:pt x="2799035" y="14747"/>
                  <a:pt x="2904885" y="27883"/>
                  <a:pt x="3082632" y="0"/>
                </a:cubicBezTo>
                <a:cubicBezTo>
                  <a:pt x="3260379" y="-27883"/>
                  <a:pt x="3449277" y="21284"/>
                  <a:pt x="3661467" y="0"/>
                </a:cubicBezTo>
                <a:cubicBezTo>
                  <a:pt x="3873658" y="-21284"/>
                  <a:pt x="4403906" y="12447"/>
                  <a:pt x="4711446" y="0"/>
                </a:cubicBezTo>
                <a:cubicBezTo>
                  <a:pt x="4711844" y="7429"/>
                  <a:pt x="4711426" y="10822"/>
                  <a:pt x="4711446" y="18288"/>
                </a:cubicBezTo>
                <a:cubicBezTo>
                  <a:pt x="4441704" y="14143"/>
                  <a:pt x="4312170" y="5146"/>
                  <a:pt x="4038382" y="18288"/>
                </a:cubicBezTo>
                <a:cubicBezTo>
                  <a:pt x="3764594" y="31430"/>
                  <a:pt x="3716634" y="24680"/>
                  <a:pt x="3459547" y="18288"/>
                </a:cubicBezTo>
                <a:cubicBezTo>
                  <a:pt x="3202460" y="11896"/>
                  <a:pt x="2879854" y="19674"/>
                  <a:pt x="2692255" y="18288"/>
                </a:cubicBezTo>
                <a:cubicBezTo>
                  <a:pt x="2504656" y="16902"/>
                  <a:pt x="2223731" y="-2796"/>
                  <a:pt x="2066306" y="18288"/>
                </a:cubicBezTo>
                <a:cubicBezTo>
                  <a:pt x="1908881" y="39372"/>
                  <a:pt x="1781464" y="10855"/>
                  <a:pt x="1534585" y="18288"/>
                </a:cubicBezTo>
                <a:cubicBezTo>
                  <a:pt x="1287706" y="25721"/>
                  <a:pt x="979966" y="-15294"/>
                  <a:pt x="814407" y="18288"/>
                </a:cubicBezTo>
                <a:cubicBezTo>
                  <a:pt x="648848" y="51870"/>
                  <a:pt x="195527" y="13986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711446" h="18288" stroke="0" extrusionOk="0">
                <a:moveTo>
                  <a:pt x="0" y="0"/>
                </a:moveTo>
                <a:cubicBezTo>
                  <a:pt x="225644" y="-29218"/>
                  <a:pt x="321824" y="-13505"/>
                  <a:pt x="625949" y="0"/>
                </a:cubicBezTo>
                <a:cubicBezTo>
                  <a:pt x="930074" y="13505"/>
                  <a:pt x="1040728" y="23682"/>
                  <a:pt x="1157670" y="0"/>
                </a:cubicBezTo>
                <a:cubicBezTo>
                  <a:pt x="1274612" y="-23682"/>
                  <a:pt x="1732715" y="-38127"/>
                  <a:pt x="1924962" y="0"/>
                </a:cubicBezTo>
                <a:cubicBezTo>
                  <a:pt x="2117209" y="38127"/>
                  <a:pt x="2299261" y="17383"/>
                  <a:pt x="2550911" y="0"/>
                </a:cubicBezTo>
                <a:cubicBezTo>
                  <a:pt x="2802561" y="-17383"/>
                  <a:pt x="2873352" y="-24010"/>
                  <a:pt x="3176861" y="0"/>
                </a:cubicBezTo>
                <a:cubicBezTo>
                  <a:pt x="3480370" y="24010"/>
                  <a:pt x="3597961" y="-9070"/>
                  <a:pt x="3944153" y="0"/>
                </a:cubicBezTo>
                <a:cubicBezTo>
                  <a:pt x="4290345" y="9070"/>
                  <a:pt x="4345995" y="26854"/>
                  <a:pt x="4711446" y="0"/>
                </a:cubicBezTo>
                <a:cubicBezTo>
                  <a:pt x="4710560" y="5429"/>
                  <a:pt x="4712267" y="14046"/>
                  <a:pt x="4711446" y="18288"/>
                </a:cubicBezTo>
                <a:cubicBezTo>
                  <a:pt x="4574282" y="23897"/>
                  <a:pt x="4363770" y="43566"/>
                  <a:pt x="4132611" y="18288"/>
                </a:cubicBezTo>
                <a:cubicBezTo>
                  <a:pt x="3901452" y="-6990"/>
                  <a:pt x="3795359" y="-7327"/>
                  <a:pt x="3459547" y="18288"/>
                </a:cubicBezTo>
                <a:cubicBezTo>
                  <a:pt x="3123735" y="43903"/>
                  <a:pt x="3000502" y="-9998"/>
                  <a:pt x="2786484" y="18288"/>
                </a:cubicBezTo>
                <a:cubicBezTo>
                  <a:pt x="2572466" y="46574"/>
                  <a:pt x="2424773" y="17766"/>
                  <a:pt x="2160535" y="18288"/>
                </a:cubicBezTo>
                <a:cubicBezTo>
                  <a:pt x="1896297" y="18810"/>
                  <a:pt x="1673486" y="-6557"/>
                  <a:pt x="1393242" y="18288"/>
                </a:cubicBezTo>
                <a:cubicBezTo>
                  <a:pt x="1112998" y="43133"/>
                  <a:pt x="887393" y="39122"/>
                  <a:pt x="625949" y="18288"/>
                </a:cubicBezTo>
                <a:cubicBezTo>
                  <a:pt x="364505" y="-2546"/>
                  <a:pt x="251092" y="19641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uk-UA" sz="4000"/>
              <a:t>Технічні параметри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uk-UA" sz="1900"/>
              <a:t>• Продуктивність: Від декількох до сотень м³/год.</a:t>
            </a:r>
          </a:p>
          <a:p>
            <a:r>
              <a:rPr lang="uk-UA" sz="1900"/>
              <a:t>• Максимальний напір: Висота підняття води від 10 до 100+ метрів.</a:t>
            </a:r>
          </a:p>
          <a:p>
            <a:r>
              <a:rPr lang="uk-UA" sz="1900"/>
              <a:t>• Допустимий діаметр твердих частинок: Визначає можливість відкачування без засмічення.</a:t>
            </a:r>
          </a:p>
          <a:p>
            <a:r>
              <a:rPr lang="uk-UA" sz="1900"/>
              <a:t>• Споживана потужність: Від кількох кВт до десятків кВт.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uk-UA" sz="4700"/>
              <a:t>Переваги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474BB5-950E-4A44-B238-12F3BBE0E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863091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uk-UA" sz="4700"/>
              <a:t>Недоліки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6197C5-5E86-1E8E-BE93-5672681006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762099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uk-UA" sz="2900"/>
              <a:t>Особливості використання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12450C-0B15-4759-27ED-84050C34D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858557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uk-UA" sz="2900"/>
              <a:t>Номенклатура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1F34D6-17FB-A54F-9FBD-D24162003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240825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4700"/>
              <a:t>Номенклатура занурювальних насосів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369" y="2071316"/>
            <a:ext cx="5035164" cy="4119172"/>
          </a:xfrm>
        </p:spPr>
        <p:txBody>
          <a:bodyPr anchor="t">
            <a:normAutofit/>
          </a:bodyPr>
          <a:lstStyle/>
          <a:p>
            <a:r>
              <a:rPr lang="ru-RU" sz="1900"/>
              <a:t>Основні параметри, які визначають характеристики занурювальних насосів для вибору в залежності від умов експлуатації.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8EB3081-D7EC-198B-DFBC-8D04F1D3E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47" b="2"/>
          <a:stretch/>
        </p:blipFill>
        <p:spPr bwMode="auto">
          <a:xfrm>
            <a:off x="5756743" y="2093976"/>
            <a:ext cx="2955798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A49F7A9-A200-A334-5816-935797D50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1" r="16809"/>
          <a:stretch/>
        </p:blipFill>
        <p:spPr bwMode="auto">
          <a:xfrm>
            <a:off x="20" y="-2"/>
            <a:ext cx="4057627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7647" y="-1"/>
            <a:ext cx="508635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487" y="405685"/>
            <a:ext cx="4098726" cy="1559301"/>
          </a:xfrm>
        </p:spPr>
        <p:txBody>
          <a:bodyPr>
            <a:normAutofit/>
          </a:bodyPr>
          <a:lstStyle/>
          <a:p>
            <a:r>
              <a:rPr lang="uk-UA" sz="3500"/>
              <a:t>Тип насосу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3321CE-73E1-4E28-BB37-83772BA157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893694"/>
              </p:ext>
            </p:extLst>
          </p:nvPr>
        </p:nvGraphicFramePr>
        <p:xfrm>
          <a:off x="4586487" y="2743200"/>
          <a:ext cx="3935505" cy="3496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9" name="Rectangle 410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ru-RU" sz="4700"/>
              <a:t>Продуктивність (л/с, м³/год)</a:t>
            </a:r>
          </a:p>
        </p:txBody>
      </p:sp>
      <p:sp>
        <p:nvSpPr>
          <p:cNvPr id="41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4" name="Picture 8" descr="Насос скважинный Ebara 4WN12-43+OYT ( ЭЦВ 6-10-140 ЭЦВ 6-10-160 ) Q=10м3/ч, Н=160м, Р=7.5кВт">
            <a:extLst>
              <a:ext uri="{FF2B5EF4-FFF2-40B4-BE49-F238E27FC236}">
                <a16:creationId xmlns:a16="http://schemas.microsoft.com/office/drawing/2014/main" id="{7795EBF7-7434-4873-4CBE-4F9F3A328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3" r="23061" b="3"/>
          <a:stretch/>
        </p:blipFill>
        <p:spPr bwMode="auto">
          <a:xfrm>
            <a:off x="5756743" y="2093976"/>
            <a:ext cx="2955798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2B77EF-F1BA-2CB3-E635-7A5A41607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660842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uk-UA" sz="4700"/>
              <a:t>Максимальний напір</a:t>
            </a:r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Насос СДВ 160/45б відцентровий, вертикальний, консольний, одноступеневий для стово-масних середовищ">
            <a:extLst>
              <a:ext uri="{FF2B5EF4-FFF2-40B4-BE49-F238E27FC236}">
                <a16:creationId xmlns:a16="http://schemas.microsoft.com/office/drawing/2014/main" id="{3443C954-E762-91B9-F7D7-7ED737122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6" r="11128" b="-3"/>
          <a:stretch/>
        </p:blipFill>
        <p:spPr bwMode="auto">
          <a:xfrm>
            <a:off x="5756743" y="2093976"/>
            <a:ext cx="2955798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DE23C5-9C44-0106-EB09-00BDF29DE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812813"/>
              </p:ext>
            </p:extLst>
          </p:nvPr>
        </p:nvGraphicFramePr>
        <p:xfrm>
          <a:off x="429369" y="2071316"/>
          <a:ext cx="5035164" cy="411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300"/>
              <a:t>Розмір пропускного каналу для зважених частинок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B9092C-9C68-81E7-58E7-854501D178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059898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7DF55AD-78B1-D3A2-1498-07497D24FB71}"/>
              </a:ext>
            </a:extLst>
          </p:cNvPr>
          <p:cNvSpPr txBox="1"/>
          <p:nvPr/>
        </p:nvSpPr>
        <p:spPr>
          <a:xfrm>
            <a:off x="422650" y="609123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hlinkClick r:id="rId7"/>
              </a:rPr>
              <a:t>https://nasos-2005.com/ua/p592355079-nasos-sdv-16045b.html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uk-UA" sz="3300"/>
              <a:t>Класифікація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DB98AA-B85C-D849-7D4D-93D04D16A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96254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466</Words>
  <Application>Microsoft Office PowerPoint</Application>
  <PresentationFormat>Екран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Занурювальні насоси для кар'єрного водовідливу</vt:lpstr>
      <vt:lpstr>Особливості використання</vt:lpstr>
      <vt:lpstr>Номенклатура</vt:lpstr>
      <vt:lpstr>Номенклатура занурювальних насосів</vt:lpstr>
      <vt:lpstr>Тип насосу</vt:lpstr>
      <vt:lpstr>Продуктивність (л/с, м³/год)</vt:lpstr>
      <vt:lpstr>Максимальний напір</vt:lpstr>
      <vt:lpstr>Розмір пропускного каналу для зважених частинок</vt:lpstr>
      <vt:lpstr>Класифікація</vt:lpstr>
      <vt:lpstr>Технічні параметри</vt:lpstr>
      <vt:lpstr>Переваги</vt:lpstr>
      <vt:lpstr>Недоліки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Volodymyr Shlapak</dc:creator>
  <cp:keywords/>
  <dc:description>generated using python-pptx</dc:description>
  <cp:lastModifiedBy>Volodymyr Shlapak</cp:lastModifiedBy>
  <cp:revision>3</cp:revision>
  <dcterms:created xsi:type="dcterms:W3CDTF">2013-01-27T09:14:16Z</dcterms:created>
  <dcterms:modified xsi:type="dcterms:W3CDTF">2024-11-08T11:55:43Z</dcterms:modified>
  <cp:category/>
</cp:coreProperties>
</file>