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81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256" r:id="rId11"/>
    <p:sldId id="257" r:id="rId12"/>
    <p:sldId id="271" r:id="rId13"/>
    <p:sldId id="272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77" r:id="rId25"/>
    <p:sldId id="275" r:id="rId26"/>
    <p:sldId id="279" r:id="rId27"/>
    <p:sldId id="280" r:id="rId28"/>
    <p:sldId id="273" r:id="rId29"/>
    <p:sldId id="282" r:id="rId30"/>
    <p:sldId id="278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4D3437-B6C9-49CA-B249-F596EC5D4DFA}" v="98" dt="2024-10-26T07:31:47.6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lodymyr Shlapak" userId="85abfaba54e5861e" providerId="LiveId" clId="{044D3437-B6C9-49CA-B249-F596EC5D4DFA}"/>
    <pc:docChg chg="undo custSel addSld delSld modSld sldOrd">
      <pc:chgData name="Volodymyr Shlapak" userId="85abfaba54e5861e" providerId="LiveId" clId="{044D3437-B6C9-49CA-B249-F596EC5D4DFA}" dt="2024-10-26T09:05:33.074" v="341" actId="47"/>
      <pc:docMkLst>
        <pc:docMk/>
      </pc:docMkLst>
      <pc:sldChg chg="addSp delSp modSp mod setBg">
        <pc:chgData name="Volodymyr Shlapak" userId="85abfaba54e5861e" providerId="LiveId" clId="{044D3437-B6C9-49CA-B249-F596EC5D4DFA}" dt="2024-10-25T14:36:49.368" v="15" actId="26606"/>
        <pc:sldMkLst>
          <pc:docMk/>
          <pc:sldMk cId="0" sldId="256"/>
        </pc:sldMkLst>
        <pc:spChg chg="mod">
          <ac:chgData name="Volodymyr Shlapak" userId="85abfaba54e5861e" providerId="LiveId" clId="{044D3437-B6C9-49CA-B249-F596EC5D4DFA}" dt="2024-10-25T14:36:49.368" v="15" actId="26606"/>
          <ac:spMkLst>
            <pc:docMk/>
            <pc:sldMk cId="0" sldId="256"/>
            <ac:spMk id="2" creationId="{00000000-0000-0000-0000-000000000000}"/>
          </ac:spMkLst>
        </pc:spChg>
        <pc:spChg chg="del">
          <ac:chgData name="Volodymyr Shlapak" userId="85abfaba54e5861e" providerId="LiveId" clId="{044D3437-B6C9-49CA-B249-F596EC5D4DFA}" dt="2024-10-25T14:36:42.522" v="12" actId="478"/>
          <ac:spMkLst>
            <pc:docMk/>
            <pc:sldMk cId="0" sldId="256"/>
            <ac:spMk id="3" creationId="{00000000-0000-0000-0000-000000000000}"/>
          </ac:spMkLst>
        </pc:spChg>
        <pc:spChg chg="add del mod">
          <ac:chgData name="Volodymyr Shlapak" userId="85abfaba54e5861e" providerId="LiveId" clId="{044D3437-B6C9-49CA-B249-F596EC5D4DFA}" dt="2024-10-25T14:36:44.028" v="13" actId="478"/>
          <ac:spMkLst>
            <pc:docMk/>
            <pc:sldMk cId="0" sldId="256"/>
            <ac:spMk id="5" creationId="{683B2686-21D4-CB8F-84C6-F4AD08105E68}"/>
          </ac:spMkLst>
        </pc:spChg>
        <pc:spChg chg="add">
          <ac:chgData name="Volodymyr Shlapak" userId="85abfaba54e5861e" providerId="LiveId" clId="{044D3437-B6C9-49CA-B249-F596EC5D4DFA}" dt="2024-10-25T14:36:49.368" v="15" actId="26606"/>
          <ac:spMkLst>
            <pc:docMk/>
            <pc:sldMk cId="0" sldId="256"/>
            <ac:spMk id="7" creationId="{FFD48BC7-DC40-47DE-87EE-9F4B6ECB9ABB}"/>
          </ac:spMkLst>
        </pc:spChg>
        <pc:spChg chg="add">
          <ac:chgData name="Volodymyr Shlapak" userId="85abfaba54e5861e" providerId="LiveId" clId="{044D3437-B6C9-49CA-B249-F596EC5D4DFA}" dt="2024-10-25T14:36:49.368" v="15" actId="26606"/>
          <ac:spMkLst>
            <pc:docMk/>
            <pc:sldMk cId="0" sldId="256"/>
            <ac:spMk id="9" creationId="{E502BBC7-2C76-46F3-BC24-5985BC13DB88}"/>
          </ac:spMkLst>
        </pc:spChg>
        <pc:spChg chg="add">
          <ac:chgData name="Volodymyr Shlapak" userId="85abfaba54e5861e" providerId="LiveId" clId="{044D3437-B6C9-49CA-B249-F596EC5D4DFA}" dt="2024-10-25T14:36:49.368" v="15" actId="26606"/>
          <ac:spMkLst>
            <pc:docMk/>
            <pc:sldMk cId="0" sldId="256"/>
            <ac:spMk id="11" creationId="{C7F28D52-2A5F-4D23-81AE-7CB8B591C7AF}"/>
          </ac:spMkLst>
        </pc:spChg>
        <pc:spChg chg="add">
          <ac:chgData name="Volodymyr Shlapak" userId="85abfaba54e5861e" providerId="LiveId" clId="{044D3437-B6C9-49CA-B249-F596EC5D4DFA}" dt="2024-10-25T14:36:49.368" v="15" actId="26606"/>
          <ac:spMkLst>
            <pc:docMk/>
            <pc:sldMk cId="0" sldId="256"/>
            <ac:spMk id="13" creationId="{3629484E-3792-4B3D-89AD-7C8A1ED0E0D4}"/>
          </ac:spMkLst>
        </pc:spChg>
      </pc:sldChg>
      <pc:sldChg chg="addSp delSp modSp mod setBg">
        <pc:chgData name="Volodymyr Shlapak" userId="85abfaba54e5861e" providerId="LiveId" clId="{044D3437-B6C9-49CA-B249-F596EC5D4DFA}" dt="2024-10-25T14:37:00.147" v="16" actId="26606"/>
        <pc:sldMkLst>
          <pc:docMk/>
          <pc:sldMk cId="0" sldId="257"/>
        </pc:sldMkLst>
        <pc:spChg chg="mod">
          <ac:chgData name="Volodymyr Shlapak" userId="85abfaba54e5861e" providerId="LiveId" clId="{044D3437-B6C9-49CA-B249-F596EC5D4DFA}" dt="2024-10-25T14:37:00.147" v="16" actId="26606"/>
          <ac:spMkLst>
            <pc:docMk/>
            <pc:sldMk cId="0" sldId="257"/>
            <ac:spMk id="2" creationId="{00000000-0000-0000-0000-000000000000}"/>
          </ac:spMkLst>
        </pc:spChg>
        <pc:spChg chg="del">
          <ac:chgData name="Volodymyr Shlapak" userId="85abfaba54e5861e" providerId="LiveId" clId="{044D3437-B6C9-49CA-B249-F596EC5D4DFA}" dt="2024-10-25T14:37:00.147" v="16" actId="26606"/>
          <ac:spMkLst>
            <pc:docMk/>
            <pc:sldMk cId="0" sldId="257"/>
            <ac:spMk id="3" creationId="{00000000-0000-0000-0000-000000000000}"/>
          </ac:spMkLst>
        </pc:spChg>
        <pc:spChg chg="add">
          <ac:chgData name="Volodymyr Shlapak" userId="85abfaba54e5861e" providerId="LiveId" clId="{044D3437-B6C9-49CA-B249-F596EC5D4DFA}" dt="2024-10-25T14:37:00.147" v="16" actId="26606"/>
          <ac:spMkLst>
            <pc:docMk/>
            <pc:sldMk cId="0" sldId="257"/>
            <ac:spMk id="9" creationId="{2E442304-DDBD-4F7B-8017-36BCC863FB40}"/>
          </ac:spMkLst>
        </pc:spChg>
        <pc:spChg chg="add">
          <ac:chgData name="Volodymyr Shlapak" userId="85abfaba54e5861e" providerId="LiveId" clId="{044D3437-B6C9-49CA-B249-F596EC5D4DFA}" dt="2024-10-25T14:37:00.147" v="16" actId="26606"/>
          <ac:spMkLst>
            <pc:docMk/>
            <pc:sldMk cId="0" sldId="257"/>
            <ac:spMk id="11" creationId="{5E107275-3853-46FD-A241-DE4355A42675}"/>
          </ac:spMkLst>
        </pc:spChg>
        <pc:graphicFrameChg chg="add">
          <ac:chgData name="Volodymyr Shlapak" userId="85abfaba54e5861e" providerId="LiveId" clId="{044D3437-B6C9-49CA-B249-F596EC5D4DFA}" dt="2024-10-25T14:37:00.147" v="16" actId="26606"/>
          <ac:graphicFrameMkLst>
            <pc:docMk/>
            <pc:sldMk cId="0" sldId="257"/>
            <ac:graphicFrameMk id="5" creationId="{09EDC050-1ED5-F97A-837C-6A3F6777C1AE}"/>
          </ac:graphicFrameMkLst>
        </pc:graphicFrameChg>
      </pc:sldChg>
      <pc:sldChg chg="addSp delSp modSp mod setBg">
        <pc:chgData name="Volodymyr Shlapak" userId="85abfaba54e5861e" providerId="LiveId" clId="{044D3437-B6C9-49CA-B249-F596EC5D4DFA}" dt="2024-10-26T05:56:08.135" v="181" actId="26606"/>
        <pc:sldMkLst>
          <pc:docMk/>
          <pc:sldMk cId="0" sldId="259"/>
        </pc:sldMkLst>
        <pc:spChg chg="mod">
          <ac:chgData name="Volodymyr Shlapak" userId="85abfaba54e5861e" providerId="LiveId" clId="{044D3437-B6C9-49CA-B249-F596EC5D4DFA}" dt="2024-10-26T05:56:08.135" v="181" actId="26606"/>
          <ac:spMkLst>
            <pc:docMk/>
            <pc:sldMk cId="0" sldId="259"/>
            <ac:spMk id="2" creationId="{00000000-0000-0000-0000-000000000000}"/>
          </ac:spMkLst>
        </pc:spChg>
        <pc:spChg chg="del">
          <ac:chgData name="Volodymyr Shlapak" userId="85abfaba54e5861e" providerId="LiveId" clId="{044D3437-B6C9-49CA-B249-F596EC5D4DFA}" dt="2024-10-26T05:56:08.135" v="181" actId="26606"/>
          <ac:spMkLst>
            <pc:docMk/>
            <pc:sldMk cId="0" sldId="259"/>
            <ac:spMk id="3" creationId="{00000000-0000-0000-0000-000000000000}"/>
          </ac:spMkLst>
        </pc:spChg>
        <pc:spChg chg="add">
          <ac:chgData name="Volodymyr Shlapak" userId="85abfaba54e5861e" providerId="LiveId" clId="{044D3437-B6C9-49CA-B249-F596EC5D4DFA}" dt="2024-10-26T05:56:08.135" v="181" actId="26606"/>
          <ac:spMkLst>
            <pc:docMk/>
            <pc:sldMk cId="0" sldId="259"/>
            <ac:spMk id="9" creationId="{C5278130-DFE0-457B-8698-88DF69019DDE}"/>
          </ac:spMkLst>
        </pc:spChg>
        <pc:spChg chg="add">
          <ac:chgData name="Volodymyr Shlapak" userId="85abfaba54e5861e" providerId="LiveId" clId="{044D3437-B6C9-49CA-B249-F596EC5D4DFA}" dt="2024-10-26T05:56:08.135" v="181" actId="26606"/>
          <ac:spMkLst>
            <pc:docMk/>
            <pc:sldMk cId="0" sldId="259"/>
            <ac:spMk id="11" creationId="{2F99531B-1681-4D6E-BECB-18325B33A618}"/>
          </ac:spMkLst>
        </pc:spChg>
        <pc:spChg chg="add">
          <ac:chgData name="Volodymyr Shlapak" userId="85abfaba54e5861e" providerId="LiveId" clId="{044D3437-B6C9-49CA-B249-F596EC5D4DFA}" dt="2024-10-26T05:56:08.135" v="181" actId="26606"/>
          <ac:spMkLst>
            <pc:docMk/>
            <pc:sldMk cId="0" sldId="259"/>
            <ac:spMk id="13" creationId="{20344094-430A-400B-804B-910E696A1A90}"/>
          </ac:spMkLst>
        </pc:spChg>
        <pc:spChg chg="add">
          <ac:chgData name="Volodymyr Shlapak" userId="85abfaba54e5861e" providerId="LiveId" clId="{044D3437-B6C9-49CA-B249-F596EC5D4DFA}" dt="2024-10-26T05:56:08.135" v="181" actId="26606"/>
          <ac:spMkLst>
            <pc:docMk/>
            <pc:sldMk cId="0" sldId="259"/>
            <ac:spMk id="15" creationId="{453C67DF-7782-4E57-AB9B-F1B4811AD8FE}"/>
          </ac:spMkLst>
        </pc:spChg>
        <pc:graphicFrameChg chg="add">
          <ac:chgData name="Volodymyr Shlapak" userId="85abfaba54e5861e" providerId="LiveId" clId="{044D3437-B6C9-49CA-B249-F596EC5D4DFA}" dt="2024-10-26T05:56:08.135" v="181" actId="26606"/>
          <ac:graphicFrameMkLst>
            <pc:docMk/>
            <pc:sldMk cId="0" sldId="259"/>
            <ac:graphicFrameMk id="5" creationId="{6E2527AA-5570-378D-1D78-7C03A3962A2A}"/>
          </ac:graphicFrameMkLst>
        </pc:graphicFrameChg>
        <pc:cxnChg chg="add">
          <ac:chgData name="Volodymyr Shlapak" userId="85abfaba54e5861e" providerId="LiveId" clId="{044D3437-B6C9-49CA-B249-F596EC5D4DFA}" dt="2024-10-26T05:56:08.135" v="181" actId="26606"/>
          <ac:cxnSpMkLst>
            <pc:docMk/>
            <pc:sldMk cId="0" sldId="259"/>
            <ac:cxnSpMk id="17" creationId="{B03A5AE3-BD30-455C-842B-7626C8BEF097}"/>
          </ac:cxnSpMkLst>
        </pc:cxnChg>
        <pc:cxnChg chg="add">
          <ac:chgData name="Volodymyr Shlapak" userId="85abfaba54e5861e" providerId="LiveId" clId="{044D3437-B6C9-49CA-B249-F596EC5D4DFA}" dt="2024-10-26T05:56:08.135" v="181" actId="26606"/>
          <ac:cxnSpMkLst>
            <pc:docMk/>
            <pc:sldMk cId="0" sldId="259"/>
            <ac:cxnSpMk id="19" creationId="{2DBECAA5-1F2D-470D-875C-8F2C2CA3E54B}"/>
          </ac:cxnSpMkLst>
        </pc:cxnChg>
      </pc:sldChg>
      <pc:sldChg chg="addSp delSp modSp mod setBg">
        <pc:chgData name="Volodymyr Shlapak" userId="85abfaba54e5861e" providerId="LiveId" clId="{044D3437-B6C9-49CA-B249-F596EC5D4DFA}" dt="2024-10-26T05:56:21.521" v="182" actId="26606"/>
        <pc:sldMkLst>
          <pc:docMk/>
          <pc:sldMk cId="0" sldId="260"/>
        </pc:sldMkLst>
        <pc:spChg chg="mod">
          <ac:chgData name="Volodymyr Shlapak" userId="85abfaba54e5861e" providerId="LiveId" clId="{044D3437-B6C9-49CA-B249-F596EC5D4DFA}" dt="2024-10-26T05:56:21.521" v="182" actId="26606"/>
          <ac:spMkLst>
            <pc:docMk/>
            <pc:sldMk cId="0" sldId="260"/>
            <ac:spMk id="2" creationId="{00000000-0000-0000-0000-000000000000}"/>
          </ac:spMkLst>
        </pc:spChg>
        <pc:spChg chg="del">
          <ac:chgData name="Volodymyr Shlapak" userId="85abfaba54e5861e" providerId="LiveId" clId="{044D3437-B6C9-49CA-B249-F596EC5D4DFA}" dt="2024-10-26T05:56:21.521" v="182" actId="26606"/>
          <ac:spMkLst>
            <pc:docMk/>
            <pc:sldMk cId="0" sldId="260"/>
            <ac:spMk id="3" creationId="{00000000-0000-0000-0000-000000000000}"/>
          </ac:spMkLst>
        </pc:spChg>
        <pc:spChg chg="add">
          <ac:chgData name="Volodymyr Shlapak" userId="85abfaba54e5861e" providerId="LiveId" clId="{044D3437-B6C9-49CA-B249-F596EC5D4DFA}" dt="2024-10-26T05:56:21.521" v="182" actId="26606"/>
          <ac:spMkLst>
            <pc:docMk/>
            <pc:sldMk cId="0" sldId="260"/>
            <ac:spMk id="9" creationId="{DCC231C8-C761-4B31-9B1C-C6D19248C6B3}"/>
          </ac:spMkLst>
        </pc:spChg>
        <pc:graphicFrameChg chg="add">
          <ac:chgData name="Volodymyr Shlapak" userId="85abfaba54e5861e" providerId="LiveId" clId="{044D3437-B6C9-49CA-B249-F596EC5D4DFA}" dt="2024-10-26T05:56:21.521" v="182" actId="26606"/>
          <ac:graphicFrameMkLst>
            <pc:docMk/>
            <pc:sldMk cId="0" sldId="260"/>
            <ac:graphicFrameMk id="5" creationId="{ECA1AC7E-1C3E-A3F1-D505-EAE30F8DE18D}"/>
          </ac:graphicFrameMkLst>
        </pc:graphicFrameChg>
      </pc:sldChg>
      <pc:sldChg chg="addSp delSp modSp mod setBg">
        <pc:chgData name="Volodymyr Shlapak" userId="85abfaba54e5861e" providerId="LiveId" clId="{044D3437-B6C9-49CA-B249-F596EC5D4DFA}" dt="2024-10-26T09:01:23.488" v="340" actId="20577"/>
        <pc:sldMkLst>
          <pc:docMk/>
          <pc:sldMk cId="0" sldId="261"/>
        </pc:sldMkLst>
        <pc:spChg chg="mod">
          <ac:chgData name="Volodymyr Shlapak" userId="85abfaba54e5861e" providerId="LiveId" clId="{044D3437-B6C9-49CA-B249-F596EC5D4DFA}" dt="2024-10-26T09:01:23.488" v="340" actId="20577"/>
          <ac:spMkLst>
            <pc:docMk/>
            <pc:sldMk cId="0" sldId="261"/>
            <ac:spMk id="2" creationId="{00000000-0000-0000-0000-000000000000}"/>
          </ac:spMkLst>
        </pc:spChg>
        <pc:spChg chg="del">
          <ac:chgData name="Volodymyr Shlapak" userId="85abfaba54e5861e" providerId="LiveId" clId="{044D3437-B6C9-49CA-B249-F596EC5D4DFA}" dt="2024-10-26T05:56:30.138" v="183" actId="26606"/>
          <ac:spMkLst>
            <pc:docMk/>
            <pc:sldMk cId="0" sldId="261"/>
            <ac:spMk id="3" creationId="{00000000-0000-0000-0000-000000000000}"/>
          </ac:spMkLst>
        </pc:spChg>
        <pc:spChg chg="add">
          <ac:chgData name="Volodymyr Shlapak" userId="85abfaba54e5861e" providerId="LiveId" clId="{044D3437-B6C9-49CA-B249-F596EC5D4DFA}" dt="2024-10-26T05:56:30.138" v="183" actId="26606"/>
          <ac:spMkLst>
            <pc:docMk/>
            <pc:sldMk cId="0" sldId="261"/>
            <ac:spMk id="9" creationId="{2E442304-DDBD-4F7B-8017-36BCC863FB40}"/>
          </ac:spMkLst>
        </pc:spChg>
        <pc:spChg chg="add">
          <ac:chgData name="Volodymyr Shlapak" userId="85abfaba54e5861e" providerId="LiveId" clId="{044D3437-B6C9-49CA-B249-F596EC5D4DFA}" dt="2024-10-26T05:56:30.138" v="183" actId="26606"/>
          <ac:spMkLst>
            <pc:docMk/>
            <pc:sldMk cId="0" sldId="261"/>
            <ac:spMk id="11" creationId="{5E107275-3853-46FD-A241-DE4355A42675}"/>
          </ac:spMkLst>
        </pc:spChg>
        <pc:graphicFrameChg chg="add">
          <ac:chgData name="Volodymyr Shlapak" userId="85abfaba54e5861e" providerId="LiveId" clId="{044D3437-B6C9-49CA-B249-F596EC5D4DFA}" dt="2024-10-26T05:56:30.138" v="183" actId="26606"/>
          <ac:graphicFrameMkLst>
            <pc:docMk/>
            <pc:sldMk cId="0" sldId="261"/>
            <ac:graphicFrameMk id="5" creationId="{9D6C2B03-EA37-225C-5F82-DC94879390C9}"/>
          </ac:graphicFrameMkLst>
        </pc:graphicFrameChg>
      </pc:sldChg>
      <pc:sldChg chg="addSp delSp modSp mod setBg">
        <pc:chgData name="Volodymyr Shlapak" userId="85abfaba54e5861e" providerId="LiveId" clId="{044D3437-B6C9-49CA-B249-F596EC5D4DFA}" dt="2024-10-26T05:56:36.366" v="184" actId="26606"/>
        <pc:sldMkLst>
          <pc:docMk/>
          <pc:sldMk cId="0" sldId="262"/>
        </pc:sldMkLst>
        <pc:spChg chg="mod">
          <ac:chgData name="Volodymyr Shlapak" userId="85abfaba54e5861e" providerId="LiveId" clId="{044D3437-B6C9-49CA-B249-F596EC5D4DFA}" dt="2024-10-26T05:56:36.366" v="184" actId="26606"/>
          <ac:spMkLst>
            <pc:docMk/>
            <pc:sldMk cId="0" sldId="262"/>
            <ac:spMk id="2" creationId="{00000000-0000-0000-0000-000000000000}"/>
          </ac:spMkLst>
        </pc:spChg>
        <pc:spChg chg="del">
          <ac:chgData name="Volodymyr Shlapak" userId="85abfaba54e5861e" providerId="LiveId" clId="{044D3437-B6C9-49CA-B249-F596EC5D4DFA}" dt="2024-10-26T05:56:36.366" v="184" actId="26606"/>
          <ac:spMkLst>
            <pc:docMk/>
            <pc:sldMk cId="0" sldId="262"/>
            <ac:spMk id="3" creationId="{00000000-0000-0000-0000-000000000000}"/>
          </ac:spMkLst>
        </pc:spChg>
        <pc:spChg chg="add">
          <ac:chgData name="Volodymyr Shlapak" userId="85abfaba54e5861e" providerId="LiveId" clId="{044D3437-B6C9-49CA-B249-F596EC5D4DFA}" dt="2024-10-26T05:56:36.366" v="184" actId="26606"/>
          <ac:spMkLst>
            <pc:docMk/>
            <pc:sldMk cId="0" sldId="262"/>
            <ac:spMk id="9" creationId="{2E442304-DDBD-4F7B-8017-36BCC863FB40}"/>
          </ac:spMkLst>
        </pc:spChg>
        <pc:spChg chg="add">
          <ac:chgData name="Volodymyr Shlapak" userId="85abfaba54e5861e" providerId="LiveId" clId="{044D3437-B6C9-49CA-B249-F596EC5D4DFA}" dt="2024-10-26T05:56:36.366" v="184" actId="26606"/>
          <ac:spMkLst>
            <pc:docMk/>
            <pc:sldMk cId="0" sldId="262"/>
            <ac:spMk id="11" creationId="{5E107275-3853-46FD-A241-DE4355A42675}"/>
          </ac:spMkLst>
        </pc:spChg>
        <pc:graphicFrameChg chg="add">
          <ac:chgData name="Volodymyr Shlapak" userId="85abfaba54e5861e" providerId="LiveId" clId="{044D3437-B6C9-49CA-B249-F596EC5D4DFA}" dt="2024-10-26T05:56:36.366" v="184" actId="26606"/>
          <ac:graphicFrameMkLst>
            <pc:docMk/>
            <pc:sldMk cId="0" sldId="262"/>
            <ac:graphicFrameMk id="5" creationId="{FAB51B42-DE99-3C83-9A93-28C2BF72DAE2}"/>
          </ac:graphicFrameMkLst>
        </pc:graphicFrameChg>
      </pc:sldChg>
      <pc:sldChg chg="addSp delSp modSp mod setBg">
        <pc:chgData name="Volodymyr Shlapak" userId="85abfaba54e5861e" providerId="LiveId" clId="{044D3437-B6C9-49CA-B249-F596EC5D4DFA}" dt="2024-10-26T05:56:39.865" v="185" actId="26606"/>
        <pc:sldMkLst>
          <pc:docMk/>
          <pc:sldMk cId="0" sldId="263"/>
        </pc:sldMkLst>
        <pc:spChg chg="mod">
          <ac:chgData name="Volodymyr Shlapak" userId="85abfaba54e5861e" providerId="LiveId" clId="{044D3437-B6C9-49CA-B249-F596EC5D4DFA}" dt="2024-10-26T05:56:39.865" v="185" actId="26606"/>
          <ac:spMkLst>
            <pc:docMk/>
            <pc:sldMk cId="0" sldId="263"/>
            <ac:spMk id="2" creationId="{00000000-0000-0000-0000-000000000000}"/>
          </ac:spMkLst>
        </pc:spChg>
        <pc:spChg chg="del">
          <ac:chgData name="Volodymyr Shlapak" userId="85abfaba54e5861e" providerId="LiveId" clId="{044D3437-B6C9-49CA-B249-F596EC5D4DFA}" dt="2024-10-26T05:56:39.865" v="185" actId="26606"/>
          <ac:spMkLst>
            <pc:docMk/>
            <pc:sldMk cId="0" sldId="263"/>
            <ac:spMk id="3" creationId="{00000000-0000-0000-0000-000000000000}"/>
          </ac:spMkLst>
        </pc:spChg>
        <pc:spChg chg="add">
          <ac:chgData name="Volodymyr Shlapak" userId="85abfaba54e5861e" providerId="LiveId" clId="{044D3437-B6C9-49CA-B249-F596EC5D4DFA}" dt="2024-10-26T05:56:39.865" v="185" actId="26606"/>
          <ac:spMkLst>
            <pc:docMk/>
            <pc:sldMk cId="0" sldId="263"/>
            <ac:spMk id="9" creationId="{2E442304-DDBD-4F7B-8017-36BCC863FB40}"/>
          </ac:spMkLst>
        </pc:spChg>
        <pc:spChg chg="add">
          <ac:chgData name="Volodymyr Shlapak" userId="85abfaba54e5861e" providerId="LiveId" clId="{044D3437-B6C9-49CA-B249-F596EC5D4DFA}" dt="2024-10-26T05:56:39.865" v="185" actId="26606"/>
          <ac:spMkLst>
            <pc:docMk/>
            <pc:sldMk cId="0" sldId="263"/>
            <ac:spMk id="11" creationId="{5E107275-3853-46FD-A241-DE4355A42675}"/>
          </ac:spMkLst>
        </pc:spChg>
        <pc:graphicFrameChg chg="add">
          <ac:chgData name="Volodymyr Shlapak" userId="85abfaba54e5861e" providerId="LiveId" clId="{044D3437-B6C9-49CA-B249-F596EC5D4DFA}" dt="2024-10-26T05:56:39.865" v="185" actId="26606"/>
          <ac:graphicFrameMkLst>
            <pc:docMk/>
            <pc:sldMk cId="0" sldId="263"/>
            <ac:graphicFrameMk id="5" creationId="{7C8FE959-0147-0F1C-9597-A4F22B452A5D}"/>
          </ac:graphicFrameMkLst>
        </pc:graphicFrameChg>
      </pc:sldChg>
      <pc:sldChg chg="addSp modSp mod setBg addAnim">
        <pc:chgData name="Volodymyr Shlapak" userId="85abfaba54e5861e" providerId="LiveId" clId="{044D3437-B6C9-49CA-B249-F596EC5D4DFA}" dt="2024-10-26T05:56:47.397" v="187"/>
        <pc:sldMkLst>
          <pc:docMk/>
          <pc:sldMk cId="0" sldId="264"/>
        </pc:sldMkLst>
        <pc:spChg chg="mod">
          <ac:chgData name="Volodymyr Shlapak" userId="85abfaba54e5861e" providerId="LiveId" clId="{044D3437-B6C9-49CA-B249-F596EC5D4DFA}" dt="2024-10-26T05:56:47.386" v="186" actId="26606"/>
          <ac:spMkLst>
            <pc:docMk/>
            <pc:sldMk cId="0" sldId="264"/>
            <ac:spMk id="2" creationId="{00000000-0000-0000-0000-000000000000}"/>
          </ac:spMkLst>
        </pc:spChg>
        <pc:spChg chg="mod">
          <ac:chgData name="Volodymyr Shlapak" userId="85abfaba54e5861e" providerId="LiveId" clId="{044D3437-B6C9-49CA-B249-F596EC5D4DFA}" dt="2024-10-26T05:56:47.386" v="186" actId="26606"/>
          <ac:spMkLst>
            <pc:docMk/>
            <pc:sldMk cId="0" sldId="264"/>
            <ac:spMk id="3" creationId="{00000000-0000-0000-0000-000000000000}"/>
          </ac:spMkLst>
        </pc:spChg>
        <pc:spChg chg="add">
          <ac:chgData name="Volodymyr Shlapak" userId="85abfaba54e5861e" providerId="LiveId" clId="{044D3437-B6C9-49CA-B249-F596EC5D4DFA}" dt="2024-10-26T05:56:47.386" v="186" actId="26606"/>
          <ac:spMkLst>
            <pc:docMk/>
            <pc:sldMk cId="0" sldId="264"/>
            <ac:spMk id="8" creationId="{777A147A-9ED8-46B4-8660-1B3C2AA880B5}"/>
          </ac:spMkLst>
        </pc:spChg>
        <pc:spChg chg="add">
          <ac:chgData name="Volodymyr Shlapak" userId="85abfaba54e5861e" providerId="LiveId" clId="{044D3437-B6C9-49CA-B249-F596EC5D4DFA}" dt="2024-10-26T05:56:47.386" v="186" actId="26606"/>
          <ac:spMkLst>
            <pc:docMk/>
            <pc:sldMk cId="0" sldId="264"/>
            <ac:spMk id="10" creationId="{5D6C15A0-C087-4593-8414-2B4EC1CDC3DE}"/>
          </ac:spMkLst>
        </pc:spChg>
      </pc:sldChg>
      <pc:sldChg chg="addSp modSp mod setBg addAnim">
        <pc:chgData name="Volodymyr Shlapak" userId="85abfaba54e5861e" providerId="LiveId" clId="{044D3437-B6C9-49CA-B249-F596EC5D4DFA}" dt="2024-10-26T05:56:52.798" v="189"/>
        <pc:sldMkLst>
          <pc:docMk/>
          <pc:sldMk cId="0" sldId="265"/>
        </pc:sldMkLst>
        <pc:spChg chg="mod">
          <ac:chgData name="Volodymyr Shlapak" userId="85abfaba54e5861e" providerId="LiveId" clId="{044D3437-B6C9-49CA-B249-F596EC5D4DFA}" dt="2024-10-26T05:56:52.798" v="188" actId="26606"/>
          <ac:spMkLst>
            <pc:docMk/>
            <pc:sldMk cId="0" sldId="265"/>
            <ac:spMk id="2" creationId="{00000000-0000-0000-0000-000000000000}"/>
          </ac:spMkLst>
        </pc:spChg>
        <pc:spChg chg="mod">
          <ac:chgData name="Volodymyr Shlapak" userId="85abfaba54e5861e" providerId="LiveId" clId="{044D3437-B6C9-49CA-B249-F596EC5D4DFA}" dt="2024-10-26T05:56:52.798" v="188" actId="26606"/>
          <ac:spMkLst>
            <pc:docMk/>
            <pc:sldMk cId="0" sldId="265"/>
            <ac:spMk id="3" creationId="{00000000-0000-0000-0000-000000000000}"/>
          </ac:spMkLst>
        </pc:spChg>
        <pc:spChg chg="add">
          <ac:chgData name="Volodymyr Shlapak" userId="85abfaba54e5861e" providerId="LiveId" clId="{044D3437-B6C9-49CA-B249-F596EC5D4DFA}" dt="2024-10-26T05:56:52.798" v="188" actId="26606"/>
          <ac:spMkLst>
            <pc:docMk/>
            <pc:sldMk cId="0" sldId="265"/>
            <ac:spMk id="8" creationId="{777A147A-9ED8-46B4-8660-1B3C2AA880B5}"/>
          </ac:spMkLst>
        </pc:spChg>
        <pc:spChg chg="add">
          <ac:chgData name="Volodymyr Shlapak" userId="85abfaba54e5861e" providerId="LiveId" clId="{044D3437-B6C9-49CA-B249-F596EC5D4DFA}" dt="2024-10-26T05:56:52.798" v="188" actId="26606"/>
          <ac:spMkLst>
            <pc:docMk/>
            <pc:sldMk cId="0" sldId="265"/>
            <ac:spMk id="10" creationId="{5D6C15A0-C087-4593-8414-2B4EC1CDC3DE}"/>
          </ac:spMkLst>
        </pc:spChg>
      </pc:sldChg>
      <pc:sldChg chg="addSp modSp mod setBg">
        <pc:chgData name="Volodymyr Shlapak" userId="85abfaba54e5861e" providerId="LiveId" clId="{044D3437-B6C9-49CA-B249-F596EC5D4DFA}" dt="2024-10-26T05:56:56.333" v="190" actId="26606"/>
        <pc:sldMkLst>
          <pc:docMk/>
          <pc:sldMk cId="0" sldId="266"/>
        </pc:sldMkLst>
        <pc:spChg chg="mod">
          <ac:chgData name="Volodymyr Shlapak" userId="85abfaba54e5861e" providerId="LiveId" clId="{044D3437-B6C9-49CA-B249-F596EC5D4DFA}" dt="2024-10-26T05:56:56.333" v="190" actId="26606"/>
          <ac:spMkLst>
            <pc:docMk/>
            <pc:sldMk cId="0" sldId="266"/>
            <ac:spMk id="2" creationId="{00000000-0000-0000-0000-000000000000}"/>
          </ac:spMkLst>
        </pc:spChg>
        <pc:spChg chg="mod">
          <ac:chgData name="Volodymyr Shlapak" userId="85abfaba54e5861e" providerId="LiveId" clId="{044D3437-B6C9-49CA-B249-F596EC5D4DFA}" dt="2024-10-26T05:56:56.333" v="190" actId="26606"/>
          <ac:spMkLst>
            <pc:docMk/>
            <pc:sldMk cId="0" sldId="266"/>
            <ac:spMk id="3" creationId="{00000000-0000-0000-0000-000000000000}"/>
          </ac:spMkLst>
        </pc:spChg>
        <pc:spChg chg="add">
          <ac:chgData name="Volodymyr Shlapak" userId="85abfaba54e5861e" providerId="LiveId" clId="{044D3437-B6C9-49CA-B249-F596EC5D4DFA}" dt="2024-10-26T05:56:56.333" v="190" actId="26606"/>
          <ac:spMkLst>
            <pc:docMk/>
            <pc:sldMk cId="0" sldId="266"/>
            <ac:spMk id="8" creationId="{777A147A-9ED8-46B4-8660-1B3C2AA880B5}"/>
          </ac:spMkLst>
        </pc:spChg>
        <pc:spChg chg="add">
          <ac:chgData name="Volodymyr Shlapak" userId="85abfaba54e5861e" providerId="LiveId" clId="{044D3437-B6C9-49CA-B249-F596EC5D4DFA}" dt="2024-10-26T05:56:56.333" v="190" actId="26606"/>
          <ac:spMkLst>
            <pc:docMk/>
            <pc:sldMk cId="0" sldId="266"/>
            <ac:spMk id="10" creationId="{5D6C15A0-C087-4593-8414-2B4EC1CDC3DE}"/>
          </ac:spMkLst>
        </pc:spChg>
      </pc:sldChg>
      <pc:sldChg chg="addSp modSp mod setBg addAnim">
        <pc:chgData name="Volodymyr Shlapak" userId="85abfaba54e5861e" providerId="LiveId" clId="{044D3437-B6C9-49CA-B249-F596EC5D4DFA}" dt="2024-10-26T05:57:00.553" v="192"/>
        <pc:sldMkLst>
          <pc:docMk/>
          <pc:sldMk cId="0" sldId="267"/>
        </pc:sldMkLst>
        <pc:spChg chg="mod">
          <ac:chgData name="Volodymyr Shlapak" userId="85abfaba54e5861e" providerId="LiveId" clId="{044D3437-B6C9-49CA-B249-F596EC5D4DFA}" dt="2024-10-26T05:57:00.538" v="191" actId="26606"/>
          <ac:spMkLst>
            <pc:docMk/>
            <pc:sldMk cId="0" sldId="267"/>
            <ac:spMk id="2" creationId="{00000000-0000-0000-0000-000000000000}"/>
          </ac:spMkLst>
        </pc:spChg>
        <pc:spChg chg="mod">
          <ac:chgData name="Volodymyr Shlapak" userId="85abfaba54e5861e" providerId="LiveId" clId="{044D3437-B6C9-49CA-B249-F596EC5D4DFA}" dt="2024-10-26T05:57:00.538" v="191" actId="26606"/>
          <ac:spMkLst>
            <pc:docMk/>
            <pc:sldMk cId="0" sldId="267"/>
            <ac:spMk id="3" creationId="{00000000-0000-0000-0000-000000000000}"/>
          </ac:spMkLst>
        </pc:spChg>
        <pc:spChg chg="add">
          <ac:chgData name="Volodymyr Shlapak" userId="85abfaba54e5861e" providerId="LiveId" clId="{044D3437-B6C9-49CA-B249-F596EC5D4DFA}" dt="2024-10-26T05:57:00.538" v="191" actId="26606"/>
          <ac:spMkLst>
            <pc:docMk/>
            <pc:sldMk cId="0" sldId="267"/>
            <ac:spMk id="8" creationId="{777A147A-9ED8-46B4-8660-1B3C2AA880B5}"/>
          </ac:spMkLst>
        </pc:spChg>
        <pc:spChg chg="add">
          <ac:chgData name="Volodymyr Shlapak" userId="85abfaba54e5861e" providerId="LiveId" clId="{044D3437-B6C9-49CA-B249-F596EC5D4DFA}" dt="2024-10-26T05:57:00.538" v="191" actId="26606"/>
          <ac:spMkLst>
            <pc:docMk/>
            <pc:sldMk cId="0" sldId="267"/>
            <ac:spMk id="10" creationId="{5D6C15A0-C087-4593-8414-2B4EC1CDC3DE}"/>
          </ac:spMkLst>
        </pc:spChg>
      </pc:sldChg>
      <pc:sldChg chg="addSp modSp del mod setBg addAnim">
        <pc:chgData name="Volodymyr Shlapak" userId="85abfaba54e5861e" providerId="LiveId" clId="{044D3437-B6C9-49CA-B249-F596EC5D4DFA}" dt="2024-10-26T09:05:33.074" v="341" actId="47"/>
        <pc:sldMkLst>
          <pc:docMk/>
          <pc:sldMk cId="0" sldId="268"/>
        </pc:sldMkLst>
        <pc:spChg chg="mod">
          <ac:chgData name="Volodymyr Shlapak" userId="85abfaba54e5861e" providerId="LiveId" clId="{044D3437-B6C9-49CA-B249-F596EC5D4DFA}" dt="2024-10-26T05:57:04.977" v="193" actId="26606"/>
          <ac:spMkLst>
            <pc:docMk/>
            <pc:sldMk cId="0" sldId="268"/>
            <ac:spMk id="2" creationId="{00000000-0000-0000-0000-000000000000}"/>
          </ac:spMkLst>
        </pc:spChg>
        <pc:spChg chg="mod">
          <ac:chgData name="Volodymyr Shlapak" userId="85abfaba54e5861e" providerId="LiveId" clId="{044D3437-B6C9-49CA-B249-F596EC5D4DFA}" dt="2024-10-26T05:57:04.977" v="193" actId="26606"/>
          <ac:spMkLst>
            <pc:docMk/>
            <pc:sldMk cId="0" sldId="268"/>
            <ac:spMk id="3" creationId="{00000000-0000-0000-0000-000000000000}"/>
          </ac:spMkLst>
        </pc:spChg>
        <pc:spChg chg="add">
          <ac:chgData name="Volodymyr Shlapak" userId="85abfaba54e5861e" providerId="LiveId" clId="{044D3437-B6C9-49CA-B249-F596EC5D4DFA}" dt="2024-10-26T05:57:04.977" v="193" actId="26606"/>
          <ac:spMkLst>
            <pc:docMk/>
            <pc:sldMk cId="0" sldId="268"/>
            <ac:spMk id="8" creationId="{777A147A-9ED8-46B4-8660-1B3C2AA880B5}"/>
          </ac:spMkLst>
        </pc:spChg>
        <pc:spChg chg="add">
          <ac:chgData name="Volodymyr Shlapak" userId="85abfaba54e5861e" providerId="LiveId" clId="{044D3437-B6C9-49CA-B249-F596EC5D4DFA}" dt="2024-10-26T05:57:04.977" v="193" actId="26606"/>
          <ac:spMkLst>
            <pc:docMk/>
            <pc:sldMk cId="0" sldId="268"/>
            <ac:spMk id="10" creationId="{5D6C15A0-C087-4593-8414-2B4EC1CDC3DE}"/>
          </ac:spMkLst>
        </pc:spChg>
      </pc:sldChg>
      <pc:sldChg chg="del">
        <pc:chgData name="Volodymyr Shlapak" userId="85abfaba54e5861e" providerId="LiveId" clId="{044D3437-B6C9-49CA-B249-F596EC5D4DFA}" dt="2024-10-26T05:57:11.157" v="195" actId="47"/>
        <pc:sldMkLst>
          <pc:docMk/>
          <pc:sldMk cId="0" sldId="269"/>
        </pc:sldMkLst>
      </pc:sldChg>
      <pc:sldChg chg="addSp modSp new del mod">
        <pc:chgData name="Volodymyr Shlapak" userId="85abfaba54e5861e" providerId="LiveId" clId="{044D3437-B6C9-49CA-B249-F596EC5D4DFA}" dt="2024-10-26T05:57:19.121" v="196" actId="47"/>
        <pc:sldMkLst>
          <pc:docMk/>
          <pc:sldMk cId="1040079343" sldId="270"/>
        </pc:sldMkLst>
        <pc:spChg chg="add mod">
          <ac:chgData name="Volodymyr Shlapak" userId="85abfaba54e5861e" providerId="LiveId" clId="{044D3437-B6C9-49CA-B249-F596EC5D4DFA}" dt="2024-10-25T14:36:17.142" v="4" actId="27636"/>
          <ac:spMkLst>
            <pc:docMk/>
            <pc:sldMk cId="1040079343" sldId="270"/>
            <ac:spMk id="4" creationId="{EBED96D7-76E0-777E-8B55-D24ACB8BC4A5}"/>
          </ac:spMkLst>
        </pc:spChg>
        <pc:picChg chg="add mod">
          <ac:chgData name="Volodymyr Shlapak" userId="85abfaba54e5861e" providerId="LiveId" clId="{044D3437-B6C9-49CA-B249-F596EC5D4DFA}" dt="2024-10-25T14:36:29.003" v="11" actId="14100"/>
          <ac:picMkLst>
            <pc:docMk/>
            <pc:sldMk cId="1040079343" sldId="270"/>
            <ac:picMk id="5" creationId="{7501490E-F342-EEC8-6D0E-6EC90123F00F}"/>
          </ac:picMkLst>
        </pc:picChg>
      </pc:sldChg>
      <pc:sldChg chg="modSp add mod">
        <pc:chgData name="Volodymyr Shlapak" userId="85abfaba54e5861e" providerId="LiveId" clId="{044D3437-B6C9-49CA-B249-F596EC5D4DFA}" dt="2024-10-26T08:55:56.953" v="339" actId="1076"/>
        <pc:sldMkLst>
          <pc:docMk/>
          <pc:sldMk cId="3277695210" sldId="271"/>
        </pc:sldMkLst>
        <pc:spChg chg="mod">
          <ac:chgData name="Volodymyr Shlapak" userId="85abfaba54e5861e" providerId="LiveId" clId="{044D3437-B6C9-49CA-B249-F596EC5D4DFA}" dt="2024-10-26T08:55:54.090" v="338" actId="1076"/>
          <ac:spMkLst>
            <pc:docMk/>
            <pc:sldMk cId="3277695210" sldId="271"/>
            <ac:spMk id="3" creationId="{227E6CD1-9083-4E84-C358-977EA78A4459}"/>
          </ac:spMkLst>
        </pc:spChg>
        <pc:spChg chg="mod">
          <ac:chgData name="Volodymyr Shlapak" userId="85abfaba54e5861e" providerId="LiveId" clId="{044D3437-B6C9-49CA-B249-F596EC5D4DFA}" dt="2024-10-26T08:55:56.953" v="339" actId="1076"/>
          <ac:spMkLst>
            <pc:docMk/>
            <pc:sldMk cId="3277695210" sldId="271"/>
            <ac:spMk id="4" creationId="{0C22F214-182F-F229-42CC-920390C5D486}"/>
          </ac:spMkLst>
        </pc:spChg>
        <pc:spChg chg="mod">
          <ac:chgData name="Volodymyr Shlapak" userId="85abfaba54e5861e" providerId="LiveId" clId="{044D3437-B6C9-49CA-B249-F596EC5D4DFA}" dt="2024-10-26T08:55:49.722" v="337" actId="255"/>
          <ac:spMkLst>
            <pc:docMk/>
            <pc:sldMk cId="3277695210" sldId="271"/>
            <ac:spMk id="5" creationId="{C0891102-6068-1761-6F6F-AF76740778C1}"/>
          </ac:spMkLst>
        </pc:spChg>
        <pc:spChg chg="mod">
          <ac:chgData name="Volodymyr Shlapak" userId="85abfaba54e5861e" providerId="LiveId" clId="{044D3437-B6C9-49CA-B249-F596EC5D4DFA}" dt="2024-10-26T08:55:49.722" v="337" actId="255"/>
          <ac:spMkLst>
            <pc:docMk/>
            <pc:sldMk cId="3277695210" sldId="271"/>
            <ac:spMk id="6" creationId="{E69CC218-4A65-2BE3-2F90-53CBAEA404D6}"/>
          </ac:spMkLst>
        </pc:spChg>
        <pc:spChg chg="mod">
          <ac:chgData name="Volodymyr Shlapak" userId="85abfaba54e5861e" providerId="LiveId" clId="{044D3437-B6C9-49CA-B249-F596EC5D4DFA}" dt="2024-10-26T08:55:49.722" v="337" actId="255"/>
          <ac:spMkLst>
            <pc:docMk/>
            <pc:sldMk cId="3277695210" sldId="271"/>
            <ac:spMk id="7" creationId="{F28D3B8B-965D-E575-0E42-B71ABAAE43C4}"/>
          </ac:spMkLst>
        </pc:spChg>
        <pc:spChg chg="mod">
          <ac:chgData name="Volodymyr Shlapak" userId="85abfaba54e5861e" providerId="LiveId" clId="{044D3437-B6C9-49CA-B249-F596EC5D4DFA}" dt="2024-10-26T08:55:49.722" v="337" actId="255"/>
          <ac:spMkLst>
            <pc:docMk/>
            <pc:sldMk cId="3277695210" sldId="271"/>
            <ac:spMk id="8" creationId="{AA3FE952-EFA8-E0A8-1CAC-633E101FB507}"/>
          </ac:spMkLst>
        </pc:spChg>
      </pc:sldChg>
      <pc:sldChg chg="modSp add mod setBg">
        <pc:chgData name="Volodymyr Shlapak" userId="85abfaba54e5861e" providerId="LiveId" clId="{044D3437-B6C9-49CA-B249-F596EC5D4DFA}" dt="2024-10-26T05:11:25.494" v="22" actId="1076"/>
        <pc:sldMkLst>
          <pc:docMk/>
          <pc:sldMk cId="1652161437" sldId="272"/>
        </pc:sldMkLst>
        <pc:spChg chg="mod">
          <ac:chgData name="Volodymyr Shlapak" userId="85abfaba54e5861e" providerId="LiveId" clId="{044D3437-B6C9-49CA-B249-F596EC5D4DFA}" dt="2024-10-26T05:11:25.494" v="22" actId="1076"/>
          <ac:spMkLst>
            <pc:docMk/>
            <pc:sldMk cId="1652161437" sldId="272"/>
            <ac:spMk id="3" creationId="{00000000-0000-0000-0000-000000000000}"/>
          </ac:spMkLst>
        </pc:spChg>
        <pc:spChg chg="mod">
          <ac:chgData name="Volodymyr Shlapak" userId="85abfaba54e5861e" providerId="LiveId" clId="{044D3437-B6C9-49CA-B249-F596EC5D4DFA}" dt="2024-10-26T05:11:22.737" v="21" actId="255"/>
          <ac:spMkLst>
            <pc:docMk/>
            <pc:sldMk cId="1652161437" sldId="272"/>
            <ac:spMk id="5" creationId="{00000000-0000-0000-0000-000000000000}"/>
          </ac:spMkLst>
        </pc:spChg>
        <pc:graphicFrameChg chg="modGraphic">
          <ac:chgData name="Volodymyr Shlapak" userId="85abfaba54e5861e" providerId="LiveId" clId="{044D3437-B6C9-49CA-B249-F596EC5D4DFA}" dt="2024-10-26T05:11:08.035" v="19" actId="255"/>
          <ac:graphicFrameMkLst>
            <pc:docMk/>
            <pc:sldMk cId="1652161437" sldId="272"/>
            <ac:graphicFrameMk id="2" creationId="{00000000-0000-0000-0000-000000000000}"/>
          </ac:graphicFrameMkLst>
        </pc:graphicFrameChg>
      </pc:sldChg>
      <pc:sldChg chg="addSp delSp modSp new mod ord">
        <pc:chgData name="Volodymyr Shlapak" userId="85abfaba54e5861e" providerId="LiveId" clId="{044D3437-B6C9-49CA-B249-F596EC5D4DFA}" dt="2024-10-26T05:36:09.787" v="74" actId="1076"/>
        <pc:sldMkLst>
          <pc:docMk/>
          <pc:sldMk cId="2264846102" sldId="273"/>
        </pc:sldMkLst>
        <pc:spChg chg="add del mod">
          <ac:chgData name="Volodymyr Shlapak" userId="85abfaba54e5861e" providerId="LiveId" clId="{044D3437-B6C9-49CA-B249-F596EC5D4DFA}" dt="2024-10-26T05:34:17.109" v="65" actId="26606"/>
          <ac:spMkLst>
            <pc:docMk/>
            <pc:sldMk cId="2264846102" sldId="273"/>
            <ac:spMk id="3" creationId="{052B0D79-4FDF-A21A-4E1B-2A3DE53EC9FB}"/>
          </ac:spMkLst>
        </pc:spChg>
        <pc:graphicFrameChg chg="add mod">
          <ac:chgData name="Volodymyr Shlapak" userId="85abfaba54e5861e" providerId="LiveId" clId="{044D3437-B6C9-49CA-B249-F596EC5D4DFA}" dt="2024-10-26T05:34:52.666" v="69" actId="255"/>
          <ac:graphicFrameMkLst>
            <pc:docMk/>
            <pc:sldMk cId="2264846102" sldId="273"/>
            <ac:graphicFrameMk id="5" creationId="{B2081A78-DCD1-0E5B-9A9A-B0B228A33395}"/>
          </ac:graphicFrameMkLst>
        </pc:graphicFrameChg>
        <pc:picChg chg="add mod">
          <ac:chgData name="Volodymyr Shlapak" userId="85abfaba54e5861e" providerId="LiveId" clId="{044D3437-B6C9-49CA-B249-F596EC5D4DFA}" dt="2024-10-26T05:36:09.787" v="74" actId="1076"/>
          <ac:picMkLst>
            <pc:docMk/>
            <pc:sldMk cId="2264846102" sldId="273"/>
            <ac:picMk id="5122" creationId="{6CFA5DAF-2EF8-EB7A-2D45-75C49EF61654}"/>
          </ac:picMkLst>
        </pc:picChg>
      </pc:sldChg>
      <pc:sldChg chg="addSp delSp modSp new del mod">
        <pc:chgData name="Volodymyr Shlapak" userId="85abfaba54e5861e" providerId="LiveId" clId="{044D3437-B6C9-49CA-B249-F596EC5D4DFA}" dt="2024-10-26T05:30:43.077" v="55" actId="47"/>
        <pc:sldMkLst>
          <pc:docMk/>
          <pc:sldMk cId="753540454" sldId="274"/>
        </pc:sldMkLst>
        <pc:spChg chg="add del mod">
          <ac:chgData name="Volodymyr Shlapak" userId="85abfaba54e5861e" providerId="LiveId" clId="{044D3437-B6C9-49CA-B249-F596EC5D4DFA}" dt="2024-10-26T05:30:35.049" v="52" actId="21"/>
          <ac:spMkLst>
            <pc:docMk/>
            <pc:sldMk cId="753540454" sldId="274"/>
            <ac:spMk id="3" creationId="{A80D2576-0DFB-AE2E-95A9-DA78EB11C5F8}"/>
          </ac:spMkLst>
        </pc:spChg>
        <pc:picChg chg="add del mod">
          <ac:chgData name="Volodymyr Shlapak" userId="85abfaba54e5861e" providerId="LiveId" clId="{044D3437-B6C9-49CA-B249-F596EC5D4DFA}" dt="2024-10-26T05:29:34.979" v="44" actId="21"/>
          <ac:picMkLst>
            <pc:docMk/>
            <pc:sldMk cId="753540454" sldId="274"/>
            <ac:picMk id="2050" creationId="{C08FA827-2456-3E0C-0719-0D5FF1C5F65C}"/>
          </ac:picMkLst>
        </pc:picChg>
      </pc:sldChg>
      <pc:sldChg chg="addSp delSp modSp add mod">
        <pc:chgData name="Volodymyr Shlapak" userId="85abfaba54e5861e" providerId="LiveId" clId="{044D3437-B6C9-49CA-B249-F596EC5D4DFA}" dt="2024-10-26T05:34:09.671" v="64" actId="1076"/>
        <pc:sldMkLst>
          <pc:docMk/>
          <pc:sldMk cId="1644345476" sldId="275"/>
        </pc:sldMkLst>
        <pc:spChg chg="add del mod">
          <ac:chgData name="Volodymyr Shlapak" userId="85abfaba54e5861e" providerId="LiveId" clId="{044D3437-B6C9-49CA-B249-F596EC5D4DFA}" dt="2024-10-26T05:33:56.360" v="62" actId="26606"/>
          <ac:spMkLst>
            <pc:docMk/>
            <pc:sldMk cId="1644345476" sldId="275"/>
            <ac:spMk id="3" creationId="{F21D67F2-7328-F66F-5187-5040E6C23761}"/>
          </ac:spMkLst>
        </pc:spChg>
        <pc:graphicFrameChg chg="add del">
          <ac:chgData name="Volodymyr Shlapak" userId="85abfaba54e5861e" providerId="LiveId" clId="{044D3437-B6C9-49CA-B249-F596EC5D4DFA}" dt="2024-10-26T05:33:53.506" v="61" actId="26606"/>
          <ac:graphicFrameMkLst>
            <pc:docMk/>
            <pc:sldMk cId="1644345476" sldId="275"/>
            <ac:graphicFrameMk id="3076" creationId="{47E930A0-B53B-FD18-6DBA-D015FF822480}"/>
          </ac:graphicFrameMkLst>
        </pc:graphicFrameChg>
        <pc:graphicFrameChg chg="add mod">
          <ac:chgData name="Volodymyr Shlapak" userId="85abfaba54e5861e" providerId="LiveId" clId="{044D3437-B6C9-49CA-B249-F596EC5D4DFA}" dt="2024-10-26T05:34:03.741" v="63" actId="14100"/>
          <ac:graphicFrameMkLst>
            <pc:docMk/>
            <pc:sldMk cId="1644345476" sldId="275"/>
            <ac:graphicFrameMk id="3077" creationId="{3FC46DFA-78EA-8A72-0808-26FC2AA650B7}"/>
          </ac:graphicFrameMkLst>
        </pc:graphicFrameChg>
        <pc:picChg chg="add mod">
          <ac:chgData name="Volodymyr Shlapak" userId="85abfaba54e5861e" providerId="LiveId" clId="{044D3437-B6C9-49CA-B249-F596EC5D4DFA}" dt="2024-10-26T05:34:09.671" v="64" actId="1076"/>
          <ac:picMkLst>
            <pc:docMk/>
            <pc:sldMk cId="1644345476" sldId="275"/>
            <ac:picMk id="3074" creationId="{55EC25D6-B21D-79DE-0A34-C2892544B649}"/>
          </ac:picMkLst>
        </pc:picChg>
      </pc:sldChg>
      <pc:sldChg chg="addSp delSp modSp add del mod">
        <pc:chgData name="Volodymyr Shlapak" userId="85abfaba54e5861e" providerId="LiveId" clId="{044D3437-B6C9-49CA-B249-F596EC5D4DFA}" dt="2024-10-26T05:58:49.983" v="216" actId="47"/>
        <pc:sldMkLst>
          <pc:docMk/>
          <pc:sldMk cId="1855212186" sldId="276"/>
        </pc:sldMkLst>
        <pc:spChg chg="add del mod">
          <ac:chgData name="Volodymyr Shlapak" userId="85abfaba54e5861e" providerId="LiveId" clId="{044D3437-B6C9-49CA-B249-F596EC5D4DFA}" dt="2024-10-26T05:58:33.140" v="211"/>
          <ac:spMkLst>
            <pc:docMk/>
            <pc:sldMk cId="1855212186" sldId="276"/>
            <ac:spMk id="3" creationId="{82109B30-8A1F-EDDC-3DC1-DB0765AAA37C}"/>
          </ac:spMkLst>
        </pc:spChg>
        <pc:picChg chg="add del mod">
          <ac:chgData name="Volodymyr Shlapak" userId="85abfaba54e5861e" providerId="LiveId" clId="{044D3437-B6C9-49CA-B249-F596EC5D4DFA}" dt="2024-10-26T05:58:07.420" v="204" actId="21"/>
          <ac:picMkLst>
            <pc:docMk/>
            <pc:sldMk cId="1855212186" sldId="276"/>
            <ac:picMk id="5" creationId="{26E09541-E469-D1E9-7C19-872D45C962C2}"/>
          </ac:picMkLst>
        </pc:picChg>
      </pc:sldChg>
      <pc:sldChg chg="addSp delSp modSp new mod setBg">
        <pc:chgData name="Volodymyr Shlapak" userId="85abfaba54e5861e" providerId="LiveId" clId="{044D3437-B6C9-49CA-B249-F596EC5D4DFA}" dt="2024-10-26T05:30:41.031" v="54" actId="1076"/>
        <pc:sldMkLst>
          <pc:docMk/>
          <pc:sldMk cId="2624680788" sldId="277"/>
        </pc:sldMkLst>
        <pc:spChg chg="add mod">
          <ac:chgData name="Volodymyr Shlapak" userId="85abfaba54e5861e" providerId="LiveId" clId="{044D3437-B6C9-49CA-B249-F596EC5D4DFA}" dt="2024-10-26T05:30:41.031" v="54" actId="1076"/>
          <ac:spMkLst>
            <pc:docMk/>
            <pc:sldMk cId="2624680788" sldId="277"/>
            <ac:spMk id="3" creationId="{A80D2576-0DFB-AE2E-95A9-DA78EB11C5F8}"/>
          </ac:spMkLst>
        </pc:spChg>
        <pc:spChg chg="add del">
          <ac:chgData name="Volodymyr Shlapak" userId="85abfaba54e5861e" providerId="LiveId" clId="{044D3437-B6C9-49CA-B249-F596EC5D4DFA}" dt="2024-10-26T05:30:25.376" v="50" actId="26606"/>
          <ac:spMkLst>
            <pc:docMk/>
            <pc:sldMk cId="2624680788" sldId="277"/>
            <ac:spMk id="2055" creationId="{38CB19FB-7C96-4FEC-9331-E826E4E36CE4}"/>
          </ac:spMkLst>
        </pc:spChg>
        <pc:spChg chg="add">
          <ac:chgData name="Volodymyr Shlapak" userId="85abfaba54e5861e" providerId="LiveId" clId="{044D3437-B6C9-49CA-B249-F596EC5D4DFA}" dt="2024-10-26T05:30:25.376" v="50" actId="26606"/>
          <ac:spMkLst>
            <pc:docMk/>
            <pc:sldMk cId="2624680788" sldId="277"/>
            <ac:spMk id="2067" creationId="{C7F55EAC-550A-4BDD-9099-3F20B8FA0EBC}"/>
          </ac:spMkLst>
        </pc:spChg>
        <pc:spChg chg="add">
          <ac:chgData name="Volodymyr Shlapak" userId="85abfaba54e5861e" providerId="LiveId" clId="{044D3437-B6C9-49CA-B249-F596EC5D4DFA}" dt="2024-10-26T05:30:25.376" v="50" actId="26606"/>
          <ac:spMkLst>
            <pc:docMk/>
            <pc:sldMk cId="2624680788" sldId="277"/>
            <ac:spMk id="2069" creationId="{DC4F5A5F-493F-49AE-89B6-D5AF5EBC8B0E}"/>
          </ac:spMkLst>
        </pc:spChg>
        <pc:grpChg chg="add del">
          <ac:chgData name="Volodymyr Shlapak" userId="85abfaba54e5861e" providerId="LiveId" clId="{044D3437-B6C9-49CA-B249-F596EC5D4DFA}" dt="2024-10-26T05:30:25.376" v="50" actId="26606"/>
          <ac:grpSpMkLst>
            <pc:docMk/>
            <pc:sldMk cId="2624680788" sldId="277"/>
            <ac:grpSpMk id="2057" creationId="{DF071BB7-867E-46A9-A7C2-3FCB28CB8FBD}"/>
          </ac:grpSpMkLst>
        </pc:grpChg>
        <pc:picChg chg="add mod">
          <ac:chgData name="Volodymyr Shlapak" userId="85abfaba54e5861e" providerId="LiveId" clId="{044D3437-B6C9-49CA-B249-F596EC5D4DFA}" dt="2024-10-26T05:30:31.123" v="51" actId="1076"/>
          <ac:picMkLst>
            <pc:docMk/>
            <pc:sldMk cId="2624680788" sldId="277"/>
            <ac:picMk id="2050" creationId="{C08FA827-2456-3E0C-0719-0D5FF1C5F65C}"/>
          </ac:picMkLst>
        </pc:picChg>
      </pc:sldChg>
      <pc:sldChg chg="addSp modSp new mod setBg">
        <pc:chgData name="Volodymyr Shlapak" userId="85abfaba54e5861e" providerId="LiveId" clId="{044D3437-B6C9-49CA-B249-F596EC5D4DFA}" dt="2024-10-26T05:57:33.225" v="197" actId="26606"/>
        <pc:sldMkLst>
          <pc:docMk/>
          <pc:sldMk cId="1466831771" sldId="278"/>
        </pc:sldMkLst>
        <pc:spChg chg="add mod">
          <ac:chgData name="Volodymyr Shlapak" userId="85abfaba54e5861e" providerId="LiveId" clId="{044D3437-B6C9-49CA-B249-F596EC5D4DFA}" dt="2024-10-26T05:57:33.225" v="197" actId="26606"/>
          <ac:spMkLst>
            <pc:docMk/>
            <pc:sldMk cId="1466831771" sldId="278"/>
            <ac:spMk id="3" creationId="{1996C628-6673-B89C-48B3-DEDBF8151B4D}"/>
          </ac:spMkLst>
        </pc:spChg>
        <pc:spChg chg="add">
          <ac:chgData name="Volodymyr Shlapak" userId="85abfaba54e5861e" providerId="LiveId" clId="{044D3437-B6C9-49CA-B249-F596EC5D4DFA}" dt="2024-10-26T05:57:33.225" v="197" actId="26606"/>
          <ac:spMkLst>
            <pc:docMk/>
            <pc:sldMk cId="1466831771" sldId="278"/>
            <ac:spMk id="8" creationId="{777A147A-9ED8-46B4-8660-1B3C2AA880B5}"/>
          </ac:spMkLst>
        </pc:spChg>
        <pc:spChg chg="add">
          <ac:chgData name="Volodymyr Shlapak" userId="85abfaba54e5861e" providerId="LiveId" clId="{044D3437-B6C9-49CA-B249-F596EC5D4DFA}" dt="2024-10-26T05:57:33.225" v="197" actId="26606"/>
          <ac:spMkLst>
            <pc:docMk/>
            <pc:sldMk cId="1466831771" sldId="278"/>
            <ac:spMk id="10" creationId="{5D6C15A0-C087-4593-8414-2B4EC1CDC3DE}"/>
          </ac:spMkLst>
        </pc:spChg>
      </pc:sldChg>
      <pc:sldChg chg="addSp modSp new mod">
        <pc:chgData name="Volodymyr Shlapak" userId="85abfaba54e5861e" providerId="LiveId" clId="{044D3437-B6C9-49CA-B249-F596EC5D4DFA}" dt="2024-10-26T05:43:17.294" v="87" actId="1076"/>
        <pc:sldMkLst>
          <pc:docMk/>
          <pc:sldMk cId="1629914420" sldId="279"/>
        </pc:sldMkLst>
        <pc:spChg chg="add mod">
          <ac:chgData name="Volodymyr Shlapak" userId="85abfaba54e5861e" providerId="LiveId" clId="{044D3437-B6C9-49CA-B249-F596EC5D4DFA}" dt="2024-10-26T05:43:17.294" v="87" actId="1076"/>
          <ac:spMkLst>
            <pc:docMk/>
            <pc:sldMk cId="1629914420" sldId="279"/>
            <ac:spMk id="5" creationId="{F26B5FF6-8D97-CF81-E707-54C036945DF8}"/>
          </ac:spMkLst>
        </pc:spChg>
        <pc:picChg chg="add mod">
          <ac:chgData name="Volodymyr Shlapak" userId="85abfaba54e5861e" providerId="LiveId" clId="{044D3437-B6C9-49CA-B249-F596EC5D4DFA}" dt="2024-10-26T05:42:52.633" v="83" actId="1076"/>
          <ac:picMkLst>
            <pc:docMk/>
            <pc:sldMk cId="1629914420" sldId="279"/>
            <ac:picMk id="3" creationId="{2C43A16F-9D07-E69F-B0B6-3286977A7EF0}"/>
          </ac:picMkLst>
        </pc:picChg>
      </pc:sldChg>
      <pc:sldChg chg="addSp modSp new mod setBg">
        <pc:chgData name="Volodymyr Shlapak" userId="85abfaba54e5861e" providerId="LiveId" clId="{044D3437-B6C9-49CA-B249-F596EC5D4DFA}" dt="2024-10-26T05:44:57.728" v="99" actId="790"/>
        <pc:sldMkLst>
          <pc:docMk/>
          <pc:sldMk cId="2741420266" sldId="280"/>
        </pc:sldMkLst>
        <pc:spChg chg="add mod">
          <ac:chgData name="Volodymyr Shlapak" userId="85abfaba54e5861e" providerId="LiveId" clId="{044D3437-B6C9-49CA-B249-F596EC5D4DFA}" dt="2024-10-26T05:44:20.336" v="95" actId="1076"/>
          <ac:spMkLst>
            <pc:docMk/>
            <pc:sldMk cId="2741420266" sldId="280"/>
            <ac:spMk id="5" creationId="{81E26844-FB24-F746-75EB-A229DFD3209A}"/>
          </ac:spMkLst>
        </pc:spChg>
        <pc:spChg chg="add mod">
          <ac:chgData name="Volodymyr Shlapak" userId="85abfaba54e5861e" providerId="LiveId" clId="{044D3437-B6C9-49CA-B249-F596EC5D4DFA}" dt="2024-10-26T05:44:57.728" v="99" actId="790"/>
          <ac:spMkLst>
            <pc:docMk/>
            <pc:sldMk cId="2741420266" sldId="280"/>
            <ac:spMk id="7" creationId="{99EFEB95-217E-967D-D0B3-629CA2EC0CF8}"/>
          </ac:spMkLst>
        </pc:spChg>
        <pc:spChg chg="add">
          <ac:chgData name="Volodymyr Shlapak" userId="85abfaba54e5861e" providerId="LiveId" clId="{044D3437-B6C9-49CA-B249-F596EC5D4DFA}" dt="2024-10-26T05:43:55.487" v="91" actId="26606"/>
          <ac:spMkLst>
            <pc:docMk/>
            <pc:sldMk cId="2741420266" sldId="280"/>
            <ac:spMk id="8" creationId="{F3060C83-F051-4F0E-ABAD-AA0DFC48B218}"/>
          </ac:spMkLst>
        </pc:spChg>
        <pc:spChg chg="add">
          <ac:chgData name="Volodymyr Shlapak" userId="85abfaba54e5861e" providerId="LiveId" clId="{044D3437-B6C9-49CA-B249-F596EC5D4DFA}" dt="2024-10-26T05:43:55.487" v="91" actId="26606"/>
          <ac:spMkLst>
            <pc:docMk/>
            <pc:sldMk cId="2741420266" sldId="280"/>
            <ac:spMk id="10" creationId="{83C98ABE-055B-441F-B07E-44F97F083C39}"/>
          </ac:spMkLst>
        </pc:spChg>
        <pc:spChg chg="add">
          <ac:chgData name="Volodymyr Shlapak" userId="85abfaba54e5861e" providerId="LiveId" clId="{044D3437-B6C9-49CA-B249-F596EC5D4DFA}" dt="2024-10-26T05:43:55.487" v="91" actId="26606"/>
          <ac:spMkLst>
            <pc:docMk/>
            <pc:sldMk cId="2741420266" sldId="280"/>
            <ac:spMk id="12" creationId="{29FDB030-9B49-4CED-8CCD-4D99382388AC}"/>
          </ac:spMkLst>
        </pc:spChg>
        <pc:spChg chg="add">
          <ac:chgData name="Volodymyr Shlapak" userId="85abfaba54e5861e" providerId="LiveId" clId="{044D3437-B6C9-49CA-B249-F596EC5D4DFA}" dt="2024-10-26T05:43:55.487" v="91" actId="26606"/>
          <ac:spMkLst>
            <pc:docMk/>
            <pc:sldMk cId="2741420266" sldId="280"/>
            <ac:spMk id="14" creationId="{3783CA14-24A1-485C-8B30-D6A5D87987AD}"/>
          </ac:spMkLst>
        </pc:spChg>
        <pc:spChg chg="add">
          <ac:chgData name="Volodymyr Shlapak" userId="85abfaba54e5861e" providerId="LiveId" clId="{044D3437-B6C9-49CA-B249-F596EC5D4DFA}" dt="2024-10-26T05:43:55.487" v="91" actId="26606"/>
          <ac:spMkLst>
            <pc:docMk/>
            <pc:sldMk cId="2741420266" sldId="280"/>
            <ac:spMk id="16" creationId="{9A97C86A-04D6-40F7-AE84-31AB43E6A846}"/>
          </ac:spMkLst>
        </pc:spChg>
        <pc:spChg chg="add">
          <ac:chgData name="Volodymyr Shlapak" userId="85abfaba54e5861e" providerId="LiveId" clId="{044D3437-B6C9-49CA-B249-F596EC5D4DFA}" dt="2024-10-26T05:43:55.487" v="91" actId="26606"/>
          <ac:spMkLst>
            <pc:docMk/>
            <pc:sldMk cId="2741420266" sldId="280"/>
            <ac:spMk id="18" creationId="{FF9F2414-84E8-453E-B1F3-389FDE8192D9}"/>
          </ac:spMkLst>
        </pc:spChg>
        <pc:spChg chg="add">
          <ac:chgData name="Volodymyr Shlapak" userId="85abfaba54e5861e" providerId="LiveId" clId="{044D3437-B6C9-49CA-B249-F596EC5D4DFA}" dt="2024-10-26T05:43:55.487" v="91" actId="26606"/>
          <ac:spMkLst>
            <pc:docMk/>
            <pc:sldMk cId="2741420266" sldId="280"/>
            <ac:spMk id="20" creationId="{3ECA69A1-7536-43AC-85EF-C7106179F5ED}"/>
          </ac:spMkLst>
        </pc:spChg>
        <pc:picChg chg="add mod">
          <ac:chgData name="Volodymyr Shlapak" userId="85abfaba54e5861e" providerId="LiveId" clId="{044D3437-B6C9-49CA-B249-F596EC5D4DFA}" dt="2024-10-26T05:44:17.517" v="94" actId="1076"/>
          <ac:picMkLst>
            <pc:docMk/>
            <pc:sldMk cId="2741420266" sldId="280"/>
            <ac:picMk id="3" creationId="{A4763A57-165B-4AE1-AEB6-9CB23A8C02C2}"/>
          </ac:picMkLst>
        </pc:picChg>
      </pc:sldChg>
      <pc:sldChg chg="addSp delSp modSp new mod setBg">
        <pc:chgData name="Volodymyr Shlapak" userId="85abfaba54e5861e" providerId="LiveId" clId="{044D3437-B6C9-49CA-B249-F596EC5D4DFA}" dt="2024-10-26T05:55:41.880" v="180" actId="14100"/>
        <pc:sldMkLst>
          <pc:docMk/>
          <pc:sldMk cId="3195296866" sldId="281"/>
        </pc:sldMkLst>
        <pc:spChg chg="add mod">
          <ac:chgData name="Volodymyr Shlapak" userId="85abfaba54e5861e" providerId="LiveId" clId="{044D3437-B6C9-49CA-B249-F596EC5D4DFA}" dt="2024-10-26T05:54:55.374" v="174" actId="26606"/>
          <ac:spMkLst>
            <pc:docMk/>
            <pc:sldMk cId="3195296866" sldId="281"/>
            <ac:spMk id="3" creationId="{5DD849FB-FE9B-BD98-48CE-0E5860377134}"/>
          </ac:spMkLst>
        </pc:spChg>
        <pc:grpChg chg="add del">
          <ac:chgData name="Volodymyr Shlapak" userId="85abfaba54e5861e" providerId="LiveId" clId="{044D3437-B6C9-49CA-B249-F596EC5D4DFA}" dt="2024-10-26T05:54:55.374" v="174" actId="26606"/>
          <ac:grpSpMkLst>
            <pc:docMk/>
            <pc:sldMk cId="3195296866" sldId="281"/>
            <ac:grpSpMk id="6151" creationId="{1FD67D68-9B83-C338-8342-3348D8F22347}"/>
          </ac:grpSpMkLst>
        </pc:grpChg>
        <pc:graphicFrameChg chg="add mod ord modGraphic">
          <ac:chgData name="Volodymyr Shlapak" userId="85abfaba54e5861e" providerId="LiveId" clId="{044D3437-B6C9-49CA-B249-F596EC5D4DFA}" dt="2024-10-26T05:54:55.374" v="174" actId="26606"/>
          <ac:graphicFrameMkLst>
            <pc:docMk/>
            <pc:sldMk cId="3195296866" sldId="281"/>
            <ac:graphicFrameMk id="4" creationId="{4C0696A7-CE79-E9ED-1556-710A793B3E50}"/>
          </ac:graphicFrameMkLst>
        </pc:graphicFrameChg>
        <pc:picChg chg="add mod ord">
          <ac:chgData name="Volodymyr Shlapak" userId="85abfaba54e5861e" providerId="LiveId" clId="{044D3437-B6C9-49CA-B249-F596EC5D4DFA}" dt="2024-10-26T05:55:41.880" v="180" actId="14100"/>
          <ac:picMkLst>
            <pc:docMk/>
            <pc:sldMk cId="3195296866" sldId="281"/>
            <ac:picMk id="6" creationId="{7C07DCB2-515A-02EE-24D4-ECEB1E3D6D24}"/>
          </ac:picMkLst>
        </pc:picChg>
        <pc:picChg chg="add del mod">
          <ac:chgData name="Volodymyr Shlapak" userId="85abfaba54e5861e" providerId="LiveId" clId="{044D3437-B6C9-49CA-B249-F596EC5D4DFA}" dt="2024-10-26T05:54:58.658" v="175" actId="21"/>
          <ac:picMkLst>
            <pc:docMk/>
            <pc:sldMk cId="3195296866" sldId="281"/>
            <ac:picMk id="6146" creationId="{C73BD0E0-D0A0-37EB-0224-23E40C7A2D08}"/>
          </ac:picMkLst>
        </pc:picChg>
      </pc:sldChg>
      <pc:sldChg chg="addSp modSp new mod setBg">
        <pc:chgData name="Volodymyr Shlapak" userId="85abfaba54e5861e" providerId="LiveId" clId="{044D3437-B6C9-49CA-B249-F596EC5D4DFA}" dt="2024-10-26T05:58:46.175" v="215" actId="14100"/>
        <pc:sldMkLst>
          <pc:docMk/>
          <pc:sldMk cId="526281310" sldId="282"/>
        </pc:sldMkLst>
        <pc:spChg chg="add mod">
          <ac:chgData name="Volodymyr Shlapak" userId="85abfaba54e5861e" providerId="LiveId" clId="{044D3437-B6C9-49CA-B249-F596EC5D4DFA}" dt="2024-10-26T05:58:46.175" v="215" actId="14100"/>
          <ac:spMkLst>
            <pc:docMk/>
            <pc:sldMk cId="526281310" sldId="282"/>
            <ac:spMk id="3" creationId="{F69ED552-6F38-C771-B1E2-6F4FDEC4E868}"/>
          </ac:spMkLst>
        </pc:spChg>
        <pc:picChg chg="add mod">
          <ac:chgData name="Volodymyr Shlapak" userId="85abfaba54e5861e" providerId="LiveId" clId="{044D3437-B6C9-49CA-B249-F596EC5D4DFA}" dt="2024-10-26T05:58:24.480" v="207" actId="26606"/>
          <ac:picMkLst>
            <pc:docMk/>
            <pc:sldMk cId="526281310" sldId="282"/>
            <ac:picMk id="5" creationId="{26E09541-E469-D1E9-7C19-872D45C962C2}"/>
          </ac:picMkLst>
        </pc:picChg>
        <pc:cxnChg chg="add">
          <ac:chgData name="Volodymyr Shlapak" userId="85abfaba54e5861e" providerId="LiveId" clId="{044D3437-B6C9-49CA-B249-F596EC5D4DFA}" dt="2024-10-26T05:58:24.480" v="207" actId="26606"/>
          <ac:cxnSpMkLst>
            <pc:docMk/>
            <pc:sldMk cId="526281310" sldId="282"/>
            <ac:cxnSpMk id="10" creationId="{22F6364A-B358-4BEE-B158-0734D2C938D4}"/>
          </ac:cxnSpMkLst>
        </pc:cxnChg>
      </pc:sldChg>
      <pc:sldChg chg="addSp delSp new del mod">
        <pc:chgData name="Volodymyr Shlapak" userId="85abfaba54e5861e" providerId="LiveId" clId="{044D3437-B6C9-49CA-B249-F596EC5D4DFA}" dt="2024-10-26T05:58:03.558" v="202" actId="680"/>
        <pc:sldMkLst>
          <pc:docMk/>
          <pc:sldMk cId="3882359621" sldId="282"/>
        </pc:sldMkLst>
        <pc:picChg chg="add del">
          <ac:chgData name="Volodymyr Shlapak" userId="85abfaba54e5861e" providerId="LiveId" clId="{044D3437-B6C9-49CA-B249-F596EC5D4DFA}" dt="2024-10-26T05:58:02.322" v="201" actId="22"/>
          <ac:picMkLst>
            <pc:docMk/>
            <pc:sldMk cId="3882359621" sldId="282"/>
            <ac:picMk id="3" creationId="{EF7BB943-188B-13E8-7FBF-DF3C36D31DF2}"/>
          </ac:picMkLst>
        </pc:picChg>
      </pc:sldChg>
      <pc:sldChg chg="addSp delSp modSp add mod modClrScheme chgLayout">
        <pc:chgData name="Volodymyr Shlapak" userId="85abfaba54e5861e" providerId="LiveId" clId="{044D3437-B6C9-49CA-B249-F596EC5D4DFA}" dt="2024-10-26T07:33:14.630" v="304" actId="27636"/>
        <pc:sldMkLst>
          <pc:docMk/>
          <pc:sldMk cId="839402740" sldId="312"/>
        </pc:sldMkLst>
        <pc:spChg chg="mod ord modVis">
          <ac:chgData name="Volodymyr Shlapak" userId="85abfaba54e5861e" providerId="LiveId" clId="{044D3437-B6C9-49CA-B249-F596EC5D4DFA}" dt="2024-10-26T07:33:12.173" v="302" actId="26606"/>
          <ac:spMkLst>
            <pc:docMk/>
            <pc:sldMk cId="839402740" sldId="312"/>
            <ac:spMk id="3" creationId="{A734E2EC-7405-2A62-940B-47EB7719F63E}"/>
          </ac:spMkLst>
        </pc:spChg>
        <pc:spChg chg="add del mod">
          <ac:chgData name="Volodymyr Shlapak" userId="85abfaba54e5861e" providerId="LiveId" clId="{044D3437-B6C9-49CA-B249-F596EC5D4DFA}" dt="2024-10-26T07:08:54.656" v="223"/>
          <ac:spMkLst>
            <pc:docMk/>
            <pc:sldMk cId="839402740" sldId="312"/>
            <ac:spMk id="5" creationId="{4B538E33-D494-0941-5957-AEB7C69C2DED}"/>
          </ac:spMkLst>
        </pc:spChg>
        <pc:spChg chg="add del mod">
          <ac:chgData name="Volodymyr Shlapak" userId="85abfaba54e5861e" providerId="LiveId" clId="{044D3437-B6C9-49CA-B249-F596EC5D4DFA}" dt="2024-10-26T07:07:29.381" v="220" actId="478"/>
          <ac:spMkLst>
            <pc:docMk/>
            <pc:sldMk cId="839402740" sldId="312"/>
            <ac:spMk id="7" creationId="{3F93D6CD-D2FE-FFB4-234D-10E15D538862}"/>
          </ac:spMkLst>
        </pc:spChg>
        <pc:spChg chg="add del mod">
          <ac:chgData name="Volodymyr Shlapak" userId="85abfaba54e5861e" providerId="LiveId" clId="{044D3437-B6C9-49CA-B249-F596EC5D4DFA}" dt="2024-10-26T07:12:04.971" v="237"/>
          <ac:spMkLst>
            <pc:docMk/>
            <pc:sldMk cId="839402740" sldId="312"/>
            <ac:spMk id="8" creationId="{B1D40658-E0BA-E2AE-1E4B-297C20966728}"/>
          </ac:spMkLst>
        </pc:spChg>
        <pc:spChg chg="mod">
          <ac:chgData name="Volodymyr Shlapak" userId="85abfaba54e5861e" providerId="LiveId" clId="{044D3437-B6C9-49CA-B249-F596EC5D4DFA}" dt="2024-10-26T07:33:12.173" v="302" actId="26606"/>
          <ac:spMkLst>
            <pc:docMk/>
            <pc:sldMk cId="839402740" sldId="312"/>
            <ac:spMk id="10" creationId="{1C660B10-D622-7696-9B8F-A29742AFB9BC}"/>
          </ac:spMkLst>
        </pc:spChg>
        <pc:spChg chg="del">
          <ac:chgData name="Volodymyr Shlapak" userId="85abfaba54e5861e" providerId="LiveId" clId="{044D3437-B6C9-49CA-B249-F596EC5D4DFA}" dt="2024-10-26T07:07:27.652" v="219" actId="478"/>
          <ac:spMkLst>
            <pc:docMk/>
            <pc:sldMk cId="839402740" sldId="312"/>
            <ac:spMk id="11" creationId="{D0739B64-C005-FA51-D057-C4B59A15B6CE}"/>
          </ac:spMkLst>
        </pc:spChg>
        <pc:spChg chg="add mod">
          <ac:chgData name="Volodymyr Shlapak" userId="85abfaba54e5861e" providerId="LiveId" clId="{044D3437-B6C9-49CA-B249-F596EC5D4DFA}" dt="2024-10-26T07:33:14.630" v="304" actId="27636"/>
          <ac:spMkLst>
            <pc:docMk/>
            <pc:sldMk cId="839402740" sldId="312"/>
            <ac:spMk id="1032" creationId="{1ED9654E-46BA-7714-D351-84DBD7D69418}"/>
          </ac:spMkLst>
        </pc:spChg>
        <pc:spChg chg="add del mod">
          <ac:chgData name="Volodymyr Shlapak" userId="85abfaba54e5861e" providerId="LiveId" clId="{044D3437-B6C9-49CA-B249-F596EC5D4DFA}" dt="2024-10-26T07:12:11.152" v="239" actId="26606"/>
          <ac:spMkLst>
            <pc:docMk/>
            <pc:sldMk cId="839402740" sldId="312"/>
            <ac:spMk id="1035" creationId="{3C83C675-60A1-D58F-5B84-4A3D546ED05A}"/>
          </ac:spMkLst>
        </pc:spChg>
        <pc:picChg chg="del">
          <ac:chgData name="Volodymyr Shlapak" userId="85abfaba54e5861e" providerId="LiveId" clId="{044D3437-B6C9-49CA-B249-F596EC5D4DFA}" dt="2024-10-26T07:01:19.471" v="218" actId="478"/>
          <ac:picMkLst>
            <pc:docMk/>
            <pc:sldMk cId="839402740" sldId="312"/>
            <ac:picMk id="2" creationId="{02CEEF80-B704-BC6A-2F58-A5F05885907E}"/>
          </ac:picMkLst>
        </pc:picChg>
        <pc:picChg chg="add mod">
          <ac:chgData name="Volodymyr Shlapak" userId="85abfaba54e5861e" providerId="LiveId" clId="{044D3437-B6C9-49CA-B249-F596EC5D4DFA}" dt="2024-10-26T07:12:04.946" v="236"/>
          <ac:picMkLst>
            <pc:docMk/>
            <pc:sldMk cId="839402740" sldId="312"/>
            <ac:picMk id="9" creationId="{7CAD53EB-4FF9-42E8-C8FC-9BC2F0A23021}"/>
          </ac:picMkLst>
        </pc:picChg>
        <pc:picChg chg="add del mod">
          <ac:chgData name="Volodymyr Shlapak" userId="85abfaba54e5861e" providerId="LiveId" clId="{044D3437-B6C9-49CA-B249-F596EC5D4DFA}" dt="2024-10-26T07:09:02.660" v="224" actId="478"/>
          <ac:picMkLst>
            <pc:docMk/>
            <pc:sldMk cId="839402740" sldId="312"/>
            <ac:picMk id="1026" creationId="{08A8FE2D-FFF5-668B-3090-2726530DEAC6}"/>
          </ac:picMkLst>
        </pc:picChg>
        <pc:picChg chg="add mod">
          <ac:chgData name="Volodymyr Shlapak" userId="85abfaba54e5861e" providerId="LiveId" clId="{044D3437-B6C9-49CA-B249-F596EC5D4DFA}" dt="2024-10-26T07:12:01.427" v="234"/>
          <ac:picMkLst>
            <pc:docMk/>
            <pc:sldMk cId="839402740" sldId="312"/>
            <ac:picMk id="1028" creationId="{1773405F-C7DB-B04B-A377-F4827FF6BC24}"/>
          </ac:picMkLst>
        </pc:picChg>
        <pc:picChg chg="add mod">
          <ac:chgData name="Volodymyr Shlapak" userId="85abfaba54e5861e" providerId="LiveId" clId="{044D3437-B6C9-49CA-B249-F596EC5D4DFA}" dt="2024-10-26T07:33:12.173" v="302" actId="26606"/>
          <ac:picMkLst>
            <pc:docMk/>
            <pc:sldMk cId="839402740" sldId="312"/>
            <ac:picMk id="1030" creationId="{15F96F64-1AC6-BC14-5EBE-09AAC43DA8E7}"/>
          </ac:picMkLst>
        </pc:picChg>
      </pc:sldChg>
      <pc:sldChg chg="addSp delSp modSp add mod">
        <pc:chgData name="Volodymyr Shlapak" userId="85abfaba54e5861e" providerId="LiveId" clId="{044D3437-B6C9-49CA-B249-F596EC5D4DFA}" dt="2024-10-26T08:23:11.627" v="326" actId="478"/>
        <pc:sldMkLst>
          <pc:docMk/>
          <pc:sldMk cId="1561576881" sldId="313"/>
        </pc:sldMkLst>
        <pc:spChg chg="mod">
          <ac:chgData name="Volodymyr Shlapak" userId="85abfaba54e5861e" providerId="LiveId" clId="{044D3437-B6C9-49CA-B249-F596EC5D4DFA}" dt="2024-10-26T08:21:13.938" v="313" actId="1076"/>
          <ac:spMkLst>
            <pc:docMk/>
            <pc:sldMk cId="1561576881" sldId="313"/>
            <ac:spMk id="2" creationId="{B343DF09-F4AB-AF9C-9C7E-523E5A75E9BF}"/>
          </ac:spMkLst>
        </pc:spChg>
        <pc:spChg chg="mod">
          <ac:chgData name="Volodymyr Shlapak" userId="85abfaba54e5861e" providerId="LiveId" clId="{044D3437-B6C9-49CA-B249-F596EC5D4DFA}" dt="2024-10-26T08:22:01.782" v="320" actId="790"/>
          <ac:spMkLst>
            <pc:docMk/>
            <pc:sldMk cId="1561576881" sldId="313"/>
            <ac:spMk id="3" creationId="{051F77CF-C2A5-4152-8446-F81D216035C0}"/>
          </ac:spMkLst>
        </pc:spChg>
        <pc:spChg chg="mod">
          <ac:chgData name="Volodymyr Shlapak" userId="85abfaba54e5861e" providerId="LiveId" clId="{044D3437-B6C9-49CA-B249-F596EC5D4DFA}" dt="2024-10-26T08:22:01.782" v="320" actId="790"/>
          <ac:spMkLst>
            <pc:docMk/>
            <pc:sldMk cId="1561576881" sldId="313"/>
            <ac:spMk id="4" creationId="{E17844B5-EF5A-F0A0-6351-39F6694B056F}"/>
          </ac:spMkLst>
        </pc:spChg>
        <pc:spChg chg="mod">
          <ac:chgData name="Volodymyr Shlapak" userId="85abfaba54e5861e" providerId="LiveId" clId="{044D3437-B6C9-49CA-B249-F596EC5D4DFA}" dt="2024-10-26T08:22:01.782" v="320" actId="790"/>
          <ac:spMkLst>
            <pc:docMk/>
            <pc:sldMk cId="1561576881" sldId="313"/>
            <ac:spMk id="5" creationId="{3437F615-D40F-B350-A185-0A2EF1DAC0F2}"/>
          </ac:spMkLst>
        </pc:spChg>
        <pc:spChg chg="mod">
          <ac:chgData name="Volodymyr Shlapak" userId="85abfaba54e5861e" providerId="LiveId" clId="{044D3437-B6C9-49CA-B249-F596EC5D4DFA}" dt="2024-10-26T08:22:01.782" v="320" actId="790"/>
          <ac:spMkLst>
            <pc:docMk/>
            <pc:sldMk cId="1561576881" sldId="313"/>
            <ac:spMk id="6" creationId="{C01BE362-BB60-18FD-7848-FF35F0338E47}"/>
          </ac:spMkLst>
        </pc:spChg>
        <pc:spChg chg="add del mod">
          <ac:chgData name="Volodymyr Shlapak" userId="85abfaba54e5861e" providerId="LiveId" clId="{044D3437-B6C9-49CA-B249-F596EC5D4DFA}" dt="2024-10-26T08:23:11.627" v="326" actId="478"/>
          <ac:spMkLst>
            <pc:docMk/>
            <pc:sldMk cId="1561576881" sldId="313"/>
            <ac:spMk id="7" creationId="{7DB0160C-E371-CCCA-064D-2F8714D4C4BF}"/>
          </ac:spMkLst>
        </pc:spChg>
        <pc:spChg chg="mod">
          <ac:chgData name="Volodymyr Shlapak" userId="85abfaba54e5861e" providerId="LiveId" clId="{044D3437-B6C9-49CA-B249-F596EC5D4DFA}" dt="2024-10-26T08:22:01.782" v="320" actId="790"/>
          <ac:spMkLst>
            <pc:docMk/>
            <pc:sldMk cId="1561576881" sldId="313"/>
            <ac:spMk id="8" creationId="{31C9060C-F140-D9D7-2635-9811FBB4C691}"/>
          </ac:spMkLst>
        </pc:spChg>
        <pc:spChg chg="add del mod">
          <ac:chgData name="Volodymyr Shlapak" userId="85abfaba54e5861e" providerId="LiveId" clId="{044D3437-B6C9-49CA-B249-F596EC5D4DFA}" dt="2024-10-26T08:23:11.627" v="326" actId="478"/>
          <ac:spMkLst>
            <pc:docMk/>
            <pc:sldMk cId="1561576881" sldId="313"/>
            <ac:spMk id="9" creationId="{586E0CA3-5D8B-232A-0072-83C4E562DCE1}"/>
          </ac:spMkLst>
        </pc:spChg>
        <pc:spChg chg="add del mod">
          <ac:chgData name="Volodymyr Shlapak" userId="85abfaba54e5861e" providerId="LiveId" clId="{044D3437-B6C9-49CA-B249-F596EC5D4DFA}" dt="2024-10-26T08:23:11.627" v="326" actId="478"/>
          <ac:spMkLst>
            <pc:docMk/>
            <pc:sldMk cId="1561576881" sldId="313"/>
            <ac:spMk id="11" creationId="{370134FC-F7E1-7890-460D-10CB769EE676}"/>
          </ac:spMkLst>
        </pc:spChg>
        <pc:spChg chg="add del mod">
          <ac:chgData name="Volodymyr Shlapak" userId="85abfaba54e5861e" providerId="LiveId" clId="{044D3437-B6C9-49CA-B249-F596EC5D4DFA}" dt="2024-10-26T08:23:11.627" v="326" actId="478"/>
          <ac:spMkLst>
            <pc:docMk/>
            <pc:sldMk cId="1561576881" sldId="313"/>
            <ac:spMk id="13" creationId="{48CEDE0B-0D78-AB3C-DC8C-9E086A144913}"/>
          </ac:spMkLst>
        </pc:spChg>
      </pc:sldChg>
      <pc:sldChg chg="addSp delSp modSp add mod">
        <pc:chgData name="Volodymyr Shlapak" userId="85abfaba54e5861e" providerId="LiveId" clId="{044D3437-B6C9-49CA-B249-F596EC5D4DFA}" dt="2024-10-26T08:23:33.206" v="327" actId="1076"/>
        <pc:sldMkLst>
          <pc:docMk/>
          <pc:sldMk cId="3093028035" sldId="314"/>
        </pc:sldMkLst>
        <pc:spChg chg="mod">
          <ac:chgData name="Volodymyr Shlapak" userId="85abfaba54e5861e" providerId="LiveId" clId="{044D3437-B6C9-49CA-B249-F596EC5D4DFA}" dt="2024-10-26T08:23:33.206" v="327" actId="1076"/>
          <ac:spMkLst>
            <pc:docMk/>
            <pc:sldMk cId="3093028035" sldId="314"/>
            <ac:spMk id="2" creationId="{E6070E4D-5A0C-7FA7-AAB4-19CED1C21990}"/>
          </ac:spMkLst>
        </pc:spChg>
        <pc:spChg chg="mod">
          <ac:chgData name="Volodymyr Shlapak" userId="85abfaba54e5861e" providerId="LiveId" clId="{044D3437-B6C9-49CA-B249-F596EC5D4DFA}" dt="2024-10-26T07:13:24.531" v="250" actId="790"/>
          <ac:spMkLst>
            <pc:docMk/>
            <pc:sldMk cId="3093028035" sldId="314"/>
            <ac:spMk id="4" creationId="{F0282345-7A61-0F32-46DF-A443F74B2181}"/>
          </ac:spMkLst>
        </pc:spChg>
        <pc:spChg chg="mod">
          <ac:chgData name="Volodymyr Shlapak" userId="85abfaba54e5861e" providerId="LiveId" clId="{044D3437-B6C9-49CA-B249-F596EC5D4DFA}" dt="2024-10-26T07:13:24.531" v="250" actId="790"/>
          <ac:spMkLst>
            <pc:docMk/>
            <pc:sldMk cId="3093028035" sldId="314"/>
            <ac:spMk id="5" creationId="{A777A69E-76C5-8851-B206-54EA6F1CD95A}"/>
          </ac:spMkLst>
        </pc:spChg>
        <pc:spChg chg="mod">
          <ac:chgData name="Volodymyr Shlapak" userId="85abfaba54e5861e" providerId="LiveId" clId="{044D3437-B6C9-49CA-B249-F596EC5D4DFA}" dt="2024-10-26T07:14:28.312" v="255" actId="1076"/>
          <ac:spMkLst>
            <pc:docMk/>
            <pc:sldMk cId="3093028035" sldId="314"/>
            <ac:spMk id="6" creationId="{86CC6722-E194-179D-A40B-F2B0F7277110}"/>
          </ac:spMkLst>
        </pc:spChg>
        <pc:spChg chg="mod">
          <ac:chgData name="Volodymyr Shlapak" userId="85abfaba54e5861e" providerId="LiveId" clId="{044D3437-B6C9-49CA-B249-F596EC5D4DFA}" dt="2024-10-26T07:14:30.592" v="256" actId="1076"/>
          <ac:spMkLst>
            <pc:docMk/>
            <pc:sldMk cId="3093028035" sldId="314"/>
            <ac:spMk id="7" creationId="{C0D559CA-1D3C-E2F6-4C0A-76379AE8115F}"/>
          </ac:spMkLst>
        </pc:spChg>
        <pc:spChg chg="add del mod">
          <ac:chgData name="Volodymyr Shlapak" userId="85abfaba54e5861e" providerId="LiveId" clId="{044D3437-B6C9-49CA-B249-F596EC5D4DFA}" dt="2024-10-26T07:13:34.615" v="253"/>
          <ac:spMkLst>
            <pc:docMk/>
            <pc:sldMk cId="3093028035" sldId="314"/>
            <ac:spMk id="10" creationId="{18EB6EEE-40B3-D06C-D79E-43B39A03F021}"/>
          </ac:spMkLst>
        </pc:spChg>
        <pc:spChg chg="add del mod">
          <ac:chgData name="Volodymyr Shlapak" userId="85abfaba54e5861e" providerId="LiveId" clId="{044D3437-B6C9-49CA-B249-F596EC5D4DFA}" dt="2024-10-26T07:15:17.138" v="267"/>
          <ac:spMkLst>
            <pc:docMk/>
            <pc:sldMk cId="3093028035" sldId="314"/>
            <ac:spMk id="11" creationId="{A69CA3F3-F54D-6B75-0723-E07407E98476}"/>
          </ac:spMkLst>
        </pc:spChg>
        <pc:picChg chg="del">
          <ac:chgData name="Volodymyr Shlapak" userId="85abfaba54e5861e" providerId="LiveId" clId="{044D3437-B6C9-49CA-B249-F596EC5D4DFA}" dt="2024-10-26T07:12:36.629" v="242" actId="478"/>
          <ac:picMkLst>
            <pc:docMk/>
            <pc:sldMk cId="3093028035" sldId="314"/>
            <ac:picMk id="9" creationId="{D09BBD9F-5209-4904-5241-1F246F8E521D}"/>
          </ac:picMkLst>
        </pc:picChg>
        <pc:picChg chg="add mod">
          <ac:chgData name="Volodymyr Shlapak" userId="85abfaba54e5861e" providerId="LiveId" clId="{044D3437-B6C9-49CA-B249-F596EC5D4DFA}" dt="2024-10-26T07:15:08.887" v="264"/>
          <ac:picMkLst>
            <pc:docMk/>
            <pc:sldMk cId="3093028035" sldId="314"/>
            <ac:picMk id="12" creationId="{C7F9C8C8-F6BF-ECE2-7D6C-85342AD0FFEA}"/>
          </ac:picMkLst>
        </pc:picChg>
        <pc:picChg chg="add mod">
          <ac:chgData name="Volodymyr Shlapak" userId="85abfaba54e5861e" providerId="LiveId" clId="{044D3437-B6C9-49CA-B249-F596EC5D4DFA}" dt="2024-10-26T07:15:22.390" v="269" actId="962"/>
          <ac:picMkLst>
            <pc:docMk/>
            <pc:sldMk cId="3093028035" sldId="314"/>
            <ac:picMk id="13" creationId="{F6E53088-4BDC-364E-E472-E41FC951913F}"/>
          </ac:picMkLst>
        </pc:picChg>
        <pc:picChg chg="add">
          <ac:chgData name="Volodymyr Shlapak" userId="85abfaba54e5861e" providerId="LiveId" clId="{044D3437-B6C9-49CA-B249-F596EC5D4DFA}" dt="2024-10-26T07:12:32.140" v="241"/>
          <ac:picMkLst>
            <pc:docMk/>
            <pc:sldMk cId="3093028035" sldId="314"/>
            <ac:picMk id="2050" creationId="{65E41CD7-49AE-6B39-62D8-04E87FBE0C03}"/>
          </ac:picMkLst>
        </pc:picChg>
        <pc:picChg chg="add mod">
          <ac:chgData name="Volodymyr Shlapak" userId="85abfaba54e5861e" providerId="LiveId" clId="{044D3437-B6C9-49CA-B249-F596EC5D4DFA}" dt="2024-10-26T07:12:46.189" v="246"/>
          <ac:picMkLst>
            <pc:docMk/>
            <pc:sldMk cId="3093028035" sldId="314"/>
            <ac:picMk id="2052" creationId="{FA264521-1E25-A1F4-0841-2A2195CB2BC2}"/>
          </ac:picMkLst>
        </pc:picChg>
        <pc:picChg chg="add del mod">
          <ac:chgData name="Volodymyr Shlapak" userId="85abfaba54e5861e" providerId="LiveId" clId="{044D3437-B6C9-49CA-B249-F596EC5D4DFA}" dt="2024-10-26T07:15:03.553" v="262" actId="478"/>
          <ac:picMkLst>
            <pc:docMk/>
            <pc:sldMk cId="3093028035" sldId="314"/>
            <ac:picMk id="2054" creationId="{D5126837-B025-7D55-82E2-54B6FDF89047}"/>
          </ac:picMkLst>
        </pc:picChg>
        <pc:picChg chg="add del mod">
          <ac:chgData name="Volodymyr Shlapak" userId="85abfaba54e5861e" providerId="LiveId" clId="{044D3437-B6C9-49CA-B249-F596EC5D4DFA}" dt="2024-10-26T07:15:01.969" v="261" actId="21"/>
          <ac:picMkLst>
            <pc:docMk/>
            <pc:sldMk cId="3093028035" sldId="314"/>
            <ac:picMk id="2056" creationId="{C7F9C8C8-F6BF-ECE2-7D6C-85342AD0FFEA}"/>
          </ac:picMkLst>
        </pc:picChg>
      </pc:sldChg>
      <pc:sldChg chg="delSp modSp add del mod">
        <pc:chgData name="Volodymyr Shlapak" userId="85abfaba54e5861e" providerId="LiveId" clId="{044D3437-B6C9-49CA-B249-F596EC5D4DFA}" dt="2024-10-26T07:11:01.402" v="230" actId="47"/>
        <pc:sldMkLst>
          <pc:docMk/>
          <pc:sldMk cId="0" sldId="315"/>
        </pc:sldMkLst>
        <pc:spChg chg="mod">
          <ac:chgData name="Volodymyr Shlapak" userId="85abfaba54e5861e" providerId="LiveId" clId="{044D3437-B6C9-49CA-B249-F596EC5D4DFA}" dt="2024-10-26T07:10:53.869" v="229" actId="1076"/>
          <ac:spMkLst>
            <pc:docMk/>
            <pc:sldMk cId="0" sldId="315"/>
            <ac:spMk id="4" creationId="{00000000-0000-0000-0000-000000000000}"/>
          </ac:spMkLst>
        </pc:spChg>
        <pc:spChg chg="del">
          <ac:chgData name="Volodymyr Shlapak" userId="85abfaba54e5861e" providerId="LiveId" clId="{044D3437-B6C9-49CA-B249-F596EC5D4DFA}" dt="2024-10-26T07:10:44.906" v="227" actId="478"/>
          <ac:spMkLst>
            <pc:docMk/>
            <pc:sldMk cId="0" sldId="315"/>
            <ac:spMk id="5" creationId="{00000000-0000-0000-0000-000000000000}"/>
          </ac:spMkLst>
        </pc:spChg>
        <pc:graphicFrameChg chg="mod modGraphic">
          <ac:chgData name="Volodymyr Shlapak" userId="85abfaba54e5861e" providerId="LiveId" clId="{044D3437-B6C9-49CA-B249-F596EC5D4DFA}" dt="2024-10-26T07:10:50.291" v="228" actId="1076"/>
          <ac:graphicFrameMkLst>
            <pc:docMk/>
            <pc:sldMk cId="0" sldId="315"/>
            <ac:graphicFrameMk id="2" creationId="{00000000-0000-0000-0000-000000000000}"/>
          </ac:graphicFrameMkLst>
        </pc:graphicFrameChg>
      </pc:sldChg>
      <pc:sldChg chg="addSp modSp add mod">
        <pc:chgData name="Volodymyr Shlapak" userId="85abfaba54e5861e" providerId="LiveId" clId="{044D3437-B6C9-49CA-B249-F596EC5D4DFA}" dt="2024-10-26T07:34:14.295" v="310" actId="1076"/>
        <pc:sldMkLst>
          <pc:docMk/>
          <pc:sldMk cId="266169169" sldId="315"/>
        </pc:sldMkLst>
        <pc:spChg chg="mod">
          <ac:chgData name="Volodymyr Shlapak" userId="85abfaba54e5861e" providerId="LiveId" clId="{044D3437-B6C9-49CA-B249-F596EC5D4DFA}" dt="2024-10-26T07:33:38.679" v="308" actId="14100"/>
          <ac:spMkLst>
            <pc:docMk/>
            <pc:sldMk cId="266169169" sldId="315"/>
            <ac:spMk id="3" creationId="{7AAAFF8E-883A-6980-63E4-5029F69449E8}"/>
          </ac:spMkLst>
        </pc:spChg>
        <pc:spChg chg="add mod">
          <ac:chgData name="Volodymyr Shlapak" userId="85abfaba54e5861e" providerId="LiveId" clId="{044D3437-B6C9-49CA-B249-F596EC5D4DFA}" dt="2024-10-26T07:34:14.295" v="310" actId="1076"/>
          <ac:spMkLst>
            <pc:docMk/>
            <pc:sldMk cId="266169169" sldId="315"/>
            <ac:spMk id="4" creationId="{0CCFCDA5-42B0-734B-10F6-CE09AC6B3314}"/>
          </ac:spMkLst>
        </pc:spChg>
      </pc:sldChg>
      <pc:sldChg chg="addSp delSp modSp add mod modTransition modClrScheme chgLayout">
        <pc:chgData name="Volodymyr Shlapak" userId="85abfaba54e5861e" providerId="LiveId" clId="{044D3437-B6C9-49CA-B249-F596EC5D4DFA}" dt="2024-10-26T07:28:19.734" v="296" actId="26606"/>
        <pc:sldMkLst>
          <pc:docMk/>
          <pc:sldMk cId="1973129121" sldId="316"/>
        </pc:sldMkLst>
        <pc:spChg chg="mod ord">
          <ac:chgData name="Volodymyr Shlapak" userId="85abfaba54e5861e" providerId="LiveId" clId="{044D3437-B6C9-49CA-B249-F596EC5D4DFA}" dt="2024-10-26T07:28:19.734" v="296" actId="26606"/>
          <ac:spMkLst>
            <pc:docMk/>
            <pc:sldMk cId="1973129121" sldId="316"/>
            <ac:spMk id="2" creationId="{6E5A2278-56B5-0572-22BF-DD715DA46C27}"/>
          </ac:spMkLst>
        </pc:spChg>
        <pc:spChg chg="mod ord">
          <ac:chgData name="Volodymyr Shlapak" userId="85abfaba54e5861e" providerId="LiveId" clId="{044D3437-B6C9-49CA-B249-F596EC5D4DFA}" dt="2024-10-26T07:28:19.734" v="296" actId="26606"/>
          <ac:spMkLst>
            <pc:docMk/>
            <pc:sldMk cId="1973129121" sldId="316"/>
            <ac:spMk id="3" creationId="{9B5B9776-6EEE-5D66-3116-755D67319193}"/>
          </ac:spMkLst>
        </pc:spChg>
        <pc:spChg chg="mod">
          <ac:chgData name="Volodymyr Shlapak" userId="85abfaba54e5861e" providerId="LiveId" clId="{044D3437-B6C9-49CA-B249-F596EC5D4DFA}" dt="2024-10-26T07:28:19.734" v="296" actId="26606"/>
          <ac:spMkLst>
            <pc:docMk/>
            <pc:sldMk cId="1973129121" sldId="316"/>
            <ac:spMk id="5" creationId="{AADABFE4-EAA2-57D8-D9FE-079D07DB686C}"/>
          </ac:spMkLst>
        </pc:spChg>
        <pc:spChg chg="add del mod">
          <ac:chgData name="Volodymyr Shlapak" userId="85abfaba54e5861e" providerId="LiveId" clId="{044D3437-B6C9-49CA-B249-F596EC5D4DFA}" dt="2024-10-26T07:27:50.469" v="292"/>
          <ac:spMkLst>
            <pc:docMk/>
            <pc:sldMk cId="1973129121" sldId="316"/>
            <ac:spMk id="7" creationId="{7612E29B-3403-228E-A685-CD73A243F5A8}"/>
          </ac:spMkLst>
        </pc:spChg>
        <pc:spChg chg="add del mod">
          <ac:chgData name="Volodymyr Shlapak" userId="85abfaba54e5861e" providerId="LiveId" clId="{044D3437-B6C9-49CA-B249-F596EC5D4DFA}" dt="2024-10-26T07:28:11.097" v="294" actId="26606"/>
          <ac:spMkLst>
            <pc:docMk/>
            <pc:sldMk cId="1973129121" sldId="316"/>
            <ac:spMk id="3079" creationId="{758DD776-2A66-2A56-A236-4F61717A4A24}"/>
          </ac:spMkLst>
        </pc:spChg>
        <pc:spChg chg="add del mod">
          <ac:chgData name="Volodymyr Shlapak" userId="85abfaba54e5861e" providerId="LiveId" clId="{044D3437-B6C9-49CA-B249-F596EC5D4DFA}" dt="2024-10-26T07:28:19.734" v="296" actId="26606"/>
          <ac:spMkLst>
            <pc:docMk/>
            <pc:sldMk cId="1973129121" sldId="316"/>
            <ac:spMk id="3081" creationId="{6756B451-A837-D1A1-6014-723AA45899C8}"/>
          </ac:spMkLst>
        </pc:spChg>
        <pc:spChg chg="add del mod">
          <ac:chgData name="Volodymyr Shlapak" userId="85abfaba54e5861e" providerId="LiveId" clId="{044D3437-B6C9-49CA-B249-F596EC5D4DFA}" dt="2024-10-26T07:28:19.734" v="296" actId="26606"/>
          <ac:spMkLst>
            <pc:docMk/>
            <pc:sldMk cId="1973129121" sldId="316"/>
            <ac:spMk id="3082" creationId="{1413F62D-67AB-6302-4524-02069B1ABDFA}"/>
          </ac:spMkLst>
        </pc:spChg>
        <pc:picChg chg="del">
          <ac:chgData name="Volodymyr Shlapak" userId="85abfaba54e5861e" providerId="LiveId" clId="{044D3437-B6C9-49CA-B249-F596EC5D4DFA}" dt="2024-10-26T07:27:16" v="291" actId="478"/>
          <ac:picMkLst>
            <pc:docMk/>
            <pc:sldMk cId="1973129121" sldId="316"/>
            <ac:picMk id="6" creationId="{14616D68-ECF5-CFBD-4BEA-F2B974146DF3}"/>
          </ac:picMkLst>
        </pc:picChg>
        <pc:picChg chg="add mod ord">
          <ac:chgData name="Volodymyr Shlapak" userId="85abfaba54e5861e" providerId="LiveId" clId="{044D3437-B6C9-49CA-B249-F596EC5D4DFA}" dt="2024-10-26T07:28:19.734" v="296" actId="26606"/>
          <ac:picMkLst>
            <pc:docMk/>
            <pc:sldMk cId="1973129121" sldId="316"/>
            <ac:picMk id="3074" creationId="{685F33AA-A61C-0C29-F62D-D841C46C14F4}"/>
          </ac:picMkLst>
        </pc:picChg>
      </pc:sldChg>
      <pc:sldChg chg="modSp add mod">
        <pc:chgData name="Volodymyr Shlapak" userId="85abfaba54e5861e" providerId="LiveId" clId="{044D3437-B6C9-49CA-B249-F596EC5D4DFA}" dt="2024-10-26T07:27:05.224" v="290" actId="255"/>
        <pc:sldMkLst>
          <pc:docMk/>
          <pc:sldMk cId="3156443706" sldId="317"/>
        </pc:sldMkLst>
        <pc:spChg chg="mod">
          <ac:chgData name="Volodymyr Shlapak" userId="85abfaba54e5861e" providerId="LiveId" clId="{044D3437-B6C9-49CA-B249-F596EC5D4DFA}" dt="2024-10-26T07:26:25.505" v="287" actId="313"/>
          <ac:spMkLst>
            <pc:docMk/>
            <pc:sldMk cId="3156443706" sldId="317"/>
            <ac:spMk id="3" creationId="{354CEE05-C10F-3AB6-F18A-8DDA436E260D}"/>
          </ac:spMkLst>
        </pc:spChg>
        <pc:spChg chg="mod">
          <ac:chgData name="Volodymyr Shlapak" userId="85abfaba54e5861e" providerId="LiveId" clId="{044D3437-B6C9-49CA-B249-F596EC5D4DFA}" dt="2024-10-26T07:26:58.471" v="289" actId="255"/>
          <ac:spMkLst>
            <pc:docMk/>
            <pc:sldMk cId="3156443706" sldId="317"/>
            <ac:spMk id="4" creationId="{A42C0FF2-1A70-E35A-209A-0847B93267FB}"/>
          </ac:spMkLst>
        </pc:spChg>
        <pc:spChg chg="mod">
          <ac:chgData name="Volodymyr Shlapak" userId="85abfaba54e5861e" providerId="LiveId" clId="{044D3437-B6C9-49CA-B249-F596EC5D4DFA}" dt="2024-10-26T07:26:21.097" v="286" actId="790"/>
          <ac:spMkLst>
            <pc:docMk/>
            <pc:sldMk cId="3156443706" sldId="317"/>
            <ac:spMk id="5" creationId="{7EC6A315-5E81-ACD9-A49B-6C7258712782}"/>
          </ac:spMkLst>
        </pc:spChg>
        <pc:spChg chg="mod">
          <ac:chgData name="Volodymyr Shlapak" userId="85abfaba54e5861e" providerId="LiveId" clId="{044D3437-B6C9-49CA-B249-F596EC5D4DFA}" dt="2024-10-26T07:27:05.224" v="290" actId="255"/>
          <ac:spMkLst>
            <pc:docMk/>
            <pc:sldMk cId="3156443706" sldId="317"/>
            <ac:spMk id="6" creationId="{4D2796F0-EE79-861A-19BD-F096660C1054}"/>
          </ac:spMkLst>
        </pc:spChg>
        <pc:spChg chg="mod">
          <ac:chgData name="Volodymyr Shlapak" userId="85abfaba54e5861e" providerId="LiveId" clId="{044D3437-B6C9-49CA-B249-F596EC5D4DFA}" dt="2024-10-26T07:26:50.069" v="288" actId="1076"/>
          <ac:spMkLst>
            <pc:docMk/>
            <pc:sldMk cId="3156443706" sldId="317"/>
            <ac:spMk id="7" creationId="{D0F1CBA7-9F48-A07A-BBAE-E317ED50F423}"/>
          </ac:spMkLst>
        </pc:spChg>
      </pc:sldChg>
      <pc:sldChg chg="addSp delSp modSp add mod">
        <pc:chgData name="Volodymyr Shlapak" userId="85abfaba54e5861e" providerId="LiveId" clId="{044D3437-B6C9-49CA-B249-F596EC5D4DFA}" dt="2024-10-26T08:26:25.702" v="330"/>
        <pc:sldMkLst>
          <pc:docMk/>
          <pc:sldMk cId="2013193648" sldId="318"/>
        </pc:sldMkLst>
        <pc:spChg chg="add del mod">
          <ac:chgData name="Volodymyr Shlapak" userId="85abfaba54e5861e" providerId="LiveId" clId="{044D3437-B6C9-49CA-B249-F596EC5D4DFA}" dt="2024-10-26T07:31:47.644" v="299"/>
          <ac:spMkLst>
            <pc:docMk/>
            <pc:sldMk cId="2013193648" sldId="318"/>
            <ac:spMk id="5" creationId="{B259F58A-152F-1F1F-3294-57EB5272269F}"/>
          </ac:spMkLst>
        </pc:spChg>
        <pc:spChg chg="add del mod">
          <ac:chgData name="Volodymyr Shlapak" userId="85abfaba54e5861e" providerId="LiveId" clId="{044D3437-B6C9-49CA-B249-F596EC5D4DFA}" dt="2024-10-26T08:26:25.702" v="330"/>
          <ac:spMkLst>
            <pc:docMk/>
            <pc:sldMk cId="2013193648" sldId="318"/>
            <ac:spMk id="7" creationId="{49A75A64-DF9C-E3C5-08FA-45FD5BF260FF}"/>
          </ac:spMkLst>
        </pc:spChg>
        <pc:spChg chg="mod">
          <ac:chgData name="Volodymyr Shlapak" userId="85abfaba54e5861e" providerId="LiveId" clId="{044D3437-B6C9-49CA-B249-F596EC5D4DFA}" dt="2024-10-26T07:32:01.548" v="301" actId="14100"/>
          <ac:spMkLst>
            <pc:docMk/>
            <pc:sldMk cId="2013193648" sldId="318"/>
            <ac:spMk id="10" creationId="{1C660B10-D622-7696-9B8F-A29742AFB9BC}"/>
          </ac:spMkLst>
        </pc:spChg>
        <pc:picChg chg="del">
          <ac:chgData name="Volodymyr Shlapak" userId="85abfaba54e5861e" providerId="LiveId" clId="{044D3437-B6C9-49CA-B249-F596EC5D4DFA}" dt="2024-10-26T07:31:44.086" v="298" actId="478"/>
          <ac:picMkLst>
            <pc:docMk/>
            <pc:sldMk cId="2013193648" sldId="318"/>
            <ac:picMk id="2" creationId="{8A4D4C32-0349-DF54-B40D-4B85C636198A}"/>
          </ac:picMkLst>
        </pc:picChg>
        <pc:picChg chg="add mod">
          <ac:chgData name="Volodymyr Shlapak" userId="85abfaba54e5861e" providerId="LiveId" clId="{044D3437-B6C9-49CA-B249-F596EC5D4DFA}" dt="2024-10-26T07:31:47.644" v="299"/>
          <ac:picMkLst>
            <pc:docMk/>
            <pc:sldMk cId="2013193648" sldId="318"/>
            <ac:picMk id="5122" creationId="{C57AB6DD-A79E-393E-B2F4-8A51DFD87E20}"/>
          </ac:picMkLst>
        </pc:picChg>
      </pc:sldChg>
      <pc:sldChg chg="modSp add mod">
        <pc:chgData name="Volodymyr Shlapak" userId="85abfaba54e5861e" providerId="LiveId" clId="{044D3437-B6C9-49CA-B249-F596EC5D4DFA}" dt="2024-10-26T08:33:18.527" v="336" actId="1076"/>
        <pc:sldMkLst>
          <pc:docMk/>
          <pc:sldMk cId="3684711672" sldId="319"/>
        </pc:sldMkLst>
        <pc:spChg chg="mod">
          <ac:chgData name="Volodymyr Shlapak" userId="85abfaba54e5861e" providerId="LiveId" clId="{044D3437-B6C9-49CA-B249-F596EC5D4DFA}" dt="2024-10-26T08:29:28.114" v="331" actId="1076"/>
          <ac:spMkLst>
            <pc:docMk/>
            <pc:sldMk cId="3684711672" sldId="319"/>
            <ac:spMk id="2" creationId="{F777A871-FCE0-F69A-D943-BF366245E501}"/>
          </ac:spMkLst>
        </pc:spChg>
        <pc:spChg chg="mod">
          <ac:chgData name="Volodymyr Shlapak" userId="85abfaba54e5861e" providerId="LiveId" clId="{044D3437-B6C9-49CA-B249-F596EC5D4DFA}" dt="2024-10-26T08:33:18.527" v="336" actId="1076"/>
          <ac:spMkLst>
            <pc:docMk/>
            <pc:sldMk cId="3684711672" sldId="319"/>
            <ac:spMk id="4" creationId="{682C8A2A-437F-5F52-FF95-511D40C54264}"/>
          </ac:spMkLst>
        </pc:spChg>
        <pc:spChg chg="mod">
          <ac:chgData name="Volodymyr Shlapak" userId="85abfaba54e5861e" providerId="LiveId" clId="{044D3437-B6C9-49CA-B249-F596EC5D4DFA}" dt="2024-10-26T08:32:30.550" v="333" actId="1076"/>
          <ac:spMkLst>
            <pc:docMk/>
            <pc:sldMk cId="3684711672" sldId="319"/>
            <ac:spMk id="5" creationId="{D9CFB656-7568-C8CB-058F-C6B0EA3A4B3E}"/>
          </ac:spMkLst>
        </pc:spChg>
        <pc:spChg chg="mod">
          <ac:chgData name="Volodymyr Shlapak" userId="85abfaba54e5861e" providerId="LiveId" clId="{044D3437-B6C9-49CA-B249-F596EC5D4DFA}" dt="2024-10-26T08:32:30.550" v="333" actId="1076"/>
          <ac:spMkLst>
            <pc:docMk/>
            <pc:sldMk cId="3684711672" sldId="319"/>
            <ac:spMk id="6" creationId="{57DAD8E2-7886-B199-CDE9-C8C5F6D69DD6}"/>
          </ac:spMkLst>
        </pc:spChg>
        <pc:spChg chg="mod">
          <ac:chgData name="Volodymyr Shlapak" userId="85abfaba54e5861e" providerId="LiveId" clId="{044D3437-B6C9-49CA-B249-F596EC5D4DFA}" dt="2024-10-26T08:33:18.527" v="336" actId="1076"/>
          <ac:spMkLst>
            <pc:docMk/>
            <pc:sldMk cId="3684711672" sldId="319"/>
            <ac:spMk id="7" creationId="{6BDA697A-8C73-F986-6B7C-889552C60AB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B1D51F-F0B0-4A2D-A973-5BAC1271F6A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D24A585-4ADA-4EDA-9E87-7741A873EAC6}">
      <dgm:prSet phldrT="[Текст]"/>
      <dgm:spPr/>
      <dgm:t>
        <a:bodyPr vert="vert"/>
        <a:lstStyle/>
        <a:p>
          <a:r>
            <a: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При розробці корисних копалин відкритим і підземним способами застосовуються стаціонарні машини і комплекси:</a:t>
          </a:r>
          <a:endParaRPr lang="uk-UA" dirty="0"/>
        </a:p>
      </dgm:t>
    </dgm:pt>
    <dgm:pt modelId="{5D802CF0-94A5-4116-97D5-020D3F32ABB0}" type="parTrans" cxnId="{62D9C870-DCCF-43A4-A215-592F8C1A2BB0}">
      <dgm:prSet/>
      <dgm:spPr/>
      <dgm:t>
        <a:bodyPr/>
        <a:lstStyle/>
        <a:p>
          <a:endParaRPr lang="uk-UA"/>
        </a:p>
      </dgm:t>
    </dgm:pt>
    <dgm:pt modelId="{7519F614-A861-433B-81D5-A8D8447D04ED}" type="sibTrans" cxnId="{62D9C870-DCCF-43A4-A215-592F8C1A2BB0}">
      <dgm:prSet/>
      <dgm:spPr/>
      <dgm:t>
        <a:bodyPr/>
        <a:lstStyle/>
        <a:p>
          <a:endParaRPr lang="uk-UA"/>
        </a:p>
      </dgm:t>
    </dgm:pt>
    <dgm:pt modelId="{ECD85A4F-11C1-4B0B-B574-A374604966E0}">
      <dgm:prSet phldrT="[Текст]"/>
      <dgm:spPr/>
      <dgm:t>
        <a:bodyPr/>
        <a:lstStyle/>
        <a:p>
          <a:r>
            <a: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підйомні установки</a:t>
          </a:r>
          <a:endParaRPr lang="uk-UA" dirty="0"/>
        </a:p>
      </dgm:t>
    </dgm:pt>
    <dgm:pt modelId="{BFF797DB-6705-425E-8340-622221A4E0D1}" type="parTrans" cxnId="{C739934F-B6AD-476C-8751-D1F4BCF12A16}">
      <dgm:prSet/>
      <dgm:spPr/>
      <dgm:t>
        <a:bodyPr/>
        <a:lstStyle/>
        <a:p>
          <a:endParaRPr lang="uk-UA"/>
        </a:p>
      </dgm:t>
    </dgm:pt>
    <dgm:pt modelId="{33FC5323-591A-4F9F-92A7-B73F1A25CE88}" type="sibTrans" cxnId="{C739934F-B6AD-476C-8751-D1F4BCF12A16}">
      <dgm:prSet/>
      <dgm:spPr/>
      <dgm:t>
        <a:bodyPr/>
        <a:lstStyle/>
        <a:p>
          <a:endParaRPr lang="uk-UA"/>
        </a:p>
      </dgm:t>
    </dgm:pt>
    <dgm:pt modelId="{3F5F0E1B-709C-439D-937C-16ED26EE47F9}">
      <dgm:prSet/>
      <dgm:spPr/>
      <dgm:t>
        <a:bodyPr/>
        <a:lstStyle/>
        <a:p>
          <a:r>
            <a: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водовідливні установки</a:t>
          </a:r>
          <a:endParaRPr lang="uk-UA" dirty="0"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E2E0F240-F4AE-4510-B9B7-4845CF27E2B5}" type="parTrans" cxnId="{E0B6AB59-4442-4FF7-B4E9-994DF9CF9ECC}">
      <dgm:prSet/>
      <dgm:spPr/>
      <dgm:t>
        <a:bodyPr/>
        <a:lstStyle/>
        <a:p>
          <a:endParaRPr lang="uk-UA"/>
        </a:p>
      </dgm:t>
    </dgm:pt>
    <dgm:pt modelId="{2A8F5C1A-C7D0-4EB6-A2C6-3AACB8AD9312}" type="sibTrans" cxnId="{E0B6AB59-4442-4FF7-B4E9-994DF9CF9ECC}">
      <dgm:prSet/>
      <dgm:spPr/>
      <dgm:t>
        <a:bodyPr/>
        <a:lstStyle/>
        <a:p>
          <a:endParaRPr lang="uk-UA"/>
        </a:p>
      </dgm:t>
    </dgm:pt>
    <dgm:pt modelId="{6034E97B-8217-4FAD-9885-19AED7513CC1}">
      <dgm:prSet/>
      <dgm:spPr/>
      <dgm:t>
        <a:bodyPr/>
        <a:lstStyle/>
        <a:p>
          <a:r>
            <a: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вентиляційні установки</a:t>
          </a:r>
        </a:p>
      </dgm:t>
    </dgm:pt>
    <dgm:pt modelId="{8281B7F3-9D4A-4848-9459-13C477834FBB}" type="parTrans" cxnId="{FDD48DBE-25F3-42A4-89CD-46720FF8B8BE}">
      <dgm:prSet/>
      <dgm:spPr/>
      <dgm:t>
        <a:bodyPr/>
        <a:lstStyle/>
        <a:p>
          <a:endParaRPr lang="uk-UA"/>
        </a:p>
      </dgm:t>
    </dgm:pt>
    <dgm:pt modelId="{C4BC66FD-CA3D-4381-8557-96F127890B27}" type="sibTrans" cxnId="{FDD48DBE-25F3-42A4-89CD-46720FF8B8BE}">
      <dgm:prSet/>
      <dgm:spPr/>
      <dgm:t>
        <a:bodyPr/>
        <a:lstStyle/>
        <a:p>
          <a:endParaRPr lang="uk-UA"/>
        </a:p>
      </dgm:t>
    </dgm:pt>
    <dgm:pt modelId="{651E53E4-2722-464C-BCD7-D5D131E18AD8}">
      <dgm:prSet/>
      <dgm:spPr/>
      <dgm:t>
        <a:bodyPr/>
        <a:lstStyle/>
        <a:p>
          <a:r>
            <a: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пневматичне обладнання</a:t>
          </a:r>
        </a:p>
      </dgm:t>
    </dgm:pt>
    <dgm:pt modelId="{BC1C6DA6-EBAF-40AB-9961-1A907A802950}" type="parTrans" cxnId="{8317CFCE-CC1A-4EDF-83DA-83FA7328C368}">
      <dgm:prSet/>
      <dgm:spPr/>
      <dgm:t>
        <a:bodyPr/>
        <a:lstStyle/>
        <a:p>
          <a:endParaRPr lang="uk-UA"/>
        </a:p>
      </dgm:t>
    </dgm:pt>
    <dgm:pt modelId="{738215B0-6F6D-47E2-AA0D-8CE94BB4268D}" type="sibTrans" cxnId="{8317CFCE-CC1A-4EDF-83DA-83FA7328C368}">
      <dgm:prSet/>
      <dgm:spPr/>
      <dgm:t>
        <a:bodyPr/>
        <a:lstStyle/>
        <a:p>
          <a:endParaRPr lang="uk-UA"/>
        </a:p>
      </dgm:t>
    </dgm:pt>
    <dgm:pt modelId="{E58D5898-78EC-4D89-9F59-33BA602CB2DB}" type="pres">
      <dgm:prSet presAssocID="{AAB1D51F-F0B0-4A2D-A973-5BAC1271F6A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51E6F28-B0FA-47C1-80F4-ECC35D1E2F5C}" type="pres">
      <dgm:prSet presAssocID="{2D24A585-4ADA-4EDA-9E87-7741A873EAC6}" presName="root1" presStyleCnt="0"/>
      <dgm:spPr/>
    </dgm:pt>
    <dgm:pt modelId="{D3598D45-E021-4292-8297-C1431A20B016}" type="pres">
      <dgm:prSet presAssocID="{2D24A585-4ADA-4EDA-9E87-7741A873EAC6}" presName="LevelOneTextNode" presStyleLbl="node0" presStyleIdx="0" presStyleCnt="1" custScaleX="409013">
        <dgm:presLayoutVars>
          <dgm:chPref val="3"/>
        </dgm:presLayoutVars>
      </dgm:prSet>
      <dgm:spPr/>
    </dgm:pt>
    <dgm:pt modelId="{5617BFF2-826C-45AA-AC09-E8F3D9FD95F4}" type="pres">
      <dgm:prSet presAssocID="{2D24A585-4ADA-4EDA-9E87-7741A873EAC6}" presName="level2hierChild" presStyleCnt="0"/>
      <dgm:spPr/>
    </dgm:pt>
    <dgm:pt modelId="{A6BDC9EF-1031-492F-9D1D-10AA1707AEF5}" type="pres">
      <dgm:prSet presAssocID="{BC1C6DA6-EBAF-40AB-9961-1A907A802950}" presName="conn2-1" presStyleLbl="parChTrans1D2" presStyleIdx="0" presStyleCnt="4"/>
      <dgm:spPr/>
    </dgm:pt>
    <dgm:pt modelId="{4FCFF542-839F-42E4-A933-86E3589F7756}" type="pres">
      <dgm:prSet presAssocID="{BC1C6DA6-EBAF-40AB-9961-1A907A802950}" presName="connTx" presStyleLbl="parChTrans1D2" presStyleIdx="0" presStyleCnt="4"/>
      <dgm:spPr/>
    </dgm:pt>
    <dgm:pt modelId="{3E633BD5-E022-431A-B20A-F893D73AE2FC}" type="pres">
      <dgm:prSet presAssocID="{651E53E4-2722-464C-BCD7-D5D131E18AD8}" presName="root2" presStyleCnt="0"/>
      <dgm:spPr/>
    </dgm:pt>
    <dgm:pt modelId="{0CF66195-ABC4-443E-B8A8-76A3646FD603}" type="pres">
      <dgm:prSet presAssocID="{651E53E4-2722-464C-BCD7-D5D131E18AD8}" presName="LevelTwoTextNode" presStyleLbl="node2" presStyleIdx="0" presStyleCnt="4" custLinFactY="100000" custLinFactNeighborX="29" custLinFactNeighborY="157812">
        <dgm:presLayoutVars>
          <dgm:chPref val="3"/>
        </dgm:presLayoutVars>
      </dgm:prSet>
      <dgm:spPr/>
    </dgm:pt>
    <dgm:pt modelId="{F74D920F-2102-4320-8459-F91E18288EDF}" type="pres">
      <dgm:prSet presAssocID="{651E53E4-2722-464C-BCD7-D5D131E18AD8}" presName="level3hierChild" presStyleCnt="0"/>
      <dgm:spPr/>
    </dgm:pt>
    <dgm:pt modelId="{993E1542-1E78-46EE-9642-FE8DA104E4E4}" type="pres">
      <dgm:prSet presAssocID="{E2E0F240-F4AE-4510-B9B7-4845CF27E2B5}" presName="conn2-1" presStyleLbl="parChTrans1D2" presStyleIdx="1" presStyleCnt="4"/>
      <dgm:spPr/>
    </dgm:pt>
    <dgm:pt modelId="{42D3EDC3-A946-4434-9CAF-386D8B6DF89F}" type="pres">
      <dgm:prSet presAssocID="{E2E0F240-F4AE-4510-B9B7-4845CF27E2B5}" presName="connTx" presStyleLbl="parChTrans1D2" presStyleIdx="1" presStyleCnt="4"/>
      <dgm:spPr/>
    </dgm:pt>
    <dgm:pt modelId="{C5199775-8ABF-4701-AC17-B94AB12124A2}" type="pres">
      <dgm:prSet presAssocID="{3F5F0E1B-709C-439D-937C-16ED26EE47F9}" presName="root2" presStyleCnt="0"/>
      <dgm:spPr/>
    </dgm:pt>
    <dgm:pt modelId="{6ECF5A8F-7ABB-4F6C-A8E1-DA0FB33E4B7B}" type="pres">
      <dgm:prSet presAssocID="{3F5F0E1B-709C-439D-937C-16ED26EE47F9}" presName="LevelTwoTextNode" presStyleLbl="node2" presStyleIdx="1" presStyleCnt="4" custLinFactY="-9361" custLinFactNeighborX="29" custLinFactNeighborY="-100000">
        <dgm:presLayoutVars>
          <dgm:chPref val="3"/>
        </dgm:presLayoutVars>
      </dgm:prSet>
      <dgm:spPr/>
    </dgm:pt>
    <dgm:pt modelId="{F81D791C-23C9-49B7-BC8A-62FC5CD6ACA9}" type="pres">
      <dgm:prSet presAssocID="{3F5F0E1B-709C-439D-937C-16ED26EE47F9}" presName="level3hierChild" presStyleCnt="0"/>
      <dgm:spPr/>
    </dgm:pt>
    <dgm:pt modelId="{664D29F2-F909-4233-888C-378F2F3B9BFB}" type="pres">
      <dgm:prSet presAssocID="{8281B7F3-9D4A-4848-9459-13C477834FBB}" presName="conn2-1" presStyleLbl="parChTrans1D2" presStyleIdx="2" presStyleCnt="4"/>
      <dgm:spPr/>
    </dgm:pt>
    <dgm:pt modelId="{D3B29CE1-2101-469E-AFF1-FFF9E4FC626A}" type="pres">
      <dgm:prSet presAssocID="{8281B7F3-9D4A-4848-9459-13C477834FBB}" presName="connTx" presStyleLbl="parChTrans1D2" presStyleIdx="2" presStyleCnt="4"/>
      <dgm:spPr/>
    </dgm:pt>
    <dgm:pt modelId="{6B53B29A-AEB5-45F5-B17F-82F765E28A2E}" type="pres">
      <dgm:prSet presAssocID="{6034E97B-8217-4FAD-9885-19AED7513CC1}" presName="root2" presStyleCnt="0"/>
      <dgm:spPr/>
    </dgm:pt>
    <dgm:pt modelId="{6E8F03CD-40EC-40B9-AF2A-6CD5D4B38DB1}" type="pres">
      <dgm:prSet presAssocID="{6034E97B-8217-4FAD-9885-19AED7513CC1}" presName="LevelTwoTextNode" presStyleLbl="node2" presStyleIdx="2" presStyleCnt="4" custLinFactY="-10042" custLinFactNeighborX="29" custLinFactNeighborY="-100000">
        <dgm:presLayoutVars>
          <dgm:chPref val="3"/>
        </dgm:presLayoutVars>
      </dgm:prSet>
      <dgm:spPr/>
    </dgm:pt>
    <dgm:pt modelId="{703A4648-887E-455E-809F-ACC59C123CF4}" type="pres">
      <dgm:prSet presAssocID="{6034E97B-8217-4FAD-9885-19AED7513CC1}" presName="level3hierChild" presStyleCnt="0"/>
      <dgm:spPr/>
    </dgm:pt>
    <dgm:pt modelId="{63059250-BAD6-4F80-AF28-51CB9B3EC425}" type="pres">
      <dgm:prSet presAssocID="{BFF797DB-6705-425E-8340-622221A4E0D1}" presName="conn2-1" presStyleLbl="parChTrans1D2" presStyleIdx="3" presStyleCnt="4"/>
      <dgm:spPr/>
    </dgm:pt>
    <dgm:pt modelId="{4278244A-E111-44A3-A80C-D245452FD976}" type="pres">
      <dgm:prSet presAssocID="{BFF797DB-6705-425E-8340-622221A4E0D1}" presName="connTx" presStyleLbl="parChTrans1D2" presStyleIdx="3" presStyleCnt="4"/>
      <dgm:spPr/>
    </dgm:pt>
    <dgm:pt modelId="{5110B4D8-7B5E-4355-A63D-E9AE63D08682}" type="pres">
      <dgm:prSet presAssocID="{ECD85A4F-11C1-4B0B-B574-A374604966E0}" presName="root2" presStyleCnt="0"/>
      <dgm:spPr/>
    </dgm:pt>
    <dgm:pt modelId="{FB4A8746-C7AC-4ACA-B224-5FC6529A8ACC}" type="pres">
      <dgm:prSet presAssocID="{ECD85A4F-11C1-4B0B-B574-A374604966E0}" presName="LevelTwoTextNode" presStyleLbl="node2" presStyleIdx="3" presStyleCnt="4">
        <dgm:presLayoutVars>
          <dgm:chPref val="3"/>
        </dgm:presLayoutVars>
      </dgm:prSet>
      <dgm:spPr/>
    </dgm:pt>
    <dgm:pt modelId="{72BA5F1E-D331-40F8-B402-0FA50022C2C1}" type="pres">
      <dgm:prSet presAssocID="{ECD85A4F-11C1-4B0B-B574-A374604966E0}" presName="level3hierChild" presStyleCnt="0"/>
      <dgm:spPr/>
    </dgm:pt>
  </dgm:ptLst>
  <dgm:cxnLst>
    <dgm:cxn modelId="{87E1E82C-C271-49D1-818C-DE68816673AB}" type="presOf" srcId="{651E53E4-2722-464C-BCD7-D5D131E18AD8}" destId="{0CF66195-ABC4-443E-B8A8-76A3646FD603}" srcOrd="0" destOrd="0" presId="urn:microsoft.com/office/officeart/2008/layout/HorizontalMultiLevelHierarchy"/>
    <dgm:cxn modelId="{7C87C343-D41C-4886-A000-FEF5AEF7BED6}" type="presOf" srcId="{2D24A585-4ADA-4EDA-9E87-7741A873EAC6}" destId="{D3598D45-E021-4292-8297-C1431A20B016}" srcOrd="0" destOrd="0" presId="urn:microsoft.com/office/officeart/2008/layout/HorizontalMultiLevelHierarchy"/>
    <dgm:cxn modelId="{6A74FC43-CA62-4E34-BB0E-CD7A6EE6AC41}" type="presOf" srcId="{6034E97B-8217-4FAD-9885-19AED7513CC1}" destId="{6E8F03CD-40EC-40B9-AF2A-6CD5D4B38DB1}" srcOrd="0" destOrd="0" presId="urn:microsoft.com/office/officeart/2008/layout/HorizontalMultiLevelHierarchy"/>
    <dgm:cxn modelId="{2FD0456D-5DD1-43C0-B132-194C8274E74F}" type="presOf" srcId="{BC1C6DA6-EBAF-40AB-9961-1A907A802950}" destId="{A6BDC9EF-1031-492F-9D1D-10AA1707AEF5}" srcOrd="0" destOrd="0" presId="urn:microsoft.com/office/officeart/2008/layout/HorizontalMultiLevelHierarchy"/>
    <dgm:cxn modelId="{C739934F-B6AD-476C-8751-D1F4BCF12A16}" srcId="{2D24A585-4ADA-4EDA-9E87-7741A873EAC6}" destId="{ECD85A4F-11C1-4B0B-B574-A374604966E0}" srcOrd="3" destOrd="0" parTransId="{BFF797DB-6705-425E-8340-622221A4E0D1}" sibTransId="{33FC5323-591A-4F9F-92A7-B73F1A25CE88}"/>
    <dgm:cxn modelId="{E01C4750-272F-4B1A-880D-DFB4814CF594}" type="presOf" srcId="{AAB1D51F-F0B0-4A2D-A973-5BAC1271F6A1}" destId="{E58D5898-78EC-4D89-9F59-33BA602CB2DB}" srcOrd="0" destOrd="0" presId="urn:microsoft.com/office/officeart/2008/layout/HorizontalMultiLevelHierarchy"/>
    <dgm:cxn modelId="{62D9C870-DCCF-43A4-A215-592F8C1A2BB0}" srcId="{AAB1D51F-F0B0-4A2D-A973-5BAC1271F6A1}" destId="{2D24A585-4ADA-4EDA-9E87-7741A873EAC6}" srcOrd="0" destOrd="0" parTransId="{5D802CF0-94A5-4116-97D5-020D3F32ABB0}" sibTransId="{7519F614-A861-433B-81D5-A8D8447D04ED}"/>
    <dgm:cxn modelId="{CC64E874-EFEE-40C9-B5B9-F9448DCF4625}" type="presOf" srcId="{ECD85A4F-11C1-4B0B-B574-A374604966E0}" destId="{FB4A8746-C7AC-4ACA-B224-5FC6529A8ACC}" srcOrd="0" destOrd="0" presId="urn:microsoft.com/office/officeart/2008/layout/HorizontalMultiLevelHierarchy"/>
    <dgm:cxn modelId="{E0B6AB59-4442-4FF7-B4E9-994DF9CF9ECC}" srcId="{2D24A585-4ADA-4EDA-9E87-7741A873EAC6}" destId="{3F5F0E1B-709C-439D-937C-16ED26EE47F9}" srcOrd="1" destOrd="0" parTransId="{E2E0F240-F4AE-4510-B9B7-4845CF27E2B5}" sibTransId="{2A8F5C1A-C7D0-4EB6-A2C6-3AACB8AD9312}"/>
    <dgm:cxn modelId="{FB77387F-FD40-469B-AE37-0F01960A255C}" type="presOf" srcId="{E2E0F240-F4AE-4510-B9B7-4845CF27E2B5}" destId="{993E1542-1E78-46EE-9642-FE8DA104E4E4}" srcOrd="0" destOrd="0" presId="urn:microsoft.com/office/officeart/2008/layout/HorizontalMultiLevelHierarchy"/>
    <dgm:cxn modelId="{B7D7C699-83C6-46BF-AA7D-59F086863C65}" type="presOf" srcId="{8281B7F3-9D4A-4848-9459-13C477834FBB}" destId="{664D29F2-F909-4233-888C-378F2F3B9BFB}" srcOrd="0" destOrd="0" presId="urn:microsoft.com/office/officeart/2008/layout/HorizontalMultiLevelHierarchy"/>
    <dgm:cxn modelId="{CFB1D59B-3A4C-43CE-8464-2236883A5F6F}" type="presOf" srcId="{E2E0F240-F4AE-4510-B9B7-4845CF27E2B5}" destId="{42D3EDC3-A946-4434-9CAF-386D8B6DF89F}" srcOrd="1" destOrd="0" presId="urn:microsoft.com/office/officeart/2008/layout/HorizontalMultiLevelHierarchy"/>
    <dgm:cxn modelId="{6BD6B9AC-9006-4872-8D57-99786F9FB88C}" type="presOf" srcId="{BC1C6DA6-EBAF-40AB-9961-1A907A802950}" destId="{4FCFF542-839F-42E4-A933-86E3589F7756}" srcOrd="1" destOrd="0" presId="urn:microsoft.com/office/officeart/2008/layout/HorizontalMultiLevelHierarchy"/>
    <dgm:cxn modelId="{D47715B2-8293-44EF-8227-1E8811B13AA7}" type="presOf" srcId="{8281B7F3-9D4A-4848-9459-13C477834FBB}" destId="{D3B29CE1-2101-469E-AFF1-FFF9E4FC626A}" srcOrd="1" destOrd="0" presId="urn:microsoft.com/office/officeart/2008/layout/HorizontalMultiLevelHierarchy"/>
    <dgm:cxn modelId="{FDD48DBE-25F3-42A4-89CD-46720FF8B8BE}" srcId="{2D24A585-4ADA-4EDA-9E87-7741A873EAC6}" destId="{6034E97B-8217-4FAD-9885-19AED7513CC1}" srcOrd="2" destOrd="0" parTransId="{8281B7F3-9D4A-4848-9459-13C477834FBB}" sibTransId="{C4BC66FD-CA3D-4381-8557-96F127890B27}"/>
    <dgm:cxn modelId="{59603ACE-BD2D-4CF7-9D20-6C062D43D939}" type="presOf" srcId="{BFF797DB-6705-425E-8340-622221A4E0D1}" destId="{63059250-BAD6-4F80-AF28-51CB9B3EC425}" srcOrd="0" destOrd="0" presId="urn:microsoft.com/office/officeart/2008/layout/HorizontalMultiLevelHierarchy"/>
    <dgm:cxn modelId="{8317CFCE-CC1A-4EDF-83DA-83FA7328C368}" srcId="{2D24A585-4ADA-4EDA-9E87-7741A873EAC6}" destId="{651E53E4-2722-464C-BCD7-D5D131E18AD8}" srcOrd="0" destOrd="0" parTransId="{BC1C6DA6-EBAF-40AB-9961-1A907A802950}" sibTransId="{738215B0-6F6D-47E2-AA0D-8CE94BB4268D}"/>
    <dgm:cxn modelId="{E22BE9DE-1100-4927-A3F2-96DE02E3C63E}" type="presOf" srcId="{3F5F0E1B-709C-439D-937C-16ED26EE47F9}" destId="{6ECF5A8F-7ABB-4F6C-A8E1-DA0FB33E4B7B}" srcOrd="0" destOrd="0" presId="urn:microsoft.com/office/officeart/2008/layout/HorizontalMultiLevelHierarchy"/>
    <dgm:cxn modelId="{65184BE1-4873-4318-A052-BF06D8BF55FB}" type="presOf" srcId="{BFF797DB-6705-425E-8340-622221A4E0D1}" destId="{4278244A-E111-44A3-A80C-D245452FD976}" srcOrd="1" destOrd="0" presId="urn:microsoft.com/office/officeart/2008/layout/HorizontalMultiLevelHierarchy"/>
    <dgm:cxn modelId="{A12EFA33-93AE-4E2E-8831-DEEE7E1343BE}" type="presParOf" srcId="{E58D5898-78EC-4D89-9F59-33BA602CB2DB}" destId="{A51E6F28-B0FA-47C1-80F4-ECC35D1E2F5C}" srcOrd="0" destOrd="0" presId="urn:microsoft.com/office/officeart/2008/layout/HorizontalMultiLevelHierarchy"/>
    <dgm:cxn modelId="{A0324FD0-5094-406B-957B-C157F560D5B0}" type="presParOf" srcId="{A51E6F28-B0FA-47C1-80F4-ECC35D1E2F5C}" destId="{D3598D45-E021-4292-8297-C1431A20B016}" srcOrd="0" destOrd="0" presId="urn:microsoft.com/office/officeart/2008/layout/HorizontalMultiLevelHierarchy"/>
    <dgm:cxn modelId="{AC382777-EBD7-401D-A340-76160A49D4A5}" type="presParOf" srcId="{A51E6F28-B0FA-47C1-80F4-ECC35D1E2F5C}" destId="{5617BFF2-826C-45AA-AC09-E8F3D9FD95F4}" srcOrd="1" destOrd="0" presId="urn:microsoft.com/office/officeart/2008/layout/HorizontalMultiLevelHierarchy"/>
    <dgm:cxn modelId="{23E85594-D0F1-4D90-B0D8-D9681FC44F79}" type="presParOf" srcId="{5617BFF2-826C-45AA-AC09-E8F3D9FD95F4}" destId="{A6BDC9EF-1031-492F-9D1D-10AA1707AEF5}" srcOrd="0" destOrd="0" presId="urn:microsoft.com/office/officeart/2008/layout/HorizontalMultiLevelHierarchy"/>
    <dgm:cxn modelId="{DBCAED08-3D57-4630-89DB-562CFF704FB5}" type="presParOf" srcId="{A6BDC9EF-1031-492F-9D1D-10AA1707AEF5}" destId="{4FCFF542-839F-42E4-A933-86E3589F7756}" srcOrd="0" destOrd="0" presId="urn:microsoft.com/office/officeart/2008/layout/HorizontalMultiLevelHierarchy"/>
    <dgm:cxn modelId="{FEAEE4EB-3E88-4C22-B6CF-62EDF0D39C50}" type="presParOf" srcId="{5617BFF2-826C-45AA-AC09-E8F3D9FD95F4}" destId="{3E633BD5-E022-431A-B20A-F893D73AE2FC}" srcOrd="1" destOrd="0" presId="urn:microsoft.com/office/officeart/2008/layout/HorizontalMultiLevelHierarchy"/>
    <dgm:cxn modelId="{02E2C367-BE61-4751-B4B9-EF71146CF150}" type="presParOf" srcId="{3E633BD5-E022-431A-B20A-F893D73AE2FC}" destId="{0CF66195-ABC4-443E-B8A8-76A3646FD603}" srcOrd="0" destOrd="0" presId="urn:microsoft.com/office/officeart/2008/layout/HorizontalMultiLevelHierarchy"/>
    <dgm:cxn modelId="{C08BFDD7-0F9C-41FF-BF49-B43997CEE576}" type="presParOf" srcId="{3E633BD5-E022-431A-B20A-F893D73AE2FC}" destId="{F74D920F-2102-4320-8459-F91E18288EDF}" srcOrd="1" destOrd="0" presId="urn:microsoft.com/office/officeart/2008/layout/HorizontalMultiLevelHierarchy"/>
    <dgm:cxn modelId="{00C611DB-B996-4952-9AC1-1CC90A56BCFB}" type="presParOf" srcId="{5617BFF2-826C-45AA-AC09-E8F3D9FD95F4}" destId="{993E1542-1E78-46EE-9642-FE8DA104E4E4}" srcOrd="2" destOrd="0" presId="urn:microsoft.com/office/officeart/2008/layout/HorizontalMultiLevelHierarchy"/>
    <dgm:cxn modelId="{0E04206E-6014-46E4-80A5-2316A7C59E5C}" type="presParOf" srcId="{993E1542-1E78-46EE-9642-FE8DA104E4E4}" destId="{42D3EDC3-A946-4434-9CAF-386D8B6DF89F}" srcOrd="0" destOrd="0" presId="urn:microsoft.com/office/officeart/2008/layout/HorizontalMultiLevelHierarchy"/>
    <dgm:cxn modelId="{F14D6307-6E34-423B-AC86-D44FF77DC089}" type="presParOf" srcId="{5617BFF2-826C-45AA-AC09-E8F3D9FD95F4}" destId="{C5199775-8ABF-4701-AC17-B94AB12124A2}" srcOrd="3" destOrd="0" presId="urn:microsoft.com/office/officeart/2008/layout/HorizontalMultiLevelHierarchy"/>
    <dgm:cxn modelId="{94EC2D52-8366-41B4-88BC-3F4B5111E85B}" type="presParOf" srcId="{C5199775-8ABF-4701-AC17-B94AB12124A2}" destId="{6ECF5A8F-7ABB-4F6C-A8E1-DA0FB33E4B7B}" srcOrd="0" destOrd="0" presId="urn:microsoft.com/office/officeart/2008/layout/HorizontalMultiLevelHierarchy"/>
    <dgm:cxn modelId="{BBB72A14-265F-4AAD-92D7-F9636247BC61}" type="presParOf" srcId="{C5199775-8ABF-4701-AC17-B94AB12124A2}" destId="{F81D791C-23C9-49B7-BC8A-62FC5CD6ACA9}" srcOrd="1" destOrd="0" presId="urn:microsoft.com/office/officeart/2008/layout/HorizontalMultiLevelHierarchy"/>
    <dgm:cxn modelId="{4729BE6C-4C68-4103-8557-F97D4CD8CB5A}" type="presParOf" srcId="{5617BFF2-826C-45AA-AC09-E8F3D9FD95F4}" destId="{664D29F2-F909-4233-888C-378F2F3B9BFB}" srcOrd="4" destOrd="0" presId="urn:microsoft.com/office/officeart/2008/layout/HorizontalMultiLevelHierarchy"/>
    <dgm:cxn modelId="{B3264ED6-3825-47B3-8914-CBFF25D09414}" type="presParOf" srcId="{664D29F2-F909-4233-888C-378F2F3B9BFB}" destId="{D3B29CE1-2101-469E-AFF1-FFF9E4FC626A}" srcOrd="0" destOrd="0" presId="urn:microsoft.com/office/officeart/2008/layout/HorizontalMultiLevelHierarchy"/>
    <dgm:cxn modelId="{A2CAFACE-379B-4D36-9F38-56821CDE362F}" type="presParOf" srcId="{5617BFF2-826C-45AA-AC09-E8F3D9FD95F4}" destId="{6B53B29A-AEB5-45F5-B17F-82F765E28A2E}" srcOrd="5" destOrd="0" presId="urn:microsoft.com/office/officeart/2008/layout/HorizontalMultiLevelHierarchy"/>
    <dgm:cxn modelId="{DDF3923B-FEE4-4917-8C8E-01908DB61033}" type="presParOf" srcId="{6B53B29A-AEB5-45F5-B17F-82F765E28A2E}" destId="{6E8F03CD-40EC-40B9-AF2A-6CD5D4B38DB1}" srcOrd="0" destOrd="0" presId="urn:microsoft.com/office/officeart/2008/layout/HorizontalMultiLevelHierarchy"/>
    <dgm:cxn modelId="{B8E1F1D6-F703-4C8A-BE6B-1F92811F51A2}" type="presParOf" srcId="{6B53B29A-AEB5-45F5-B17F-82F765E28A2E}" destId="{703A4648-887E-455E-809F-ACC59C123CF4}" srcOrd="1" destOrd="0" presId="urn:microsoft.com/office/officeart/2008/layout/HorizontalMultiLevelHierarchy"/>
    <dgm:cxn modelId="{4A95562D-410C-4CD9-8176-60B0C2314A9F}" type="presParOf" srcId="{5617BFF2-826C-45AA-AC09-E8F3D9FD95F4}" destId="{63059250-BAD6-4F80-AF28-51CB9B3EC425}" srcOrd="6" destOrd="0" presId="urn:microsoft.com/office/officeart/2008/layout/HorizontalMultiLevelHierarchy"/>
    <dgm:cxn modelId="{ED25F669-09D0-4989-A74D-348879833072}" type="presParOf" srcId="{63059250-BAD6-4F80-AF28-51CB9B3EC425}" destId="{4278244A-E111-44A3-A80C-D245452FD976}" srcOrd="0" destOrd="0" presId="urn:microsoft.com/office/officeart/2008/layout/HorizontalMultiLevelHierarchy"/>
    <dgm:cxn modelId="{B62A5671-DD1F-48E9-A0A4-846D39A84752}" type="presParOf" srcId="{5617BFF2-826C-45AA-AC09-E8F3D9FD95F4}" destId="{5110B4D8-7B5E-4355-A63D-E9AE63D08682}" srcOrd="7" destOrd="0" presId="urn:microsoft.com/office/officeart/2008/layout/HorizontalMultiLevelHierarchy"/>
    <dgm:cxn modelId="{7F630C68-6633-48DB-BF09-5F1F5C08D721}" type="presParOf" srcId="{5110B4D8-7B5E-4355-A63D-E9AE63D08682}" destId="{FB4A8746-C7AC-4ACA-B224-5FC6529A8ACC}" srcOrd="0" destOrd="0" presId="urn:microsoft.com/office/officeart/2008/layout/HorizontalMultiLevelHierarchy"/>
    <dgm:cxn modelId="{1B85E098-EB20-4EE0-8FD5-840F75F9CA6D}" type="presParOf" srcId="{5110B4D8-7B5E-4355-A63D-E9AE63D08682}" destId="{72BA5F1E-D331-40F8-B402-0FA50022C2C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3CAE4C-46B8-448F-AC4A-BC841E3BE31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107A385-B561-4ABF-AD5A-4B1212869BEF}">
      <dgm:prSet/>
      <dgm:spPr/>
      <dgm:t>
        <a:bodyPr/>
        <a:lstStyle/>
        <a:p>
          <a:r>
            <a:rPr lang="en-US" dirty="0" err="1"/>
            <a:t>Чому</a:t>
          </a:r>
          <a:r>
            <a:rPr lang="en-US" dirty="0"/>
            <a:t> </a:t>
          </a:r>
          <a:r>
            <a:rPr lang="en-US" dirty="0" err="1"/>
            <a:t>водовідлив</a:t>
          </a:r>
          <a:r>
            <a:rPr lang="en-US" dirty="0"/>
            <a:t> </a:t>
          </a:r>
          <a:r>
            <a:rPr lang="en-US" dirty="0" err="1"/>
            <a:t>важливий</a:t>
          </a:r>
          <a:r>
            <a:rPr lang="en-US" dirty="0"/>
            <a:t> у </a:t>
          </a:r>
          <a:r>
            <a:rPr lang="en-US" dirty="0" err="1"/>
            <a:t>кар'єрах</a:t>
          </a:r>
          <a:r>
            <a:rPr lang="en-US" dirty="0"/>
            <a:t>?</a:t>
          </a:r>
        </a:p>
      </dgm:t>
    </dgm:pt>
    <dgm:pt modelId="{25D716F8-4010-405E-B9DD-F8B857B9C680}" type="parTrans" cxnId="{0E483B07-C0B0-45CB-A945-D8CA0CC79B82}">
      <dgm:prSet/>
      <dgm:spPr/>
      <dgm:t>
        <a:bodyPr/>
        <a:lstStyle/>
        <a:p>
          <a:endParaRPr lang="en-US"/>
        </a:p>
      </dgm:t>
    </dgm:pt>
    <dgm:pt modelId="{B8E106A5-6A29-43CB-AB9E-E0DA92960553}" type="sibTrans" cxnId="{0E483B07-C0B0-45CB-A945-D8CA0CC79B82}">
      <dgm:prSet/>
      <dgm:spPr/>
      <dgm:t>
        <a:bodyPr/>
        <a:lstStyle/>
        <a:p>
          <a:endParaRPr lang="en-US"/>
        </a:p>
      </dgm:t>
    </dgm:pt>
    <dgm:pt modelId="{8515D078-11EA-4063-B258-B0142DE77B7B}">
      <dgm:prSet/>
      <dgm:spPr/>
      <dgm:t>
        <a:bodyPr/>
        <a:lstStyle/>
        <a:p>
          <a:r>
            <a:rPr lang="en-US"/>
            <a:t>Проблеми, які виникають через підземні та поверхневі води</a:t>
          </a:r>
        </a:p>
      </dgm:t>
    </dgm:pt>
    <dgm:pt modelId="{EECA0CE7-3284-4884-ADF7-1329A135AF85}" type="parTrans" cxnId="{1E43EDCB-5F2B-4D5C-9A51-61CED55C5EA8}">
      <dgm:prSet/>
      <dgm:spPr/>
      <dgm:t>
        <a:bodyPr/>
        <a:lstStyle/>
        <a:p>
          <a:endParaRPr lang="en-US"/>
        </a:p>
      </dgm:t>
    </dgm:pt>
    <dgm:pt modelId="{A012AD5B-EF3C-4034-A106-265F8800FC73}" type="sibTrans" cxnId="{1E43EDCB-5F2B-4D5C-9A51-61CED55C5EA8}">
      <dgm:prSet/>
      <dgm:spPr/>
      <dgm:t>
        <a:bodyPr/>
        <a:lstStyle/>
        <a:p>
          <a:endParaRPr lang="en-US"/>
        </a:p>
      </dgm:t>
    </dgm:pt>
    <dgm:pt modelId="{EA69696E-D572-45A8-AA40-27663FC7CC61}" type="pres">
      <dgm:prSet presAssocID="{CD3CAE4C-46B8-448F-AC4A-BC841E3BE314}" presName="linear" presStyleCnt="0">
        <dgm:presLayoutVars>
          <dgm:animLvl val="lvl"/>
          <dgm:resizeHandles val="exact"/>
        </dgm:presLayoutVars>
      </dgm:prSet>
      <dgm:spPr/>
    </dgm:pt>
    <dgm:pt modelId="{CCBB15A3-6513-4934-A92A-963CAAED727E}" type="pres">
      <dgm:prSet presAssocID="{E107A385-B561-4ABF-AD5A-4B1212869BE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731397C-2759-4DF2-B0BA-EDD794E41BEF}" type="pres">
      <dgm:prSet presAssocID="{B8E106A5-6A29-43CB-AB9E-E0DA92960553}" presName="spacer" presStyleCnt="0"/>
      <dgm:spPr/>
    </dgm:pt>
    <dgm:pt modelId="{A979B1D0-671E-4775-ABA3-CA828E903DD1}" type="pres">
      <dgm:prSet presAssocID="{8515D078-11EA-4063-B258-B0142DE77B7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E483B07-C0B0-45CB-A945-D8CA0CC79B82}" srcId="{CD3CAE4C-46B8-448F-AC4A-BC841E3BE314}" destId="{E107A385-B561-4ABF-AD5A-4B1212869BEF}" srcOrd="0" destOrd="0" parTransId="{25D716F8-4010-405E-B9DD-F8B857B9C680}" sibTransId="{B8E106A5-6A29-43CB-AB9E-E0DA92960553}"/>
    <dgm:cxn modelId="{0178DB0A-63E1-4ED7-8C4A-CAD69EA103E1}" type="presOf" srcId="{E107A385-B561-4ABF-AD5A-4B1212869BEF}" destId="{CCBB15A3-6513-4934-A92A-963CAAED727E}" srcOrd="0" destOrd="0" presId="urn:microsoft.com/office/officeart/2005/8/layout/vList2"/>
    <dgm:cxn modelId="{0AAFC970-0ABA-43E9-B20E-844A8680619F}" type="presOf" srcId="{8515D078-11EA-4063-B258-B0142DE77B7B}" destId="{A979B1D0-671E-4775-ABA3-CA828E903DD1}" srcOrd="0" destOrd="0" presId="urn:microsoft.com/office/officeart/2005/8/layout/vList2"/>
    <dgm:cxn modelId="{1E43EDCB-5F2B-4D5C-9A51-61CED55C5EA8}" srcId="{CD3CAE4C-46B8-448F-AC4A-BC841E3BE314}" destId="{8515D078-11EA-4063-B258-B0142DE77B7B}" srcOrd="1" destOrd="0" parTransId="{EECA0CE7-3284-4884-ADF7-1329A135AF85}" sibTransId="{A012AD5B-EF3C-4034-A106-265F8800FC73}"/>
    <dgm:cxn modelId="{973AB6DF-9257-48E7-9059-C5476C2DA7D7}" type="presOf" srcId="{CD3CAE4C-46B8-448F-AC4A-BC841E3BE314}" destId="{EA69696E-D572-45A8-AA40-27663FC7CC61}" srcOrd="0" destOrd="0" presId="urn:microsoft.com/office/officeart/2005/8/layout/vList2"/>
    <dgm:cxn modelId="{D16C0634-8E6C-43F3-9BD3-CB81F328B753}" type="presParOf" srcId="{EA69696E-D572-45A8-AA40-27663FC7CC61}" destId="{CCBB15A3-6513-4934-A92A-963CAAED727E}" srcOrd="0" destOrd="0" presId="urn:microsoft.com/office/officeart/2005/8/layout/vList2"/>
    <dgm:cxn modelId="{41EB03A5-B959-4638-9CD0-2A11770F0954}" type="presParOf" srcId="{EA69696E-D572-45A8-AA40-27663FC7CC61}" destId="{3731397C-2759-4DF2-B0BA-EDD794E41BEF}" srcOrd="1" destOrd="0" presId="urn:microsoft.com/office/officeart/2005/8/layout/vList2"/>
    <dgm:cxn modelId="{4B766ED2-1CE0-4244-8722-F4C51EAFF7DC}" type="presParOf" srcId="{EA69696E-D572-45A8-AA40-27663FC7CC61}" destId="{A979B1D0-671E-4775-ABA3-CA828E903DD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98FCF0-8DC5-4E3F-94F2-E111BA9B2E8C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C93D8C6-80E7-4459-9102-05BB2DEB8849}">
      <dgm:prSet/>
      <dgm:spPr/>
      <dgm:t>
        <a:bodyPr/>
        <a:lstStyle/>
        <a:p>
          <a:r>
            <a:rPr lang="en-US"/>
            <a:t>1. Дренажні системи</a:t>
          </a:r>
        </a:p>
      </dgm:t>
    </dgm:pt>
    <dgm:pt modelId="{0E7DEFEE-FFEB-4573-985D-A609C387692A}" type="parTrans" cxnId="{CF3DD5A2-4A2C-41E6-8368-44CF7B7BC4F8}">
      <dgm:prSet/>
      <dgm:spPr/>
      <dgm:t>
        <a:bodyPr/>
        <a:lstStyle/>
        <a:p>
          <a:endParaRPr lang="en-US"/>
        </a:p>
      </dgm:t>
    </dgm:pt>
    <dgm:pt modelId="{4A3BF7FE-ED71-4403-9586-05768F69E7BA}" type="sibTrans" cxnId="{CF3DD5A2-4A2C-41E6-8368-44CF7B7BC4F8}">
      <dgm:prSet/>
      <dgm:spPr/>
      <dgm:t>
        <a:bodyPr/>
        <a:lstStyle/>
        <a:p>
          <a:endParaRPr lang="en-US"/>
        </a:p>
      </dgm:t>
    </dgm:pt>
    <dgm:pt modelId="{55DA130E-F03B-4D48-A555-82929CA6FC61}">
      <dgm:prSet/>
      <dgm:spPr/>
      <dgm:t>
        <a:bodyPr/>
        <a:lstStyle/>
        <a:p>
          <a:r>
            <a:rPr lang="en-US"/>
            <a:t>2. Пунктуальний відкачування</a:t>
          </a:r>
        </a:p>
      </dgm:t>
    </dgm:pt>
    <dgm:pt modelId="{9253F3A7-D35B-4C89-B50E-E7C752BB1522}" type="parTrans" cxnId="{8CA14DFE-E598-4FF8-A2E2-F1F3CB4D325A}">
      <dgm:prSet/>
      <dgm:spPr/>
      <dgm:t>
        <a:bodyPr/>
        <a:lstStyle/>
        <a:p>
          <a:endParaRPr lang="en-US"/>
        </a:p>
      </dgm:t>
    </dgm:pt>
    <dgm:pt modelId="{08D2005F-E892-424E-8864-26A85C9B76D7}" type="sibTrans" cxnId="{8CA14DFE-E598-4FF8-A2E2-F1F3CB4D325A}">
      <dgm:prSet/>
      <dgm:spPr/>
      <dgm:t>
        <a:bodyPr/>
        <a:lstStyle/>
        <a:p>
          <a:endParaRPr lang="en-US"/>
        </a:p>
      </dgm:t>
    </dgm:pt>
    <dgm:pt modelId="{B57A219A-DD6A-437D-B801-89321FB3D75A}">
      <dgm:prSet/>
      <dgm:spPr/>
      <dgm:t>
        <a:bodyPr/>
        <a:lstStyle/>
        <a:p>
          <a:r>
            <a:rPr lang="en-US"/>
            <a:t>3. Кільцевий водовідлив</a:t>
          </a:r>
        </a:p>
      </dgm:t>
    </dgm:pt>
    <dgm:pt modelId="{A9C7F205-BF06-4B63-A6CF-D6FAE2A9F4A4}" type="parTrans" cxnId="{1D62B1EC-8FB9-4110-B675-F307A0F5513D}">
      <dgm:prSet/>
      <dgm:spPr/>
      <dgm:t>
        <a:bodyPr/>
        <a:lstStyle/>
        <a:p>
          <a:endParaRPr lang="en-US"/>
        </a:p>
      </dgm:t>
    </dgm:pt>
    <dgm:pt modelId="{EDCC66BE-4A48-46F5-A36E-AB1E55245E5A}" type="sibTrans" cxnId="{1D62B1EC-8FB9-4110-B675-F307A0F5513D}">
      <dgm:prSet/>
      <dgm:spPr/>
      <dgm:t>
        <a:bodyPr/>
        <a:lstStyle/>
        <a:p>
          <a:endParaRPr lang="en-US"/>
        </a:p>
      </dgm:t>
    </dgm:pt>
    <dgm:pt modelId="{DECA08E0-6F46-4F57-AA8B-77F55D9CAE0D}">
      <dgm:prSet/>
      <dgm:spPr/>
      <dgm:t>
        <a:bodyPr/>
        <a:lstStyle/>
        <a:p>
          <a:r>
            <a:rPr lang="en-US"/>
            <a:t>4. Відкритий та закритий водовідлив</a:t>
          </a:r>
        </a:p>
      </dgm:t>
    </dgm:pt>
    <dgm:pt modelId="{8AA6A055-4848-4909-A308-6191C5F51F2B}" type="parTrans" cxnId="{292B5C12-ADBC-4830-89DA-0CA06284C3CE}">
      <dgm:prSet/>
      <dgm:spPr/>
      <dgm:t>
        <a:bodyPr/>
        <a:lstStyle/>
        <a:p>
          <a:endParaRPr lang="en-US"/>
        </a:p>
      </dgm:t>
    </dgm:pt>
    <dgm:pt modelId="{79207504-E2B4-4AD0-93DB-10F969844CD8}" type="sibTrans" cxnId="{292B5C12-ADBC-4830-89DA-0CA06284C3CE}">
      <dgm:prSet/>
      <dgm:spPr/>
      <dgm:t>
        <a:bodyPr/>
        <a:lstStyle/>
        <a:p>
          <a:endParaRPr lang="en-US"/>
        </a:p>
      </dgm:t>
    </dgm:pt>
    <dgm:pt modelId="{4509DBEC-395C-4FBE-B6CE-110E1D5193FD}" type="pres">
      <dgm:prSet presAssocID="{F198FCF0-8DC5-4E3F-94F2-E111BA9B2E8C}" presName="matrix" presStyleCnt="0">
        <dgm:presLayoutVars>
          <dgm:chMax val="1"/>
          <dgm:dir/>
          <dgm:resizeHandles val="exact"/>
        </dgm:presLayoutVars>
      </dgm:prSet>
      <dgm:spPr/>
    </dgm:pt>
    <dgm:pt modelId="{45582B2C-00E0-4EA8-B894-F71389EC8ED6}" type="pres">
      <dgm:prSet presAssocID="{F198FCF0-8DC5-4E3F-94F2-E111BA9B2E8C}" presName="diamond" presStyleLbl="bgShp" presStyleIdx="0" presStyleCnt="1"/>
      <dgm:spPr/>
    </dgm:pt>
    <dgm:pt modelId="{F7BC8CC9-505C-4F5F-A96E-C3455CDE1978}" type="pres">
      <dgm:prSet presAssocID="{F198FCF0-8DC5-4E3F-94F2-E111BA9B2E8C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9B8E3F4-919B-4F18-B9A8-ECA55AB4A8BF}" type="pres">
      <dgm:prSet presAssocID="{F198FCF0-8DC5-4E3F-94F2-E111BA9B2E8C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8C982D5-76ED-403D-B902-5738FE4131EE}" type="pres">
      <dgm:prSet presAssocID="{F198FCF0-8DC5-4E3F-94F2-E111BA9B2E8C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7210FF8-B772-4F14-89AD-1FFE5324CA39}" type="pres">
      <dgm:prSet presAssocID="{F198FCF0-8DC5-4E3F-94F2-E111BA9B2E8C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851BA0C-9CC5-45E4-96D7-DD293242941B}" type="presOf" srcId="{55DA130E-F03B-4D48-A555-82929CA6FC61}" destId="{29B8E3F4-919B-4F18-B9A8-ECA55AB4A8BF}" srcOrd="0" destOrd="0" presId="urn:microsoft.com/office/officeart/2005/8/layout/matrix3"/>
    <dgm:cxn modelId="{3651B90E-66A6-4759-993D-1012A279D7C7}" type="presOf" srcId="{5C93D8C6-80E7-4459-9102-05BB2DEB8849}" destId="{F7BC8CC9-505C-4F5F-A96E-C3455CDE1978}" srcOrd="0" destOrd="0" presId="urn:microsoft.com/office/officeart/2005/8/layout/matrix3"/>
    <dgm:cxn modelId="{292B5C12-ADBC-4830-89DA-0CA06284C3CE}" srcId="{F198FCF0-8DC5-4E3F-94F2-E111BA9B2E8C}" destId="{DECA08E0-6F46-4F57-AA8B-77F55D9CAE0D}" srcOrd="3" destOrd="0" parTransId="{8AA6A055-4848-4909-A308-6191C5F51F2B}" sibTransId="{79207504-E2B4-4AD0-93DB-10F969844CD8}"/>
    <dgm:cxn modelId="{5D58F13F-6C66-498D-BC8C-A123E9729F3C}" type="presOf" srcId="{DECA08E0-6F46-4F57-AA8B-77F55D9CAE0D}" destId="{27210FF8-B772-4F14-89AD-1FFE5324CA39}" srcOrd="0" destOrd="0" presId="urn:microsoft.com/office/officeart/2005/8/layout/matrix3"/>
    <dgm:cxn modelId="{CF3DD5A2-4A2C-41E6-8368-44CF7B7BC4F8}" srcId="{F198FCF0-8DC5-4E3F-94F2-E111BA9B2E8C}" destId="{5C93D8C6-80E7-4459-9102-05BB2DEB8849}" srcOrd="0" destOrd="0" parTransId="{0E7DEFEE-FFEB-4573-985D-A609C387692A}" sibTransId="{4A3BF7FE-ED71-4403-9586-05768F69E7BA}"/>
    <dgm:cxn modelId="{F1E3DFA8-23E4-4C2D-94DF-D79EFEB8CBCE}" type="presOf" srcId="{F198FCF0-8DC5-4E3F-94F2-E111BA9B2E8C}" destId="{4509DBEC-395C-4FBE-B6CE-110E1D5193FD}" srcOrd="0" destOrd="0" presId="urn:microsoft.com/office/officeart/2005/8/layout/matrix3"/>
    <dgm:cxn modelId="{1D62B1EC-8FB9-4110-B675-F307A0F5513D}" srcId="{F198FCF0-8DC5-4E3F-94F2-E111BA9B2E8C}" destId="{B57A219A-DD6A-437D-B801-89321FB3D75A}" srcOrd="2" destOrd="0" parTransId="{A9C7F205-BF06-4B63-A6CF-D6FAE2A9F4A4}" sibTransId="{EDCC66BE-4A48-46F5-A36E-AB1E55245E5A}"/>
    <dgm:cxn modelId="{36B889F2-09DC-46C9-B22F-970140F122E8}" type="presOf" srcId="{B57A219A-DD6A-437D-B801-89321FB3D75A}" destId="{08C982D5-76ED-403D-B902-5738FE4131EE}" srcOrd="0" destOrd="0" presId="urn:microsoft.com/office/officeart/2005/8/layout/matrix3"/>
    <dgm:cxn modelId="{8CA14DFE-E598-4FF8-A2E2-F1F3CB4D325A}" srcId="{F198FCF0-8DC5-4E3F-94F2-E111BA9B2E8C}" destId="{55DA130E-F03B-4D48-A555-82929CA6FC61}" srcOrd="1" destOrd="0" parTransId="{9253F3A7-D35B-4C89-B50E-E7C752BB1522}" sibTransId="{08D2005F-E892-424E-8864-26A85C9B76D7}"/>
    <dgm:cxn modelId="{C43C7426-6026-4804-AFD3-20AA0E4DA91A}" type="presParOf" srcId="{4509DBEC-395C-4FBE-B6CE-110E1D5193FD}" destId="{45582B2C-00E0-4EA8-B894-F71389EC8ED6}" srcOrd="0" destOrd="0" presId="urn:microsoft.com/office/officeart/2005/8/layout/matrix3"/>
    <dgm:cxn modelId="{E0D7E547-FC56-4964-B45B-F4F90F4B635C}" type="presParOf" srcId="{4509DBEC-395C-4FBE-B6CE-110E1D5193FD}" destId="{F7BC8CC9-505C-4F5F-A96E-C3455CDE1978}" srcOrd="1" destOrd="0" presId="urn:microsoft.com/office/officeart/2005/8/layout/matrix3"/>
    <dgm:cxn modelId="{8F8A0B66-F2C4-443C-BD5A-ACEBFC9B2C01}" type="presParOf" srcId="{4509DBEC-395C-4FBE-B6CE-110E1D5193FD}" destId="{29B8E3F4-919B-4F18-B9A8-ECA55AB4A8BF}" srcOrd="2" destOrd="0" presId="urn:microsoft.com/office/officeart/2005/8/layout/matrix3"/>
    <dgm:cxn modelId="{866B2122-2389-4698-88C0-6D6E2D938666}" type="presParOf" srcId="{4509DBEC-395C-4FBE-B6CE-110E1D5193FD}" destId="{08C982D5-76ED-403D-B902-5738FE4131EE}" srcOrd="3" destOrd="0" presId="urn:microsoft.com/office/officeart/2005/8/layout/matrix3"/>
    <dgm:cxn modelId="{9F47526B-0887-42A5-BBEB-62BB84AE45A1}" type="presParOf" srcId="{4509DBEC-395C-4FBE-B6CE-110E1D5193FD}" destId="{27210FF8-B772-4F14-89AD-1FFE5324CA3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516946-3196-428D-B5F2-2D05406F3E5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3FE52D7-186C-4626-BA9B-FC721036A63D}">
      <dgm:prSet/>
      <dgm:spPr/>
      <dgm:t>
        <a:bodyPr/>
        <a:lstStyle/>
        <a:p>
          <a:r>
            <a:rPr lang="en-US"/>
            <a:t>Принцип роботи: використання дренажних труб для відведення ґрунтових вод</a:t>
          </a:r>
        </a:p>
      </dgm:t>
    </dgm:pt>
    <dgm:pt modelId="{64E0090D-4B22-4F3C-BFE2-D96053B29F10}" type="parTrans" cxnId="{534982AC-4A8F-4287-A480-2D91BFB7A91C}">
      <dgm:prSet/>
      <dgm:spPr/>
      <dgm:t>
        <a:bodyPr/>
        <a:lstStyle/>
        <a:p>
          <a:endParaRPr lang="en-US"/>
        </a:p>
      </dgm:t>
    </dgm:pt>
    <dgm:pt modelId="{56C57F21-ED16-4BFE-AB1C-977237CB2286}" type="sibTrans" cxnId="{534982AC-4A8F-4287-A480-2D91BFB7A91C}">
      <dgm:prSet/>
      <dgm:spPr/>
      <dgm:t>
        <a:bodyPr/>
        <a:lstStyle/>
        <a:p>
          <a:endParaRPr lang="en-US"/>
        </a:p>
      </dgm:t>
    </dgm:pt>
    <dgm:pt modelId="{614294A0-AC7E-450C-AB87-FBF191FE5D02}">
      <dgm:prSet/>
      <dgm:spPr/>
      <dgm:t>
        <a:bodyPr/>
        <a:lstStyle/>
        <a:p>
          <a:r>
            <a:rPr lang="en-US"/>
            <a:t>Переваги: Економічність, ефективність</a:t>
          </a:r>
        </a:p>
      </dgm:t>
    </dgm:pt>
    <dgm:pt modelId="{6980730A-A63F-4939-8F1C-13CC05F37434}" type="parTrans" cxnId="{F5C866BF-6931-4F3E-8375-2B1A50FFEF55}">
      <dgm:prSet/>
      <dgm:spPr/>
      <dgm:t>
        <a:bodyPr/>
        <a:lstStyle/>
        <a:p>
          <a:endParaRPr lang="en-US"/>
        </a:p>
      </dgm:t>
    </dgm:pt>
    <dgm:pt modelId="{F78160F4-6302-4FF7-A59D-1B7A35712273}" type="sibTrans" cxnId="{F5C866BF-6931-4F3E-8375-2B1A50FFEF55}">
      <dgm:prSet/>
      <dgm:spPr/>
      <dgm:t>
        <a:bodyPr/>
        <a:lstStyle/>
        <a:p>
          <a:endParaRPr lang="en-US"/>
        </a:p>
      </dgm:t>
    </dgm:pt>
    <dgm:pt modelId="{FC57F8ED-F595-423F-9855-498A8C9B4FB6}">
      <dgm:prSet/>
      <dgm:spPr/>
      <dgm:t>
        <a:bodyPr/>
        <a:lstStyle/>
        <a:p>
          <a:r>
            <a:rPr lang="en-US"/>
            <a:t>Недоліки: Потребує постійного технічного обслуговування</a:t>
          </a:r>
        </a:p>
      </dgm:t>
    </dgm:pt>
    <dgm:pt modelId="{B8030EE6-E71D-4B33-AB8B-DA93120DB515}" type="parTrans" cxnId="{04205239-78E1-40EC-80E1-333F7FDD4DE6}">
      <dgm:prSet/>
      <dgm:spPr/>
      <dgm:t>
        <a:bodyPr/>
        <a:lstStyle/>
        <a:p>
          <a:endParaRPr lang="en-US"/>
        </a:p>
      </dgm:t>
    </dgm:pt>
    <dgm:pt modelId="{98121E93-9DDF-470F-A592-77AA8731F703}" type="sibTrans" cxnId="{04205239-78E1-40EC-80E1-333F7FDD4DE6}">
      <dgm:prSet/>
      <dgm:spPr/>
      <dgm:t>
        <a:bodyPr/>
        <a:lstStyle/>
        <a:p>
          <a:endParaRPr lang="en-US"/>
        </a:p>
      </dgm:t>
    </dgm:pt>
    <dgm:pt modelId="{29EFE2C8-F46E-4BAD-804B-A958FBA0D3F0}" type="pres">
      <dgm:prSet presAssocID="{92516946-3196-428D-B5F2-2D05406F3E53}" presName="linear" presStyleCnt="0">
        <dgm:presLayoutVars>
          <dgm:animLvl val="lvl"/>
          <dgm:resizeHandles val="exact"/>
        </dgm:presLayoutVars>
      </dgm:prSet>
      <dgm:spPr/>
    </dgm:pt>
    <dgm:pt modelId="{6341B193-2D2C-4D6C-98D9-16DF9F91C5AD}" type="pres">
      <dgm:prSet presAssocID="{13FE52D7-186C-4626-BA9B-FC721036A63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757B35B-18D6-4D9A-A950-1599986C79BA}" type="pres">
      <dgm:prSet presAssocID="{56C57F21-ED16-4BFE-AB1C-977237CB2286}" presName="spacer" presStyleCnt="0"/>
      <dgm:spPr/>
    </dgm:pt>
    <dgm:pt modelId="{E4A223E0-022B-4176-85D0-768CCD7AE4E0}" type="pres">
      <dgm:prSet presAssocID="{614294A0-AC7E-450C-AB87-FBF191FE5D0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ABF6205-5D5C-4CDD-A656-CD5EB00EB8CB}" type="pres">
      <dgm:prSet presAssocID="{F78160F4-6302-4FF7-A59D-1B7A35712273}" presName="spacer" presStyleCnt="0"/>
      <dgm:spPr/>
    </dgm:pt>
    <dgm:pt modelId="{0A6263B6-844D-4418-9AAD-81C187C6454B}" type="pres">
      <dgm:prSet presAssocID="{FC57F8ED-F595-423F-9855-498A8C9B4FB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0CA3803-503C-442C-8572-A3365E3C4128}" type="presOf" srcId="{92516946-3196-428D-B5F2-2D05406F3E53}" destId="{29EFE2C8-F46E-4BAD-804B-A958FBA0D3F0}" srcOrd="0" destOrd="0" presId="urn:microsoft.com/office/officeart/2005/8/layout/vList2"/>
    <dgm:cxn modelId="{BDC4D504-1F52-4D79-93E3-A82B49587EF4}" type="presOf" srcId="{FC57F8ED-F595-423F-9855-498A8C9B4FB6}" destId="{0A6263B6-844D-4418-9AAD-81C187C6454B}" srcOrd="0" destOrd="0" presId="urn:microsoft.com/office/officeart/2005/8/layout/vList2"/>
    <dgm:cxn modelId="{04205239-78E1-40EC-80E1-333F7FDD4DE6}" srcId="{92516946-3196-428D-B5F2-2D05406F3E53}" destId="{FC57F8ED-F595-423F-9855-498A8C9B4FB6}" srcOrd="2" destOrd="0" parTransId="{B8030EE6-E71D-4B33-AB8B-DA93120DB515}" sibTransId="{98121E93-9DDF-470F-A592-77AA8731F703}"/>
    <dgm:cxn modelId="{C6B5194A-63B4-4640-9185-A88FFB77CA4B}" type="presOf" srcId="{614294A0-AC7E-450C-AB87-FBF191FE5D02}" destId="{E4A223E0-022B-4176-85D0-768CCD7AE4E0}" srcOrd="0" destOrd="0" presId="urn:microsoft.com/office/officeart/2005/8/layout/vList2"/>
    <dgm:cxn modelId="{534982AC-4A8F-4287-A480-2D91BFB7A91C}" srcId="{92516946-3196-428D-B5F2-2D05406F3E53}" destId="{13FE52D7-186C-4626-BA9B-FC721036A63D}" srcOrd="0" destOrd="0" parTransId="{64E0090D-4B22-4F3C-BFE2-D96053B29F10}" sibTransId="{56C57F21-ED16-4BFE-AB1C-977237CB2286}"/>
    <dgm:cxn modelId="{955F96B3-BFE5-4B31-BA73-9476D695E2B7}" type="presOf" srcId="{13FE52D7-186C-4626-BA9B-FC721036A63D}" destId="{6341B193-2D2C-4D6C-98D9-16DF9F91C5AD}" srcOrd="0" destOrd="0" presId="urn:microsoft.com/office/officeart/2005/8/layout/vList2"/>
    <dgm:cxn modelId="{F5C866BF-6931-4F3E-8375-2B1A50FFEF55}" srcId="{92516946-3196-428D-B5F2-2D05406F3E53}" destId="{614294A0-AC7E-450C-AB87-FBF191FE5D02}" srcOrd="1" destOrd="0" parTransId="{6980730A-A63F-4939-8F1C-13CC05F37434}" sibTransId="{F78160F4-6302-4FF7-A59D-1B7A35712273}"/>
    <dgm:cxn modelId="{D77A8BBA-14DE-4D46-ADE8-B921FC2A968F}" type="presParOf" srcId="{29EFE2C8-F46E-4BAD-804B-A958FBA0D3F0}" destId="{6341B193-2D2C-4D6C-98D9-16DF9F91C5AD}" srcOrd="0" destOrd="0" presId="urn:microsoft.com/office/officeart/2005/8/layout/vList2"/>
    <dgm:cxn modelId="{97D41ED2-B712-49EE-BF58-4F84541BF9D1}" type="presParOf" srcId="{29EFE2C8-F46E-4BAD-804B-A958FBA0D3F0}" destId="{E757B35B-18D6-4D9A-A950-1599986C79BA}" srcOrd="1" destOrd="0" presId="urn:microsoft.com/office/officeart/2005/8/layout/vList2"/>
    <dgm:cxn modelId="{646B2B51-1077-4C74-A499-050478BEC2E3}" type="presParOf" srcId="{29EFE2C8-F46E-4BAD-804B-A958FBA0D3F0}" destId="{E4A223E0-022B-4176-85D0-768CCD7AE4E0}" srcOrd="2" destOrd="0" presId="urn:microsoft.com/office/officeart/2005/8/layout/vList2"/>
    <dgm:cxn modelId="{D4E84169-611A-4D6D-A8B1-35D71606E2DA}" type="presParOf" srcId="{29EFE2C8-F46E-4BAD-804B-A958FBA0D3F0}" destId="{BABF6205-5D5C-4CDD-A656-CD5EB00EB8CB}" srcOrd="3" destOrd="0" presId="urn:microsoft.com/office/officeart/2005/8/layout/vList2"/>
    <dgm:cxn modelId="{35032A25-868A-4D05-91A8-D47AFFDC3C5E}" type="presParOf" srcId="{29EFE2C8-F46E-4BAD-804B-A958FBA0D3F0}" destId="{0A6263B6-844D-4418-9AAD-81C187C6454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17EC58-BADA-4014-AED3-F8AA1C9501A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9B4BA01-1C45-417B-888C-5A0D636551C2}">
      <dgm:prSet/>
      <dgm:spPr/>
      <dgm:t>
        <a:bodyPr/>
        <a:lstStyle/>
        <a:p>
          <a:r>
            <a:rPr lang="en-US"/>
            <a:t>Використання свердловин для відведення підземних вод</a:t>
          </a:r>
        </a:p>
      </dgm:t>
    </dgm:pt>
    <dgm:pt modelId="{68A886CE-3988-4C78-94DE-002D16F023F5}" type="parTrans" cxnId="{1FE47340-B5EB-43D4-B215-4FEDE8945E62}">
      <dgm:prSet/>
      <dgm:spPr/>
      <dgm:t>
        <a:bodyPr/>
        <a:lstStyle/>
        <a:p>
          <a:endParaRPr lang="en-US"/>
        </a:p>
      </dgm:t>
    </dgm:pt>
    <dgm:pt modelId="{171184E2-B5F1-421C-8822-6FEB6CDD5E64}" type="sibTrans" cxnId="{1FE47340-B5EB-43D4-B215-4FEDE8945E62}">
      <dgm:prSet/>
      <dgm:spPr/>
      <dgm:t>
        <a:bodyPr/>
        <a:lstStyle/>
        <a:p>
          <a:endParaRPr lang="en-US"/>
        </a:p>
      </dgm:t>
    </dgm:pt>
    <dgm:pt modelId="{3D6E5957-AEEC-4CA9-861A-FBA151FBD58E}">
      <dgm:prSet/>
      <dgm:spPr/>
      <dgm:t>
        <a:bodyPr/>
        <a:lstStyle/>
        <a:p>
          <a:r>
            <a:rPr lang="en-US"/>
            <a:t>Роль водоносних шарів і глибинних насосів</a:t>
          </a:r>
        </a:p>
      </dgm:t>
    </dgm:pt>
    <dgm:pt modelId="{4E67705E-8323-4095-8B1A-B4D311EF5242}" type="parTrans" cxnId="{0DE5A5E1-2C8C-44A6-B082-00AFBB49D244}">
      <dgm:prSet/>
      <dgm:spPr/>
      <dgm:t>
        <a:bodyPr/>
        <a:lstStyle/>
        <a:p>
          <a:endParaRPr lang="en-US"/>
        </a:p>
      </dgm:t>
    </dgm:pt>
    <dgm:pt modelId="{030A4C13-F3AA-44F3-B890-442ECB0C2F84}" type="sibTrans" cxnId="{0DE5A5E1-2C8C-44A6-B082-00AFBB49D244}">
      <dgm:prSet/>
      <dgm:spPr/>
      <dgm:t>
        <a:bodyPr/>
        <a:lstStyle/>
        <a:p>
          <a:endParaRPr lang="en-US"/>
        </a:p>
      </dgm:t>
    </dgm:pt>
    <dgm:pt modelId="{B11E7720-3445-41E5-BA7C-4CDE4881B2F0}">
      <dgm:prSet/>
      <dgm:spPr/>
      <dgm:t>
        <a:bodyPr/>
        <a:lstStyle/>
        <a:p>
          <a:r>
            <a:rPr lang="en-US"/>
            <a:t>Переваги: Глибока відкачка</a:t>
          </a:r>
        </a:p>
      </dgm:t>
    </dgm:pt>
    <dgm:pt modelId="{ED431310-FC89-404F-9DD5-957F8B283965}" type="parTrans" cxnId="{97551C36-0E7C-4CC0-8671-A5D8CB937EE3}">
      <dgm:prSet/>
      <dgm:spPr/>
      <dgm:t>
        <a:bodyPr/>
        <a:lstStyle/>
        <a:p>
          <a:endParaRPr lang="en-US"/>
        </a:p>
      </dgm:t>
    </dgm:pt>
    <dgm:pt modelId="{55E86486-B3B9-4FDA-83AA-160E4B57A239}" type="sibTrans" cxnId="{97551C36-0E7C-4CC0-8671-A5D8CB937EE3}">
      <dgm:prSet/>
      <dgm:spPr/>
      <dgm:t>
        <a:bodyPr/>
        <a:lstStyle/>
        <a:p>
          <a:endParaRPr lang="en-US"/>
        </a:p>
      </dgm:t>
    </dgm:pt>
    <dgm:pt modelId="{E8C522FE-180F-4388-8618-3495C77FB752}">
      <dgm:prSet/>
      <dgm:spPr/>
      <dgm:t>
        <a:bodyPr/>
        <a:lstStyle/>
        <a:p>
          <a:r>
            <a:rPr lang="en-US"/>
            <a:t>Недоліки: Потребує потужних насосів</a:t>
          </a:r>
        </a:p>
      </dgm:t>
    </dgm:pt>
    <dgm:pt modelId="{5F6735D9-8AE2-4F8C-B650-7316A9ED1504}" type="parTrans" cxnId="{BF28DCFF-8540-42FA-8EE0-8FB38561BD78}">
      <dgm:prSet/>
      <dgm:spPr/>
      <dgm:t>
        <a:bodyPr/>
        <a:lstStyle/>
        <a:p>
          <a:endParaRPr lang="en-US"/>
        </a:p>
      </dgm:t>
    </dgm:pt>
    <dgm:pt modelId="{838D9686-59AF-4A1A-9856-F7AE983384F1}" type="sibTrans" cxnId="{BF28DCFF-8540-42FA-8EE0-8FB38561BD78}">
      <dgm:prSet/>
      <dgm:spPr/>
      <dgm:t>
        <a:bodyPr/>
        <a:lstStyle/>
        <a:p>
          <a:endParaRPr lang="en-US"/>
        </a:p>
      </dgm:t>
    </dgm:pt>
    <dgm:pt modelId="{8D327EE4-1350-4C25-8382-30320A9C3B75}" type="pres">
      <dgm:prSet presAssocID="{A017EC58-BADA-4014-AED3-F8AA1C9501AA}" presName="linear" presStyleCnt="0">
        <dgm:presLayoutVars>
          <dgm:animLvl val="lvl"/>
          <dgm:resizeHandles val="exact"/>
        </dgm:presLayoutVars>
      </dgm:prSet>
      <dgm:spPr/>
    </dgm:pt>
    <dgm:pt modelId="{C71DC89C-6DA5-4C5C-9683-0691209A9D95}" type="pres">
      <dgm:prSet presAssocID="{49B4BA01-1C45-417B-888C-5A0D636551C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6D8C4D8-E468-4472-A2B0-6B9C4AC413E8}" type="pres">
      <dgm:prSet presAssocID="{171184E2-B5F1-421C-8822-6FEB6CDD5E64}" presName="spacer" presStyleCnt="0"/>
      <dgm:spPr/>
    </dgm:pt>
    <dgm:pt modelId="{6483A011-573C-4021-BE71-253F20EDB62E}" type="pres">
      <dgm:prSet presAssocID="{3D6E5957-AEEC-4CA9-861A-FBA151FBD58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D43ED96-372F-4BE9-B542-7AA59F91EEAA}" type="pres">
      <dgm:prSet presAssocID="{030A4C13-F3AA-44F3-B890-442ECB0C2F84}" presName="spacer" presStyleCnt="0"/>
      <dgm:spPr/>
    </dgm:pt>
    <dgm:pt modelId="{20740DE3-8F0E-4360-A64F-C3CC1FB277B0}" type="pres">
      <dgm:prSet presAssocID="{B11E7720-3445-41E5-BA7C-4CDE4881B2F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6CC48E9-ECE7-44B6-8C0A-C1A74ED8E89A}" type="pres">
      <dgm:prSet presAssocID="{55E86486-B3B9-4FDA-83AA-160E4B57A239}" presName="spacer" presStyleCnt="0"/>
      <dgm:spPr/>
    </dgm:pt>
    <dgm:pt modelId="{FB011DC8-5804-4F42-BAF7-FD50A4E8B939}" type="pres">
      <dgm:prSet presAssocID="{E8C522FE-180F-4388-8618-3495C77FB75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7551C36-0E7C-4CC0-8671-A5D8CB937EE3}" srcId="{A017EC58-BADA-4014-AED3-F8AA1C9501AA}" destId="{B11E7720-3445-41E5-BA7C-4CDE4881B2F0}" srcOrd="2" destOrd="0" parTransId="{ED431310-FC89-404F-9DD5-957F8B283965}" sibTransId="{55E86486-B3B9-4FDA-83AA-160E4B57A239}"/>
    <dgm:cxn modelId="{3B653736-4942-437D-83BA-645ABB0C01C1}" type="presOf" srcId="{A017EC58-BADA-4014-AED3-F8AA1C9501AA}" destId="{8D327EE4-1350-4C25-8382-30320A9C3B75}" srcOrd="0" destOrd="0" presId="urn:microsoft.com/office/officeart/2005/8/layout/vList2"/>
    <dgm:cxn modelId="{1FE47340-B5EB-43D4-B215-4FEDE8945E62}" srcId="{A017EC58-BADA-4014-AED3-F8AA1C9501AA}" destId="{49B4BA01-1C45-417B-888C-5A0D636551C2}" srcOrd="0" destOrd="0" parTransId="{68A886CE-3988-4C78-94DE-002D16F023F5}" sibTransId="{171184E2-B5F1-421C-8822-6FEB6CDD5E64}"/>
    <dgm:cxn modelId="{F671797C-D261-4EBD-8675-08FB95E42C6B}" type="presOf" srcId="{3D6E5957-AEEC-4CA9-861A-FBA151FBD58E}" destId="{6483A011-573C-4021-BE71-253F20EDB62E}" srcOrd="0" destOrd="0" presId="urn:microsoft.com/office/officeart/2005/8/layout/vList2"/>
    <dgm:cxn modelId="{EDF866A3-0BCC-4634-B294-54E0E8780201}" type="presOf" srcId="{49B4BA01-1C45-417B-888C-5A0D636551C2}" destId="{C71DC89C-6DA5-4C5C-9683-0691209A9D95}" srcOrd="0" destOrd="0" presId="urn:microsoft.com/office/officeart/2005/8/layout/vList2"/>
    <dgm:cxn modelId="{21FECEA7-1770-41C9-945A-5127C4349385}" type="presOf" srcId="{B11E7720-3445-41E5-BA7C-4CDE4881B2F0}" destId="{20740DE3-8F0E-4360-A64F-C3CC1FB277B0}" srcOrd="0" destOrd="0" presId="urn:microsoft.com/office/officeart/2005/8/layout/vList2"/>
    <dgm:cxn modelId="{0DE5A5E1-2C8C-44A6-B082-00AFBB49D244}" srcId="{A017EC58-BADA-4014-AED3-F8AA1C9501AA}" destId="{3D6E5957-AEEC-4CA9-861A-FBA151FBD58E}" srcOrd="1" destOrd="0" parTransId="{4E67705E-8323-4095-8B1A-B4D311EF5242}" sibTransId="{030A4C13-F3AA-44F3-B890-442ECB0C2F84}"/>
    <dgm:cxn modelId="{7DC789EC-C46A-427E-ADD6-FCFD7205103D}" type="presOf" srcId="{E8C522FE-180F-4388-8618-3495C77FB752}" destId="{FB011DC8-5804-4F42-BAF7-FD50A4E8B939}" srcOrd="0" destOrd="0" presId="urn:microsoft.com/office/officeart/2005/8/layout/vList2"/>
    <dgm:cxn modelId="{BF28DCFF-8540-42FA-8EE0-8FB38561BD78}" srcId="{A017EC58-BADA-4014-AED3-F8AA1C9501AA}" destId="{E8C522FE-180F-4388-8618-3495C77FB752}" srcOrd="3" destOrd="0" parTransId="{5F6735D9-8AE2-4F8C-B650-7316A9ED1504}" sibTransId="{838D9686-59AF-4A1A-9856-F7AE983384F1}"/>
    <dgm:cxn modelId="{4080E8CE-2BE3-41E1-95CA-6EB57606C5C6}" type="presParOf" srcId="{8D327EE4-1350-4C25-8382-30320A9C3B75}" destId="{C71DC89C-6DA5-4C5C-9683-0691209A9D95}" srcOrd="0" destOrd="0" presId="urn:microsoft.com/office/officeart/2005/8/layout/vList2"/>
    <dgm:cxn modelId="{867ADCAA-916E-4C8F-B1C2-9A22682A156A}" type="presParOf" srcId="{8D327EE4-1350-4C25-8382-30320A9C3B75}" destId="{B6D8C4D8-E468-4472-A2B0-6B9C4AC413E8}" srcOrd="1" destOrd="0" presId="urn:microsoft.com/office/officeart/2005/8/layout/vList2"/>
    <dgm:cxn modelId="{B3D6F873-F5AF-4DEC-BE21-A857FF7396D8}" type="presParOf" srcId="{8D327EE4-1350-4C25-8382-30320A9C3B75}" destId="{6483A011-573C-4021-BE71-253F20EDB62E}" srcOrd="2" destOrd="0" presId="urn:microsoft.com/office/officeart/2005/8/layout/vList2"/>
    <dgm:cxn modelId="{DDE5D0EF-31EC-4524-A41B-5D61E40742ED}" type="presParOf" srcId="{8D327EE4-1350-4C25-8382-30320A9C3B75}" destId="{ED43ED96-372F-4BE9-B542-7AA59F91EEAA}" srcOrd="3" destOrd="0" presId="urn:microsoft.com/office/officeart/2005/8/layout/vList2"/>
    <dgm:cxn modelId="{C239A3F7-6CE9-48A6-9532-F61AE1FAEA03}" type="presParOf" srcId="{8D327EE4-1350-4C25-8382-30320A9C3B75}" destId="{20740DE3-8F0E-4360-A64F-C3CC1FB277B0}" srcOrd="4" destOrd="0" presId="urn:microsoft.com/office/officeart/2005/8/layout/vList2"/>
    <dgm:cxn modelId="{FBEB3F3B-63D3-4362-85FB-A16AE5258DA2}" type="presParOf" srcId="{8D327EE4-1350-4C25-8382-30320A9C3B75}" destId="{36CC48E9-ECE7-44B6-8C0A-C1A74ED8E89A}" srcOrd="5" destOrd="0" presId="urn:microsoft.com/office/officeart/2005/8/layout/vList2"/>
    <dgm:cxn modelId="{49910213-BB22-48EC-8F3F-417717376F98}" type="presParOf" srcId="{8D327EE4-1350-4C25-8382-30320A9C3B75}" destId="{FB011DC8-5804-4F42-BAF7-FD50A4E8B93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497F149-88D2-4A04-85D7-960A42C8F4A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FEDCE91-8910-493D-A62E-5BAF989B08EE}">
      <dgm:prSet/>
      <dgm:spPr/>
      <dgm:t>
        <a:bodyPr/>
        <a:lstStyle/>
        <a:p>
          <a:r>
            <a:rPr lang="en-US"/>
            <a:t>Суть методу: створення водозахисного бар'єру навколо кар’єра</a:t>
          </a:r>
        </a:p>
      </dgm:t>
    </dgm:pt>
    <dgm:pt modelId="{EA7953F0-85AD-4183-9D95-CA2ED960D9A5}" type="parTrans" cxnId="{333ABCB3-AC66-4360-BBE1-7C9917EC4395}">
      <dgm:prSet/>
      <dgm:spPr/>
      <dgm:t>
        <a:bodyPr/>
        <a:lstStyle/>
        <a:p>
          <a:endParaRPr lang="en-US"/>
        </a:p>
      </dgm:t>
    </dgm:pt>
    <dgm:pt modelId="{004D3D95-93BF-4F1D-BFC0-3C7633B741A2}" type="sibTrans" cxnId="{333ABCB3-AC66-4360-BBE1-7C9917EC4395}">
      <dgm:prSet/>
      <dgm:spPr/>
      <dgm:t>
        <a:bodyPr/>
        <a:lstStyle/>
        <a:p>
          <a:endParaRPr lang="en-US"/>
        </a:p>
      </dgm:t>
    </dgm:pt>
    <dgm:pt modelId="{BA550BE8-E844-4D80-91CF-F8304E5D8F88}">
      <dgm:prSet/>
      <dgm:spPr/>
      <dgm:t>
        <a:bodyPr/>
        <a:lstStyle/>
        <a:p>
          <a:r>
            <a:rPr lang="en-US"/>
            <a:t>Переваги: Захист від зовнішніх вод</a:t>
          </a:r>
        </a:p>
      </dgm:t>
    </dgm:pt>
    <dgm:pt modelId="{CB8D4C3A-B4CE-4B04-867A-C22BCB070A0E}" type="parTrans" cxnId="{D016B9B4-7C52-4DC4-B586-686286F7583D}">
      <dgm:prSet/>
      <dgm:spPr/>
      <dgm:t>
        <a:bodyPr/>
        <a:lstStyle/>
        <a:p>
          <a:endParaRPr lang="en-US"/>
        </a:p>
      </dgm:t>
    </dgm:pt>
    <dgm:pt modelId="{934EA52B-90DC-461E-970E-100F80F46C04}" type="sibTrans" cxnId="{D016B9B4-7C52-4DC4-B586-686286F7583D}">
      <dgm:prSet/>
      <dgm:spPr/>
      <dgm:t>
        <a:bodyPr/>
        <a:lstStyle/>
        <a:p>
          <a:endParaRPr lang="en-US"/>
        </a:p>
      </dgm:t>
    </dgm:pt>
    <dgm:pt modelId="{03D62D99-0B4F-4414-AC62-8125A3433129}">
      <dgm:prSet/>
      <dgm:spPr/>
      <dgm:t>
        <a:bodyPr/>
        <a:lstStyle/>
        <a:p>
          <a:r>
            <a:rPr lang="en-US"/>
            <a:t>Недоліки: Дорожнеча і складність встановлення</a:t>
          </a:r>
        </a:p>
      </dgm:t>
    </dgm:pt>
    <dgm:pt modelId="{CD2C7031-6992-4905-8027-279088861DC3}" type="parTrans" cxnId="{740FECE6-81FE-4AED-AF97-A7945A07B482}">
      <dgm:prSet/>
      <dgm:spPr/>
      <dgm:t>
        <a:bodyPr/>
        <a:lstStyle/>
        <a:p>
          <a:endParaRPr lang="en-US"/>
        </a:p>
      </dgm:t>
    </dgm:pt>
    <dgm:pt modelId="{3A0029DB-778C-4C41-BF7D-E1BA7F89F9B9}" type="sibTrans" cxnId="{740FECE6-81FE-4AED-AF97-A7945A07B482}">
      <dgm:prSet/>
      <dgm:spPr/>
      <dgm:t>
        <a:bodyPr/>
        <a:lstStyle/>
        <a:p>
          <a:endParaRPr lang="en-US"/>
        </a:p>
      </dgm:t>
    </dgm:pt>
    <dgm:pt modelId="{D2A48CD4-B92C-4C7F-881E-B1569A91294C}" type="pres">
      <dgm:prSet presAssocID="{D497F149-88D2-4A04-85D7-960A42C8F4A5}" presName="linear" presStyleCnt="0">
        <dgm:presLayoutVars>
          <dgm:animLvl val="lvl"/>
          <dgm:resizeHandles val="exact"/>
        </dgm:presLayoutVars>
      </dgm:prSet>
      <dgm:spPr/>
    </dgm:pt>
    <dgm:pt modelId="{2F91C4A6-4C18-42A4-B560-BD28A4727DF0}" type="pres">
      <dgm:prSet presAssocID="{8FEDCE91-8910-493D-A62E-5BAF989B08E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A3F0B59-8A4B-4770-9D9E-6593EA281411}" type="pres">
      <dgm:prSet presAssocID="{004D3D95-93BF-4F1D-BFC0-3C7633B741A2}" presName="spacer" presStyleCnt="0"/>
      <dgm:spPr/>
    </dgm:pt>
    <dgm:pt modelId="{934D402D-3B29-48CD-9357-ED87D0AA0399}" type="pres">
      <dgm:prSet presAssocID="{BA550BE8-E844-4D80-91CF-F8304E5D8F8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A06BCC8-094B-4E13-98F2-EEAC8689547F}" type="pres">
      <dgm:prSet presAssocID="{934EA52B-90DC-461E-970E-100F80F46C04}" presName="spacer" presStyleCnt="0"/>
      <dgm:spPr/>
    </dgm:pt>
    <dgm:pt modelId="{91C83E13-E392-4B52-AEB2-84549108B1AF}" type="pres">
      <dgm:prSet presAssocID="{03D62D99-0B4F-4414-AC62-8125A343312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3572917-DEF8-4728-BAFA-D5415071ABEB}" type="presOf" srcId="{BA550BE8-E844-4D80-91CF-F8304E5D8F88}" destId="{934D402D-3B29-48CD-9357-ED87D0AA0399}" srcOrd="0" destOrd="0" presId="urn:microsoft.com/office/officeart/2005/8/layout/vList2"/>
    <dgm:cxn modelId="{3507F92F-A062-471F-AF29-0B86EE3ABE69}" type="presOf" srcId="{8FEDCE91-8910-493D-A62E-5BAF989B08EE}" destId="{2F91C4A6-4C18-42A4-B560-BD28A4727DF0}" srcOrd="0" destOrd="0" presId="urn:microsoft.com/office/officeart/2005/8/layout/vList2"/>
    <dgm:cxn modelId="{B67D9636-842B-49A7-99FB-1CCEC1309E3C}" type="presOf" srcId="{03D62D99-0B4F-4414-AC62-8125A3433129}" destId="{91C83E13-E392-4B52-AEB2-84549108B1AF}" srcOrd="0" destOrd="0" presId="urn:microsoft.com/office/officeart/2005/8/layout/vList2"/>
    <dgm:cxn modelId="{333ABCB3-AC66-4360-BBE1-7C9917EC4395}" srcId="{D497F149-88D2-4A04-85D7-960A42C8F4A5}" destId="{8FEDCE91-8910-493D-A62E-5BAF989B08EE}" srcOrd="0" destOrd="0" parTransId="{EA7953F0-85AD-4183-9D95-CA2ED960D9A5}" sibTransId="{004D3D95-93BF-4F1D-BFC0-3C7633B741A2}"/>
    <dgm:cxn modelId="{D016B9B4-7C52-4DC4-B586-686286F7583D}" srcId="{D497F149-88D2-4A04-85D7-960A42C8F4A5}" destId="{BA550BE8-E844-4D80-91CF-F8304E5D8F88}" srcOrd="1" destOrd="0" parTransId="{CB8D4C3A-B4CE-4B04-867A-C22BCB070A0E}" sibTransId="{934EA52B-90DC-461E-970E-100F80F46C04}"/>
    <dgm:cxn modelId="{7DEEB0B9-4575-4A6E-959D-098545D7F8BA}" type="presOf" srcId="{D497F149-88D2-4A04-85D7-960A42C8F4A5}" destId="{D2A48CD4-B92C-4C7F-881E-B1569A91294C}" srcOrd="0" destOrd="0" presId="urn:microsoft.com/office/officeart/2005/8/layout/vList2"/>
    <dgm:cxn modelId="{740FECE6-81FE-4AED-AF97-A7945A07B482}" srcId="{D497F149-88D2-4A04-85D7-960A42C8F4A5}" destId="{03D62D99-0B4F-4414-AC62-8125A3433129}" srcOrd="2" destOrd="0" parTransId="{CD2C7031-6992-4905-8027-279088861DC3}" sibTransId="{3A0029DB-778C-4C41-BF7D-E1BA7F89F9B9}"/>
    <dgm:cxn modelId="{EDD233A0-76A4-4335-9A38-B6BC91E88FF0}" type="presParOf" srcId="{D2A48CD4-B92C-4C7F-881E-B1569A91294C}" destId="{2F91C4A6-4C18-42A4-B560-BD28A4727DF0}" srcOrd="0" destOrd="0" presId="urn:microsoft.com/office/officeart/2005/8/layout/vList2"/>
    <dgm:cxn modelId="{1E9B8385-4D84-4247-9D46-9A899A57A60C}" type="presParOf" srcId="{D2A48CD4-B92C-4C7F-881E-B1569A91294C}" destId="{6A3F0B59-8A4B-4770-9D9E-6593EA281411}" srcOrd="1" destOrd="0" presId="urn:microsoft.com/office/officeart/2005/8/layout/vList2"/>
    <dgm:cxn modelId="{49E37ECE-6519-4CF5-851B-749B62E96F80}" type="presParOf" srcId="{D2A48CD4-B92C-4C7F-881E-B1569A91294C}" destId="{934D402D-3B29-48CD-9357-ED87D0AA0399}" srcOrd="2" destOrd="0" presId="urn:microsoft.com/office/officeart/2005/8/layout/vList2"/>
    <dgm:cxn modelId="{2D144B5F-BDBB-4D4E-A808-FDA42535266C}" type="presParOf" srcId="{D2A48CD4-B92C-4C7F-881E-B1569A91294C}" destId="{EA06BCC8-094B-4E13-98F2-EEAC8689547F}" srcOrd="3" destOrd="0" presId="urn:microsoft.com/office/officeart/2005/8/layout/vList2"/>
    <dgm:cxn modelId="{95EA601C-6B1B-4921-8FFA-C8F4D2197EC2}" type="presParOf" srcId="{D2A48CD4-B92C-4C7F-881E-B1569A91294C}" destId="{91C83E13-E392-4B52-AEB2-84549108B1A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F0C8A3-4B05-40C0-8201-66955663288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870A2AF-020B-4899-B0E4-1128AD07312A}">
      <dgm:prSet/>
      <dgm:spPr/>
      <dgm:t>
        <a:bodyPr/>
        <a:lstStyle/>
        <a:p>
          <a:r>
            <a:rPr lang="en-US"/>
            <a:t>Відкритий: відкритий дренаж або створення канав і водовідвідних каналів</a:t>
          </a:r>
        </a:p>
      </dgm:t>
    </dgm:pt>
    <dgm:pt modelId="{1B5054AA-AFB6-4E06-AC16-18AD66723B63}" type="parTrans" cxnId="{D435EC78-2665-400D-A983-AE004615EE14}">
      <dgm:prSet/>
      <dgm:spPr/>
      <dgm:t>
        <a:bodyPr/>
        <a:lstStyle/>
        <a:p>
          <a:endParaRPr lang="en-US"/>
        </a:p>
      </dgm:t>
    </dgm:pt>
    <dgm:pt modelId="{35863801-16D0-4F88-A88D-A7406CA5C22D}" type="sibTrans" cxnId="{D435EC78-2665-400D-A983-AE004615EE14}">
      <dgm:prSet/>
      <dgm:spPr/>
      <dgm:t>
        <a:bodyPr/>
        <a:lstStyle/>
        <a:p>
          <a:endParaRPr lang="en-US"/>
        </a:p>
      </dgm:t>
    </dgm:pt>
    <dgm:pt modelId="{093C24CD-BB23-4711-BB9A-BF70ABC720F2}">
      <dgm:prSet/>
      <dgm:spPr/>
      <dgm:t>
        <a:bodyPr/>
        <a:lstStyle/>
        <a:p>
          <a:r>
            <a:rPr lang="en-US"/>
            <a:t>Закритий: герметичні системи, насосні станції</a:t>
          </a:r>
        </a:p>
      </dgm:t>
    </dgm:pt>
    <dgm:pt modelId="{1240304E-5B08-4F46-B3F3-27F7227537BF}" type="parTrans" cxnId="{36549219-6B79-4091-B9D6-16B332D09CF8}">
      <dgm:prSet/>
      <dgm:spPr/>
      <dgm:t>
        <a:bodyPr/>
        <a:lstStyle/>
        <a:p>
          <a:endParaRPr lang="en-US"/>
        </a:p>
      </dgm:t>
    </dgm:pt>
    <dgm:pt modelId="{DB03BDF2-6307-4647-8011-C550F2B98AA9}" type="sibTrans" cxnId="{36549219-6B79-4091-B9D6-16B332D09CF8}">
      <dgm:prSet/>
      <dgm:spPr/>
      <dgm:t>
        <a:bodyPr/>
        <a:lstStyle/>
        <a:p>
          <a:endParaRPr lang="en-US"/>
        </a:p>
      </dgm:t>
    </dgm:pt>
    <dgm:pt modelId="{D3970A92-CE05-4477-B0BE-9F4F39219C14}" type="pres">
      <dgm:prSet presAssocID="{DEF0C8A3-4B05-40C0-8201-66955663288D}" presName="linear" presStyleCnt="0">
        <dgm:presLayoutVars>
          <dgm:animLvl val="lvl"/>
          <dgm:resizeHandles val="exact"/>
        </dgm:presLayoutVars>
      </dgm:prSet>
      <dgm:spPr/>
    </dgm:pt>
    <dgm:pt modelId="{82377F8D-E4DE-4450-B01E-04DA1A8AA9FE}" type="pres">
      <dgm:prSet presAssocID="{4870A2AF-020B-4899-B0E4-1128AD07312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AECD0C4-8046-4765-8FB9-08459E28918E}" type="pres">
      <dgm:prSet presAssocID="{35863801-16D0-4F88-A88D-A7406CA5C22D}" presName="spacer" presStyleCnt="0"/>
      <dgm:spPr/>
    </dgm:pt>
    <dgm:pt modelId="{0D8D92C3-CCD2-4B42-9DA5-095D69B04B8D}" type="pres">
      <dgm:prSet presAssocID="{093C24CD-BB23-4711-BB9A-BF70ABC720F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F113604-A1A3-4A54-BFD5-45ED39F8B885}" type="presOf" srcId="{DEF0C8A3-4B05-40C0-8201-66955663288D}" destId="{D3970A92-CE05-4477-B0BE-9F4F39219C14}" srcOrd="0" destOrd="0" presId="urn:microsoft.com/office/officeart/2005/8/layout/vList2"/>
    <dgm:cxn modelId="{36549219-6B79-4091-B9D6-16B332D09CF8}" srcId="{DEF0C8A3-4B05-40C0-8201-66955663288D}" destId="{093C24CD-BB23-4711-BB9A-BF70ABC720F2}" srcOrd="1" destOrd="0" parTransId="{1240304E-5B08-4F46-B3F3-27F7227537BF}" sibTransId="{DB03BDF2-6307-4647-8011-C550F2B98AA9}"/>
    <dgm:cxn modelId="{2E5F6952-C5E4-4EB8-B30F-88CB6DFB2A4F}" type="presOf" srcId="{093C24CD-BB23-4711-BB9A-BF70ABC720F2}" destId="{0D8D92C3-CCD2-4B42-9DA5-095D69B04B8D}" srcOrd="0" destOrd="0" presId="urn:microsoft.com/office/officeart/2005/8/layout/vList2"/>
    <dgm:cxn modelId="{D435EC78-2665-400D-A983-AE004615EE14}" srcId="{DEF0C8A3-4B05-40C0-8201-66955663288D}" destId="{4870A2AF-020B-4899-B0E4-1128AD07312A}" srcOrd="0" destOrd="0" parTransId="{1B5054AA-AFB6-4E06-AC16-18AD66723B63}" sibTransId="{35863801-16D0-4F88-A88D-A7406CA5C22D}"/>
    <dgm:cxn modelId="{33EB45DC-B689-4491-B4E8-933EC14F6967}" type="presOf" srcId="{4870A2AF-020B-4899-B0E4-1128AD07312A}" destId="{82377F8D-E4DE-4450-B01E-04DA1A8AA9FE}" srcOrd="0" destOrd="0" presId="urn:microsoft.com/office/officeart/2005/8/layout/vList2"/>
    <dgm:cxn modelId="{4FD0FE1A-6CF6-401E-B89C-1DE04A82818D}" type="presParOf" srcId="{D3970A92-CE05-4477-B0BE-9F4F39219C14}" destId="{82377F8D-E4DE-4450-B01E-04DA1A8AA9FE}" srcOrd="0" destOrd="0" presId="urn:microsoft.com/office/officeart/2005/8/layout/vList2"/>
    <dgm:cxn modelId="{3DE3126A-DB07-4DD3-9793-A8222431838F}" type="presParOf" srcId="{D3970A92-CE05-4477-B0BE-9F4F39219C14}" destId="{CAECD0C4-8046-4765-8FB9-08459E28918E}" srcOrd="1" destOrd="0" presId="urn:microsoft.com/office/officeart/2005/8/layout/vList2"/>
    <dgm:cxn modelId="{B8D15617-02F0-4DD6-A6B4-9D3921D9DFA6}" type="presParOf" srcId="{D3970A92-CE05-4477-B0BE-9F4F39219C14}" destId="{0D8D92C3-CCD2-4B42-9DA5-095D69B04B8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F987B4A-227B-4ECE-88D6-7B8E1919560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B1CBF83-C003-47DD-B0A7-22B0C807D12A}">
      <dgm:prSet/>
      <dgm:spPr/>
      <dgm:t>
        <a:bodyPr/>
        <a:lstStyle/>
        <a:p>
          <a:r>
            <a:rPr lang="uk-UA" b="1"/>
            <a:t>Основні компоненти шахтного водовідливу:</a:t>
          </a:r>
          <a:endParaRPr lang="en-US"/>
        </a:p>
      </dgm:t>
    </dgm:pt>
    <dgm:pt modelId="{82EC4139-FB71-4B4A-BBFE-F62DA5BE0EAC}" type="parTrans" cxnId="{B1A2BDAB-821F-4783-8A0A-203254A01E0A}">
      <dgm:prSet/>
      <dgm:spPr/>
      <dgm:t>
        <a:bodyPr/>
        <a:lstStyle/>
        <a:p>
          <a:endParaRPr lang="en-US"/>
        </a:p>
      </dgm:t>
    </dgm:pt>
    <dgm:pt modelId="{8DC24E19-05B4-48F7-A555-81C187AD8A7B}" type="sibTrans" cxnId="{B1A2BDAB-821F-4783-8A0A-203254A01E0A}">
      <dgm:prSet/>
      <dgm:spPr/>
      <dgm:t>
        <a:bodyPr/>
        <a:lstStyle/>
        <a:p>
          <a:endParaRPr lang="en-US"/>
        </a:p>
      </dgm:t>
    </dgm:pt>
    <dgm:pt modelId="{2E1973D8-73C5-4CE8-9FDF-0668D7FFC295}">
      <dgm:prSet/>
      <dgm:spPr/>
      <dgm:t>
        <a:bodyPr/>
        <a:lstStyle/>
        <a:p>
          <a:r>
            <a:rPr lang="uk-UA" b="1"/>
            <a:t>Свердловини і дренажні канали</a:t>
          </a:r>
          <a:r>
            <a:rPr lang="uk-UA"/>
            <a:t> – забезпечують збір води на різних горизонтах шахти.</a:t>
          </a:r>
          <a:endParaRPr lang="en-US"/>
        </a:p>
      </dgm:t>
    </dgm:pt>
    <dgm:pt modelId="{F96D8711-6306-449A-8719-D6D1AE8217C6}" type="parTrans" cxnId="{21002D3F-98BA-446B-BF79-D1AB6201073B}">
      <dgm:prSet/>
      <dgm:spPr/>
      <dgm:t>
        <a:bodyPr/>
        <a:lstStyle/>
        <a:p>
          <a:endParaRPr lang="en-US"/>
        </a:p>
      </dgm:t>
    </dgm:pt>
    <dgm:pt modelId="{616CA407-A032-46F5-B6BC-742AB3AF1F7D}" type="sibTrans" cxnId="{21002D3F-98BA-446B-BF79-D1AB6201073B}">
      <dgm:prSet/>
      <dgm:spPr/>
      <dgm:t>
        <a:bodyPr/>
        <a:lstStyle/>
        <a:p>
          <a:endParaRPr lang="en-US"/>
        </a:p>
      </dgm:t>
    </dgm:pt>
    <dgm:pt modelId="{9629538A-EB3C-499A-804C-009C60EF8F29}">
      <dgm:prSet/>
      <dgm:spPr/>
      <dgm:t>
        <a:bodyPr/>
        <a:lstStyle/>
        <a:p>
          <a:r>
            <a:rPr lang="uk-UA" b="1"/>
            <a:t>Насосне обладнання</a:t>
          </a:r>
          <a:r>
            <a:rPr lang="uk-UA"/>
            <a:t> – включає насоси, які відкачують воду із шахти на поверхню.</a:t>
          </a:r>
          <a:endParaRPr lang="en-US"/>
        </a:p>
      </dgm:t>
    </dgm:pt>
    <dgm:pt modelId="{C7FD079C-B3BC-4A77-86F1-589823688253}" type="parTrans" cxnId="{438E8B87-D640-4C47-B679-A530B4554F75}">
      <dgm:prSet/>
      <dgm:spPr/>
      <dgm:t>
        <a:bodyPr/>
        <a:lstStyle/>
        <a:p>
          <a:endParaRPr lang="en-US"/>
        </a:p>
      </dgm:t>
    </dgm:pt>
    <dgm:pt modelId="{277F3A28-3ADA-4742-963A-7CFDF0000ED8}" type="sibTrans" cxnId="{438E8B87-D640-4C47-B679-A530B4554F75}">
      <dgm:prSet/>
      <dgm:spPr/>
      <dgm:t>
        <a:bodyPr/>
        <a:lstStyle/>
        <a:p>
          <a:endParaRPr lang="en-US"/>
        </a:p>
      </dgm:t>
    </dgm:pt>
    <dgm:pt modelId="{520C885B-4880-4097-B8BC-4D92DC506766}">
      <dgm:prSet/>
      <dgm:spPr/>
      <dgm:t>
        <a:bodyPr/>
        <a:lstStyle/>
        <a:p>
          <a:r>
            <a:rPr lang="uk-UA" b="1" dirty="0"/>
            <a:t>Резервуари або басейни</a:t>
          </a:r>
          <a:r>
            <a:rPr lang="uk-UA" dirty="0"/>
            <a:t> – тимчасові сховища для зібраної води, де вода може накопичуватися перед виведенням.</a:t>
          </a:r>
          <a:endParaRPr lang="en-US" dirty="0"/>
        </a:p>
      </dgm:t>
    </dgm:pt>
    <dgm:pt modelId="{3DE61598-8114-4DC4-B729-F1DEE4027037}" type="parTrans" cxnId="{FC622D23-30FB-4BB5-B446-AF2872207ED2}">
      <dgm:prSet/>
      <dgm:spPr/>
      <dgm:t>
        <a:bodyPr/>
        <a:lstStyle/>
        <a:p>
          <a:endParaRPr lang="en-US"/>
        </a:p>
      </dgm:t>
    </dgm:pt>
    <dgm:pt modelId="{1E75AD94-3F48-4120-8ADE-E7CDB8114E42}" type="sibTrans" cxnId="{FC622D23-30FB-4BB5-B446-AF2872207ED2}">
      <dgm:prSet/>
      <dgm:spPr/>
      <dgm:t>
        <a:bodyPr/>
        <a:lstStyle/>
        <a:p>
          <a:endParaRPr lang="en-US"/>
        </a:p>
      </dgm:t>
    </dgm:pt>
    <dgm:pt modelId="{729982A5-E083-45E1-BF3F-F3A48D4267BD}">
      <dgm:prSet/>
      <dgm:spPr/>
      <dgm:t>
        <a:bodyPr/>
        <a:lstStyle/>
        <a:p>
          <a:r>
            <a:rPr lang="uk-UA" b="1"/>
            <a:t>Трубопроводи</a:t>
          </a:r>
          <a:r>
            <a:rPr lang="uk-UA"/>
            <a:t> – системи труб, що транспортують воду від насосів на поверхню.</a:t>
          </a:r>
          <a:endParaRPr lang="en-US"/>
        </a:p>
      </dgm:t>
    </dgm:pt>
    <dgm:pt modelId="{72F43CC4-9915-4C77-9B1C-B4167ABFEE97}" type="parTrans" cxnId="{C4AAE0ED-2A11-42E0-B617-5DB6430F9345}">
      <dgm:prSet/>
      <dgm:spPr/>
      <dgm:t>
        <a:bodyPr/>
        <a:lstStyle/>
        <a:p>
          <a:endParaRPr lang="en-US"/>
        </a:p>
      </dgm:t>
    </dgm:pt>
    <dgm:pt modelId="{6FB39318-2A49-4C89-B837-99A78A0D418C}" type="sibTrans" cxnId="{C4AAE0ED-2A11-42E0-B617-5DB6430F9345}">
      <dgm:prSet/>
      <dgm:spPr/>
      <dgm:t>
        <a:bodyPr/>
        <a:lstStyle/>
        <a:p>
          <a:endParaRPr lang="en-US"/>
        </a:p>
      </dgm:t>
    </dgm:pt>
    <dgm:pt modelId="{C1E536D0-7873-4694-A46C-8CA799CD7AB2}">
      <dgm:prSet/>
      <dgm:spPr/>
      <dgm:t>
        <a:bodyPr/>
        <a:lstStyle/>
        <a:p>
          <a:r>
            <a:rPr lang="uk-UA" b="1"/>
            <a:t>Фільтраційні системи</a:t>
          </a:r>
          <a:r>
            <a:rPr lang="uk-UA"/>
            <a:t> – очищають воду від забруднень, якщо шахта знаходиться у зоні ґрунтових або підземних вод.</a:t>
          </a:r>
          <a:endParaRPr lang="en-US"/>
        </a:p>
      </dgm:t>
    </dgm:pt>
    <dgm:pt modelId="{51377F78-067F-4BC5-878E-7CFA301642C4}" type="parTrans" cxnId="{47AFBB9F-032E-4E36-8CD0-1C4907123ADA}">
      <dgm:prSet/>
      <dgm:spPr/>
      <dgm:t>
        <a:bodyPr/>
        <a:lstStyle/>
        <a:p>
          <a:endParaRPr lang="en-US"/>
        </a:p>
      </dgm:t>
    </dgm:pt>
    <dgm:pt modelId="{45E162F2-9E24-47B7-B3FC-9244091AD7DB}" type="sibTrans" cxnId="{47AFBB9F-032E-4E36-8CD0-1C4907123ADA}">
      <dgm:prSet/>
      <dgm:spPr/>
      <dgm:t>
        <a:bodyPr/>
        <a:lstStyle/>
        <a:p>
          <a:endParaRPr lang="en-US"/>
        </a:p>
      </dgm:t>
    </dgm:pt>
    <dgm:pt modelId="{013AE8D7-74FD-41EE-ADC8-4E334E641278}" type="pres">
      <dgm:prSet presAssocID="{3F987B4A-227B-4ECE-88D6-7B8E1919560D}" presName="vert0" presStyleCnt="0">
        <dgm:presLayoutVars>
          <dgm:dir/>
          <dgm:animOne val="branch"/>
          <dgm:animLvl val="lvl"/>
        </dgm:presLayoutVars>
      </dgm:prSet>
      <dgm:spPr/>
    </dgm:pt>
    <dgm:pt modelId="{F342B735-F3E0-4A8A-B3B7-2DCDDDD8A88D}" type="pres">
      <dgm:prSet presAssocID="{1B1CBF83-C003-47DD-B0A7-22B0C807D12A}" presName="thickLine" presStyleLbl="alignNode1" presStyleIdx="0" presStyleCnt="6"/>
      <dgm:spPr/>
    </dgm:pt>
    <dgm:pt modelId="{76E59CD9-B6B5-478F-B3BD-D716FBF9606E}" type="pres">
      <dgm:prSet presAssocID="{1B1CBF83-C003-47DD-B0A7-22B0C807D12A}" presName="horz1" presStyleCnt="0"/>
      <dgm:spPr/>
    </dgm:pt>
    <dgm:pt modelId="{B25BD5DB-73DD-4F5A-9E63-304D526DBC06}" type="pres">
      <dgm:prSet presAssocID="{1B1CBF83-C003-47DD-B0A7-22B0C807D12A}" presName="tx1" presStyleLbl="revTx" presStyleIdx="0" presStyleCnt="6"/>
      <dgm:spPr/>
    </dgm:pt>
    <dgm:pt modelId="{707AFFEA-96E0-4D91-B9D3-AFD720857210}" type="pres">
      <dgm:prSet presAssocID="{1B1CBF83-C003-47DD-B0A7-22B0C807D12A}" presName="vert1" presStyleCnt="0"/>
      <dgm:spPr/>
    </dgm:pt>
    <dgm:pt modelId="{0520DB04-D785-4A7E-A83F-6824E39EC019}" type="pres">
      <dgm:prSet presAssocID="{2E1973D8-73C5-4CE8-9FDF-0668D7FFC295}" presName="thickLine" presStyleLbl="alignNode1" presStyleIdx="1" presStyleCnt="6"/>
      <dgm:spPr/>
    </dgm:pt>
    <dgm:pt modelId="{F036F0E0-6417-4A78-B98C-BC766C973689}" type="pres">
      <dgm:prSet presAssocID="{2E1973D8-73C5-4CE8-9FDF-0668D7FFC295}" presName="horz1" presStyleCnt="0"/>
      <dgm:spPr/>
    </dgm:pt>
    <dgm:pt modelId="{02087E72-8649-40B9-A392-7DAA675E55E0}" type="pres">
      <dgm:prSet presAssocID="{2E1973D8-73C5-4CE8-9FDF-0668D7FFC295}" presName="tx1" presStyleLbl="revTx" presStyleIdx="1" presStyleCnt="6"/>
      <dgm:spPr/>
    </dgm:pt>
    <dgm:pt modelId="{AC3FE565-56B8-4D2F-B568-4179EC02004C}" type="pres">
      <dgm:prSet presAssocID="{2E1973D8-73C5-4CE8-9FDF-0668D7FFC295}" presName="vert1" presStyleCnt="0"/>
      <dgm:spPr/>
    </dgm:pt>
    <dgm:pt modelId="{335E03CE-A7EA-4B2E-83AD-CC9587D89A09}" type="pres">
      <dgm:prSet presAssocID="{9629538A-EB3C-499A-804C-009C60EF8F29}" presName="thickLine" presStyleLbl="alignNode1" presStyleIdx="2" presStyleCnt="6"/>
      <dgm:spPr/>
    </dgm:pt>
    <dgm:pt modelId="{C2477713-84FE-4A59-9514-64C334DC7763}" type="pres">
      <dgm:prSet presAssocID="{9629538A-EB3C-499A-804C-009C60EF8F29}" presName="horz1" presStyleCnt="0"/>
      <dgm:spPr/>
    </dgm:pt>
    <dgm:pt modelId="{FB5AC2E2-3E1A-4418-B36F-DA962AA15C77}" type="pres">
      <dgm:prSet presAssocID="{9629538A-EB3C-499A-804C-009C60EF8F29}" presName="tx1" presStyleLbl="revTx" presStyleIdx="2" presStyleCnt="6"/>
      <dgm:spPr/>
    </dgm:pt>
    <dgm:pt modelId="{F8AB27FD-F776-4577-98E9-57ED61E5A179}" type="pres">
      <dgm:prSet presAssocID="{9629538A-EB3C-499A-804C-009C60EF8F29}" presName="vert1" presStyleCnt="0"/>
      <dgm:spPr/>
    </dgm:pt>
    <dgm:pt modelId="{E38D2BAA-35B0-4B4B-AFE5-B0C67FB622B4}" type="pres">
      <dgm:prSet presAssocID="{520C885B-4880-4097-B8BC-4D92DC506766}" presName="thickLine" presStyleLbl="alignNode1" presStyleIdx="3" presStyleCnt="6"/>
      <dgm:spPr/>
    </dgm:pt>
    <dgm:pt modelId="{3668D29B-0FAE-46E6-BCE7-3E719A788B10}" type="pres">
      <dgm:prSet presAssocID="{520C885B-4880-4097-B8BC-4D92DC506766}" presName="horz1" presStyleCnt="0"/>
      <dgm:spPr/>
    </dgm:pt>
    <dgm:pt modelId="{42E5CE32-23C8-40F8-B957-7876A23E963D}" type="pres">
      <dgm:prSet presAssocID="{520C885B-4880-4097-B8BC-4D92DC506766}" presName="tx1" presStyleLbl="revTx" presStyleIdx="3" presStyleCnt="6"/>
      <dgm:spPr/>
    </dgm:pt>
    <dgm:pt modelId="{BD25CCCF-E83C-4E03-AA1E-6CB1D977BA01}" type="pres">
      <dgm:prSet presAssocID="{520C885B-4880-4097-B8BC-4D92DC506766}" presName="vert1" presStyleCnt="0"/>
      <dgm:spPr/>
    </dgm:pt>
    <dgm:pt modelId="{F99F2AB0-E01B-4DD9-8356-D9DF912B8F10}" type="pres">
      <dgm:prSet presAssocID="{729982A5-E083-45E1-BF3F-F3A48D4267BD}" presName="thickLine" presStyleLbl="alignNode1" presStyleIdx="4" presStyleCnt="6"/>
      <dgm:spPr/>
    </dgm:pt>
    <dgm:pt modelId="{EDAE0715-BEDA-49C7-8BB2-1A4FE86A334B}" type="pres">
      <dgm:prSet presAssocID="{729982A5-E083-45E1-BF3F-F3A48D4267BD}" presName="horz1" presStyleCnt="0"/>
      <dgm:spPr/>
    </dgm:pt>
    <dgm:pt modelId="{831F096E-97EA-4659-88AD-0E50FA82D272}" type="pres">
      <dgm:prSet presAssocID="{729982A5-E083-45E1-BF3F-F3A48D4267BD}" presName="tx1" presStyleLbl="revTx" presStyleIdx="4" presStyleCnt="6"/>
      <dgm:spPr/>
    </dgm:pt>
    <dgm:pt modelId="{F5266E5B-1DE7-457F-90F4-66FABC44E8B9}" type="pres">
      <dgm:prSet presAssocID="{729982A5-E083-45E1-BF3F-F3A48D4267BD}" presName="vert1" presStyleCnt="0"/>
      <dgm:spPr/>
    </dgm:pt>
    <dgm:pt modelId="{D80851DA-281E-48B5-8152-AFCCF31F8B52}" type="pres">
      <dgm:prSet presAssocID="{C1E536D0-7873-4694-A46C-8CA799CD7AB2}" presName="thickLine" presStyleLbl="alignNode1" presStyleIdx="5" presStyleCnt="6"/>
      <dgm:spPr/>
    </dgm:pt>
    <dgm:pt modelId="{1D43CA2C-3F90-4E42-B943-C0F3DCF2924A}" type="pres">
      <dgm:prSet presAssocID="{C1E536D0-7873-4694-A46C-8CA799CD7AB2}" presName="horz1" presStyleCnt="0"/>
      <dgm:spPr/>
    </dgm:pt>
    <dgm:pt modelId="{B2D62CF1-DE43-4534-A7CA-BF07C9C79A5B}" type="pres">
      <dgm:prSet presAssocID="{C1E536D0-7873-4694-A46C-8CA799CD7AB2}" presName="tx1" presStyleLbl="revTx" presStyleIdx="5" presStyleCnt="6"/>
      <dgm:spPr/>
    </dgm:pt>
    <dgm:pt modelId="{DCF6DD50-BDFB-4EF7-A5AB-AEB735472BC5}" type="pres">
      <dgm:prSet presAssocID="{C1E536D0-7873-4694-A46C-8CA799CD7AB2}" presName="vert1" presStyleCnt="0"/>
      <dgm:spPr/>
    </dgm:pt>
  </dgm:ptLst>
  <dgm:cxnLst>
    <dgm:cxn modelId="{FC622D23-30FB-4BB5-B446-AF2872207ED2}" srcId="{3F987B4A-227B-4ECE-88D6-7B8E1919560D}" destId="{520C885B-4880-4097-B8BC-4D92DC506766}" srcOrd="3" destOrd="0" parTransId="{3DE61598-8114-4DC4-B729-F1DEE4027037}" sibTransId="{1E75AD94-3F48-4120-8ADE-E7CDB8114E42}"/>
    <dgm:cxn modelId="{1E578B3E-BFEB-4750-BA5B-89C82F4F033E}" type="presOf" srcId="{2E1973D8-73C5-4CE8-9FDF-0668D7FFC295}" destId="{02087E72-8649-40B9-A392-7DAA675E55E0}" srcOrd="0" destOrd="0" presId="urn:microsoft.com/office/officeart/2008/layout/LinedList"/>
    <dgm:cxn modelId="{21002D3F-98BA-446B-BF79-D1AB6201073B}" srcId="{3F987B4A-227B-4ECE-88D6-7B8E1919560D}" destId="{2E1973D8-73C5-4CE8-9FDF-0668D7FFC295}" srcOrd="1" destOrd="0" parTransId="{F96D8711-6306-449A-8719-D6D1AE8217C6}" sibTransId="{616CA407-A032-46F5-B6BC-742AB3AF1F7D}"/>
    <dgm:cxn modelId="{EA38005B-BA96-48C0-834B-746F23410B82}" type="presOf" srcId="{9629538A-EB3C-499A-804C-009C60EF8F29}" destId="{FB5AC2E2-3E1A-4418-B36F-DA962AA15C77}" srcOrd="0" destOrd="0" presId="urn:microsoft.com/office/officeart/2008/layout/LinedList"/>
    <dgm:cxn modelId="{E39B294F-4647-4C30-9B02-FF8D6017FFDE}" type="presOf" srcId="{3F987B4A-227B-4ECE-88D6-7B8E1919560D}" destId="{013AE8D7-74FD-41EE-ADC8-4E334E641278}" srcOrd="0" destOrd="0" presId="urn:microsoft.com/office/officeart/2008/layout/LinedList"/>
    <dgm:cxn modelId="{438E8B87-D640-4C47-B679-A530B4554F75}" srcId="{3F987B4A-227B-4ECE-88D6-7B8E1919560D}" destId="{9629538A-EB3C-499A-804C-009C60EF8F29}" srcOrd="2" destOrd="0" parTransId="{C7FD079C-B3BC-4A77-86F1-589823688253}" sibTransId="{277F3A28-3ADA-4742-963A-7CFDF0000ED8}"/>
    <dgm:cxn modelId="{47AFBB9F-032E-4E36-8CD0-1C4907123ADA}" srcId="{3F987B4A-227B-4ECE-88D6-7B8E1919560D}" destId="{C1E536D0-7873-4694-A46C-8CA799CD7AB2}" srcOrd="5" destOrd="0" parTransId="{51377F78-067F-4BC5-878E-7CFA301642C4}" sibTransId="{45E162F2-9E24-47B7-B3FC-9244091AD7DB}"/>
    <dgm:cxn modelId="{7091DCA8-74F4-4A29-AF65-C0031620FE0F}" type="presOf" srcId="{1B1CBF83-C003-47DD-B0A7-22B0C807D12A}" destId="{B25BD5DB-73DD-4F5A-9E63-304D526DBC06}" srcOrd="0" destOrd="0" presId="urn:microsoft.com/office/officeart/2008/layout/LinedList"/>
    <dgm:cxn modelId="{B1A2BDAB-821F-4783-8A0A-203254A01E0A}" srcId="{3F987B4A-227B-4ECE-88D6-7B8E1919560D}" destId="{1B1CBF83-C003-47DD-B0A7-22B0C807D12A}" srcOrd="0" destOrd="0" parTransId="{82EC4139-FB71-4B4A-BBFE-F62DA5BE0EAC}" sibTransId="{8DC24E19-05B4-48F7-A555-81C187AD8A7B}"/>
    <dgm:cxn modelId="{476444CE-CB57-4B85-8B77-8A7D0F4698A6}" type="presOf" srcId="{729982A5-E083-45E1-BF3F-F3A48D4267BD}" destId="{831F096E-97EA-4659-88AD-0E50FA82D272}" srcOrd="0" destOrd="0" presId="urn:microsoft.com/office/officeart/2008/layout/LinedList"/>
    <dgm:cxn modelId="{684D24D3-4A38-4564-A725-2B71BF72C35A}" type="presOf" srcId="{C1E536D0-7873-4694-A46C-8CA799CD7AB2}" destId="{B2D62CF1-DE43-4534-A7CA-BF07C9C79A5B}" srcOrd="0" destOrd="0" presId="urn:microsoft.com/office/officeart/2008/layout/LinedList"/>
    <dgm:cxn modelId="{C4AAE0ED-2A11-42E0-B617-5DB6430F9345}" srcId="{3F987B4A-227B-4ECE-88D6-7B8E1919560D}" destId="{729982A5-E083-45E1-BF3F-F3A48D4267BD}" srcOrd="4" destOrd="0" parTransId="{72F43CC4-9915-4C77-9B1C-B4167ABFEE97}" sibTransId="{6FB39318-2A49-4C89-B837-99A78A0D418C}"/>
    <dgm:cxn modelId="{6CE061F4-E578-4139-BD6B-53ECC6A16668}" type="presOf" srcId="{520C885B-4880-4097-B8BC-4D92DC506766}" destId="{42E5CE32-23C8-40F8-B957-7876A23E963D}" srcOrd="0" destOrd="0" presId="urn:microsoft.com/office/officeart/2008/layout/LinedList"/>
    <dgm:cxn modelId="{D463B7D8-8AA9-4DBB-BAC3-717CC34D509C}" type="presParOf" srcId="{013AE8D7-74FD-41EE-ADC8-4E334E641278}" destId="{F342B735-F3E0-4A8A-B3B7-2DCDDDD8A88D}" srcOrd="0" destOrd="0" presId="urn:microsoft.com/office/officeart/2008/layout/LinedList"/>
    <dgm:cxn modelId="{94A4B17A-7F0E-48E1-8323-5F1787143169}" type="presParOf" srcId="{013AE8D7-74FD-41EE-ADC8-4E334E641278}" destId="{76E59CD9-B6B5-478F-B3BD-D716FBF9606E}" srcOrd="1" destOrd="0" presId="urn:microsoft.com/office/officeart/2008/layout/LinedList"/>
    <dgm:cxn modelId="{CA75E986-9EEE-4BDE-8842-3D73C27DCF30}" type="presParOf" srcId="{76E59CD9-B6B5-478F-B3BD-D716FBF9606E}" destId="{B25BD5DB-73DD-4F5A-9E63-304D526DBC06}" srcOrd="0" destOrd="0" presId="urn:microsoft.com/office/officeart/2008/layout/LinedList"/>
    <dgm:cxn modelId="{831B01F3-E30A-4256-9BF2-AF284EB29A3C}" type="presParOf" srcId="{76E59CD9-B6B5-478F-B3BD-D716FBF9606E}" destId="{707AFFEA-96E0-4D91-B9D3-AFD720857210}" srcOrd="1" destOrd="0" presId="urn:microsoft.com/office/officeart/2008/layout/LinedList"/>
    <dgm:cxn modelId="{0DC9671A-96E6-405D-A2E6-C182990FEFAC}" type="presParOf" srcId="{013AE8D7-74FD-41EE-ADC8-4E334E641278}" destId="{0520DB04-D785-4A7E-A83F-6824E39EC019}" srcOrd="2" destOrd="0" presId="urn:microsoft.com/office/officeart/2008/layout/LinedList"/>
    <dgm:cxn modelId="{24CF55B4-A76B-4B22-BAB5-A31C429F6190}" type="presParOf" srcId="{013AE8D7-74FD-41EE-ADC8-4E334E641278}" destId="{F036F0E0-6417-4A78-B98C-BC766C973689}" srcOrd="3" destOrd="0" presId="urn:microsoft.com/office/officeart/2008/layout/LinedList"/>
    <dgm:cxn modelId="{711E9554-5B0E-40CA-ADF2-E20751675531}" type="presParOf" srcId="{F036F0E0-6417-4A78-B98C-BC766C973689}" destId="{02087E72-8649-40B9-A392-7DAA675E55E0}" srcOrd="0" destOrd="0" presId="urn:microsoft.com/office/officeart/2008/layout/LinedList"/>
    <dgm:cxn modelId="{53EF3DC5-974D-4FEF-B875-04CD8D7A4865}" type="presParOf" srcId="{F036F0E0-6417-4A78-B98C-BC766C973689}" destId="{AC3FE565-56B8-4D2F-B568-4179EC02004C}" srcOrd="1" destOrd="0" presId="urn:microsoft.com/office/officeart/2008/layout/LinedList"/>
    <dgm:cxn modelId="{173BF5EC-0DC5-4EAE-8234-5D9E2FED4413}" type="presParOf" srcId="{013AE8D7-74FD-41EE-ADC8-4E334E641278}" destId="{335E03CE-A7EA-4B2E-83AD-CC9587D89A09}" srcOrd="4" destOrd="0" presId="urn:microsoft.com/office/officeart/2008/layout/LinedList"/>
    <dgm:cxn modelId="{5AEFED02-74FE-4FF0-820E-CA60720E3011}" type="presParOf" srcId="{013AE8D7-74FD-41EE-ADC8-4E334E641278}" destId="{C2477713-84FE-4A59-9514-64C334DC7763}" srcOrd="5" destOrd="0" presId="urn:microsoft.com/office/officeart/2008/layout/LinedList"/>
    <dgm:cxn modelId="{3E7539A1-7716-4053-936F-4A87EF4F5B57}" type="presParOf" srcId="{C2477713-84FE-4A59-9514-64C334DC7763}" destId="{FB5AC2E2-3E1A-4418-B36F-DA962AA15C77}" srcOrd="0" destOrd="0" presId="urn:microsoft.com/office/officeart/2008/layout/LinedList"/>
    <dgm:cxn modelId="{C1A67CC3-449B-46F1-BAB6-10BA52B0A239}" type="presParOf" srcId="{C2477713-84FE-4A59-9514-64C334DC7763}" destId="{F8AB27FD-F776-4577-98E9-57ED61E5A179}" srcOrd="1" destOrd="0" presId="urn:microsoft.com/office/officeart/2008/layout/LinedList"/>
    <dgm:cxn modelId="{5F53DCE3-6197-46AB-970F-25151984B4CA}" type="presParOf" srcId="{013AE8D7-74FD-41EE-ADC8-4E334E641278}" destId="{E38D2BAA-35B0-4B4B-AFE5-B0C67FB622B4}" srcOrd="6" destOrd="0" presId="urn:microsoft.com/office/officeart/2008/layout/LinedList"/>
    <dgm:cxn modelId="{9EC06D6E-4FAA-4860-9954-BB2C234B193B}" type="presParOf" srcId="{013AE8D7-74FD-41EE-ADC8-4E334E641278}" destId="{3668D29B-0FAE-46E6-BCE7-3E719A788B10}" srcOrd="7" destOrd="0" presId="urn:microsoft.com/office/officeart/2008/layout/LinedList"/>
    <dgm:cxn modelId="{0688528E-9E24-47FB-BC67-316CF8D77F80}" type="presParOf" srcId="{3668D29B-0FAE-46E6-BCE7-3E719A788B10}" destId="{42E5CE32-23C8-40F8-B957-7876A23E963D}" srcOrd="0" destOrd="0" presId="urn:microsoft.com/office/officeart/2008/layout/LinedList"/>
    <dgm:cxn modelId="{69378EEE-CFAB-4619-A619-2E476B3E83FB}" type="presParOf" srcId="{3668D29B-0FAE-46E6-BCE7-3E719A788B10}" destId="{BD25CCCF-E83C-4E03-AA1E-6CB1D977BA01}" srcOrd="1" destOrd="0" presId="urn:microsoft.com/office/officeart/2008/layout/LinedList"/>
    <dgm:cxn modelId="{8AE2F9F6-AE54-412A-A1D8-C60824AFC480}" type="presParOf" srcId="{013AE8D7-74FD-41EE-ADC8-4E334E641278}" destId="{F99F2AB0-E01B-4DD9-8356-D9DF912B8F10}" srcOrd="8" destOrd="0" presId="urn:microsoft.com/office/officeart/2008/layout/LinedList"/>
    <dgm:cxn modelId="{ED93199B-AE90-49E2-9071-1DC9B5376AB3}" type="presParOf" srcId="{013AE8D7-74FD-41EE-ADC8-4E334E641278}" destId="{EDAE0715-BEDA-49C7-8BB2-1A4FE86A334B}" srcOrd="9" destOrd="0" presId="urn:microsoft.com/office/officeart/2008/layout/LinedList"/>
    <dgm:cxn modelId="{4D077EBC-CEDD-4194-8BCF-59743076848E}" type="presParOf" srcId="{EDAE0715-BEDA-49C7-8BB2-1A4FE86A334B}" destId="{831F096E-97EA-4659-88AD-0E50FA82D272}" srcOrd="0" destOrd="0" presId="urn:microsoft.com/office/officeart/2008/layout/LinedList"/>
    <dgm:cxn modelId="{E0AC7C84-BA61-4A44-B2B9-99A0C1A313A6}" type="presParOf" srcId="{EDAE0715-BEDA-49C7-8BB2-1A4FE86A334B}" destId="{F5266E5B-1DE7-457F-90F4-66FABC44E8B9}" srcOrd="1" destOrd="0" presId="urn:microsoft.com/office/officeart/2008/layout/LinedList"/>
    <dgm:cxn modelId="{15EE9F19-7620-419E-820E-9B00F4B92157}" type="presParOf" srcId="{013AE8D7-74FD-41EE-ADC8-4E334E641278}" destId="{D80851DA-281E-48B5-8152-AFCCF31F8B52}" srcOrd="10" destOrd="0" presId="urn:microsoft.com/office/officeart/2008/layout/LinedList"/>
    <dgm:cxn modelId="{C649A2AB-7391-446D-93F5-C5B1BB6EA700}" type="presParOf" srcId="{013AE8D7-74FD-41EE-ADC8-4E334E641278}" destId="{1D43CA2C-3F90-4E42-B943-C0F3DCF2924A}" srcOrd="11" destOrd="0" presId="urn:microsoft.com/office/officeart/2008/layout/LinedList"/>
    <dgm:cxn modelId="{0571818A-F924-4191-BD10-BBA261A0A1A7}" type="presParOf" srcId="{1D43CA2C-3F90-4E42-B943-C0F3DCF2924A}" destId="{B2D62CF1-DE43-4534-A7CA-BF07C9C79A5B}" srcOrd="0" destOrd="0" presId="urn:microsoft.com/office/officeart/2008/layout/LinedList"/>
    <dgm:cxn modelId="{36C968B6-A456-4B81-8A23-9639F295C93D}" type="presParOf" srcId="{1D43CA2C-3F90-4E42-B943-C0F3DCF2924A}" destId="{DCF6DD50-BDFB-4EF7-A5AB-AEB735472B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74538F4-CDA8-43E1-9223-E9CDDDD9677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F80D309-918B-40A8-90E3-4069C05DC75C}">
      <dgm:prSet custT="1"/>
      <dgm:spPr/>
      <dgm:t>
        <a:bodyPr/>
        <a:lstStyle/>
        <a:p>
          <a:r>
            <a:rPr lang="uk-UA" sz="1800" b="1" dirty="0"/>
            <a:t>Види шахтного водовідливу:</a:t>
          </a:r>
          <a:endParaRPr lang="en-US" sz="1800" dirty="0"/>
        </a:p>
      </dgm:t>
    </dgm:pt>
    <dgm:pt modelId="{95A6193C-F5BE-4072-8916-5AF52855F3A4}" type="parTrans" cxnId="{C2C5F9E3-6606-48F0-B6CA-EF85C04F0B58}">
      <dgm:prSet/>
      <dgm:spPr/>
      <dgm:t>
        <a:bodyPr/>
        <a:lstStyle/>
        <a:p>
          <a:endParaRPr lang="en-US" sz="1800"/>
        </a:p>
      </dgm:t>
    </dgm:pt>
    <dgm:pt modelId="{2C31AAF5-1269-4A0C-A6DF-F7397067CAB5}" type="sibTrans" cxnId="{C2C5F9E3-6606-48F0-B6CA-EF85C04F0B58}">
      <dgm:prSet/>
      <dgm:spPr/>
      <dgm:t>
        <a:bodyPr/>
        <a:lstStyle/>
        <a:p>
          <a:endParaRPr lang="en-US" sz="1800"/>
        </a:p>
      </dgm:t>
    </dgm:pt>
    <dgm:pt modelId="{AB1EED4B-A74E-4CDF-9D24-61CF0E8DCDFB}">
      <dgm:prSet custT="1"/>
      <dgm:spPr/>
      <dgm:t>
        <a:bodyPr/>
        <a:lstStyle/>
        <a:p>
          <a:r>
            <a:rPr lang="uk-UA" sz="1800" b="1"/>
            <a:t>Постійний водовідлив</a:t>
          </a:r>
          <a:r>
            <a:rPr lang="uk-UA" sz="1800"/>
            <a:t> – працює постійно, якщо шахта розташована у водоносному горизонті з високим рівнем води.</a:t>
          </a:r>
          <a:endParaRPr lang="en-US" sz="1800"/>
        </a:p>
      </dgm:t>
    </dgm:pt>
    <dgm:pt modelId="{58172BBB-FE5E-4812-9693-393FDFC8DE50}" type="parTrans" cxnId="{9FE20EBE-1B94-41D6-BE35-81F412982CFE}">
      <dgm:prSet/>
      <dgm:spPr/>
      <dgm:t>
        <a:bodyPr/>
        <a:lstStyle/>
        <a:p>
          <a:endParaRPr lang="en-US" sz="1800"/>
        </a:p>
      </dgm:t>
    </dgm:pt>
    <dgm:pt modelId="{6B4E8BB9-F8E4-4A6D-8F0B-9DEDE29EC2AB}" type="sibTrans" cxnId="{9FE20EBE-1B94-41D6-BE35-81F412982CFE}">
      <dgm:prSet/>
      <dgm:spPr/>
      <dgm:t>
        <a:bodyPr/>
        <a:lstStyle/>
        <a:p>
          <a:endParaRPr lang="en-US" sz="1800"/>
        </a:p>
      </dgm:t>
    </dgm:pt>
    <dgm:pt modelId="{ADE24A20-65F5-46A8-B9A3-C12F3C31073A}">
      <dgm:prSet custT="1"/>
      <dgm:spPr/>
      <dgm:t>
        <a:bodyPr/>
        <a:lstStyle/>
        <a:p>
          <a:r>
            <a:rPr lang="uk-UA" sz="1800" b="1"/>
            <a:t>Тимчасовий водовідлив</a:t>
          </a:r>
          <a:r>
            <a:rPr lang="uk-UA" sz="1800"/>
            <a:t> – використовується тільки в періоди підвищення рівня води або після дощів.</a:t>
          </a:r>
          <a:endParaRPr lang="en-US" sz="1800"/>
        </a:p>
      </dgm:t>
    </dgm:pt>
    <dgm:pt modelId="{CD91B43B-FB76-491F-B274-E6413218A22A}" type="parTrans" cxnId="{7FD3BB4D-99D5-46B3-AF2C-F53A5A446B25}">
      <dgm:prSet/>
      <dgm:spPr/>
      <dgm:t>
        <a:bodyPr/>
        <a:lstStyle/>
        <a:p>
          <a:endParaRPr lang="en-US" sz="1800"/>
        </a:p>
      </dgm:t>
    </dgm:pt>
    <dgm:pt modelId="{B715A674-BA0F-4E2A-9BBB-0F47D47FD4DD}" type="sibTrans" cxnId="{7FD3BB4D-99D5-46B3-AF2C-F53A5A446B25}">
      <dgm:prSet/>
      <dgm:spPr/>
      <dgm:t>
        <a:bodyPr/>
        <a:lstStyle/>
        <a:p>
          <a:endParaRPr lang="en-US" sz="1800"/>
        </a:p>
      </dgm:t>
    </dgm:pt>
    <dgm:pt modelId="{7D094B05-4689-4A7D-815C-B4167CE49017}">
      <dgm:prSet custT="1"/>
      <dgm:spPr/>
      <dgm:t>
        <a:bodyPr/>
        <a:lstStyle/>
        <a:p>
          <a:r>
            <a:rPr lang="uk-UA" sz="1800" b="1"/>
            <a:t>Основні завдання шахтного водовідливу:</a:t>
          </a:r>
          <a:endParaRPr lang="en-US" sz="1800"/>
        </a:p>
      </dgm:t>
    </dgm:pt>
    <dgm:pt modelId="{C730B458-4050-4B4C-9D9F-5AA20975AA5E}" type="parTrans" cxnId="{AD66D08B-D1EA-4C73-8992-A523A77011E4}">
      <dgm:prSet/>
      <dgm:spPr/>
      <dgm:t>
        <a:bodyPr/>
        <a:lstStyle/>
        <a:p>
          <a:endParaRPr lang="en-US" sz="1800"/>
        </a:p>
      </dgm:t>
    </dgm:pt>
    <dgm:pt modelId="{FF1F671B-9072-45A3-BEB2-165B36992AED}" type="sibTrans" cxnId="{AD66D08B-D1EA-4C73-8992-A523A77011E4}">
      <dgm:prSet/>
      <dgm:spPr/>
      <dgm:t>
        <a:bodyPr/>
        <a:lstStyle/>
        <a:p>
          <a:endParaRPr lang="en-US" sz="1800"/>
        </a:p>
      </dgm:t>
    </dgm:pt>
    <dgm:pt modelId="{5CA052FF-F9E8-4A37-A7C1-A031E05E4C8D}">
      <dgm:prSet custT="1"/>
      <dgm:spPr/>
      <dgm:t>
        <a:bodyPr/>
        <a:lstStyle/>
        <a:p>
          <a:r>
            <a:rPr lang="uk-UA" sz="1800" b="1"/>
            <a:t>Захист від підтоплення</a:t>
          </a:r>
          <a:r>
            <a:rPr lang="uk-UA" sz="1800"/>
            <a:t>: Водовідлив запобігає накопиченню води, яка може пошкодити обладнання і підвищити ризик обвалів.</a:t>
          </a:r>
          <a:endParaRPr lang="en-US" sz="1800"/>
        </a:p>
      </dgm:t>
    </dgm:pt>
    <dgm:pt modelId="{5C2CC30B-2F3C-49A5-B426-65BEA687D8BB}" type="parTrans" cxnId="{3190EE29-2A2C-4999-9EEC-C5D9CCB0598C}">
      <dgm:prSet/>
      <dgm:spPr/>
      <dgm:t>
        <a:bodyPr/>
        <a:lstStyle/>
        <a:p>
          <a:endParaRPr lang="en-US" sz="1800"/>
        </a:p>
      </dgm:t>
    </dgm:pt>
    <dgm:pt modelId="{960CD98B-B9AA-455F-8232-451B79B62D91}" type="sibTrans" cxnId="{3190EE29-2A2C-4999-9EEC-C5D9CCB0598C}">
      <dgm:prSet/>
      <dgm:spPr/>
      <dgm:t>
        <a:bodyPr/>
        <a:lstStyle/>
        <a:p>
          <a:endParaRPr lang="en-US" sz="1800"/>
        </a:p>
      </dgm:t>
    </dgm:pt>
    <dgm:pt modelId="{C1BC1FC7-7B28-4163-96EF-4789F9CAF8F4}">
      <dgm:prSet custT="1"/>
      <dgm:spPr/>
      <dgm:t>
        <a:bodyPr/>
        <a:lstStyle/>
        <a:p>
          <a:r>
            <a:rPr lang="uk-UA" sz="1800" b="1"/>
            <a:t>Підтримка умов праці</a:t>
          </a:r>
          <a:r>
            <a:rPr lang="uk-UA" sz="1800"/>
            <a:t>: Надмірна вологість негативно впливає на працездатність шахтного персоналу і сприяє швидшому зносу інструментів.</a:t>
          </a:r>
          <a:endParaRPr lang="en-US" sz="1800"/>
        </a:p>
      </dgm:t>
    </dgm:pt>
    <dgm:pt modelId="{4456852E-99DC-4C2C-9101-7C8EE77F0EBD}" type="parTrans" cxnId="{5AC401FF-ACC4-404B-9714-2F6BD72CA777}">
      <dgm:prSet/>
      <dgm:spPr/>
      <dgm:t>
        <a:bodyPr/>
        <a:lstStyle/>
        <a:p>
          <a:endParaRPr lang="en-US" sz="1800"/>
        </a:p>
      </dgm:t>
    </dgm:pt>
    <dgm:pt modelId="{5874F7FF-FF22-463E-93C6-F5FEF89476A7}" type="sibTrans" cxnId="{5AC401FF-ACC4-404B-9714-2F6BD72CA777}">
      <dgm:prSet/>
      <dgm:spPr/>
      <dgm:t>
        <a:bodyPr/>
        <a:lstStyle/>
        <a:p>
          <a:endParaRPr lang="en-US" sz="1800"/>
        </a:p>
      </dgm:t>
    </dgm:pt>
    <dgm:pt modelId="{657A46A1-28B9-4339-BA28-A0F704623415}">
      <dgm:prSet custT="1"/>
      <dgm:spPr/>
      <dgm:t>
        <a:bodyPr/>
        <a:lstStyle/>
        <a:p>
          <a:r>
            <a:rPr lang="uk-UA" sz="1800" b="1"/>
            <a:t>Забезпечення безпеки</a:t>
          </a:r>
          <a:r>
            <a:rPr lang="uk-UA" sz="1800"/>
            <a:t>: Підвищений рівень води підвищує ризики обвалів, зниження стійкості порід та електричних замикань.</a:t>
          </a:r>
          <a:endParaRPr lang="en-US" sz="1800"/>
        </a:p>
      </dgm:t>
    </dgm:pt>
    <dgm:pt modelId="{F3B3D3F3-5C51-49BB-A4E6-4A2CD5833F02}" type="parTrans" cxnId="{71E17798-8EEE-4AB0-B51C-FF3C47E99797}">
      <dgm:prSet/>
      <dgm:spPr/>
      <dgm:t>
        <a:bodyPr/>
        <a:lstStyle/>
        <a:p>
          <a:endParaRPr lang="en-US" sz="1800"/>
        </a:p>
      </dgm:t>
    </dgm:pt>
    <dgm:pt modelId="{6DE5D245-9701-4CAB-B431-B174ACA176EE}" type="sibTrans" cxnId="{71E17798-8EEE-4AB0-B51C-FF3C47E99797}">
      <dgm:prSet/>
      <dgm:spPr/>
      <dgm:t>
        <a:bodyPr/>
        <a:lstStyle/>
        <a:p>
          <a:endParaRPr lang="en-US" sz="1800"/>
        </a:p>
      </dgm:t>
    </dgm:pt>
    <dgm:pt modelId="{72219C96-05C9-4BD6-9AB6-E204DF3D161B}" type="pres">
      <dgm:prSet presAssocID="{A74538F4-CDA8-43E1-9223-E9CDDDD96771}" presName="linear" presStyleCnt="0">
        <dgm:presLayoutVars>
          <dgm:animLvl val="lvl"/>
          <dgm:resizeHandles val="exact"/>
        </dgm:presLayoutVars>
      </dgm:prSet>
      <dgm:spPr/>
    </dgm:pt>
    <dgm:pt modelId="{B89CB8ED-A6FB-4A79-8BA0-70644CF78EAE}" type="pres">
      <dgm:prSet presAssocID="{EF80D309-918B-40A8-90E3-4069C05DC75C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F1479AAC-6C84-48EE-BC4C-1A7A9776CB69}" type="pres">
      <dgm:prSet presAssocID="{2C31AAF5-1269-4A0C-A6DF-F7397067CAB5}" presName="spacer" presStyleCnt="0"/>
      <dgm:spPr/>
    </dgm:pt>
    <dgm:pt modelId="{7893D48A-A6CA-4A0B-9982-2EEA638CB285}" type="pres">
      <dgm:prSet presAssocID="{AB1EED4B-A74E-4CDF-9D24-61CF0E8DCDFB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B008F0A3-8C86-4F2D-A314-B50A5B6202FE}" type="pres">
      <dgm:prSet presAssocID="{6B4E8BB9-F8E4-4A6D-8F0B-9DEDE29EC2AB}" presName="spacer" presStyleCnt="0"/>
      <dgm:spPr/>
    </dgm:pt>
    <dgm:pt modelId="{C52DFEC0-2BC9-4252-BB7E-A5DAF53174BB}" type="pres">
      <dgm:prSet presAssocID="{ADE24A20-65F5-46A8-B9A3-C12F3C31073A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CD0A83DA-72FF-43B4-84EB-0CBE2D78458A}" type="pres">
      <dgm:prSet presAssocID="{B715A674-BA0F-4E2A-9BBB-0F47D47FD4DD}" presName="spacer" presStyleCnt="0"/>
      <dgm:spPr/>
    </dgm:pt>
    <dgm:pt modelId="{CDB46CCA-117E-4C59-A2B0-7AC97E3C11FE}" type="pres">
      <dgm:prSet presAssocID="{7D094B05-4689-4A7D-815C-B4167CE4901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141DCB46-7775-4FA8-AD95-6D08309F731F}" type="pres">
      <dgm:prSet presAssocID="{FF1F671B-9072-45A3-BEB2-165B36992AED}" presName="spacer" presStyleCnt="0"/>
      <dgm:spPr/>
    </dgm:pt>
    <dgm:pt modelId="{680F2950-249B-4F93-B90E-01EC18B71181}" type="pres">
      <dgm:prSet presAssocID="{5CA052FF-F9E8-4A37-A7C1-A031E05E4C8D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5D8DEF12-7B26-4597-ADF9-3FBBC775ACE9}" type="pres">
      <dgm:prSet presAssocID="{960CD98B-B9AA-455F-8232-451B79B62D91}" presName="spacer" presStyleCnt="0"/>
      <dgm:spPr/>
    </dgm:pt>
    <dgm:pt modelId="{86A358E3-D453-4EA6-9658-984C082A8CB6}" type="pres">
      <dgm:prSet presAssocID="{C1BC1FC7-7B28-4163-96EF-4789F9CAF8F4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E71F73B8-8BA0-4ECE-91DE-2E78D70934CA}" type="pres">
      <dgm:prSet presAssocID="{5874F7FF-FF22-463E-93C6-F5FEF89476A7}" presName="spacer" presStyleCnt="0"/>
      <dgm:spPr/>
    </dgm:pt>
    <dgm:pt modelId="{D90BD3B9-5CC3-4D61-8128-589B076AED8A}" type="pres">
      <dgm:prSet presAssocID="{657A46A1-28B9-4339-BA28-A0F704623415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41CC3C03-35F6-4CD0-81A1-433853EDEA22}" type="presOf" srcId="{EF80D309-918B-40A8-90E3-4069C05DC75C}" destId="{B89CB8ED-A6FB-4A79-8BA0-70644CF78EAE}" srcOrd="0" destOrd="0" presId="urn:microsoft.com/office/officeart/2005/8/layout/vList2"/>
    <dgm:cxn modelId="{C4926916-614D-4A14-8C38-73A059D73E26}" type="presOf" srcId="{C1BC1FC7-7B28-4163-96EF-4789F9CAF8F4}" destId="{86A358E3-D453-4EA6-9658-984C082A8CB6}" srcOrd="0" destOrd="0" presId="urn:microsoft.com/office/officeart/2005/8/layout/vList2"/>
    <dgm:cxn modelId="{3190EE29-2A2C-4999-9EEC-C5D9CCB0598C}" srcId="{A74538F4-CDA8-43E1-9223-E9CDDDD96771}" destId="{5CA052FF-F9E8-4A37-A7C1-A031E05E4C8D}" srcOrd="4" destOrd="0" parTransId="{5C2CC30B-2F3C-49A5-B426-65BEA687D8BB}" sibTransId="{960CD98B-B9AA-455F-8232-451B79B62D91}"/>
    <dgm:cxn modelId="{2CCA4063-74A4-4BB6-B2D9-ADDEC405BC6A}" type="presOf" srcId="{5CA052FF-F9E8-4A37-A7C1-A031E05E4C8D}" destId="{680F2950-249B-4F93-B90E-01EC18B71181}" srcOrd="0" destOrd="0" presId="urn:microsoft.com/office/officeart/2005/8/layout/vList2"/>
    <dgm:cxn modelId="{9F38226C-2144-40F5-BFAA-36D7B9EDB496}" type="presOf" srcId="{657A46A1-28B9-4339-BA28-A0F704623415}" destId="{D90BD3B9-5CC3-4D61-8128-589B076AED8A}" srcOrd="0" destOrd="0" presId="urn:microsoft.com/office/officeart/2005/8/layout/vList2"/>
    <dgm:cxn modelId="{7FD3BB4D-99D5-46B3-AF2C-F53A5A446B25}" srcId="{A74538F4-CDA8-43E1-9223-E9CDDDD96771}" destId="{ADE24A20-65F5-46A8-B9A3-C12F3C31073A}" srcOrd="2" destOrd="0" parTransId="{CD91B43B-FB76-491F-B274-E6413218A22A}" sibTransId="{B715A674-BA0F-4E2A-9BBB-0F47D47FD4DD}"/>
    <dgm:cxn modelId="{A9E4E151-27D2-4E2D-B965-D50FF6A439BB}" type="presOf" srcId="{A74538F4-CDA8-43E1-9223-E9CDDDD96771}" destId="{72219C96-05C9-4BD6-9AB6-E204DF3D161B}" srcOrd="0" destOrd="0" presId="urn:microsoft.com/office/officeart/2005/8/layout/vList2"/>
    <dgm:cxn modelId="{AD66D08B-D1EA-4C73-8992-A523A77011E4}" srcId="{A74538F4-CDA8-43E1-9223-E9CDDDD96771}" destId="{7D094B05-4689-4A7D-815C-B4167CE49017}" srcOrd="3" destOrd="0" parTransId="{C730B458-4050-4B4C-9D9F-5AA20975AA5E}" sibTransId="{FF1F671B-9072-45A3-BEB2-165B36992AED}"/>
    <dgm:cxn modelId="{71E17798-8EEE-4AB0-B51C-FF3C47E99797}" srcId="{A74538F4-CDA8-43E1-9223-E9CDDDD96771}" destId="{657A46A1-28B9-4339-BA28-A0F704623415}" srcOrd="6" destOrd="0" parTransId="{F3B3D3F3-5C51-49BB-A4E6-4A2CD5833F02}" sibTransId="{6DE5D245-9701-4CAB-B431-B174ACA176EE}"/>
    <dgm:cxn modelId="{707D7ABD-2B37-4459-A9F9-0FC97C5127B7}" type="presOf" srcId="{AB1EED4B-A74E-4CDF-9D24-61CF0E8DCDFB}" destId="{7893D48A-A6CA-4A0B-9982-2EEA638CB285}" srcOrd="0" destOrd="0" presId="urn:microsoft.com/office/officeart/2005/8/layout/vList2"/>
    <dgm:cxn modelId="{9FE20EBE-1B94-41D6-BE35-81F412982CFE}" srcId="{A74538F4-CDA8-43E1-9223-E9CDDDD96771}" destId="{AB1EED4B-A74E-4CDF-9D24-61CF0E8DCDFB}" srcOrd="1" destOrd="0" parTransId="{58172BBB-FE5E-4812-9693-393FDFC8DE50}" sibTransId="{6B4E8BB9-F8E4-4A6D-8F0B-9DEDE29EC2AB}"/>
    <dgm:cxn modelId="{5BB09ECF-70D4-42A8-9BED-49A6368B807B}" type="presOf" srcId="{ADE24A20-65F5-46A8-B9A3-C12F3C31073A}" destId="{C52DFEC0-2BC9-4252-BB7E-A5DAF53174BB}" srcOrd="0" destOrd="0" presId="urn:microsoft.com/office/officeart/2005/8/layout/vList2"/>
    <dgm:cxn modelId="{C2C5F9E3-6606-48F0-B6CA-EF85C04F0B58}" srcId="{A74538F4-CDA8-43E1-9223-E9CDDDD96771}" destId="{EF80D309-918B-40A8-90E3-4069C05DC75C}" srcOrd="0" destOrd="0" parTransId="{95A6193C-F5BE-4072-8916-5AF52855F3A4}" sibTransId="{2C31AAF5-1269-4A0C-A6DF-F7397067CAB5}"/>
    <dgm:cxn modelId="{AF4540E8-8A4C-4386-9656-734F2AF1E6EA}" type="presOf" srcId="{7D094B05-4689-4A7D-815C-B4167CE49017}" destId="{CDB46CCA-117E-4C59-A2B0-7AC97E3C11FE}" srcOrd="0" destOrd="0" presId="urn:microsoft.com/office/officeart/2005/8/layout/vList2"/>
    <dgm:cxn modelId="{5AC401FF-ACC4-404B-9714-2F6BD72CA777}" srcId="{A74538F4-CDA8-43E1-9223-E9CDDDD96771}" destId="{C1BC1FC7-7B28-4163-96EF-4789F9CAF8F4}" srcOrd="5" destOrd="0" parTransId="{4456852E-99DC-4C2C-9101-7C8EE77F0EBD}" sibTransId="{5874F7FF-FF22-463E-93C6-F5FEF89476A7}"/>
    <dgm:cxn modelId="{1CBEAAD7-39B6-44E2-AE6D-77537F8B3AB8}" type="presParOf" srcId="{72219C96-05C9-4BD6-9AB6-E204DF3D161B}" destId="{B89CB8ED-A6FB-4A79-8BA0-70644CF78EAE}" srcOrd="0" destOrd="0" presId="urn:microsoft.com/office/officeart/2005/8/layout/vList2"/>
    <dgm:cxn modelId="{B7BC5167-E49A-49CD-B358-B804DA37BE91}" type="presParOf" srcId="{72219C96-05C9-4BD6-9AB6-E204DF3D161B}" destId="{F1479AAC-6C84-48EE-BC4C-1A7A9776CB69}" srcOrd="1" destOrd="0" presId="urn:microsoft.com/office/officeart/2005/8/layout/vList2"/>
    <dgm:cxn modelId="{9B9332F4-F47E-4641-BB53-6F9C6DA9AD63}" type="presParOf" srcId="{72219C96-05C9-4BD6-9AB6-E204DF3D161B}" destId="{7893D48A-A6CA-4A0B-9982-2EEA638CB285}" srcOrd="2" destOrd="0" presId="urn:microsoft.com/office/officeart/2005/8/layout/vList2"/>
    <dgm:cxn modelId="{7033C5E7-8D9A-4EB1-BEB9-A22B1CDE63A4}" type="presParOf" srcId="{72219C96-05C9-4BD6-9AB6-E204DF3D161B}" destId="{B008F0A3-8C86-4F2D-A314-B50A5B6202FE}" srcOrd="3" destOrd="0" presId="urn:microsoft.com/office/officeart/2005/8/layout/vList2"/>
    <dgm:cxn modelId="{D6778BB3-2875-48C3-B01D-2EA6870A52AC}" type="presParOf" srcId="{72219C96-05C9-4BD6-9AB6-E204DF3D161B}" destId="{C52DFEC0-2BC9-4252-BB7E-A5DAF53174BB}" srcOrd="4" destOrd="0" presId="urn:microsoft.com/office/officeart/2005/8/layout/vList2"/>
    <dgm:cxn modelId="{097AFDE1-7850-4D74-8FC1-E4B0B60CF796}" type="presParOf" srcId="{72219C96-05C9-4BD6-9AB6-E204DF3D161B}" destId="{CD0A83DA-72FF-43B4-84EB-0CBE2D78458A}" srcOrd="5" destOrd="0" presId="urn:microsoft.com/office/officeart/2005/8/layout/vList2"/>
    <dgm:cxn modelId="{1216FBA8-CB98-445C-A593-8FD7458968AB}" type="presParOf" srcId="{72219C96-05C9-4BD6-9AB6-E204DF3D161B}" destId="{CDB46CCA-117E-4C59-A2B0-7AC97E3C11FE}" srcOrd="6" destOrd="0" presId="urn:microsoft.com/office/officeart/2005/8/layout/vList2"/>
    <dgm:cxn modelId="{5C13E55D-66BE-44BC-820C-C1E772549E12}" type="presParOf" srcId="{72219C96-05C9-4BD6-9AB6-E204DF3D161B}" destId="{141DCB46-7775-4FA8-AD95-6D08309F731F}" srcOrd="7" destOrd="0" presId="urn:microsoft.com/office/officeart/2005/8/layout/vList2"/>
    <dgm:cxn modelId="{CC53C095-1482-4DED-AFAF-5E29E1E72796}" type="presParOf" srcId="{72219C96-05C9-4BD6-9AB6-E204DF3D161B}" destId="{680F2950-249B-4F93-B90E-01EC18B71181}" srcOrd="8" destOrd="0" presId="urn:microsoft.com/office/officeart/2005/8/layout/vList2"/>
    <dgm:cxn modelId="{ADB9F644-AFB0-416B-9236-94F91FDD03B5}" type="presParOf" srcId="{72219C96-05C9-4BD6-9AB6-E204DF3D161B}" destId="{5D8DEF12-7B26-4597-ADF9-3FBBC775ACE9}" srcOrd="9" destOrd="0" presId="urn:microsoft.com/office/officeart/2005/8/layout/vList2"/>
    <dgm:cxn modelId="{EDF5A90C-CC0D-442A-9A3A-610C8650C006}" type="presParOf" srcId="{72219C96-05C9-4BD6-9AB6-E204DF3D161B}" destId="{86A358E3-D453-4EA6-9658-984C082A8CB6}" srcOrd="10" destOrd="0" presId="urn:microsoft.com/office/officeart/2005/8/layout/vList2"/>
    <dgm:cxn modelId="{538C92DC-D9C6-4267-86A0-977BAA9D57BE}" type="presParOf" srcId="{72219C96-05C9-4BD6-9AB6-E204DF3D161B}" destId="{E71F73B8-8BA0-4ECE-91DE-2E78D70934CA}" srcOrd="11" destOrd="0" presId="urn:microsoft.com/office/officeart/2005/8/layout/vList2"/>
    <dgm:cxn modelId="{7B67D892-FB11-4468-AF03-F23F7EF275EC}" type="presParOf" srcId="{72219C96-05C9-4BD6-9AB6-E204DF3D161B}" destId="{D90BD3B9-5CC3-4D61-8128-589B076AED8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59250-BAD6-4F80-AF28-51CB9B3EC425}">
      <dsp:nvSpPr>
        <dsp:cNvPr id="0" name=""/>
        <dsp:cNvSpPr/>
      </dsp:nvSpPr>
      <dsp:spPr>
        <a:xfrm>
          <a:off x="3106518" y="2032000"/>
          <a:ext cx="498127" cy="1423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9063" y="0"/>
              </a:lnTo>
              <a:lnTo>
                <a:pt x="249063" y="1423764"/>
              </a:lnTo>
              <a:lnTo>
                <a:pt x="498127" y="14237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3317872" y="2706172"/>
        <a:ext cx="75419" cy="75419"/>
      </dsp:txXfrm>
    </dsp:sp>
    <dsp:sp modelId="{664D29F2-F909-4233-888C-378F2F3B9BFB}">
      <dsp:nvSpPr>
        <dsp:cNvPr id="0" name=""/>
        <dsp:cNvSpPr/>
      </dsp:nvSpPr>
      <dsp:spPr>
        <a:xfrm>
          <a:off x="3106518" y="1670994"/>
          <a:ext cx="498843" cy="361005"/>
        </a:xfrm>
        <a:custGeom>
          <a:avLst/>
          <a:gdLst/>
          <a:ahLst/>
          <a:cxnLst/>
          <a:rect l="0" t="0" r="0" b="0"/>
          <a:pathLst>
            <a:path>
              <a:moveTo>
                <a:pt x="0" y="361005"/>
              </a:moveTo>
              <a:lnTo>
                <a:pt x="249421" y="361005"/>
              </a:lnTo>
              <a:lnTo>
                <a:pt x="249421" y="0"/>
              </a:lnTo>
              <a:lnTo>
                <a:pt x="49884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3340545" y="1836102"/>
        <a:ext cx="30788" cy="30788"/>
      </dsp:txXfrm>
    </dsp:sp>
    <dsp:sp modelId="{993E1542-1E78-46EE-9642-FE8DA104E4E4}">
      <dsp:nvSpPr>
        <dsp:cNvPr id="0" name=""/>
        <dsp:cNvSpPr/>
      </dsp:nvSpPr>
      <dsp:spPr>
        <a:xfrm>
          <a:off x="3106518" y="726989"/>
          <a:ext cx="498843" cy="1305010"/>
        </a:xfrm>
        <a:custGeom>
          <a:avLst/>
          <a:gdLst/>
          <a:ahLst/>
          <a:cxnLst/>
          <a:rect l="0" t="0" r="0" b="0"/>
          <a:pathLst>
            <a:path>
              <a:moveTo>
                <a:pt x="0" y="1305010"/>
              </a:moveTo>
              <a:lnTo>
                <a:pt x="249421" y="1305010"/>
              </a:lnTo>
              <a:lnTo>
                <a:pt x="249421" y="0"/>
              </a:lnTo>
              <a:lnTo>
                <a:pt x="49884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3321012" y="1344566"/>
        <a:ext cx="69855" cy="69855"/>
      </dsp:txXfrm>
    </dsp:sp>
    <dsp:sp modelId="{A6BDC9EF-1031-492F-9D1D-10AA1707AEF5}">
      <dsp:nvSpPr>
        <dsp:cNvPr id="0" name=""/>
        <dsp:cNvSpPr/>
      </dsp:nvSpPr>
      <dsp:spPr>
        <a:xfrm>
          <a:off x="3106518" y="2032000"/>
          <a:ext cx="498843" cy="533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9421" y="0"/>
              </a:lnTo>
              <a:lnTo>
                <a:pt x="249421" y="533907"/>
              </a:lnTo>
              <a:lnTo>
                <a:pt x="498843" y="5339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3337673" y="2280686"/>
        <a:ext cx="36534" cy="36534"/>
      </dsp:txXfrm>
    </dsp:sp>
    <dsp:sp modelId="{D3598D45-E021-4292-8297-C1431A20B016}">
      <dsp:nvSpPr>
        <dsp:cNvPr id="0" name=""/>
        <dsp:cNvSpPr/>
      </dsp:nvSpPr>
      <dsp:spPr>
        <a:xfrm rot="16200000">
          <a:off x="-444648" y="479098"/>
          <a:ext cx="3996531" cy="3105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При розробці корисних копалин відкритим і підземним способами застосовуються стаціонарні машини і комплекси:</a:t>
          </a:r>
          <a:endParaRPr lang="uk-UA" sz="3000" kern="1200" dirty="0"/>
        </a:p>
      </dsp:txBody>
      <dsp:txXfrm>
        <a:off x="-444648" y="479098"/>
        <a:ext cx="3996531" cy="3105803"/>
      </dsp:txXfrm>
    </dsp:sp>
    <dsp:sp modelId="{0CF66195-ABC4-443E-B8A8-76A3646FD603}">
      <dsp:nvSpPr>
        <dsp:cNvPr id="0" name=""/>
        <dsp:cNvSpPr/>
      </dsp:nvSpPr>
      <dsp:spPr>
        <a:xfrm>
          <a:off x="3605361" y="2186237"/>
          <a:ext cx="2490638" cy="759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пневматичне обладнання</a:t>
          </a:r>
        </a:p>
      </dsp:txBody>
      <dsp:txXfrm>
        <a:off x="3605361" y="2186237"/>
        <a:ext cx="2490638" cy="759340"/>
      </dsp:txXfrm>
    </dsp:sp>
    <dsp:sp modelId="{6ECF5A8F-7ABB-4F6C-A8E1-DA0FB33E4B7B}">
      <dsp:nvSpPr>
        <dsp:cNvPr id="0" name=""/>
        <dsp:cNvSpPr/>
      </dsp:nvSpPr>
      <dsp:spPr>
        <a:xfrm>
          <a:off x="3605361" y="347318"/>
          <a:ext cx="2490638" cy="759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водовідливні установки</a:t>
          </a:r>
          <a:endParaRPr lang="uk-UA" sz="2600" kern="1200" dirty="0">
            <a:latin typeface="Times New Roman" panose="02020603050405020304" pitchFamily="18" charset="0"/>
            <a:ea typeface="Times New Roman" panose="02020603050405020304" pitchFamily="18" charset="0"/>
          </a:endParaRPr>
        </a:p>
      </dsp:txBody>
      <dsp:txXfrm>
        <a:off x="3605361" y="347318"/>
        <a:ext cx="2490638" cy="759340"/>
      </dsp:txXfrm>
    </dsp:sp>
    <dsp:sp modelId="{6E8F03CD-40EC-40B9-AF2A-6CD5D4B38DB1}">
      <dsp:nvSpPr>
        <dsp:cNvPr id="0" name=""/>
        <dsp:cNvSpPr/>
      </dsp:nvSpPr>
      <dsp:spPr>
        <a:xfrm>
          <a:off x="3605361" y="1291323"/>
          <a:ext cx="2490638" cy="759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вентиляційні установки</a:t>
          </a:r>
        </a:p>
      </dsp:txBody>
      <dsp:txXfrm>
        <a:off x="3605361" y="1291323"/>
        <a:ext cx="2490638" cy="759340"/>
      </dsp:txXfrm>
    </dsp:sp>
    <dsp:sp modelId="{FB4A8746-C7AC-4ACA-B224-5FC6529A8ACC}">
      <dsp:nvSpPr>
        <dsp:cNvPr id="0" name=""/>
        <dsp:cNvSpPr/>
      </dsp:nvSpPr>
      <dsp:spPr>
        <a:xfrm>
          <a:off x="3604646" y="3076093"/>
          <a:ext cx="2490638" cy="759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підйомні установки</a:t>
          </a:r>
          <a:endParaRPr lang="uk-UA" sz="2600" kern="1200" dirty="0"/>
        </a:p>
      </dsp:txBody>
      <dsp:txXfrm>
        <a:off x="3604646" y="3076093"/>
        <a:ext cx="2490638" cy="7593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BB15A3-6513-4934-A92A-963CAAED727E}">
      <dsp:nvSpPr>
        <dsp:cNvPr id="0" name=""/>
        <dsp:cNvSpPr/>
      </dsp:nvSpPr>
      <dsp:spPr>
        <a:xfrm>
          <a:off x="0" y="20741"/>
          <a:ext cx="5175384" cy="269260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 err="1"/>
            <a:t>Чому</a:t>
          </a:r>
          <a:r>
            <a:rPr lang="en-US" sz="3800" kern="1200" dirty="0"/>
            <a:t> </a:t>
          </a:r>
          <a:r>
            <a:rPr lang="en-US" sz="3800" kern="1200" dirty="0" err="1"/>
            <a:t>водовідлив</a:t>
          </a:r>
          <a:r>
            <a:rPr lang="en-US" sz="3800" kern="1200" dirty="0"/>
            <a:t> </a:t>
          </a:r>
          <a:r>
            <a:rPr lang="en-US" sz="3800" kern="1200" dirty="0" err="1"/>
            <a:t>важливий</a:t>
          </a:r>
          <a:r>
            <a:rPr lang="en-US" sz="3800" kern="1200" dirty="0"/>
            <a:t> у </a:t>
          </a:r>
          <a:r>
            <a:rPr lang="en-US" sz="3800" kern="1200" dirty="0" err="1"/>
            <a:t>кар'єрах</a:t>
          </a:r>
          <a:r>
            <a:rPr lang="en-US" sz="3800" kern="1200" dirty="0"/>
            <a:t>?</a:t>
          </a:r>
        </a:p>
      </dsp:txBody>
      <dsp:txXfrm>
        <a:off x="131442" y="152183"/>
        <a:ext cx="4912500" cy="2429724"/>
      </dsp:txXfrm>
    </dsp:sp>
    <dsp:sp modelId="{A979B1D0-671E-4775-ABA3-CA828E903DD1}">
      <dsp:nvSpPr>
        <dsp:cNvPr id="0" name=""/>
        <dsp:cNvSpPr/>
      </dsp:nvSpPr>
      <dsp:spPr>
        <a:xfrm>
          <a:off x="0" y="2822790"/>
          <a:ext cx="5175384" cy="2692608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Проблеми, які виникають через підземні та поверхневі води</a:t>
          </a:r>
        </a:p>
      </dsp:txBody>
      <dsp:txXfrm>
        <a:off x="131442" y="2954232"/>
        <a:ext cx="4912500" cy="24297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82B2C-00E0-4EA8-B894-F71389EC8ED6}">
      <dsp:nvSpPr>
        <dsp:cNvPr id="0" name=""/>
        <dsp:cNvSpPr/>
      </dsp:nvSpPr>
      <dsp:spPr>
        <a:xfrm>
          <a:off x="0" y="151023"/>
          <a:ext cx="4941945" cy="4941945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BC8CC9-505C-4F5F-A96E-C3455CDE1978}">
      <dsp:nvSpPr>
        <dsp:cNvPr id="0" name=""/>
        <dsp:cNvSpPr/>
      </dsp:nvSpPr>
      <dsp:spPr>
        <a:xfrm>
          <a:off x="469484" y="620508"/>
          <a:ext cx="1927358" cy="192735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1. Дренажні системи</a:t>
          </a:r>
        </a:p>
      </dsp:txBody>
      <dsp:txXfrm>
        <a:off x="563570" y="714594"/>
        <a:ext cx="1739186" cy="1739186"/>
      </dsp:txXfrm>
    </dsp:sp>
    <dsp:sp modelId="{29B8E3F4-919B-4F18-B9A8-ECA55AB4A8BF}">
      <dsp:nvSpPr>
        <dsp:cNvPr id="0" name=""/>
        <dsp:cNvSpPr/>
      </dsp:nvSpPr>
      <dsp:spPr>
        <a:xfrm>
          <a:off x="2545101" y="620508"/>
          <a:ext cx="1927358" cy="192735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2. Пунктуальний відкачування</a:t>
          </a:r>
        </a:p>
      </dsp:txBody>
      <dsp:txXfrm>
        <a:off x="2639187" y="714594"/>
        <a:ext cx="1739186" cy="1739186"/>
      </dsp:txXfrm>
    </dsp:sp>
    <dsp:sp modelId="{08C982D5-76ED-403D-B902-5738FE4131EE}">
      <dsp:nvSpPr>
        <dsp:cNvPr id="0" name=""/>
        <dsp:cNvSpPr/>
      </dsp:nvSpPr>
      <dsp:spPr>
        <a:xfrm>
          <a:off x="469484" y="2696125"/>
          <a:ext cx="1927358" cy="192735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3. Кільцевий водовідлив</a:t>
          </a:r>
        </a:p>
      </dsp:txBody>
      <dsp:txXfrm>
        <a:off x="563570" y="2790211"/>
        <a:ext cx="1739186" cy="1739186"/>
      </dsp:txXfrm>
    </dsp:sp>
    <dsp:sp modelId="{27210FF8-B772-4F14-89AD-1FFE5324CA39}">
      <dsp:nvSpPr>
        <dsp:cNvPr id="0" name=""/>
        <dsp:cNvSpPr/>
      </dsp:nvSpPr>
      <dsp:spPr>
        <a:xfrm>
          <a:off x="2545101" y="2696125"/>
          <a:ext cx="1927358" cy="192735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4. Відкритий та закритий водовідлив</a:t>
          </a:r>
        </a:p>
      </dsp:txBody>
      <dsp:txXfrm>
        <a:off x="2639187" y="2790211"/>
        <a:ext cx="1739186" cy="17391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41B193-2D2C-4D6C-98D9-16DF9F91C5AD}">
      <dsp:nvSpPr>
        <dsp:cNvPr id="0" name=""/>
        <dsp:cNvSpPr/>
      </dsp:nvSpPr>
      <dsp:spPr>
        <a:xfrm>
          <a:off x="0" y="532853"/>
          <a:ext cx="4697730" cy="14297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Принцип роботи: використання дренажних труб для відведення ґрунтових вод</a:t>
          </a:r>
        </a:p>
      </dsp:txBody>
      <dsp:txXfrm>
        <a:off x="69794" y="602647"/>
        <a:ext cx="4558142" cy="1290152"/>
      </dsp:txXfrm>
    </dsp:sp>
    <dsp:sp modelId="{E4A223E0-022B-4176-85D0-768CCD7AE4E0}">
      <dsp:nvSpPr>
        <dsp:cNvPr id="0" name=""/>
        <dsp:cNvSpPr/>
      </dsp:nvSpPr>
      <dsp:spPr>
        <a:xfrm>
          <a:off x="0" y="2037473"/>
          <a:ext cx="4697730" cy="142974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Переваги: Економічність, ефективність</a:t>
          </a:r>
        </a:p>
      </dsp:txBody>
      <dsp:txXfrm>
        <a:off x="69794" y="2107267"/>
        <a:ext cx="4558142" cy="1290152"/>
      </dsp:txXfrm>
    </dsp:sp>
    <dsp:sp modelId="{0A6263B6-844D-4418-9AAD-81C187C6454B}">
      <dsp:nvSpPr>
        <dsp:cNvPr id="0" name=""/>
        <dsp:cNvSpPr/>
      </dsp:nvSpPr>
      <dsp:spPr>
        <a:xfrm>
          <a:off x="0" y="3542094"/>
          <a:ext cx="4697730" cy="14297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Недоліки: Потребує постійного технічного обслуговування</a:t>
          </a:r>
        </a:p>
      </dsp:txBody>
      <dsp:txXfrm>
        <a:off x="69794" y="3611888"/>
        <a:ext cx="4558142" cy="12901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DC89C-6DA5-4C5C-9683-0691209A9D95}">
      <dsp:nvSpPr>
        <dsp:cNvPr id="0" name=""/>
        <dsp:cNvSpPr/>
      </dsp:nvSpPr>
      <dsp:spPr>
        <a:xfrm>
          <a:off x="0" y="335550"/>
          <a:ext cx="5175384" cy="11536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Використання свердловин для відведення підземних вод</a:t>
          </a:r>
        </a:p>
      </dsp:txBody>
      <dsp:txXfrm>
        <a:off x="56315" y="391865"/>
        <a:ext cx="5062754" cy="1040990"/>
      </dsp:txXfrm>
    </dsp:sp>
    <dsp:sp modelId="{6483A011-573C-4021-BE71-253F20EDB62E}">
      <dsp:nvSpPr>
        <dsp:cNvPr id="0" name=""/>
        <dsp:cNvSpPr/>
      </dsp:nvSpPr>
      <dsp:spPr>
        <a:xfrm>
          <a:off x="0" y="1572690"/>
          <a:ext cx="5175384" cy="115362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Роль водоносних шарів і глибинних насосів</a:t>
          </a:r>
        </a:p>
      </dsp:txBody>
      <dsp:txXfrm>
        <a:off x="56315" y="1629005"/>
        <a:ext cx="5062754" cy="1040990"/>
      </dsp:txXfrm>
    </dsp:sp>
    <dsp:sp modelId="{20740DE3-8F0E-4360-A64F-C3CC1FB277B0}">
      <dsp:nvSpPr>
        <dsp:cNvPr id="0" name=""/>
        <dsp:cNvSpPr/>
      </dsp:nvSpPr>
      <dsp:spPr>
        <a:xfrm>
          <a:off x="0" y="2809830"/>
          <a:ext cx="5175384" cy="115362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Переваги: Глибока відкачка</a:t>
          </a:r>
        </a:p>
      </dsp:txBody>
      <dsp:txXfrm>
        <a:off x="56315" y="2866145"/>
        <a:ext cx="5062754" cy="1040990"/>
      </dsp:txXfrm>
    </dsp:sp>
    <dsp:sp modelId="{FB011DC8-5804-4F42-BAF7-FD50A4E8B939}">
      <dsp:nvSpPr>
        <dsp:cNvPr id="0" name=""/>
        <dsp:cNvSpPr/>
      </dsp:nvSpPr>
      <dsp:spPr>
        <a:xfrm>
          <a:off x="0" y="4046970"/>
          <a:ext cx="5175384" cy="115362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Недоліки: Потребує потужних насосів</a:t>
          </a:r>
        </a:p>
      </dsp:txBody>
      <dsp:txXfrm>
        <a:off x="56315" y="4103285"/>
        <a:ext cx="5062754" cy="10409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1C4A6-4C18-42A4-B560-BD28A4727DF0}">
      <dsp:nvSpPr>
        <dsp:cNvPr id="0" name=""/>
        <dsp:cNvSpPr/>
      </dsp:nvSpPr>
      <dsp:spPr>
        <a:xfrm>
          <a:off x="0" y="36390"/>
          <a:ext cx="5175384" cy="1759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Суть методу: створення водозахисного бар'єру навколо кар’єра</a:t>
          </a:r>
        </a:p>
      </dsp:txBody>
      <dsp:txXfrm>
        <a:off x="85900" y="122290"/>
        <a:ext cx="5003584" cy="1587880"/>
      </dsp:txXfrm>
    </dsp:sp>
    <dsp:sp modelId="{934D402D-3B29-48CD-9357-ED87D0AA0399}">
      <dsp:nvSpPr>
        <dsp:cNvPr id="0" name=""/>
        <dsp:cNvSpPr/>
      </dsp:nvSpPr>
      <dsp:spPr>
        <a:xfrm>
          <a:off x="0" y="1888230"/>
          <a:ext cx="5175384" cy="175968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Переваги: Захист від зовнішніх вод</a:t>
          </a:r>
        </a:p>
      </dsp:txBody>
      <dsp:txXfrm>
        <a:off x="85900" y="1974130"/>
        <a:ext cx="5003584" cy="1587880"/>
      </dsp:txXfrm>
    </dsp:sp>
    <dsp:sp modelId="{91C83E13-E392-4B52-AEB2-84549108B1AF}">
      <dsp:nvSpPr>
        <dsp:cNvPr id="0" name=""/>
        <dsp:cNvSpPr/>
      </dsp:nvSpPr>
      <dsp:spPr>
        <a:xfrm>
          <a:off x="0" y="3740070"/>
          <a:ext cx="5175384" cy="175968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Недоліки: Дорожнеча і складність встановлення</a:t>
          </a:r>
        </a:p>
      </dsp:txBody>
      <dsp:txXfrm>
        <a:off x="85900" y="3825970"/>
        <a:ext cx="5003584" cy="15878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377F8D-E4DE-4450-B01E-04DA1A8AA9FE}">
      <dsp:nvSpPr>
        <dsp:cNvPr id="0" name=""/>
        <dsp:cNvSpPr/>
      </dsp:nvSpPr>
      <dsp:spPr>
        <a:xfrm>
          <a:off x="0" y="1290"/>
          <a:ext cx="5175384" cy="27120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Відкритий: відкритий дренаж або створення канав і водовідвідних каналів</a:t>
          </a:r>
        </a:p>
      </dsp:txBody>
      <dsp:txXfrm>
        <a:off x="132392" y="133682"/>
        <a:ext cx="4910600" cy="2447275"/>
      </dsp:txXfrm>
    </dsp:sp>
    <dsp:sp modelId="{0D8D92C3-CCD2-4B42-9DA5-095D69B04B8D}">
      <dsp:nvSpPr>
        <dsp:cNvPr id="0" name=""/>
        <dsp:cNvSpPr/>
      </dsp:nvSpPr>
      <dsp:spPr>
        <a:xfrm>
          <a:off x="0" y="2822790"/>
          <a:ext cx="5175384" cy="271205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Закритий: герметичні системи, насосні станції</a:t>
          </a:r>
        </a:p>
      </dsp:txBody>
      <dsp:txXfrm>
        <a:off x="132392" y="2955182"/>
        <a:ext cx="4910600" cy="244727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2B735-F3E0-4A8A-B3B7-2DCDDDD8A88D}">
      <dsp:nvSpPr>
        <dsp:cNvPr id="0" name=""/>
        <dsp:cNvSpPr/>
      </dsp:nvSpPr>
      <dsp:spPr>
        <a:xfrm>
          <a:off x="0" y="2767"/>
          <a:ext cx="49407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5BD5DB-73DD-4F5A-9E63-304D526DBC06}">
      <dsp:nvSpPr>
        <dsp:cNvPr id="0" name=""/>
        <dsp:cNvSpPr/>
      </dsp:nvSpPr>
      <dsp:spPr>
        <a:xfrm>
          <a:off x="0" y="2767"/>
          <a:ext cx="4940710" cy="943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/>
            <a:t>Основні компоненти шахтного водовідливу:</a:t>
          </a:r>
          <a:endParaRPr lang="en-US" sz="1900" kern="1200"/>
        </a:p>
      </dsp:txBody>
      <dsp:txXfrm>
        <a:off x="0" y="2767"/>
        <a:ext cx="4940710" cy="943635"/>
      </dsp:txXfrm>
    </dsp:sp>
    <dsp:sp modelId="{0520DB04-D785-4A7E-A83F-6824E39EC019}">
      <dsp:nvSpPr>
        <dsp:cNvPr id="0" name=""/>
        <dsp:cNvSpPr/>
      </dsp:nvSpPr>
      <dsp:spPr>
        <a:xfrm>
          <a:off x="0" y="946402"/>
          <a:ext cx="49407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87E72-8649-40B9-A392-7DAA675E55E0}">
      <dsp:nvSpPr>
        <dsp:cNvPr id="0" name=""/>
        <dsp:cNvSpPr/>
      </dsp:nvSpPr>
      <dsp:spPr>
        <a:xfrm>
          <a:off x="0" y="946402"/>
          <a:ext cx="4940710" cy="943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/>
            <a:t>Свердловини і дренажні канали</a:t>
          </a:r>
          <a:r>
            <a:rPr lang="uk-UA" sz="1900" kern="1200"/>
            <a:t> – забезпечують збір води на різних горизонтах шахти.</a:t>
          </a:r>
          <a:endParaRPr lang="en-US" sz="1900" kern="1200"/>
        </a:p>
      </dsp:txBody>
      <dsp:txXfrm>
        <a:off x="0" y="946402"/>
        <a:ext cx="4940710" cy="943635"/>
      </dsp:txXfrm>
    </dsp:sp>
    <dsp:sp modelId="{335E03CE-A7EA-4B2E-83AD-CC9587D89A09}">
      <dsp:nvSpPr>
        <dsp:cNvPr id="0" name=""/>
        <dsp:cNvSpPr/>
      </dsp:nvSpPr>
      <dsp:spPr>
        <a:xfrm>
          <a:off x="0" y="1890037"/>
          <a:ext cx="49407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5AC2E2-3E1A-4418-B36F-DA962AA15C77}">
      <dsp:nvSpPr>
        <dsp:cNvPr id="0" name=""/>
        <dsp:cNvSpPr/>
      </dsp:nvSpPr>
      <dsp:spPr>
        <a:xfrm>
          <a:off x="0" y="1890037"/>
          <a:ext cx="4940710" cy="943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/>
            <a:t>Насосне обладнання</a:t>
          </a:r>
          <a:r>
            <a:rPr lang="uk-UA" sz="1900" kern="1200"/>
            <a:t> – включає насоси, які відкачують воду із шахти на поверхню.</a:t>
          </a:r>
          <a:endParaRPr lang="en-US" sz="1900" kern="1200"/>
        </a:p>
      </dsp:txBody>
      <dsp:txXfrm>
        <a:off x="0" y="1890037"/>
        <a:ext cx="4940710" cy="943635"/>
      </dsp:txXfrm>
    </dsp:sp>
    <dsp:sp modelId="{E38D2BAA-35B0-4B4B-AFE5-B0C67FB622B4}">
      <dsp:nvSpPr>
        <dsp:cNvPr id="0" name=""/>
        <dsp:cNvSpPr/>
      </dsp:nvSpPr>
      <dsp:spPr>
        <a:xfrm>
          <a:off x="0" y="2833672"/>
          <a:ext cx="49407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E5CE32-23C8-40F8-B957-7876A23E963D}">
      <dsp:nvSpPr>
        <dsp:cNvPr id="0" name=""/>
        <dsp:cNvSpPr/>
      </dsp:nvSpPr>
      <dsp:spPr>
        <a:xfrm>
          <a:off x="0" y="2833672"/>
          <a:ext cx="4940710" cy="943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/>
            <a:t>Резервуари або басейни</a:t>
          </a:r>
          <a:r>
            <a:rPr lang="uk-UA" sz="1900" kern="1200" dirty="0"/>
            <a:t> – тимчасові сховища для зібраної води, де вода може накопичуватися перед виведенням.</a:t>
          </a:r>
          <a:endParaRPr lang="en-US" sz="1900" kern="1200" dirty="0"/>
        </a:p>
      </dsp:txBody>
      <dsp:txXfrm>
        <a:off x="0" y="2833672"/>
        <a:ext cx="4940710" cy="943635"/>
      </dsp:txXfrm>
    </dsp:sp>
    <dsp:sp modelId="{F99F2AB0-E01B-4DD9-8356-D9DF912B8F10}">
      <dsp:nvSpPr>
        <dsp:cNvPr id="0" name=""/>
        <dsp:cNvSpPr/>
      </dsp:nvSpPr>
      <dsp:spPr>
        <a:xfrm>
          <a:off x="0" y="3777308"/>
          <a:ext cx="49407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1F096E-97EA-4659-88AD-0E50FA82D272}">
      <dsp:nvSpPr>
        <dsp:cNvPr id="0" name=""/>
        <dsp:cNvSpPr/>
      </dsp:nvSpPr>
      <dsp:spPr>
        <a:xfrm>
          <a:off x="0" y="3777308"/>
          <a:ext cx="4940710" cy="943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/>
            <a:t>Трубопроводи</a:t>
          </a:r>
          <a:r>
            <a:rPr lang="uk-UA" sz="1900" kern="1200"/>
            <a:t> – системи труб, що транспортують воду від насосів на поверхню.</a:t>
          </a:r>
          <a:endParaRPr lang="en-US" sz="1900" kern="1200"/>
        </a:p>
      </dsp:txBody>
      <dsp:txXfrm>
        <a:off x="0" y="3777308"/>
        <a:ext cx="4940710" cy="943635"/>
      </dsp:txXfrm>
    </dsp:sp>
    <dsp:sp modelId="{D80851DA-281E-48B5-8152-AFCCF31F8B52}">
      <dsp:nvSpPr>
        <dsp:cNvPr id="0" name=""/>
        <dsp:cNvSpPr/>
      </dsp:nvSpPr>
      <dsp:spPr>
        <a:xfrm>
          <a:off x="0" y="4720943"/>
          <a:ext cx="49407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D62CF1-DE43-4534-A7CA-BF07C9C79A5B}">
      <dsp:nvSpPr>
        <dsp:cNvPr id="0" name=""/>
        <dsp:cNvSpPr/>
      </dsp:nvSpPr>
      <dsp:spPr>
        <a:xfrm>
          <a:off x="0" y="4720943"/>
          <a:ext cx="4940710" cy="943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/>
            <a:t>Фільтраційні системи</a:t>
          </a:r>
          <a:r>
            <a:rPr lang="uk-UA" sz="1900" kern="1200"/>
            <a:t> – очищають воду від забруднень, якщо шахта знаходиться у зоні ґрунтових або підземних вод.</a:t>
          </a:r>
          <a:endParaRPr lang="en-US" sz="1900" kern="1200"/>
        </a:p>
      </dsp:txBody>
      <dsp:txXfrm>
        <a:off x="0" y="4720943"/>
        <a:ext cx="4940710" cy="9436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CB8ED-A6FB-4A79-8BA0-70644CF78EAE}">
      <dsp:nvSpPr>
        <dsp:cNvPr id="0" name=""/>
        <dsp:cNvSpPr/>
      </dsp:nvSpPr>
      <dsp:spPr>
        <a:xfrm>
          <a:off x="0" y="2146"/>
          <a:ext cx="5250426" cy="9082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Види шахтного водовідливу:</a:t>
          </a:r>
          <a:endParaRPr lang="en-US" sz="1800" kern="1200" dirty="0"/>
        </a:p>
      </dsp:txBody>
      <dsp:txXfrm>
        <a:off x="44335" y="46481"/>
        <a:ext cx="5161756" cy="819537"/>
      </dsp:txXfrm>
    </dsp:sp>
    <dsp:sp modelId="{7893D48A-A6CA-4A0B-9982-2EEA638CB285}">
      <dsp:nvSpPr>
        <dsp:cNvPr id="0" name=""/>
        <dsp:cNvSpPr/>
      </dsp:nvSpPr>
      <dsp:spPr>
        <a:xfrm>
          <a:off x="0" y="923417"/>
          <a:ext cx="5250426" cy="9082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/>
            <a:t>Постійний водовідлив</a:t>
          </a:r>
          <a:r>
            <a:rPr lang="uk-UA" sz="1800" kern="1200"/>
            <a:t> – працює постійно, якщо шахта розташована у водоносному горизонті з високим рівнем води.</a:t>
          </a:r>
          <a:endParaRPr lang="en-US" sz="1800" kern="1200"/>
        </a:p>
      </dsp:txBody>
      <dsp:txXfrm>
        <a:off x="44335" y="967752"/>
        <a:ext cx="5161756" cy="819537"/>
      </dsp:txXfrm>
    </dsp:sp>
    <dsp:sp modelId="{C52DFEC0-2BC9-4252-BB7E-A5DAF53174BB}">
      <dsp:nvSpPr>
        <dsp:cNvPr id="0" name=""/>
        <dsp:cNvSpPr/>
      </dsp:nvSpPr>
      <dsp:spPr>
        <a:xfrm>
          <a:off x="0" y="1844689"/>
          <a:ext cx="5250426" cy="9082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/>
            <a:t>Тимчасовий водовідлив</a:t>
          </a:r>
          <a:r>
            <a:rPr lang="uk-UA" sz="1800" kern="1200"/>
            <a:t> – використовується тільки в періоди підвищення рівня води або після дощів.</a:t>
          </a:r>
          <a:endParaRPr lang="en-US" sz="1800" kern="1200"/>
        </a:p>
      </dsp:txBody>
      <dsp:txXfrm>
        <a:off x="44335" y="1889024"/>
        <a:ext cx="5161756" cy="819537"/>
      </dsp:txXfrm>
    </dsp:sp>
    <dsp:sp modelId="{CDB46CCA-117E-4C59-A2B0-7AC97E3C11FE}">
      <dsp:nvSpPr>
        <dsp:cNvPr id="0" name=""/>
        <dsp:cNvSpPr/>
      </dsp:nvSpPr>
      <dsp:spPr>
        <a:xfrm>
          <a:off x="0" y="2765960"/>
          <a:ext cx="5250426" cy="9082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/>
            <a:t>Основні завдання шахтного водовідливу:</a:t>
          </a:r>
          <a:endParaRPr lang="en-US" sz="1800" kern="1200"/>
        </a:p>
      </dsp:txBody>
      <dsp:txXfrm>
        <a:off x="44335" y="2810295"/>
        <a:ext cx="5161756" cy="819537"/>
      </dsp:txXfrm>
    </dsp:sp>
    <dsp:sp modelId="{680F2950-249B-4F93-B90E-01EC18B71181}">
      <dsp:nvSpPr>
        <dsp:cNvPr id="0" name=""/>
        <dsp:cNvSpPr/>
      </dsp:nvSpPr>
      <dsp:spPr>
        <a:xfrm>
          <a:off x="0" y="3687232"/>
          <a:ext cx="5250426" cy="9082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/>
            <a:t>Захист від підтоплення</a:t>
          </a:r>
          <a:r>
            <a:rPr lang="uk-UA" sz="1800" kern="1200"/>
            <a:t>: Водовідлив запобігає накопиченню води, яка може пошкодити обладнання і підвищити ризик обвалів.</a:t>
          </a:r>
          <a:endParaRPr lang="en-US" sz="1800" kern="1200"/>
        </a:p>
      </dsp:txBody>
      <dsp:txXfrm>
        <a:off x="44335" y="3731567"/>
        <a:ext cx="5161756" cy="819537"/>
      </dsp:txXfrm>
    </dsp:sp>
    <dsp:sp modelId="{86A358E3-D453-4EA6-9658-984C082A8CB6}">
      <dsp:nvSpPr>
        <dsp:cNvPr id="0" name=""/>
        <dsp:cNvSpPr/>
      </dsp:nvSpPr>
      <dsp:spPr>
        <a:xfrm>
          <a:off x="0" y="4608503"/>
          <a:ext cx="5250426" cy="9082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/>
            <a:t>Підтримка умов праці</a:t>
          </a:r>
          <a:r>
            <a:rPr lang="uk-UA" sz="1800" kern="1200"/>
            <a:t>: Надмірна вологість негативно впливає на працездатність шахтного персоналу і сприяє швидшому зносу інструментів.</a:t>
          </a:r>
          <a:endParaRPr lang="en-US" sz="1800" kern="1200"/>
        </a:p>
      </dsp:txBody>
      <dsp:txXfrm>
        <a:off x="44335" y="4652838"/>
        <a:ext cx="5161756" cy="819537"/>
      </dsp:txXfrm>
    </dsp:sp>
    <dsp:sp modelId="{D90BD3B9-5CC3-4D61-8128-589B076AED8A}">
      <dsp:nvSpPr>
        <dsp:cNvPr id="0" name=""/>
        <dsp:cNvSpPr/>
      </dsp:nvSpPr>
      <dsp:spPr>
        <a:xfrm>
          <a:off x="0" y="5529775"/>
          <a:ext cx="5250426" cy="9082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/>
            <a:t>Забезпечення безпеки</a:t>
          </a:r>
          <a:r>
            <a:rPr lang="uk-UA" sz="1800" kern="1200"/>
            <a:t>: Підвищений рівень води підвищує ризики обвалів, зниження стійкості порід та електричних замикань.</a:t>
          </a:r>
          <a:endParaRPr lang="en-US" sz="1800" kern="1200"/>
        </a:p>
      </dsp:txBody>
      <dsp:txXfrm>
        <a:off x="44335" y="5574110"/>
        <a:ext cx="5161756" cy="819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BF744-7015-4F0E-AD2C-5A9D28B36B6C}" type="datetimeFigureOut">
              <a:rPr lang="uk-UA" smtClean="0"/>
              <a:t>26.10.2024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870E6-ACCB-4E15-B2F6-7E9A1759170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1591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870E6-ACCB-4E15-B2F6-7E9A1759170D}" type="slidenum">
              <a:rPr lang="uk-UA" smtClean="0"/>
              <a:t>28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9500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DBA23-25B7-954B-D646-B91AE038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3537"/>
            <a:ext cx="8229600" cy="123048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21325FB-E0FE-AAA4-853C-618899B58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499" y="1610518"/>
            <a:ext cx="5228118" cy="593840"/>
          </a:xfrm>
        </p:spPr>
        <p:txBody>
          <a:bodyPr anchor="b">
            <a:noAutofit/>
          </a:bodyPr>
          <a:lstStyle>
            <a:lvl1pPr marL="0" indent="0">
              <a:buNone/>
              <a:defRPr sz="15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2B210CD-96D1-D9FB-6DF0-62266CCB6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0498" y="2222066"/>
            <a:ext cx="5228119" cy="702959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7745948-92EA-3E8A-1DBC-45422E91850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185242" y="3143243"/>
            <a:ext cx="4604302" cy="593840"/>
          </a:xfrm>
        </p:spPr>
        <p:txBody>
          <a:bodyPr anchor="b">
            <a:noAutofit/>
          </a:bodyPr>
          <a:lstStyle>
            <a:lvl1pPr marL="0" indent="0">
              <a:buNone/>
              <a:defRPr sz="15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87155554-9334-F8D5-FA7F-80CF2FB3BC78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185242" y="3754791"/>
            <a:ext cx="4604301" cy="702959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44C718E-DBD5-B640-39D2-7860AFE27FFB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720500" y="4717060"/>
            <a:ext cx="5228117" cy="593840"/>
          </a:xfrm>
        </p:spPr>
        <p:txBody>
          <a:bodyPr anchor="b">
            <a:noAutofit/>
          </a:bodyPr>
          <a:lstStyle>
            <a:lvl1pPr marL="0" indent="0">
              <a:buNone/>
              <a:defRPr sz="15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BB073C5F-2FFF-4B6A-E630-E112FB5B952B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720499" y="5328608"/>
            <a:ext cx="5228117" cy="702959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9276F28-A527-C906-EE7C-5440E0C56B8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48617" y="2031153"/>
            <a:ext cx="2738183" cy="3650910"/>
          </a:xfrm>
          <a:prstGeom prst="ellipse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30843267-C01A-455A-D8A3-E8A7C6CFB0F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1DAE6A71-9FA2-20A0-D992-DEBF7FF3301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85D3E6-EA9D-9DE8-6317-6DF86AEEDB4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4353" y="6538913"/>
            <a:ext cx="2432447" cy="182562"/>
          </a:xfrm>
        </p:spPr>
        <p:txBody>
          <a:bodyPr>
            <a:noAutofit/>
          </a:bodyPr>
          <a:lstStyle>
            <a:lvl1pPr marL="0" indent="0" algn="r">
              <a:buNone/>
              <a:defRPr sz="75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0405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615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1" y="688288"/>
            <a:ext cx="3325091" cy="3966824"/>
          </a:xfrm>
        </p:spPr>
        <p:txBody>
          <a:bodyPr anchor="t">
            <a:noAutofit/>
          </a:bodyPr>
          <a:lstStyle>
            <a:lvl1pPr>
              <a:defRPr sz="54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‹№›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42E324-B3F9-BA8B-E636-0DB5DCF6B8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4572000" cy="685799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4E5E201-FB99-8711-C52C-CBA123864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83728" y="5936852"/>
            <a:ext cx="2462645" cy="602673"/>
          </a:xfrm>
        </p:spPr>
        <p:txBody>
          <a:bodyPr anchor="b">
            <a:normAutofit/>
          </a:bodyPr>
          <a:lstStyle>
            <a:lvl1pPr marL="0" indent="0">
              <a:buNone/>
              <a:defRPr sz="123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8688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  <p15:guide id="4" orient="horz" pos="542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4" y="685801"/>
            <a:ext cx="5745956" cy="2057400"/>
          </a:xfrm>
        </p:spPr>
        <p:txBody>
          <a:bodyPr wrap="square" anchor="t">
            <a:noAutofit/>
          </a:bodyPr>
          <a:lstStyle>
            <a:lvl1pPr>
              <a:defRPr sz="45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‹№›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E235B5-1CFD-192F-6EB8-F70885CA89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212" y="3429001"/>
            <a:ext cx="2462645" cy="238024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E227211-DEE4-1F0C-C1BA-C744EE226C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212" y="2826328"/>
            <a:ext cx="2462645" cy="602673"/>
          </a:xfrm>
        </p:spPr>
        <p:txBody>
          <a:bodyPr anchor="b">
            <a:normAutofit/>
          </a:bodyPr>
          <a:lstStyle>
            <a:lvl1pPr marL="0" indent="0">
              <a:buNone/>
              <a:defRPr sz="123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AB1C8803-0542-76BB-6DF0-FCC5FE74BC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0678" y="2819906"/>
            <a:ext cx="2462645" cy="602673"/>
          </a:xfrm>
        </p:spPr>
        <p:txBody>
          <a:bodyPr anchor="b">
            <a:normAutofit/>
          </a:bodyPr>
          <a:lstStyle>
            <a:lvl1pPr marL="0" indent="0">
              <a:buNone/>
              <a:defRPr sz="123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4E5E201-FB99-8711-C52C-CBA123864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37144" y="2826328"/>
            <a:ext cx="2462645" cy="602673"/>
          </a:xfrm>
        </p:spPr>
        <p:txBody>
          <a:bodyPr anchor="b">
            <a:normAutofit/>
          </a:bodyPr>
          <a:lstStyle>
            <a:lvl1pPr marL="0" indent="0">
              <a:buNone/>
              <a:defRPr sz="123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4F64B39-6AAB-933F-C46A-07FA43BE05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40678" y="3429001"/>
            <a:ext cx="2462645" cy="238023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35C6E61-8847-4830-9FF4-365A758995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7144" y="3429002"/>
            <a:ext cx="2462645" cy="238023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9CC6E57F-E43B-2EE4-AB08-63909F883D55}"/>
              </a:ext>
            </a:extLst>
          </p:cNvPr>
          <p:cNvSpPr/>
          <p:nvPr userDrawn="1"/>
        </p:nvSpPr>
        <p:spPr>
          <a:xfrm>
            <a:off x="300532" y="5885948"/>
            <a:ext cx="8496344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25717" rIns="25717"/>
          <a:lstStyle/>
          <a:p>
            <a:endParaRPr sz="1013"/>
          </a:p>
        </p:txBody>
      </p:sp>
    </p:spTree>
    <p:extLst>
      <p:ext uri="{BB962C8B-B14F-4D97-AF65-F5344CB8AC3E}">
        <p14:creationId xmlns:p14="http://schemas.microsoft.com/office/powerpoint/2010/main" val="1413353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4" y="685804"/>
            <a:ext cx="5745956" cy="2069086"/>
          </a:xfrm>
        </p:spPr>
        <p:txBody>
          <a:bodyPr anchor="t">
            <a:noAutofit/>
          </a:bodyPr>
          <a:lstStyle>
            <a:lvl1pPr>
              <a:defRPr sz="45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‹№›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E235B5-1CFD-192F-6EB8-F70885CA89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212" y="3429001"/>
            <a:ext cx="2462645" cy="238024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E227211-DEE4-1F0C-C1BA-C744EE226C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212" y="2826328"/>
            <a:ext cx="2462645" cy="602673"/>
          </a:xfrm>
        </p:spPr>
        <p:txBody>
          <a:bodyPr anchor="b">
            <a:normAutofit/>
          </a:bodyPr>
          <a:lstStyle>
            <a:lvl1pPr marL="0" indent="0">
              <a:buNone/>
              <a:defRPr sz="123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4E5E201-FB99-8711-C52C-CBA123864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0678" y="2826328"/>
            <a:ext cx="2462645" cy="602673"/>
          </a:xfrm>
        </p:spPr>
        <p:txBody>
          <a:bodyPr anchor="b">
            <a:normAutofit/>
          </a:bodyPr>
          <a:lstStyle>
            <a:lvl1pPr marL="0" indent="0">
              <a:buNone/>
              <a:defRPr sz="123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4F64B39-6AAB-933F-C46A-07FA43BE05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40678" y="3429001"/>
            <a:ext cx="2462645" cy="238023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9CC6E57F-E43B-2EE4-AB08-63909F883D55}"/>
              </a:ext>
            </a:extLst>
          </p:cNvPr>
          <p:cNvSpPr/>
          <p:nvPr userDrawn="1"/>
        </p:nvSpPr>
        <p:spPr>
          <a:xfrm>
            <a:off x="300532" y="5885948"/>
            <a:ext cx="8496344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25717" rIns="25717"/>
          <a:lstStyle/>
          <a:p>
            <a:endParaRPr sz="1013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42E324-B3F9-BA8B-E636-0DB5DCF6B8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40115" y="1153398"/>
            <a:ext cx="2153841" cy="449925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07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333B80D-9871-4BF5-834D-202815137F6F}"/>
              </a:ext>
            </a:extLst>
          </p:cNvPr>
          <p:cNvSpPr/>
          <p:nvPr userDrawn="1"/>
        </p:nvSpPr>
        <p:spPr>
          <a:xfrm>
            <a:off x="413147" y="-1"/>
            <a:ext cx="2530078" cy="41529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8A12A248-A253-479D-9025-EA656915B2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8408" y="125393"/>
            <a:ext cx="2530077" cy="41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1050"/>
            </a:lvl1pPr>
          </a:lstStyle>
          <a:p>
            <a:endParaRPr lang="en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1024B0-0921-4653-B244-DD1C4D7EC1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9025" y="549276"/>
            <a:ext cx="4927731" cy="372901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98EA48-F0F1-4559-8320-92B0A8959D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09024" y="4857750"/>
            <a:ext cx="4927731" cy="14509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9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ID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3269A7-B0E7-4766-A676-0A4011D4BE7D}"/>
              </a:ext>
            </a:extLst>
          </p:cNvPr>
          <p:cNvSpPr/>
          <p:nvPr userDrawn="1"/>
        </p:nvSpPr>
        <p:spPr>
          <a:xfrm>
            <a:off x="413147" y="4857750"/>
            <a:ext cx="2530078" cy="2000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</p:spTree>
    <p:extLst>
      <p:ext uri="{BB962C8B-B14F-4D97-AF65-F5344CB8AC3E}">
        <p14:creationId xmlns:p14="http://schemas.microsoft.com/office/powerpoint/2010/main" val="127613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  <p15:guide id="2" orient="horz" pos="346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97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7902A1F-5F9E-F540-736E-4F5B6DB67E34}"/>
              </a:ext>
            </a:extLst>
          </p:cNvPr>
          <p:cNvSpPr/>
          <p:nvPr userDrawn="1"/>
        </p:nvSpPr>
        <p:spPr>
          <a:xfrm>
            <a:off x="5460410" y="469900"/>
            <a:ext cx="1350000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E6B5542-BB91-41A9-8B31-C8DE957623BD}"/>
              </a:ext>
            </a:extLst>
          </p:cNvPr>
          <p:cNvSpPr/>
          <p:nvPr userDrawn="1"/>
        </p:nvSpPr>
        <p:spPr>
          <a:xfrm>
            <a:off x="0" y="0"/>
            <a:ext cx="1700786" cy="2267712"/>
          </a:xfrm>
          <a:custGeom>
            <a:avLst/>
            <a:gdLst>
              <a:gd name="connsiteX0" fmla="*/ 0 w 2267714"/>
              <a:gd name="connsiteY0" fmla="*/ 0 h 2267712"/>
              <a:gd name="connsiteX1" fmla="*/ 2263317 w 2267714"/>
              <a:gd name="connsiteY1" fmla="*/ 0 h 2267712"/>
              <a:gd name="connsiteX2" fmla="*/ 2267714 w 2267714"/>
              <a:gd name="connsiteY2" fmla="*/ 87089 h 2267712"/>
              <a:gd name="connsiteX3" fmla="*/ 87091 w 2267714"/>
              <a:gd name="connsiteY3" fmla="*/ 2267712 h 2267712"/>
              <a:gd name="connsiteX4" fmla="*/ 0 w 2267714"/>
              <a:gd name="connsiteY4" fmla="*/ 2263314 h 226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7714" h="2267712">
                <a:moveTo>
                  <a:pt x="0" y="0"/>
                </a:moveTo>
                <a:lnTo>
                  <a:pt x="2263317" y="0"/>
                </a:lnTo>
                <a:lnTo>
                  <a:pt x="2267714" y="87089"/>
                </a:lnTo>
                <a:cubicBezTo>
                  <a:pt x="2267714" y="1291414"/>
                  <a:pt x="1291416" y="2267712"/>
                  <a:pt x="87091" y="2267712"/>
                </a:cubicBezTo>
                <a:lnTo>
                  <a:pt x="0" y="226331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01B5D6-A0BF-4F7A-8C00-4C190893142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13146" y="719999"/>
            <a:ext cx="4635104" cy="2535266"/>
          </a:xfrm>
          <a:prstGeom prst="rect">
            <a:avLst/>
          </a:prstGeom>
        </p:spPr>
        <p:txBody>
          <a:bodyPr anchor="t"/>
          <a:lstStyle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98F8A46-E065-4396-9BD1-6722AB51D79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13146" y="3835401"/>
            <a:ext cx="4635104" cy="23019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Font typeface="Arial" panose="020B0604020202020204" pitchFamily="34" charset="0"/>
              <a:buNone/>
              <a:defRPr sz="9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892" indent="0" algn="l">
              <a:lnSpc>
                <a:spcPct val="120000"/>
              </a:lnSpc>
              <a:buFont typeface="Arial" panose="020B0604020202020204" pitchFamily="34" charset="0"/>
              <a:buNone/>
              <a:defRPr sz="825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685783" indent="0" algn="l">
              <a:lnSpc>
                <a:spcPct val="120000"/>
              </a:lnSpc>
              <a:buFont typeface="Arial" panose="020B0604020202020204" pitchFamily="34" charset="0"/>
              <a:buNone/>
              <a:defRPr sz="788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28675" indent="0" algn="l">
              <a:lnSpc>
                <a:spcPct val="120000"/>
              </a:lnSpc>
              <a:buFont typeface="Arial" panose="020B0604020202020204" pitchFamily="34" charset="0"/>
              <a:buNone/>
              <a:defRPr sz="75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371566" indent="0" algn="l">
              <a:lnSpc>
                <a:spcPct val="120000"/>
              </a:lnSpc>
              <a:buFont typeface="Arial" panose="020B0604020202020204" pitchFamily="34" charset="0"/>
              <a:buNone/>
              <a:defRPr sz="675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ID" dirty="0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CF3D022-456B-AB70-7F0A-62D09A116C9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44533" y="720317"/>
            <a:ext cx="3086321" cy="541736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ID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CF5B696-393F-E64D-04D9-5E6080EB17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3146" y="3429000"/>
            <a:ext cx="4635104" cy="3600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693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473C1666-DC2E-4F60-98A5-80CDC7B1FF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1999" y="3429000"/>
            <a:ext cx="4572000" cy="3429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endParaRPr lang="en-ID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65C8F59-6373-4247-B614-4603147C6025}"/>
              </a:ext>
            </a:extLst>
          </p:cNvPr>
          <p:cNvSpPr/>
          <p:nvPr userDrawn="1"/>
        </p:nvSpPr>
        <p:spPr>
          <a:xfrm rot="16200000">
            <a:off x="-283464" y="4873751"/>
            <a:ext cx="2267714" cy="1700784"/>
          </a:xfrm>
          <a:custGeom>
            <a:avLst/>
            <a:gdLst>
              <a:gd name="connsiteX0" fmla="*/ 0 w 2267714"/>
              <a:gd name="connsiteY0" fmla="*/ 0 h 2267712"/>
              <a:gd name="connsiteX1" fmla="*/ 2263317 w 2267714"/>
              <a:gd name="connsiteY1" fmla="*/ 0 h 2267712"/>
              <a:gd name="connsiteX2" fmla="*/ 2267714 w 2267714"/>
              <a:gd name="connsiteY2" fmla="*/ 87089 h 2267712"/>
              <a:gd name="connsiteX3" fmla="*/ 87091 w 2267714"/>
              <a:gd name="connsiteY3" fmla="*/ 2267712 h 2267712"/>
              <a:gd name="connsiteX4" fmla="*/ 0 w 2267714"/>
              <a:gd name="connsiteY4" fmla="*/ 2263314 h 226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7714" h="2267712">
                <a:moveTo>
                  <a:pt x="0" y="0"/>
                </a:moveTo>
                <a:lnTo>
                  <a:pt x="2263317" y="0"/>
                </a:lnTo>
                <a:lnTo>
                  <a:pt x="2267714" y="87089"/>
                </a:lnTo>
                <a:cubicBezTo>
                  <a:pt x="2267714" y="1291414"/>
                  <a:pt x="1291416" y="2267712"/>
                  <a:pt x="87091" y="2267712"/>
                </a:cubicBezTo>
                <a:lnTo>
                  <a:pt x="0" y="226331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35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180D2B3-2055-4849-A37F-15C3430316B3}"/>
              </a:ext>
            </a:extLst>
          </p:cNvPr>
          <p:cNvSpPr/>
          <p:nvPr userDrawn="1"/>
        </p:nvSpPr>
        <p:spPr>
          <a:xfrm rot="5400000">
            <a:off x="7159751" y="283465"/>
            <a:ext cx="2267714" cy="1700784"/>
          </a:xfrm>
          <a:custGeom>
            <a:avLst/>
            <a:gdLst>
              <a:gd name="connsiteX0" fmla="*/ 0 w 2267714"/>
              <a:gd name="connsiteY0" fmla="*/ 0 h 2267712"/>
              <a:gd name="connsiteX1" fmla="*/ 2263317 w 2267714"/>
              <a:gd name="connsiteY1" fmla="*/ 0 h 2267712"/>
              <a:gd name="connsiteX2" fmla="*/ 2267714 w 2267714"/>
              <a:gd name="connsiteY2" fmla="*/ 87089 h 2267712"/>
              <a:gd name="connsiteX3" fmla="*/ 87091 w 2267714"/>
              <a:gd name="connsiteY3" fmla="*/ 2267712 h 2267712"/>
              <a:gd name="connsiteX4" fmla="*/ 0 w 2267714"/>
              <a:gd name="connsiteY4" fmla="*/ 2263314 h 226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7714" h="2267712">
                <a:moveTo>
                  <a:pt x="0" y="0"/>
                </a:moveTo>
                <a:lnTo>
                  <a:pt x="2263317" y="0"/>
                </a:lnTo>
                <a:lnTo>
                  <a:pt x="2267714" y="87089"/>
                </a:lnTo>
                <a:cubicBezTo>
                  <a:pt x="2267714" y="1291414"/>
                  <a:pt x="1291416" y="2267712"/>
                  <a:pt x="87091" y="2267712"/>
                </a:cubicBezTo>
                <a:lnTo>
                  <a:pt x="0" y="226331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35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B2D10FB-3BE7-BCA6-0C2E-84EAF411D9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77000" y="1084668"/>
            <a:ext cx="3757928" cy="1791756"/>
          </a:xfrm>
        </p:spPr>
        <p:txBody>
          <a:bodyPr/>
          <a:lstStyle>
            <a:lvl1pPr>
              <a:lnSpc>
                <a:spcPct val="120000"/>
              </a:lnSpc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5A93AAF-A66A-3C45-C861-DA2D1EC7A2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77000" y="697440"/>
            <a:ext cx="3753854" cy="3600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9009176-C327-5E62-20C7-BD346F4580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3147" y="4516969"/>
            <a:ext cx="3757928" cy="1791756"/>
          </a:xfrm>
        </p:spPr>
        <p:txBody>
          <a:bodyPr/>
          <a:lstStyle>
            <a:lvl1pPr>
              <a:lnSpc>
                <a:spcPct val="120000"/>
              </a:lnSpc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36DB10-1217-D9FB-5CEE-38EE84C886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3148" y="4123391"/>
            <a:ext cx="3753854" cy="3600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A90C07-A319-0553-16DF-2A4B3E3B7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184" y="543300"/>
            <a:ext cx="4158852" cy="28797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2941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07DCB2-515A-02EE-24D4-ECEB1E3D6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71923" cy="64991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D849FB-FE9B-BD98-48CE-0E5860377134}"/>
              </a:ext>
            </a:extLst>
          </p:cNvPr>
          <p:cNvSpPr txBox="1"/>
          <p:nvPr/>
        </p:nvSpPr>
        <p:spPr>
          <a:xfrm>
            <a:off x="486696" y="140541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4C0696A7-CE79-E9ED-1556-710A793B3E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7386311"/>
              </p:ext>
            </p:extLst>
          </p:nvPr>
        </p:nvGraphicFramePr>
        <p:xfrm>
          <a:off x="486696" y="48342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5296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818" y="0"/>
            <a:ext cx="7472363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0"/>
            <a:ext cx="7461504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2" y="1999615"/>
            <a:ext cx="6858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6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Способи водовідливу в кар’єрах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5524786"/>
            <a:ext cx="356616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uk-UA" sz="4700"/>
              <a:t>Вступ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9EDC050-1ED5-F97A-837C-6A3F6777C1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9082457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532027-21FA-0EFB-02F9-C718980C7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Функції Водовідливу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27E6CD1-9083-4E84-C358-977EA78A4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425" y="1367494"/>
            <a:ext cx="5228118" cy="593840"/>
          </a:xfrm>
        </p:spPr>
        <p:txBody>
          <a:bodyPr/>
          <a:lstStyle/>
          <a:p>
            <a:r>
              <a:rPr lang="uk-UA" dirty="0"/>
              <a:t>Запобігання зсувам ґрунту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C22F214-182F-F229-42CC-920390C5D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1424" y="2017153"/>
            <a:ext cx="5228119" cy="702959"/>
          </a:xfrm>
        </p:spPr>
        <p:txBody>
          <a:bodyPr/>
          <a:lstStyle/>
          <a:p>
            <a:r>
              <a:rPr lang="uk-UA" sz="1600" dirty="0"/>
              <a:t>Водовідливи запобігають зсувам ґрунту шляхом зниження рівня підземних вод. Це забезпечує стабільність основи, що стає критично важливим у видобувній промисловості. Завдяки цьому покращується безпека об'єктів.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0891102-6068-1761-6F6F-AF76740778C1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uk-UA" sz="1600" dirty="0"/>
              <a:t>Забезпечення безпеки</a:t>
            </a:r>
          </a:p>
        </p:txBody>
      </p:sp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E69CC218-4A65-2BE3-2F90-53CBAEA404D6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uk-UA" sz="1600"/>
              <a:t>Водовідливи забезпечують безпеку у кар'єрах, контролюючи водний баланс. Це підтримує структурну цілісність і знижує ризик аварій на об'єктах. Операторам легше управляти ризиками.</a:t>
            </a:r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F28D3B8B-965D-E575-0E42-B71ABAAE43C4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uk-UA" sz="1600"/>
              <a:t>Підвищення ефективності</a:t>
            </a:r>
          </a:p>
        </p:txBody>
      </p:sp>
      <p:sp>
        <p:nvSpPr>
          <p:cNvPr id="8" name="Місце для тексту 7">
            <a:extLst>
              <a:ext uri="{FF2B5EF4-FFF2-40B4-BE49-F238E27FC236}">
                <a16:creationId xmlns:a16="http://schemas.microsoft.com/office/drawing/2014/main" id="{AA3FE952-EFA8-E0A8-1CAC-633E101FB507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uk-UA" sz="1600"/>
              <a:t>Ефективність видобутку зростає завдяки контролю рівня води. Це дозволяє уникнути затримок у роботі та мінімізувати фінансові втрати. Завдяки цьому кар'єри можуть працювати на повну потужність.</a:t>
            </a:r>
          </a:p>
        </p:txBody>
      </p:sp>
      <p:pic>
        <p:nvPicPr>
          <p:cNvPr id="11" name="Місце для зображення 10">
            <a:extLst>
              <a:ext uri="{FF2B5EF4-FFF2-40B4-BE49-F238E27FC236}">
                <a16:creationId xmlns:a16="http://schemas.microsoft.com/office/drawing/2014/main" id="{2D02ACC9-FF8D-FD76-9B72-D288C54EB0D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12361" r="12361"/>
          <a:stretch>
            <a:fillRect/>
          </a:stretch>
        </p:blipFill>
        <p:spPr/>
      </p:pic>
      <p:sp>
        <p:nvSpPr>
          <p:cNvPr id="10" name="Місце для тексту 9">
            <a:extLst>
              <a:ext uri="{FF2B5EF4-FFF2-40B4-BE49-F238E27FC236}">
                <a16:creationId xmlns:a16="http://schemas.microsoft.com/office/drawing/2014/main" id="{003E1478-FA3F-64EA-C354-32636CBC239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/>
              <a:t>Photos provided by Unsplash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7695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395809"/>
              </p:ext>
            </p:extLst>
          </p:nvPr>
        </p:nvGraphicFramePr>
        <p:xfrm>
          <a:off x="457200" y="2960370"/>
          <a:ext cx="7772400" cy="2359152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19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b="1" dirty="0">
                          <a:solidFill>
                            <a:srgbClr val="404040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Перевага</a:t>
                      </a:r>
                      <a:endParaRPr lang="en-US" sz="14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54864" marR="54864" marT="54864" marB="54864" anchor="ctr">
                    <a:lnL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b="1" dirty="0">
                          <a:solidFill>
                            <a:srgbClr val="404040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Опис</a:t>
                      </a:r>
                      <a:endParaRPr lang="en-US" sz="14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54864" marR="54864" marT="54864" marB="54864" anchor="ctr">
                    <a:lnL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404040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Покращена стабільність</a:t>
                      </a:r>
                      <a:endParaRPr lang="en-US" sz="14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54864" marR="54864" marT="54864" marB="54864" anchor="ctr">
                    <a:lnL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404040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Зменшує ймовірність зсувів ґрунту.</a:t>
                      </a:r>
                      <a:endParaRPr lang="en-US" sz="14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54864" marR="54864" marT="54864" marB="54864" anchor="ctr">
                    <a:lnL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404040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Економічна вигода</a:t>
                      </a:r>
                      <a:endParaRPr lang="en-US" sz="14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54864" marR="54864" marT="54864" marB="54864" anchor="ctr">
                    <a:lnL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404040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Зменшує витрати на ремонт та відновлення.</a:t>
                      </a:r>
                      <a:endParaRPr lang="en-US" sz="14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54864" marR="54864" marT="54864" marB="54864" anchor="ctr">
                    <a:lnL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404040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Захист екосистеми</a:t>
                      </a:r>
                      <a:endParaRPr lang="en-US" sz="14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54864" marR="54864" marT="54864" marB="54864" anchor="ctr">
                    <a:lnL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404040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Контролює природний баланс води.</a:t>
                      </a:r>
                      <a:endParaRPr lang="en-US" sz="14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54864" marR="54864" marT="54864" marB="54864" anchor="ctr">
                    <a:lnL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404040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Тривалість експлуатації</a:t>
                      </a:r>
                      <a:endParaRPr lang="en-US" sz="14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54864" marR="54864" marT="54864" marB="54864" anchor="ctr">
                    <a:lnL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404040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Продовжує термін служби обладнання.</a:t>
                      </a:r>
                      <a:endParaRPr lang="en-US" sz="14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54864" marR="54864" marT="54864" marB="54864" anchor="ctr">
                    <a:lnL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404040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Підвищена безпека</a:t>
                      </a:r>
                      <a:endParaRPr lang="en-US" sz="14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54864" marR="54864" marT="54864" marB="54864" anchor="ctr">
                    <a:lnL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404040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Зменшує ризики для працівників.</a:t>
                      </a:r>
                      <a:endParaRPr lang="en-US" sz="14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marL="54864" marR="54864" marT="54864" marB="54864" anchor="ctr">
                    <a:lnL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 0"/>
          <p:cNvSpPr/>
          <p:nvPr/>
        </p:nvSpPr>
        <p:spPr>
          <a:xfrm>
            <a:off x="457200" y="849630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 anchorCtr="0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300" dirty="0">
                <a:latin typeface="Calibri"/>
                <a:ea typeface="Calibri"/>
                <a:cs typeface="Calibri"/>
              </a:rPr>
              <a:t>Переваги Водовідливу</a:t>
            </a:r>
            <a:endParaRPr lang="en-US" sz="3300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hape 1"/>
          <p:cNvSpPr/>
          <p:nvPr/>
        </p:nvSpPr>
        <p:spPr>
          <a:xfrm>
            <a:off x="914400" y="1771650"/>
            <a:ext cx="914400" cy="914400"/>
          </a:xfrm>
          <a:prstGeom prst="line">
            <a:avLst/>
          </a:prstGeom>
          <a:noFill/>
          <a:ln/>
        </p:spPr>
        <p:txBody>
          <a:bodyPr/>
          <a:lstStyle/>
          <a:p>
            <a:endParaRPr lang="uk-UA" sz="1350"/>
          </a:p>
        </p:txBody>
      </p:sp>
      <p:sp>
        <p:nvSpPr>
          <p:cNvPr id="5" name="Text 2"/>
          <p:cNvSpPr/>
          <p:nvPr/>
        </p:nvSpPr>
        <p:spPr>
          <a:xfrm>
            <a:off x="457200" y="2038350"/>
            <a:ext cx="4524375" cy="59055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400" dirty="0">
                <a:latin typeface="Roboto"/>
                <a:ea typeface="Roboto"/>
                <a:cs typeface="Roboto"/>
              </a:rPr>
              <a:t>Таблиця відображає основні переваги водовідливу. Покращення стабільності та зменшення витрат сприяють тривалій експлуатації і підвищенню безпеки на об’єктах видобування.</a:t>
            </a:r>
            <a:endParaRPr lang="en-US" sz="1400" dirty="0"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652161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Завдання систем водовідливу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Основні цілі: захист кар’єра від підтоплення, збереження стабільності схилів, забезпечення безпеки роботи</a:t>
            </a:r>
          </a:p>
          <a:p>
            <a:r>
              <a:t>Економічні та екологічні аспекти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344094-430A-400B-804B-910E696A1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8743" y="709375"/>
            <a:ext cx="8035257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3C67DF-7782-4E57-AB9B-F1B4811AD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084243" y="1789005"/>
            <a:ext cx="5413238" cy="3244751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725" y="675564"/>
            <a:ext cx="2707375" cy="5204085"/>
          </a:xfrm>
        </p:spPr>
        <p:txBody>
          <a:bodyPr>
            <a:normAutofit/>
          </a:bodyPr>
          <a:lstStyle/>
          <a:p>
            <a:r>
              <a:rPr lang="uk-UA" sz="3700"/>
              <a:t>Методи водовідливу в кар'єрах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3A5AE3-BD30-455C-842B-7626C8BE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524492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BECAA5-1F2D-470D-875C-8F2C2CA3E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9144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E2527AA-5570-378D-1D78-7C03A3962A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1454013"/>
              </p:ext>
            </p:extLst>
          </p:nvPr>
        </p:nvGraphicFramePr>
        <p:xfrm>
          <a:off x="3582547" y="819369"/>
          <a:ext cx="4941945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7189"/>
            <a:ext cx="2530602" cy="5567891"/>
          </a:xfrm>
        </p:spPr>
        <p:txBody>
          <a:bodyPr>
            <a:normAutofit/>
          </a:bodyPr>
          <a:lstStyle/>
          <a:p>
            <a:r>
              <a:rPr lang="uk-UA" sz="4200"/>
              <a:t>Дренажні системи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CA1AC7E-1C3E-A3F1-D505-EAE30F8DE1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902780"/>
              </p:ext>
            </p:extLst>
          </p:nvPr>
        </p:nvGraphicFramePr>
        <p:xfrm>
          <a:off x="3819906" y="620392"/>
          <a:ext cx="46977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uk-UA" sz="2900" dirty="0"/>
              <a:t>Пунктуальне відкачування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D6C2B03-EA37-225C-5F82-DC94879390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1617334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uk-UA" sz="3600"/>
              <a:t>Кільцевий водовідлив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AB51B42-DE99-3C83-9A93-28C2BF72DA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9671698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uk-UA" sz="3600"/>
              <a:t>Відкритий та закритий водовідлив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C8FE959-0147-0F1C-9597-A4F22B452A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8414837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C660B10-D622-7696-9B8F-A29742AFB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uk-UA" dirty="0"/>
              <a:t>Водовідливні установки</a:t>
            </a:r>
            <a:endParaRPr lang="en-US" dirty="0"/>
          </a:p>
        </p:txBody>
      </p:sp>
      <p:pic>
        <p:nvPicPr>
          <p:cNvPr id="1030" name="Picture 6" descr="Насоси ґрунтові, шламові, піскові ціна, насос (занурювальний) для грунтових  вод купити, піскові (шламовий, грунтової) промисловий насос ціни обладнання  :: Епос">
            <a:extLst>
              <a:ext uri="{FF2B5EF4-FFF2-40B4-BE49-F238E27FC236}">
                <a16:creationId xmlns:a16="http://schemas.microsoft.com/office/drawing/2014/main" id="{15F96F64-1AC6-BC14-5EBE-09AAC43DA8E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3" r="38082" b="1"/>
          <a:stretch/>
        </p:blipFill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Content Placeholder 3">
            <a:extLst>
              <a:ext uri="{FF2B5EF4-FFF2-40B4-BE49-F238E27FC236}">
                <a16:creationId xmlns:a16="http://schemas.microsoft.com/office/drawing/2014/main" id="{1ED9654E-46BA-7714-D351-84DBD7D69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Водовідливні установки — це обладнання, призначене для відведення або відкачування води з певної території або з об'єкта, такого як шахти, кар'єри, будівельні майданчики, підвали, підземні споруди та інші місця, де може накопичуватися вода. Вони можуть бути стаціонарними чи мобільними і зазвичай складаються з насосів, трубопроводів та інших допоміжних механізмів, які забезпечують ефективне перекачування води.</a:t>
            </a:r>
            <a:endParaRPr lang="en-US" dirty="0"/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A734E2EC-7405-2A62-940B-47EB7719F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4E73946-9152-2148-B286-BEF1B04A8193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02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r>
              <a:rPr lang="ru-RU" sz="4300"/>
              <a:t>Фактори, що впливають на вибір методу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273" y="3379"/>
                  <a:pt x="4480768" y="9289"/>
                  <a:pt x="4480560" y="13716"/>
                </a:cubicBezTo>
                <a:cubicBezTo>
                  <a:pt x="4314132" y="10352"/>
                  <a:pt x="4028383" y="32060"/>
                  <a:pt x="3840480" y="13716"/>
                </a:cubicBezTo>
                <a:cubicBezTo>
                  <a:pt x="3652577" y="-4628"/>
                  <a:pt x="3547615" y="-1724"/>
                  <a:pt x="3290011" y="13716"/>
                </a:cubicBezTo>
                <a:cubicBezTo>
                  <a:pt x="3032407" y="29156"/>
                  <a:pt x="2830268" y="4147"/>
                  <a:pt x="2560320" y="13716"/>
                </a:cubicBezTo>
                <a:cubicBezTo>
                  <a:pt x="2290372" y="23285"/>
                  <a:pt x="2147422" y="2156"/>
                  <a:pt x="1965046" y="13716"/>
                </a:cubicBezTo>
                <a:cubicBezTo>
                  <a:pt x="1782670" y="25276"/>
                  <a:pt x="1689791" y="36108"/>
                  <a:pt x="1459382" y="13716"/>
                </a:cubicBezTo>
                <a:cubicBezTo>
                  <a:pt x="1228973" y="-8676"/>
                  <a:pt x="915486" y="31929"/>
                  <a:pt x="774497" y="13716"/>
                </a:cubicBezTo>
                <a:cubicBezTo>
                  <a:pt x="633508" y="-4497"/>
                  <a:pt x="361442" y="-15679"/>
                  <a:pt x="0" y="13716"/>
                </a:cubicBezTo>
                <a:cubicBezTo>
                  <a:pt x="-362" y="8190"/>
                  <a:pt x="-434" y="6098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0360" y="3832"/>
                  <a:pt x="4481152" y="9314"/>
                  <a:pt x="4480560" y="13716"/>
                </a:cubicBezTo>
                <a:cubicBezTo>
                  <a:pt x="4279652" y="-11422"/>
                  <a:pt x="4200762" y="36994"/>
                  <a:pt x="3930091" y="13716"/>
                </a:cubicBezTo>
                <a:cubicBezTo>
                  <a:pt x="3659420" y="-9562"/>
                  <a:pt x="3456052" y="17722"/>
                  <a:pt x="3290011" y="13716"/>
                </a:cubicBezTo>
                <a:cubicBezTo>
                  <a:pt x="3123970" y="9710"/>
                  <a:pt x="2882392" y="28246"/>
                  <a:pt x="2649931" y="13716"/>
                </a:cubicBezTo>
                <a:cubicBezTo>
                  <a:pt x="2417470" y="-814"/>
                  <a:pt x="2238426" y="2765"/>
                  <a:pt x="2054657" y="13716"/>
                </a:cubicBezTo>
                <a:cubicBezTo>
                  <a:pt x="1870888" y="24667"/>
                  <a:pt x="1566368" y="40468"/>
                  <a:pt x="1324966" y="13716"/>
                </a:cubicBezTo>
                <a:cubicBezTo>
                  <a:pt x="1083564" y="-13036"/>
                  <a:pt x="787410" y="6374"/>
                  <a:pt x="595274" y="13716"/>
                </a:cubicBezTo>
                <a:cubicBezTo>
                  <a:pt x="403138" y="21058"/>
                  <a:pt x="169622" y="5927"/>
                  <a:pt x="0" y="13716"/>
                </a:cubicBezTo>
                <a:cubicBezTo>
                  <a:pt x="-475" y="8699"/>
                  <a:pt x="-565" y="440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anchor="ctr">
            <a:normAutofit/>
          </a:bodyPr>
          <a:lstStyle/>
          <a:p>
            <a:r>
              <a:rPr lang="uk-UA" sz="1900"/>
              <a:t>Гідрогеологічні умови, економічні аспекти, екологічний вплив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r>
              <a:rPr lang="ru-RU" sz="4700"/>
              <a:t>Переваги та недоліки кожного методу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273" y="3379"/>
                  <a:pt x="4480768" y="9289"/>
                  <a:pt x="4480560" y="13716"/>
                </a:cubicBezTo>
                <a:cubicBezTo>
                  <a:pt x="4314132" y="10352"/>
                  <a:pt x="4028383" y="32060"/>
                  <a:pt x="3840480" y="13716"/>
                </a:cubicBezTo>
                <a:cubicBezTo>
                  <a:pt x="3652577" y="-4628"/>
                  <a:pt x="3547615" y="-1724"/>
                  <a:pt x="3290011" y="13716"/>
                </a:cubicBezTo>
                <a:cubicBezTo>
                  <a:pt x="3032407" y="29156"/>
                  <a:pt x="2830268" y="4147"/>
                  <a:pt x="2560320" y="13716"/>
                </a:cubicBezTo>
                <a:cubicBezTo>
                  <a:pt x="2290372" y="23285"/>
                  <a:pt x="2147422" y="2156"/>
                  <a:pt x="1965046" y="13716"/>
                </a:cubicBezTo>
                <a:cubicBezTo>
                  <a:pt x="1782670" y="25276"/>
                  <a:pt x="1689791" y="36108"/>
                  <a:pt x="1459382" y="13716"/>
                </a:cubicBezTo>
                <a:cubicBezTo>
                  <a:pt x="1228973" y="-8676"/>
                  <a:pt x="915486" y="31929"/>
                  <a:pt x="774497" y="13716"/>
                </a:cubicBezTo>
                <a:cubicBezTo>
                  <a:pt x="633508" y="-4497"/>
                  <a:pt x="361442" y="-15679"/>
                  <a:pt x="0" y="13716"/>
                </a:cubicBezTo>
                <a:cubicBezTo>
                  <a:pt x="-362" y="8190"/>
                  <a:pt x="-434" y="6098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0360" y="3832"/>
                  <a:pt x="4481152" y="9314"/>
                  <a:pt x="4480560" y="13716"/>
                </a:cubicBezTo>
                <a:cubicBezTo>
                  <a:pt x="4279652" y="-11422"/>
                  <a:pt x="4200762" y="36994"/>
                  <a:pt x="3930091" y="13716"/>
                </a:cubicBezTo>
                <a:cubicBezTo>
                  <a:pt x="3659420" y="-9562"/>
                  <a:pt x="3456052" y="17722"/>
                  <a:pt x="3290011" y="13716"/>
                </a:cubicBezTo>
                <a:cubicBezTo>
                  <a:pt x="3123970" y="9710"/>
                  <a:pt x="2882392" y="28246"/>
                  <a:pt x="2649931" y="13716"/>
                </a:cubicBezTo>
                <a:cubicBezTo>
                  <a:pt x="2417470" y="-814"/>
                  <a:pt x="2238426" y="2765"/>
                  <a:pt x="2054657" y="13716"/>
                </a:cubicBezTo>
                <a:cubicBezTo>
                  <a:pt x="1870888" y="24667"/>
                  <a:pt x="1566368" y="40468"/>
                  <a:pt x="1324966" y="13716"/>
                </a:cubicBezTo>
                <a:cubicBezTo>
                  <a:pt x="1083564" y="-13036"/>
                  <a:pt x="787410" y="6374"/>
                  <a:pt x="595274" y="13716"/>
                </a:cubicBezTo>
                <a:cubicBezTo>
                  <a:pt x="403138" y="21058"/>
                  <a:pt x="169622" y="5927"/>
                  <a:pt x="0" y="13716"/>
                </a:cubicBezTo>
                <a:cubicBezTo>
                  <a:pt x="-475" y="8699"/>
                  <a:pt x="-565" y="440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anchor="ctr">
            <a:normAutofit/>
          </a:bodyPr>
          <a:lstStyle/>
          <a:p>
            <a:r>
              <a:rPr lang="ru-RU" sz="1900"/>
              <a:t>Порівняння методів за критеріями: ефективність, вартість, складність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r>
              <a:rPr lang="uk-UA" sz="3600"/>
              <a:t>Сучасні технології у водовідливі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273" y="3379"/>
                  <a:pt x="4480768" y="9289"/>
                  <a:pt x="4480560" y="13716"/>
                </a:cubicBezTo>
                <a:cubicBezTo>
                  <a:pt x="4314132" y="10352"/>
                  <a:pt x="4028383" y="32060"/>
                  <a:pt x="3840480" y="13716"/>
                </a:cubicBezTo>
                <a:cubicBezTo>
                  <a:pt x="3652577" y="-4628"/>
                  <a:pt x="3547615" y="-1724"/>
                  <a:pt x="3290011" y="13716"/>
                </a:cubicBezTo>
                <a:cubicBezTo>
                  <a:pt x="3032407" y="29156"/>
                  <a:pt x="2830268" y="4147"/>
                  <a:pt x="2560320" y="13716"/>
                </a:cubicBezTo>
                <a:cubicBezTo>
                  <a:pt x="2290372" y="23285"/>
                  <a:pt x="2147422" y="2156"/>
                  <a:pt x="1965046" y="13716"/>
                </a:cubicBezTo>
                <a:cubicBezTo>
                  <a:pt x="1782670" y="25276"/>
                  <a:pt x="1689791" y="36108"/>
                  <a:pt x="1459382" y="13716"/>
                </a:cubicBezTo>
                <a:cubicBezTo>
                  <a:pt x="1228973" y="-8676"/>
                  <a:pt x="915486" y="31929"/>
                  <a:pt x="774497" y="13716"/>
                </a:cubicBezTo>
                <a:cubicBezTo>
                  <a:pt x="633508" y="-4497"/>
                  <a:pt x="361442" y="-15679"/>
                  <a:pt x="0" y="13716"/>
                </a:cubicBezTo>
                <a:cubicBezTo>
                  <a:pt x="-362" y="8190"/>
                  <a:pt x="-434" y="6098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0360" y="3832"/>
                  <a:pt x="4481152" y="9314"/>
                  <a:pt x="4480560" y="13716"/>
                </a:cubicBezTo>
                <a:cubicBezTo>
                  <a:pt x="4279652" y="-11422"/>
                  <a:pt x="4200762" y="36994"/>
                  <a:pt x="3930091" y="13716"/>
                </a:cubicBezTo>
                <a:cubicBezTo>
                  <a:pt x="3659420" y="-9562"/>
                  <a:pt x="3456052" y="17722"/>
                  <a:pt x="3290011" y="13716"/>
                </a:cubicBezTo>
                <a:cubicBezTo>
                  <a:pt x="3123970" y="9710"/>
                  <a:pt x="2882392" y="28246"/>
                  <a:pt x="2649931" y="13716"/>
                </a:cubicBezTo>
                <a:cubicBezTo>
                  <a:pt x="2417470" y="-814"/>
                  <a:pt x="2238426" y="2765"/>
                  <a:pt x="2054657" y="13716"/>
                </a:cubicBezTo>
                <a:cubicBezTo>
                  <a:pt x="1870888" y="24667"/>
                  <a:pt x="1566368" y="40468"/>
                  <a:pt x="1324966" y="13716"/>
                </a:cubicBezTo>
                <a:cubicBezTo>
                  <a:pt x="1083564" y="-13036"/>
                  <a:pt x="787410" y="6374"/>
                  <a:pt x="595274" y="13716"/>
                </a:cubicBezTo>
                <a:cubicBezTo>
                  <a:pt x="403138" y="21058"/>
                  <a:pt x="169622" y="5927"/>
                  <a:pt x="0" y="13716"/>
                </a:cubicBezTo>
                <a:cubicBezTo>
                  <a:pt x="-475" y="8699"/>
                  <a:pt x="-565" y="440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anchor="ctr">
            <a:normAutofit/>
          </a:bodyPr>
          <a:lstStyle/>
          <a:p>
            <a:r>
              <a:rPr lang="ru-RU" sz="1900"/>
              <a:t>Автоматизовані системи моніторингу</a:t>
            </a:r>
          </a:p>
          <a:p>
            <a:r>
              <a:rPr lang="ru-RU" sz="1900"/>
              <a:t>Енергоефективні насоси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r>
              <a:rPr lang="uk-UA" sz="4300"/>
              <a:t>Приклади реальних проектів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273" y="3379"/>
                  <a:pt x="4480768" y="9289"/>
                  <a:pt x="4480560" y="13716"/>
                </a:cubicBezTo>
                <a:cubicBezTo>
                  <a:pt x="4314132" y="10352"/>
                  <a:pt x="4028383" y="32060"/>
                  <a:pt x="3840480" y="13716"/>
                </a:cubicBezTo>
                <a:cubicBezTo>
                  <a:pt x="3652577" y="-4628"/>
                  <a:pt x="3547615" y="-1724"/>
                  <a:pt x="3290011" y="13716"/>
                </a:cubicBezTo>
                <a:cubicBezTo>
                  <a:pt x="3032407" y="29156"/>
                  <a:pt x="2830268" y="4147"/>
                  <a:pt x="2560320" y="13716"/>
                </a:cubicBezTo>
                <a:cubicBezTo>
                  <a:pt x="2290372" y="23285"/>
                  <a:pt x="2147422" y="2156"/>
                  <a:pt x="1965046" y="13716"/>
                </a:cubicBezTo>
                <a:cubicBezTo>
                  <a:pt x="1782670" y="25276"/>
                  <a:pt x="1689791" y="36108"/>
                  <a:pt x="1459382" y="13716"/>
                </a:cubicBezTo>
                <a:cubicBezTo>
                  <a:pt x="1228973" y="-8676"/>
                  <a:pt x="915486" y="31929"/>
                  <a:pt x="774497" y="13716"/>
                </a:cubicBezTo>
                <a:cubicBezTo>
                  <a:pt x="633508" y="-4497"/>
                  <a:pt x="361442" y="-15679"/>
                  <a:pt x="0" y="13716"/>
                </a:cubicBezTo>
                <a:cubicBezTo>
                  <a:pt x="-362" y="8190"/>
                  <a:pt x="-434" y="6098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0360" y="3832"/>
                  <a:pt x="4481152" y="9314"/>
                  <a:pt x="4480560" y="13716"/>
                </a:cubicBezTo>
                <a:cubicBezTo>
                  <a:pt x="4279652" y="-11422"/>
                  <a:pt x="4200762" y="36994"/>
                  <a:pt x="3930091" y="13716"/>
                </a:cubicBezTo>
                <a:cubicBezTo>
                  <a:pt x="3659420" y="-9562"/>
                  <a:pt x="3456052" y="17722"/>
                  <a:pt x="3290011" y="13716"/>
                </a:cubicBezTo>
                <a:cubicBezTo>
                  <a:pt x="3123970" y="9710"/>
                  <a:pt x="2882392" y="28246"/>
                  <a:pt x="2649931" y="13716"/>
                </a:cubicBezTo>
                <a:cubicBezTo>
                  <a:pt x="2417470" y="-814"/>
                  <a:pt x="2238426" y="2765"/>
                  <a:pt x="2054657" y="13716"/>
                </a:cubicBezTo>
                <a:cubicBezTo>
                  <a:pt x="1870888" y="24667"/>
                  <a:pt x="1566368" y="40468"/>
                  <a:pt x="1324966" y="13716"/>
                </a:cubicBezTo>
                <a:cubicBezTo>
                  <a:pt x="1083564" y="-13036"/>
                  <a:pt x="787410" y="6374"/>
                  <a:pt x="595274" y="13716"/>
                </a:cubicBezTo>
                <a:cubicBezTo>
                  <a:pt x="403138" y="21058"/>
                  <a:pt x="169622" y="5927"/>
                  <a:pt x="0" y="13716"/>
                </a:cubicBezTo>
                <a:cubicBezTo>
                  <a:pt x="-475" y="8699"/>
                  <a:pt x="-565" y="440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anchor="ctr">
            <a:normAutofit/>
          </a:bodyPr>
          <a:lstStyle/>
          <a:p>
            <a:r>
              <a:rPr lang="ru-RU" sz="1900"/>
              <a:t>Декілька відомих кар'єрів та застосовані в них методи водовідливу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7" name="Rectangle 2066">
            <a:extLst>
              <a:ext uri="{FF2B5EF4-FFF2-40B4-BE49-F238E27FC236}">
                <a16:creationId xmlns:a16="http://schemas.microsoft.com/office/drawing/2014/main" id="{C7F55EAC-550A-4BDD-9099-3F20B8FA0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9" name="Freeform: Shape 2068">
            <a:extLst>
              <a:ext uri="{FF2B5EF4-FFF2-40B4-BE49-F238E27FC236}">
                <a16:creationId xmlns:a16="http://schemas.microsoft.com/office/drawing/2014/main" id="{DC4F5A5F-493F-49AE-89B6-D5AF5EBC8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custGeom>
            <a:avLst/>
            <a:gdLst>
              <a:gd name="connsiteX0" fmla="*/ 6724001 w 12192000"/>
              <a:gd name="connsiteY0" fmla="*/ 434021 h 6858000"/>
              <a:gd name="connsiteX1" fmla="*/ 6471155 w 12192000"/>
              <a:gd name="connsiteY1" fmla="*/ 434599 h 6858000"/>
              <a:gd name="connsiteX2" fmla="*/ 5384913 w 12192000"/>
              <a:gd name="connsiteY2" fmla="*/ 497971 h 6858000"/>
              <a:gd name="connsiteX3" fmla="*/ 4818280 w 12192000"/>
              <a:gd name="connsiteY3" fmla="*/ 541802 h 6858000"/>
              <a:gd name="connsiteX4" fmla="*/ 3965428 w 12192000"/>
              <a:gd name="connsiteY4" fmla="*/ 675942 h 6858000"/>
              <a:gd name="connsiteX5" fmla="*/ 3699528 w 12192000"/>
              <a:gd name="connsiteY5" fmla="*/ 770472 h 6858000"/>
              <a:gd name="connsiteX6" fmla="*/ 3438854 w 12192000"/>
              <a:gd name="connsiteY6" fmla="*/ 834899 h 6858000"/>
              <a:gd name="connsiteX7" fmla="*/ 3367443 w 12192000"/>
              <a:gd name="connsiteY7" fmla="*/ 893518 h 6858000"/>
              <a:gd name="connsiteX8" fmla="*/ 3467301 w 12192000"/>
              <a:gd name="connsiteY8" fmla="*/ 953722 h 6858000"/>
              <a:gd name="connsiteX9" fmla="*/ 3889955 w 12192000"/>
              <a:gd name="connsiteY9" fmla="*/ 977486 h 6858000"/>
              <a:gd name="connsiteX10" fmla="*/ 3502135 w 12192000"/>
              <a:gd name="connsiteY10" fmla="*/ 1054062 h 6858000"/>
              <a:gd name="connsiteX11" fmla="*/ 4072832 w 12192000"/>
              <a:gd name="connsiteY11" fmla="*/ 1017622 h 6858000"/>
              <a:gd name="connsiteX12" fmla="*/ 4244099 w 12192000"/>
              <a:gd name="connsiteY12" fmla="*/ 1030825 h 6858000"/>
              <a:gd name="connsiteX13" fmla="*/ 4095475 w 12192000"/>
              <a:gd name="connsiteY13" fmla="*/ 1092084 h 6858000"/>
              <a:gd name="connsiteX14" fmla="*/ 3327386 w 12192000"/>
              <a:gd name="connsiteY14" fmla="*/ 1215660 h 6858000"/>
              <a:gd name="connsiteX15" fmla="*/ 3254813 w 12192000"/>
              <a:gd name="connsiteY15" fmla="*/ 1226749 h 6858000"/>
              <a:gd name="connsiteX16" fmla="*/ 2776427 w 12192000"/>
              <a:gd name="connsiteY16" fmla="*/ 1401552 h 6858000"/>
              <a:gd name="connsiteX17" fmla="*/ 3063226 w 12192000"/>
              <a:gd name="connsiteY17" fmla="*/ 1384124 h 6858000"/>
              <a:gd name="connsiteX18" fmla="*/ 2754945 w 12192000"/>
              <a:gd name="connsiteY18" fmla="*/ 1495025 h 6858000"/>
              <a:gd name="connsiteX19" fmla="*/ 2381061 w 12192000"/>
              <a:gd name="connsiteY19" fmla="*/ 1619658 h 6858000"/>
              <a:gd name="connsiteX20" fmla="*/ 2008336 w 12192000"/>
              <a:gd name="connsiteY20" fmla="*/ 1814527 h 6858000"/>
              <a:gd name="connsiteX21" fmla="*/ 1740695 w 12192000"/>
              <a:gd name="connsiteY21" fmla="*/ 1914337 h 6858000"/>
              <a:gd name="connsiteX22" fmla="*/ 1787720 w 12192000"/>
              <a:gd name="connsiteY22" fmla="*/ 1991970 h 6858000"/>
              <a:gd name="connsiteX23" fmla="*/ 1754048 w 12192000"/>
              <a:gd name="connsiteY23" fmla="*/ 2078049 h 6858000"/>
              <a:gd name="connsiteX24" fmla="*/ 2228951 w 12192000"/>
              <a:gd name="connsiteY24" fmla="*/ 1996721 h 6858000"/>
              <a:gd name="connsiteX25" fmla="*/ 2054781 w 12192000"/>
              <a:gd name="connsiteY25" fmla="*/ 2053228 h 6858000"/>
              <a:gd name="connsiteX26" fmla="*/ 1985693 w 12192000"/>
              <a:gd name="connsiteY26" fmla="*/ 2109207 h 6858000"/>
              <a:gd name="connsiteX27" fmla="*/ 2061168 w 12192000"/>
              <a:gd name="connsiteY27" fmla="*/ 2130859 h 6858000"/>
              <a:gd name="connsiteX28" fmla="*/ 2388026 w 12192000"/>
              <a:gd name="connsiteY28" fmla="*/ 2184726 h 6858000"/>
              <a:gd name="connsiteX29" fmla="*/ 1560719 w 12192000"/>
              <a:gd name="connsiteY29" fmla="*/ 2384876 h 6858000"/>
              <a:gd name="connsiteX30" fmla="*/ 1679734 w 12192000"/>
              <a:gd name="connsiteY30" fmla="*/ 2400191 h 6858000"/>
              <a:gd name="connsiteX31" fmla="*/ 2882089 w 12192000"/>
              <a:gd name="connsiteY31" fmla="*/ 2383292 h 6858000"/>
              <a:gd name="connsiteX32" fmla="*/ 3116638 w 12192000"/>
              <a:gd name="connsiteY32" fmla="*/ 2359528 h 6858000"/>
              <a:gd name="connsiteX33" fmla="*/ 2897765 w 12192000"/>
              <a:gd name="connsiteY33" fmla="*/ 2758243 h 6858000"/>
              <a:gd name="connsiteX34" fmla="*/ 2981367 w 12192000"/>
              <a:gd name="connsiteY34" fmla="*/ 2829008 h 6858000"/>
              <a:gd name="connsiteX35" fmla="*/ 2682955 w 12192000"/>
              <a:gd name="connsiteY35" fmla="*/ 2846436 h 6858000"/>
              <a:gd name="connsiteX36" fmla="*/ 2099485 w 12192000"/>
              <a:gd name="connsiteY36" fmla="*/ 3066653 h 6858000"/>
              <a:gd name="connsiteX37" fmla="*/ 1807460 w 12192000"/>
              <a:gd name="connsiteY37" fmla="*/ 3454808 h 6858000"/>
              <a:gd name="connsiteX38" fmla="*/ 1921251 w 12192000"/>
              <a:gd name="connsiteY38" fmla="*/ 3540889 h 6858000"/>
              <a:gd name="connsiteX39" fmla="*/ 1453313 w 12192000"/>
              <a:gd name="connsiteY39" fmla="*/ 3637002 h 6858000"/>
              <a:gd name="connsiteX40" fmla="*/ 1686122 w 12192000"/>
              <a:gd name="connsiteY40" fmla="*/ 3667634 h 6858000"/>
              <a:gd name="connsiteX41" fmla="*/ 1513692 w 12192000"/>
              <a:gd name="connsiteY41" fmla="*/ 3725196 h 6858000"/>
              <a:gd name="connsiteX42" fmla="*/ 1369711 w 12192000"/>
              <a:gd name="connsiteY42" fmla="*/ 3826063 h 6858000"/>
              <a:gd name="connsiteX43" fmla="*/ 2051298 w 12192000"/>
              <a:gd name="connsiteY43" fmla="*/ 3754242 h 6858000"/>
              <a:gd name="connsiteX44" fmla="*/ 2245207 w 12192000"/>
              <a:gd name="connsiteY44" fmla="*/ 3797018 h 6858000"/>
              <a:gd name="connsiteX45" fmla="*/ 2353192 w 12192000"/>
              <a:gd name="connsiteY45" fmla="*/ 3796489 h 6858000"/>
              <a:gd name="connsiteX46" fmla="*/ 2490207 w 12192000"/>
              <a:gd name="connsiteY46" fmla="*/ 3801242 h 6858000"/>
              <a:gd name="connsiteX47" fmla="*/ 2375835 w 12192000"/>
              <a:gd name="connsiteY47" fmla="*/ 3839794 h 6858000"/>
              <a:gd name="connsiteX48" fmla="*/ 2522138 w 12192000"/>
              <a:gd name="connsiteY48" fmla="*/ 4009841 h 6858000"/>
              <a:gd name="connsiteX49" fmla="*/ 1998466 w 12192000"/>
              <a:gd name="connsiteY49" fmla="*/ 4130778 h 6858000"/>
              <a:gd name="connsiteX50" fmla="*/ 2114580 w 12192000"/>
              <a:gd name="connsiteY50" fmla="*/ 4154543 h 6858000"/>
              <a:gd name="connsiteX51" fmla="*/ 2177862 w 12192000"/>
              <a:gd name="connsiteY51" fmla="*/ 4189925 h 6858000"/>
              <a:gd name="connsiteX52" fmla="*/ 1868419 w 12192000"/>
              <a:gd name="connsiteY52" fmla="*/ 4382153 h 6858000"/>
              <a:gd name="connsiteX53" fmla="*/ 2279460 w 12192000"/>
              <a:gd name="connsiteY53" fmla="*/ 4356805 h 6858000"/>
              <a:gd name="connsiteX54" fmla="*/ 2029817 w 12192000"/>
              <a:gd name="connsiteY54" fmla="*/ 4468235 h 6858000"/>
              <a:gd name="connsiteX55" fmla="*/ 1560137 w 12192000"/>
              <a:gd name="connsiteY55" fmla="*/ 4730172 h 6858000"/>
              <a:gd name="connsiteX56" fmla="*/ 1956664 w 12192000"/>
              <a:gd name="connsiteY56" fmla="*/ 4820477 h 6858000"/>
              <a:gd name="connsiteX57" fmla="*/ 3268168 w 12192000"/>
              <a:gd name="connsiteY57" fmla="*/ 4852692 h 6858000"/>
              <a:gd name="connsiteX58" fmla="*/ 2807197 w 12192000"/>
              <a:gd name="connsiteY58" fmla="*/ 4939300 h 6858000"/>
              <a:gd name="connsiteX59" fmla="*/ 2721272 w 12192000"/>
              <a:gd name="connsiteY59" fmla="*/ 4970458 h 6858000"/>
              <a:gd name="connsiteX60" fmla="*/ 2802552 w 12192000"/>
              <a:gd name="connsiteY60" fmla="*/ 5014291 h 6858000"/>
              <a:gd name="connsiteX61" fmla="*/ 2537812 w 12192000"/>
              <a:gd name="connsiteY61" fmla="*/ 5053898 h 6858000"/>
              <a:gd name="connsiteX62" fmla="*/ 2569744 w 12192000"/>
              <a:gd name="connsiteY62" fmla="*/ 5153182 h 6858000"/>
              <a:gd name="connsiteX63" fmla="*/ 1987436 w 12192000"/>
              <a:gd name="connsiteY63" fmla="*/ 5334320 h 6858000"/>
              <a:gd name="connsiteX64" fmla="*/ 1972921 w 12192000"/>
              <a:gd name="connsiteY64" fmla="*/ 5382376 h 6858000"/>
              <a:gd name="connsiteX65" fmla="*/ 2341001 w 12192000"/>
              <a:gd name="connsiteY65" fmla="*/ 5360725 h 6858000"/>
              <a:gd name="connsiteX66" fmla="*/ 2710822 w 12192000"/>
              <a:gd name="connsiteY66" fmla="*/ 5418816 h 6858000"/>
              <a:gd name="connsiteX67" fmla="*/ 2833903 w 12192000"/>
              <a:gd name="connsiteY67" fmla="*/ 5413007 h 6858000"/>
              <a:gd name="connsiteX68" fmla="*/ 3011556 w 12192000"/>
              <a:gd name="connsiteY68" fmla="*/ 5399276 h 6858000"/>
              <a:gd name="connsiteX69" fmla="*/ 3254233 w 12192000"/>
              <a:gd name="connsiteY69" fmla="*/ 5439412 h 6858000"/>
              <a:gd name="connsiteX70" fmla="*/ 2792101 w 12192000"/>
              <a:gd name="connsiteY70" fmla="*/ 5471625 h 6858000"/>
              <a:gd name="connsiteX71" fmla="*/ 2977303 w 12192000"/>
              <a:gd name="connsiteY71" fmla="*/ 5539751 h 6858000"/>
              <a:gd name="connsiteX72" fmla="*/ 3656566 w 12192000"/>
              <a:gd name="connsiteY72" fmla="*/ 5678642 h 6858000"/>
              <a:gd name="connsiteX73" fmla="*/ 4858340 w 12192000"/>
              <a:gd name="connsiteY73" fmla="*/ 5969625 h 6858000"/>
              <a:gd name="connsiteX74" fmla="*/ 5296668 w 12192000"/>
              <a:gd name="connsiteY74" fmla="*/ 6043559 h 6858000"/>
              <a:gd name="connsiteX75" fmla="*/ 5456323 w 12192000"/>
              <a:gd name="connsiteY75" fmla="*/ 6042502 h 6858000"/>
              <a:gd name="connsiteX76" fmla="*/ 5267058 w 12192000"/>
              <a:gd name="connsiteY76" fmla="*/ 6100066 h 6858000"/>
              <a:gd name="connsiteX77" fmla="*/ 7095266 w 12192000"/>
              <a:gd name="connsiteY77" fmla="*/ 6287541 h 6858000"/>
              <a:gd name="connsiteX78" fmla="*/ 9707235 w 12192000"/>
              <a:gd name="connsiteY78" fmla="*/ 5994446 h 6858000"/>
              <a:gd name="connsiteX79" fmla="*/ 10083442 w 12192000"/>
              <a:gd name="connsiteY79" fmla="*/ 5678642 h 6858000"/>
              <a:gd name="connsiteX80" fmla="*/ 10338892 w 12192000"/>
              <a:gd name="connsiteY80" fmla="*/ 4650957 h 6858000"/>
              <a:gd name="connsiteX81" fmla="*/ 10628013 w 12192000"/>
              <a:gd name="connsiteY81" fmla="*/ 4411198 h 6858000"/>
              <a:gd name="connsiteX82" fmla="*/ 10802766 w 12192000"/>
              <a:gd name="connsiteY82" fmla="*/ 4258050 h 6858000"/>
              <a:gd name="connsiteX83" fmla="*/ 10614662 w 12192000"/>
              <a:gd name="connsiteY83" fmla="*/ 4150318 h 6858000"/>
              <a:gd name="connsiteX84" fmla="*/ 10681427 w 12192000"/>
              <a:gd name="connsiteY84" fmla="*/ 4054203 h 6858000"/>
              <a:gd name="connsiteX85" fmla="*/ 10520029 w 12192000"/>
              <a:gd name="connsiteY85" fmla="*/ 3804411 h 6858000"/>
              <a:gd name="connsiteX86" fmla="*/ 10568798 w 12192000"/>
              <a:gd name="connsiteY86" fmla="*/ 3466426 h 6858000"/>
              <a:gd name="connsiteX87" fmla="*/ 10499709 w 12192000"/>
              <a:gd name="connsiteY87" fmla="*/ 3166465 h 6858000"/>
              <a:gd name="connsiteX88" fmla="*/ 10489840 w 12192000"/>
              <a:gd name="connsiteY88" fmla="*/ 2546475 h 6858000"/>
              <a:gd name="connsiteX89" fmla="*/ 10584471 w 12192000"/>
              <a:gd name="connsiteY89" fmla="*/ 2512148 h 6858000"/>
              <a:gd name="connsiteX90" fmla="*/ 10695942 w 12192000"/>
              <a:gd name="connsiteY90" fmla="*/ 2358471 h 6858000"/>
              <a:gd name="connsiteX91" fmla="*/ 10732516 w 12192000"/>
              <a:gd name="connsiteY91" fmla="*/ 2287706 h 6858000"/>
              <a:gd name="connsiteX92" fmla="*/ 10731357 w 12192000"/>
              <a:gd name="connsiteY92" fmla="*/ 2137725 h 6858000"/>
              <a:gd name="connsiteX93" fmla="*/ 10678525 w 12192000"/>
              <a:gd name="connsiteY93" fmla="*/ 2070656 h 6858000"/>
              <a:gd name="connsiteX94" fmla="*/ 10735999 w 12192000"/>
              <a:gd name="connsiteY94" fmla="*/ 1956587 h 6858000"/>
              <a:gd name="connsiteX95" fmla="*/ 10824246 w 12192000"/>
              <a:gd name="connsiteY95" fmla="*/ 1862584 h 6858000"/>
              <a:gd name="connsiteX96" fmla="*/ 10773156 w 12192000"/>
              <a:gd name="connsiteY96" fmla="*/ 1768054 h 6858000"/>
              <a:gd name="connsiteX97" fmla="*/ 10716261 w 12192000"/>
              <a:gd name="connsiteY97" fmla="*/ 1678278 h 6858000"/>
              <a:gd name="connsiteX98" fmla="*/ 10554864 w 12192000"/>
              <a:gd name="connsiteY98" fmla="*/ 1477599 h 6858000"/>
              <a:gd name="connsiteX99" fmla="*/ 10267483 w 12192000"/>
              <a:gd name="connsiteY99" fmla="*/ 1324977 h 6858000"/>
              <a:gd name="connsiteX100" fmla="*/ 9913337 w 12192000"/>
              <a:gd name="connsiteY100" fmla="*/ 1202458 h 6858000"/>
              <a:gd name="connsiteX101" fmla="*/ 10024805 w 12192000"/>
              <a:gd name="connsiteY101" fmla="*/ 1124827 h 6858000"/>
              <a:gd name="connsiteX102" fmla="*/ 9411726 w 12192000"/>
              <a:gd name="connsiteY102" fmla="*/ 980655 h 6858000"/>
              <a:gd name="connsiteX103" fmla="*/ 9930753 w 12192000"/>
              <a:gd name="connsiteY103" fmla="*/ 901968 h 6858000"/>
              <a:gd name="connsiteX104" fmla="*/ 9894178 w 12192000"/>
              <a:gd name="connsiteY104" fmla="*/ 871339 h 6858000"/>
              <a:gd name="connsiteX105" fmla="*/ 9858182 w 12192000"/>
              <a:gd name="connsiteY105" fmla="*/ 839125 h 6858000"/>
              <a:gd name="connsiteX106" fmla="*/ 10131050 w 12192000"/>
              <a:gd name="connsiteY106" fmla="*/ 792652 h 6858000"/>
              <a:gd name="connsiteX107" fmla="*/ 10006808 w 12192000"/>
              <a:gd name="connsiteY107" fmla="*/ 731920 h 6858000"/>
              <a:gd name="connsiteX108" fmla="*/ 10233809 w 12192000"/>
              <a:gd name="connsiteY108" fmla="*/ 710268 h 6858000"/>
              <a:gd name="connsiteX109" fmla="*/ 10267483 w 12192000"/>
              <a:gd name="connsiteY109" fmla="*/ 628940 h 6858000"/>
              <a:gd name="connsiteX110" fmla="*/ 10136275 w 12192000"/>
              <a:gd name="connsiteY110" fmla="*/ 589333 h 6858000"/>
              <a:gd name="connsiteX111" fmla="*/ 9131312 w 12192000"/>
              <a:gd name="connsiteY111" fmla="*/ 480544 h 6858000"/>
              <a:gd name="connsiteX112" fmla="*/ 7479600 w 12192000"/>
              <a:gd name="connsiteY112" fmla="*/ 454667 h 6858000"/>
              <a:gd name="connsiteX113" fmla="*/ 6724001 w 12192000"/>
              <a:gd name="connsiteY113" fmla="*/ 434021 h 6858000"/>
              <a:gd name="connsiteX114" fmla="*/ 0 w 12192000"/>
              <a:gd name="connsiteY114" fmla="*/ 0 h 6858000"/>
              <a:gd name="connsiteX115" fmla="*/ 12192000 w 12192000"/>
              <a:gd name="connsiteY115" fmla="*/ 0 h 6858000"/>
              <a:gd name="connsiteX116" fmla="*/ 12192000 w 12192000"/>
              <a:gd name="connsiteY116" fmla="*/ 6858000 h 6858000"/>
              <a:gd name="connsiteX117" fmla="*/ 0 w 12192000"/>
              <a:gd name="connsiteY1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192000" h="6858000">
                <a:moveTo>
                  <a:pt x="6724001" y="434021"/>
                </a:moveTo>
                <a:cubicBezTo>
                  <a:pt x="6639882" y="433113"/>
                  <a:pt x="6555627" y="433147"/>
                  <a:pt x="6471155" y="434599"/>
                </a:cubicBezTo>
                <a:cubicBezTo>
                  <a:pt x="6109461" y="440937"/>
                  <a:pt x="5748349" y="439351"/>
                  <a:pt x="5384913" y="497971"/>
                </a:cubicBezTo>
                <a:cubicBezTo>
                  <a:pt x="5199132" y="528072"/>
                  <a:pt x="5005803" y="518038"/>
                  <a:pt x="4818280" y="541802"/>
                </a:cubicBezTo>
                <a:cubicBezTo>
                  <a:pt x="4532641" y="578242"/>
                  <a:pt x="4247003" y="621019"/>
                  <a:pt x="3965428" y="675942"/>
                </a:cubicBezTo>
                <a:cubicBezTo>
                  <a:pt x="3877181" y="693369"/>
                  <a:pt x="3768034" y="703930"/>
                  <a:pt x="3699528" y="770472"/>
                </a:cubicBezTo>
                <a:cubicBezTo>
                  <a:pt x="3590961" y="728224"/>
                  <a:pt x="3523617" y="807966"/>
                  <a:pt x="3438854" y="834899"/>
                </a:cubicBezTo>
                <a:cubicBezTo>
                  <a:pt x="3405761" y="845462"/>
                  <a:pt x="3362218" y="860248"/>
                  <a:pt x="3367443" y="893518"/>
                </a:cubicBezTo>
                <a:cubicBezTo>
                  <a:pt x="3372089" y="935238"/>
                  <a:pt x="3420855" y="962172"/>
                  <a:pt x="3467301" y="953722"/>
                </a:cubicBezTo>
                <a:cubicBezTo>
                  <a:pt x="3611863" y="927317"/>
                  <a:pt x="3741328" y="986464"/>
                  <a:pt x="3889955" y="977486"/>
                </a:cubicBezTo>
                <a:cubicBezTo>
                  <a:pt x="3760488" y="1002836"/>
                  <a:pt x="3631601" y="1028713"/>
                  <a:pt x="3502135" y="1054062"/>
                </a:cubicBezTo>
                <a:cubicBezTo>
                  <a:pt x="3694303" y="1074129"/>
                  <a:pt x="3883568" y="1038218"/>
                  <a:pt x="4072832" y="1017622"/>
                </a:cubicBezTo>
                <a:cubicBezTo>
                  <a:pt x="4133792" y="1011285"/>
                  <a:pt x="4228424" y="962699"/>
                  <a:pt x="4244099" y="1030825"/>
                </a:cubicBezTo>
                <a:cubicBezTo>
                  <a:pt x="4254550" y="1076242"/>
                  <a:pt x="4152951" y="1079410"/>
                  <a:pt x="4095475" y="1092084"/>
                </a:cubicBezTo>
                <a:cubicBezTo>
                  <a:pt x="3841766" y="1146479"/>
                  <a:pt x="3583994" y="1178165"/>
                  <a:pt x="3327386" y="1215660"/>
                </a:cubicBezTo>
                <a:cubicBezTo>
                  <a:pt x="3303001" y="1219357"/>
                  <a:pt x="3271070" y="1216188"/>
                  <a:pt x="3254813" y="1226749"/>
                </a:cubicBezTo>
                <a:cubicBezTo>
                  <a:pt x="3123605" y="1311774"/>
                  <a:pt x="2957563" y="1339765"/>
                  <a:pt x="2776427" y="1401552"/>
                </a:cubicBezTo>
                <a:cubicBezTo>
                  <a:pt x="2890798" y="1430598"/>
                  <a:pt x="2968012" y="1370921"/>
                  <a:pt x="3063226" y="1384124"/>
                </a:cubicBezTo>
                <a:cubicBezTo>
                  <a:pt x="2966272" y="1448024"/>
                  <a:pt x="2853641" y="1460171"/>
                  <a:pt x="2754945" y="1495025"/>
                </a:cubicBezTo>
                <a:cubicBezTo>
                  <a:pt x="2684117" y="1519846"/>
                  <a:pt x="2421119" y="1597477"/>
                  <a:pt x="2381061" y="1619658"/>
                </a:cubicBezTo>
                <a:cubicBezTo>
                  <a:pt x="2260302" y="1688311"/>
                  <a:pt x="2107033" y="1720525"/>
                  <a:pt x="2008336" y="1814527"/>
                </a:cubicBezTo>
                <a:cubicBezTo>
                  <a:pt x="1938668" y="1880540"/>
                  <a:pt x="1822554" y="1868393"/>
                  <a:pt x="1740695" y="1914337"/>
                </a:cubicBezTo>
                <a:cubicBezTo>
                  <a:pt x="1711667" y="1957642"/>
                  <a:pt x="1767982" y="1968733"/>
                  <a:pt x="1787720" y="1991970"/>
                </a:cubicBezTo>
                <a:cubicBezTo>
                  <a:pt x="1813846" y="2023126"/>
                  <a:pt x="1767401" y="2040555"/>
                  <a:pt x="1754048" y="2078049"/>
                </a:cubicBezTo>
                <a:cubicBezTo>
                  <a:pt x="1907898" y="2035802"/>
                  <a:pt x="2054781" y="2010981"/>
                  <a:pt x="2228951" y="1996721"/>
                </a:cubicBezTo>
                <a:cubicBezTo>
                  <a:pt x="2171475" y="2057452"/>
                  <a:pt x="2101807" y="2031048"/>
                  <a:pt x="2054781" y="2053228"/>
                </a:cubicBezTo>
                <a:cubicBezTo>
                  <a:pt x="2024011" y="2067487"/>
                  <a:pt x="1976984" y="2073824"/>
                  <a:pt x="1985693" y="2109207"/>
                </a:cubicBezTo>
                <a:cubicBezTo>
                  <a:pt x="1992660" y="2137196"/>
                  <a:pt x="2032140" y="2133500"/>
                  <a:pt x="2061168" y="2130859"/>
                </a:cubicBezTo>
                <a:cubicBezTo>
                  <a:pt x="2172636" y="2120825"/>
                  <a:pt x="2281202" y="2117656"/>
                  <a:pt x="2388026" y="2184726"/>
                </a:cubicBezTo>
                <a:cubicBezTo>
                  <a:pt x="2116321" y="2282425"/>
                  <a:pt x="1803977" y="2241233"/>
                  <a:pt x="1560719" y="2384876"/>
                </a:cubicBezTo>
                <a:cubicBezTo>
                  <a:pt x="1594973" y="2429237"/>
                  <a:pt x="1643739" y="2405472"/>
                  <a:pt x="1679734" y="2400191"/>
                </a:cubicBezTo>
                <a:cubicBezTo>
                  <a:pt x="1916026" y="2364279"/>
                  <a:pt x="2760170" y="2428180"/>
                  <a:pt x="2882089" y="2383292"/>
                </a:cubicBezTo>
                <a:cubicBezTo>
                  <a:pt x="2956983" y="2355830"/>
                  <a:pt x="3035941" y="2342628"/>
                  <a:pt x="3116638" y="2359528"/>
                </a:cubicBezTo>
                <a:cubicBezTo>
                  <a:pt x="3194434" y="2375898"/>
                  <a:pt x="3174696" y="2605622"/>
                  <a:pt x="2897765" y="2758243"/>
                </a:cubicBezTo>
                <a:cubicBezTo>
                  <a:pt x="2858286" y="2779895"/>
                  <a:pt x="3034779" y="2811053"/>
                  <a:pt x="2981367" y="2829008"/>
                </a:cubicBezTo>
                <a:cubicBezTo>
                  <a:pt x="2939566" y="2843267"/>
                  <a:pt x="2734626" y="2835346"/>
                  <a:pt x="2682955" y="2846436"/>
                </a:cubicBezTo>
                <a:cubicBezTo>
                  <a:pt x="2662635" y="2851188"/>
                  <a:pt x="2040267" y="3029159"/>
                  <a:pt x="2099485" y="3066653"/>
                </a:cubicBezTo>
                <a:cubicBezTo>
                  <a:pt x="2276558" y="3179139"/>
                  <a:pt x="2869897" y="3385098"/>
                  <a:pt x="1807460" y="3454808"/>
                </a:cubicBezTo>
                <a:cubicBezTo>
                  <a:pt x="1841132" y="3495472"/>
                  <a:pt x="1934024" y="3469596"/>
                  <a:pt x="1921251" y="3540889"/>
                </a:cubicBezTo>
                <a:cubicBezTo>
                  <a:pt x="1780173" y="3579440"/>
                  <a:pt x="1617035" y="3577328"/>
                  <a:pt x="1453313" y="3637002"/>
                </a:cubicBezTo>
                <a:cubicBezTo>
                  <a:pt x="1527047" y="3680307"/>
                  <a:pt x="1611808" y="3653902"/>
                  <a:pt x="1686122" y="3667634"/>
                </a:cubicBezTo>
                <a:cubicBezTo>
                  <a:pt x="1644320" y="3722027"/>
                  <a:pt x="1572330" y="3713578"/>
                  <a:pt x="1513692" y="3725196"/>
                </a:cubicBezTo>
                <a:cubicBezTo>
                  <a:pt x="1459700" y="3736286"/>
                  <a:pt x="1345329" y="3830816"/>
                  <a:pt x="1369711" y="3826063"/>
                </a:cubicBezTo>
                <a:cubicBezTo>
                  <a:pt x="1595553" y="3783815"/>
                  <a:pt x="1824877" y="3795434"/>
                  <a:pt x="2051298" y="3754242"/>
                </a:cubicBezTo>
                <a:cubicBezTo>
                  <a:pt x="2126192" y="3740511"/>
                  <a:pt x="2210955" y="3714106"/>
                  <a:pt x="2245207" y="3797018"/>
                </a:cubicBezTo>
                <a:cubicBezTo>
                  <a:pt x="2255659" y="3821310"/>
                  <a:pt x="2248109" y="3829232"/>
                  <a:pt x="2353192" y="3796489"/>
                </a:cubicBezTo>
                <a:cubicBezTo>
                  <a:pt x="2394414" y="3783815"/>
                  <a:pt x="2448988" y="3770085"/>
                  <a:pt x="2490207" y="3801242"/>
                </a:cubicBezTo>
                <a:cubicBezTo>
                  <a:pt x="2464082" y="3840321"/>
                  <a:pt x="2413572" y="3828703"/>
                  <a:pt x="2375835" y="3839794"/>
                </a:cubicBezTo>
                <a:cubicBezTo>
                  <a:pt x="2275978" y="3868311"/>
                  <a:pt x="2619094" y="3977100"/>
                  <a:pt x="2522138" y="4009841"/>
                </a:cubicBezTo>
                <a:cubicBezTo>
                  <a:pt x="2323584" y="4076912"/>
                  <a:pt x="2199343" y="4057372"/>
                  <a:pt x="1998466" y="4130778"/>
                </a:cubicBezTo>
                <a:cubicBezTo>
                  <a:pt x="2066973" y="4129192"/>
                  <a:pt x="2046072" y="4154543"/>
                  <a:pt x="2114580" y="4154543"/>
                </a:cubicBezTo>
                <a:cubicBezTo>
                  <a:pt x="2145350" y="4154543"/>
                  <a:pt x="2177862" y="4160878"/>
                  <a:pt x="2177862" y="4189925"/>
                </a:cubicBezTo>
                <a:cubicBezTo>
                  <a:pt x="2177862" y="4217385"/>
                  <a:pt x="1817330" y="4367895"/>
                  <a:pt x="1868419" y="4382153"/>
                </a:cubicBezTo>
                <a:cubicBezTo>
                  <a:pt x="2007755" y="4420704"/>
                  <a:pt x="2365385" y="4302410"/>
                  <a:pt x="2279460" y="4356805"/>
                </a:cubicBezTo>
                <a:cubicBezTo>
                  <a:pt x="2148834" y="4439716"/>
                  <a:pt x="2129094" y="4456088"/>
                  <a:pt x="2029817" y="4468235"/>
                </a:cubicBezTo>
                <a:cubicBezTo>
                  <a:pt x="1944474" y="4478796"/>
                  <a:pt x="1644320" y="4710633"/>
                  <a:pt x="1560137" y="4730172"/>
                </a:cubicBezTo>
                <a:cubicBezTo>
                  <a:pt x="1485825" y="4747072"/>
                  <a:pt x="1774947" y="4800410"/>
                  <a:pt x="1956664" y="4820477"/>
                </a:cubicBezTo>
                <a:cubicBezTo>
                  <a:pt x="2130256" y="4840017"/>
                  <a:pt x="3101544" y="4789319"/>
                  <a:pt x="3268168" y="4852692"/>
                </a:cubicBezTo>
                <a:cubicBezTo>
                  <a:pt x="3111993" y="4878041"/>
                  <a:pt x="2970336" y="4953030"/>
                  <a:pt x="2807197" y="4939300"/>
                </a:cubicBezTo>
                <a:cubicBezTo>
                  <a:pt x="2773524" y="4936660"/>
                  <a:pt x="2724756" y="4930323"/>
                  <a:pt x="2721272" y="4970458"/>
                </a:cubicBezTo>
                <a:cubicBezTo>
                  <a:pt x="2718369" y="5005313"/>
                  <a:pt x="2788038" y="4981548"/>
                  <a:pt x="2802552" y="5014291"/>
                </a:cubicBezTo>
                <a:cubicBezTo>
                  <a:pt x="2719531" y="5060235"/>
                  <a:pt x="2621415" y="5018515"/>
                  <a:pt x="2537812" y="5053898"/>
                </a:cubicBezTo>
                <a:cubicBezTo>
                  <a:pt x="2491948" y="5099314"/>
                  <a:pt x="2589483" y="5107236"/>
                  <a:pt x="2569744" y="5153182"/>
                </a:cubicBezTo>
                <a:cubicBezTo>
                  <a:pt x="2301522" y="5193845"/>
                  <a:pt x="2252174" y="5268836"/>
                  <a:pt x="1987436" y="5334320"/>
                </a:cubicBezTo>
                <a:cubicBezTo>
                  <a:pt x="1971179" y="5338545"/>
                  <a:pt x="1958407" y="5352274"/>
                  <a:pt x="1972921" y="5382376"/>
                </a:cubicBezTo>
                <a:cubicBezTo>
                  <a:pt x="2087874" y="5396107"/>
                  <a:pt x="2215599" y="5373399"/>
                  <a:pt x="2341001" y="5360725"/>
                </a:cubicBezTo>
                <a:cubicBezTo>
                  <a:pt x="2537812" y="5340129"/>
                  <a:pt x="2533748" y="5339072"/>
                  <a:pt x="2710822" y="5418816"/>
                </a:cubicBezTo>
                <a:cubicBezTo>
                  <a:pt x="2743914" y="5433602"/>
                  <a:pt x="2801390" y="5438355"/>
                  <a:pt x="2833903" y="5413007"/>
                </a:cubicBezTo>
                <a:cubicBezTo>
                  <a:pt x="2896604" y="5364422"/>
                  <a:pt x="2950016" y="5368646"/>
                  <a:pt x="3011556" y="5399276"/>
                </a:cubicBezTo>
                <a:cubicBezTo>
                  <a:pt x="3077160" y="5432547"/>
                  <a:pt x="3171793" y="5391882"/>
                  <a:pt x="3254233" y="5439412"/>
                </a:cubicBezTo>
                <a:cubicBezTo>
                  <a:pt x="3099802" y="5473739"/>
                  <a:pt x="2957563" y="5473739"/>
                  <a:pt x="2792101" y="5471625"/>
                </a:cubicBezTo>
                <a:cubicBezTo>
                  <a:pt x="2846095" y="5537639"/>
                  <a:pt x="2914601" y="5536582"/>
                  <a:pt x="2977303" y="5539751"/>
                </a:cubicBezTo>
                <a:cubicBezTo>
                  <a:pt x="3214174" y="5551898"/>
                  <a:pt x="3601411" y="5660686"/>
                  <a:pt x="3656566" y="5678642"/>
                </a:cubicBezTo>
                <a:cubicBezTo>
                  <a:pt x="4280675" y="5879847"/>
                  <a:pt x="4178497" y="5898332"/>
                  <a:pt x="4858340" y="5969625"/>
                </a:cubicBezTo>
                <a:cubicBezTo>
                  <a:pt x="5261253" y="6011873"/>
                  <a:pt x="4887368" y="6032469"/>
                  <a:pt x="5296668" y="6043559"/>
                </a:cubicBezTo>
                <a:cubicBezTo>
                  <a:pt x="5349500" y="6045143"/>
                  <a:pt x="5402911" y="6044087"/>
                  <a:pt x="5456323" y="6042502"/>
                </a:cubicBezTo>
                <a:cubicBezTo>
                  <a:pt x="5368077" y="6073134"/>
                  <a:pt x="5267058" y="6100066"/>
                  <a:pt x="5267058" y="6100066"/>
                </a:cubicBezTo>
                <a:cubicBezTo>
                  <a:pt x="5267058" y="6100066"/>
                  <a:pt x="5318728" y="6208854"/>
                  <a:pt x="7095266" y="6287541"/>
                </a:cubicBezTo>
                <a:cubicBezTo>
                  <a:pt x="7422124" y="6302329"/>
                  <a:pt x="9563254" y="6024548"/>
                  <a:pt x="9707235" y="5994446"/>
                </a:cubicBezTo>
                <a:cubicBezTo>
                  <a:pt x="9844249" y="5966984"/>
                  <a:pt x="10002164" y="5671247"/>
                  <a:pt x="10083442" y="5678642"/>
                </a:cubicBezTo>
                <a:cubicBezTo>
                  <a:pt x="10103183" y="5653293"/>
                  <a:pt x="10283158" y="5139979"/>
                  <a:pt x="10338892" y="4650957"/>
                </a:cubicBezTo>
                <a:cubicBezTo>
                  <a:pt x="10448618" y="4580718"/>
                  <a:pt x="10551960" y="4503088"/>
                  <a:pt x="10628013" y="4411198"/>
                </a:cubicBezTo>
                <a:cubicBezTo>
                  <a:pt x="10675040" y="4354692"/>
                  <a:pt x="10718003" y="4298185"/>
                  <a:pt x="10802766" y="4258050"/>
                </a:cubicBezTo>
                <a:cubicBezTo>
                  <a:pt x="10755739" y="4203128"/>
                  <a:pt x="10675040" y="4190453"/>
                  <a:pt x="10614662" y="4150318"/>
                </a:cubicBezTo>
                <a:cubicBezTo>
                  <a:pt x="10610017" y="4117046"/>
                  <a:pt x="10705811" y="4127081"/>
                  <a:pt x="10681427" y="4054203"/>
                </a:cubicBezTo>
                <a:cubicBezTo>
                  <a:pt x="10648335" y="3957032"/>
                  <a:pt x="10684328" y="3846131"/>
                  <a:pt x="10520029" y="3804411"/>
                </a:cubicBezTo>
                <a:cubicBezTo>
                  <a:pt x="10476485" y="3709881"/>
                  <a:pt x="10464294" y="3558845"/>
                  <a:pt x="10568798" y="3466426"/>
                </a:cubicBezTo>
                <a:cubicBezTo>
                  <a:pt x="10724388" y="3328592"/>
                  <a:pt x="10699424" y="3240927"/>
                  <a:pt x="10499709" y="3166465"/>
                </a:cubicBezTo>
                <a:cubicBezTo>
                  <a:pt x="10474164" y="3156958"/>
                  <a:pt x="10501452" y="2570768"/>
                  <a:pt x="10489840" y="2546475"/>
                </a:cubicBezTo>
                <a:cubicBezTo>
                  <a:pt x="10508418" y="2513205"/>
                  <a:pt x="10551960" y="2521126"/>
                  <a:pt x="10584471" y="2512148"/>
                </a:cubicBezTo>
                <a:cubicBezTo>
                  <a:pt x="10726711" y="2474125"/>
                  <a:pt x="10731357" y="2474125"/>
                  <a:pt x="10695942" y="2358471"/>
                </a:cubicBezTo>
                <a:cubicBezTo>
                  <a:pt x="10685490" y="2323616"/>
                  <a:pt x="10709874" y="2309357"/>
                  <a:pt x="10732516" y="2287706"/>
                </a:cubicBezTo>
                <a:cubicBezTo>
                  <a:pt x="10817280" y="2206905"/>
                  <a:pt x="10817860" y="2205850"/>
                  <a:pt x="10731357" y="2137725"/>
                </a:cubicBezTo>
                <a:cubicBezTo>
                  <a:pt x="10706391" y="2118185"/>
                  <a:pt x="10689555" y="2097061"/>
                  <a:pt x="10678525" y="2070656"/>
                </a:cubicBezTo>
                <a:cubicBezTo>
                  <a:pt x="10658203" y="2022599"/>
                  <a:pt x="10658784" y="1982463"/>
                  <a:pt x="10735999" y="1956587"/>
                </a:cubicBezTo>
                <a:cubicBezTo>
                  <a:pt x="10789993" y="1938104"/>
                  <a:pt x="10820762" y="1916978"/>
                  <a:pt x="10824246" y="1862584"/>
                </a:cubicBezTo>
                <a:cubicBezTo>
                  <a:pt x="10826570" y="1817166"/>
                  <a:pt x="10832955" y="1787594"/>
                  <a:pt x="10773156" y="1768054"/>
                </a:cubicBezTo>
                <a:cubicBezTo>
                  <a:pt x="10724969" y="1752211"/>
                  <a:pt x="10711036" y="1718412"/>
                  <a:pt x="10716261" y="1678278"/>
                </a:cubicBezTo>
                <a:cubicBezTo>
                  <a:pt x="10728452" y="1580050"/>
                  <a:pt x="10662849" y="1522487"/>
                  <a:pt x="10554864" y="1477599"/>
                </a:cubicBezTo>
                <a:cubicBezTo>
                  <a:pt x="10452101" y="1434822"/>
                  <a:pt x="10362116" y="1377259"/>
                  <a:pt x="10267483" y="1324977"/>
                </a:cubicBezTo>
                <a:cubicBezTo>
                  <a:pt x="10162399" y="1266887"/>
                  <a:pt x="10040481" y="1232031"/>
                  <a:pt x="9913337" y="1202458"/>
                </a:cubicBezTo>
                <a:cubicBezTo>
                  <a:pt x="9936561" y="1160210"/>
                  <a:pt x="10016678" y="1183974"/>
                  <a:pt x="10024805" y="1124827"/>
                </a:cubicBezTo>
                <a:cubicBezTo>
                  <a:pt x="9826251" y="1074658"/>
                  <a:pt x="9636408" y="999139"/>
                  <a:pt x="9411726" y="980655"/>
                </a:cubicBezTo>
                <a:cubicBezTo>
                  <a:pt x="9593444" y="990161"/>
                  <a:pt x="9758326" y="922036"/>
                  <a:pt x="9930753" y="901968"/>
                </a:cubicBezTo>
                <a:cubicBezTo>
                  <a:pt x="9947008" y="868698"/>
                  <a:pt x="9909273" y="877147"/>
                  <a:pt x="9894178" y="871339"/>
                </a:cubicBezTo>
                <a:cubicBezTo>
                  <a:pt x="9879083" y="865001"/>
                  <a:pt x="9860506" y="862889"/>
                  <a:pt x="9858182" y="839125"/>
                </a:cubicBezTo>
                <a:cubicBezTo>
                  <a:pt x="9941205" y="804798"/>
                  <a:pt x="10045126" y="827506"/>
                  <a:pt x="10131050" y="792652"/>
                </a:cubicBezTo>
                <a:cubicBezTo>
                  <a:pt x="10111891" y="741954"/>
                  <a:pt x="10037578" y="772583"/>
                  <a:pt x="10006808" y="731920"/>
                </a:cubicBezTo>
                <a:cubicBezTo>
                  <a:pt x="10086927" y="724526"/>
                  <a:pt x="10161239" y="721357"/>
                  <a:pt x="10233809" y="710268"/>
                </a:cubicBezTo>
                <a:cubicBezTo>
                  <a:pt x="10290705" y="701818"/>
                  <a:pt x="10306380" y="658513"/>
                  <a:pt x="10267483" y="628940"/>
                </a:cubicBezTo>
                <a:cubicBezTo>
                  <a:pt x="10232648" y="602536"/>
                  <a:pt x="10181559" y="600422"/>
                  <a:pt x="10136275" y="589333"/>
                </a:cubicBezTo>
                <a:cubicBezTo>
                  <a:pt x="9813479" y="512230"/>
                  <a:pt x="9474428" y="487409"/>
                  <a:pt x="9131312" y="480544"/>
                </a:cubicBezTo>
                <a:cubicBezTo>
                  <a:pt x="8580936" y="469453"/>
                  <a:pt x="8028817" y="469982"/>
                  <a:pt x="7479600" y="454667"/>
                </a:cubicBezTo>
                <a:cubicBezTo>
                  <a:pt x="7227489" y="447934"/>
                  <a:pt x="6976357" y="436744"/>
                  <a:pt x="6724001" y="4340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Забруднені води затоплюють шахту «Золоте»: є загроза екологічної катастрофи  — Криницький">
            <a:extLst>
              <a:ext uri="{FF2B5EF4-FFF2-40B4-BE49-F238E27FC236}">
                <a16:creationId xmlns:a16="http://schemas.microsoft.com/office/drawing/2014/main" id="{C08FA827-2456-3E0C-0719-0D5FF1C5F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2" r="20810"/>
          <a:stretch/>
        </p:blipFill>
        <p:spPr bwMode="auto">
          <a:xfrm>
            <a:off x="4344867" y="2408155"/>
            <a:ext cx="4343399" cy="400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0D2576-0DFB-AE2E-95A9-DA78EB11C5F8}"/>
              </a:ext>
            </a:extLst>
          </p:cNvPr>
          <p:cNvSpPr txBox="1"/>
          <p:nvPr/>
        </p:nvSpPr>
        <p:spPr>
          <a:xfrm>
            <a:off x="240889" y="192857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/>
              <a:t>Шахтний водовідлив</a:t>
            </a:r>
            <a:r>
              <a:rPr lang="uk-UA" dirty="0"/>
              <a:t> — це комплексна система, що забезпечує відведення підземних вод із шахт. Така система потрібна для підтримки безпеки робіт, захисту обладнання та забезпечення стабільних умов роботи. Шахтний водовідлив активно використовується у вугільних, рудних шахтах і в інших підземних розробках.</a:t>
            </a:r>
          </a:p>
        </p:txBody>
      </p:sp>
    </p:spTree>
    <p:extLst>
      <p:ext uri="{BB962C8B-B14F-4D97-AF65-F5344CB8AC3E}">
        <p14:creationId xmlns:p14="http://schemas.microsoft.com/office/powerpoint/2010/main" val="2624680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D3981-9EE1-DF93-19AE-8BCF8ADE2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МІНІСТЕРСТВО ОСВІТИ І НАУКИ УКРАЇНИ">
            <a:extLst>
              <a:ext uri="{FF2B5EF4-FFF2-40B4-BE49-F238E27FC236}">
                <a16:creationId xmlns:a16="http://schemas.microsoft.com/office/drawing/2014/main" id="{55EC25D6-B21D-79DE-0A34-C2892544B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153" y="3925499"/>
            <a:ext cx="3823448" cy="265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77" name="TextBox 2">
            <a:extLst>
              <a:ext uri="{FF2B5EF4-FFF2-40B4-BE49-F238E27FC236}">
                <a16:creationId xmlns:a16="http://schemas.microsoft.com/office/drawing/2014/main" id="{3FC46DFA-78EA-8A72-0808-26FC2AA650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0069489"/>
              </p:ext>
            </p:extLst>
          </p:nvPr>
        </p:nvGraphicFramePr>
        <p:xfrm>
          <a:off x="427703" y="274565"/>
          <a:ext cx="4940710" cy="5667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43454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43A16F-9D07-E69F-B0B6-3286977A7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73" y="397285"/>
            <a:ext cx="5143500" cy="40576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6B5FF6-8D97-CF81-E707-54C036945DF8}"/>
              </a:ext>
            </a:extLst>
          </p:cNvPr>
          <p:cNvSpPr txBox="1"/>
          <p:nvPr/>
        </p:nvSpPr>
        <p:spPr>
          <a:xfrm>
            <a:off x="860323" y="4738752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Схеми водовідливу на шахтах: прямий при одному горизонті (а) і при декількох (б), ступінчатий з насосними камерами верхніх горизонтів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299144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763A57-165B-4AE1-AEB6-9CB23A8C0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13" y="919604"/>
            <a:ext cx="8178799" cy="3772471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E26844-FB24-F746-75EB-A229DFD3209A}"/>
              </a:ext>
            </a:extLst>
          </p:cNvPr>
          <p:cNvSpPr txBox="1"/>
          <p:nvPr/>
        </p:nvSpPr>
        <p:spPr>
          <a:xfrm>
            <a:off x="910743" y="4704053"/>
            <a:ext cx="4635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Структура шахтового водовідливу </a:t>
            </a:r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EFEB95-217E-967D-D0B3-629CA2EC0CF8}"/>
              </a:ext>
            </a:extLst>
          </p:cNvPr>
          <p:cNvSpPr txBox="1"/>
          <p:nvPr/>
        </p:nvSpPr>
        <p:spPr>
          <a:xfrm>
            <a:off x="511440" y="5123752"/>
            <a:ext cx="833677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 – гірські породи; 2 – нагнітаюча труба; 3 – основний насос; 4 – </a:t>
            </a:r>
            <a:r>
              <a:rPr lang="uk-UA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всмоктуюча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труба; 5 – підземна вода; 6 – нагнітаюча труба </a:t>
            </a:r>
            <a:r>
              <a:rPr lang="uk-UA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заливаючого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насоса основного насоса; 7 – водозбірник; 8 – </a:t>
            </a:r>
            <a:r>
              <a:rPr lang="uk-UA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заливаючий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насос основного насоса; 9 – поверхнева вода; 10 – контроль рівня води; 11 – додатковий насос; 12 – </a:t>
            </a:r>
            <a:r>
              <a:rPr lang="uk-UA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заливаючий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насос додаткового насоса.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41420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B2081A78-DCD1-0E5B-9A9A-B0B228A333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8333673"/>
              </p:ext>
            </p:extLst>
          </p:nvPr>
        </p:nvGraphicFramePr>
        <p:xfrm>
          <a:off x="314632" y="147484"/>
          <a:ext cx="5250426" cy="6440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 descr="Водовідлив — Вікіпедія">
            <a:extLst>
              <a:ext uri="{FF2B5EF4-FFF2-40B4-BE49-F238E27FC236}">
                <a16:creationId xmlns:a16="http://schemas.microsoft.com/office/drawing/2014/main" id="{6CFA5DAF-2EF8-EB7A-2D45-75C49EF61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478" y="565355"/>
            <a:ext cx="3467522" cy="591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8461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03651" y="1570814"/>
            <a:ext cx="0" cy="37102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E09541-E469-D1E9-7C19-872D45C96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395" y="1266782"/>
            <a:ext cx="5257047" cy="43182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9ED552-6F38-C771-B1E2-6F4FDEC4E868}"/>
              </a:ext>
            </a:extLst>
          </p:cNvPr>
          <p:cNvSpPr txBox="1"/>
          <p:nvPr/>
        </p:nvSpPr>
        <p:spPr>
          <a:xfrm>
            <a:off x="137580" y="1166251"/>
            <a:ext cx="254662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/>
              <a:t>Етапи процесу шахтного водовідливу:</a:t>
            </a:r>
          </a:p>
          <a:p>
            <a:pPr>
              <a:buFont typeface="+mj-lt"/>
              <a:buAutoNum type="arabicPeriod"/>
            </a:pPr>
            <a:r>
              <a:rPr lang="uk-UA" b="1" dirty="0"/>
              <a:t>Виявлення джерел надходження води</a:t>
            </a:r>
            <a:r>
              <a:rPr lang="uk-UA" dirty="0"/>
              <a:t>.</a:t>
            </a:r>
          </a:p>
          <a:p>
            <a:pPr>
              <a:buFont typeface="+mj-lt"/>
              <a:buAutoNum type="arabicPeriod"/>
            </a:pPr>
            <a:r>
              <a:rPr lang="uk-UA" b="1" dirty="0"/>
              <a:t>Організація дренажних шляхів</a:t>
            </a:r>
            <a:r>
              <a:rPr lang="uk-UA" dirty="0"/>
              <a:t> для запобігання накопиченню води.</a:t>
            </a:r>
          </a:p>
          <a:p>
            <a:pPr>
              <a:buFont typeface="+mj-lt"/>
              <a:buAutoNum type="arabicPeriod"/>
            </a:pPr>
            <a:r>
              <a:rPr lang="uk-UA" b="1" dirty="0"/>
              <a:t>Установка насосного обладнання</a:t>
            </a:r>
            <a:r>
              <a:rPr lang="uk-UA" dirty="0"/>
              <a:t> для регулярної відкачки.</a:t>
            </a:r>
          </a:p>
          <a:p>
            <a:pPr>
              <a:buFont typeface="+mj-lt"/>
              <a:buAutoNum type="arabicPeriod"/>
            </a:pPr>
            <a:r>
              <a:rPr lang="uk-UA" b="1" dirty="0"/>
              <a:t>Контроль і моніторинг рівня води</a:t>
            </a:r>
            <a:r>
              <a:rPr lang="uk-UA" dirty="0"/>
              <a:t> для запобігання аварійним ситуаціям.</a:t>
            </a:r>
          </a:p>
        </p:txBody>
      </p:sp>
    </p:spTree>
    <p:extLst>
      <p:ext uri="{BB962C8B-B14F-4D97-AF65-F5344CB8AC3E}">
        <p14:creationId xmlns:p14="http://schemas.microsoft.com/office/powerpoint/2010/main" val="526281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43DF09-F4AB-AF9C-9C7E-523E5A75E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79" y="286954"/>
            <a:ext cx="5745956" cy="2057400"/>
          </a:xfrm>
        </p:spPr>
        <p:txBody>
          <a:bodyPr/>
          <a:lstStyle/>
          <a:p>
            <a:r>
              <a:rPr lang="uk-UA"/>
              <a:t>Типи та призначення</a:t>
            </a:r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051F77CF-C2A5-4152-8446-F81D21603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uk-UA" smtClean="0"/>
              <a:t>3</a:t>
            </a:fld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17844B5-EF5A-F0A0-6351-39F6694B05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554" y="2730045"/>
            <a:ext cx="2462645" cy="2380243"/>
          </a:xfrm>
        </p:spPr>
        <p:txBody>
          <a:bodyPr>
            <a:noAutofit/>
          </a:bodyPr>
          <a:lstStyle/>
          <a:p>
            <a:r>
              <a:rPr lang="uk-UA" sz="1600" dirty="0"/>
              <a:t>Стаціонарні водовідливні установки встановлюються на постійне місце, зазвичай на об'єктах зі складними умовами, наприклад, в шахтах або під земних тунелях. Вони забезпечують безперервне відведення води на постійній основі.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437F615-D40F-B350-A185-0A2EF1DAC0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8379" y="1862767"/>
            <a:ext cx="2462645" cy="602673"/>
          </a:xfrm>
        </p:spPr>
        <p:txBody>
          <a:bodyPr>
            <a:noAutofit/>
          </a:bodyPr>
          <a:lstStyle/>
          <a:p>
            <a:r>
              <a:rPr lang="uk-UA" sz="2800" dirty="0"/>
              <a:t>Стаціонарні установки</a:t>
            </a:r>
          </a:p>
        </p:txBody>
      </p:sp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C01BE362-BB60-18FD-7848-FF35F0338E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34845" y="1856345"/>
            <a:ext cx="2462645" cy="602673"/>
          </a:xfrm>
        </p:spPr>
        <p:txBody>
          <a:bodyPr>
            <a:noAutofit/>
          </a:bodyPr>
          <a:lstStyle/>
          <a:p>
            <a:r>
              <a:rPr lang="uk-UA" sz="2800" dirty="0"/>
              <a:t>Мобільні системи</a:t>
            </a:r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7DB0160C-E371-CCCA-064D-2F8714D4C4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31311" y="1862767"/>
            <a:ext cx="2462645" cy="602673"/>
          </a:xfrm>
        </p:spPr>
        <p:txBody>
          <a:bodyPr>
            <a:noAutofit/>
          </a:bodyPr>
          <a:lstStyle/>
          <a:p>
            <a:r>
              <a:rPr lang="uk-UA" sz="2800" dirty="0"/>
              <a:t>Застосування у промисловості</a:t>
            </a:r>
          </a:p>
        </p:txBody>
      </p:sp>
      <p:sp>
        <p:nvSpPr>
          <p:cNvPr id="8" name="Місце для тексту 7">
            <a:extLst>
              <a:ext uri="{FF2B5EF4-FFF2-40B4-BE49-F238E27FC236}">
                <a16:creationId xmlns:a16="http://schemas.microsoft.com/office/drawing/2014/main" id="{31C9060C-F140-D9D7-2635-9811FBB4C69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01349" y="2730049"/>
            <a:ext cx="2462645" cy="2380239"/>
          </a:xfrm>
        </p:spPr>
        <p:txBody>
          <a:bodyPr>
            <a:noAutofit/>
          </a:bodyPr>
          <a:lstStyle/>
          <a:p>
            <a:r>
              <a:rPr lang="uk-UA" sz="1600" dirty="0"/>
              <a:t>Мобільні системи використовуються там, де потрібен тимчасовий відвід води, як на будівельних майданчиках або при аварійних ситуаціях. Вони легко встановлюються і знімаються, що робить їх придатними для різних ситуацій.</a:t>
            </a:r>
          </a:p>
        </p:txBody>
      </p:sp>
      <p:sp>
        <p:nvSpPr>
          <p:cNvPr id="9" name="Місце для тексту 8">
            <a:extLst>
              <a:ext uri="{FF2B5EF4-FFF2-40B4-BE49-F238E27FC236}">
                <a16:creationId xmlns:a16="http://schemas.microsoft.com/office/drawing/2014/main" id="{586E0CA3-5D8B-232A-0072-83C4E562DC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7144" y="2819402"/>
            <a:ext cx="2462645" cy="2380235"/>
          </a:xfrm>
        </p:spPr>
        <p:txBody>
          <a:bodyPr>
            <a:normAutofit/>
          </a:bodyPr>
          <a:lstStyle/>
          <a:p>
            <a:r>
              <a:rPr lang="uk-UA" sz="1600" dirty="0"/>
              <a:t>Відведення води від шахт, кар'єрів та будівельних майданчиків важливе для безпеки та ефективності. Така техніка запобігає затопленню і підтримує стійкість конструкцій та споруд.</a:t>
            </a:r>
          </a:p>
        </p:txBody>
      </p:sp>
    </p:spTree>
    <p:extLst>
      <p:ext uri="{BB962C8B-B14F-4D97-AF65-F5344CB8AC3E}">
        <p14:creationId xmlns:p14="http://schemas.microsoft.com/office/powerpoint/2010/main" val="15615768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273" y="3379"/>
                  <a:pt x="4480768" y="9289"/>
                  <a:pt x="4480560" y="13716"/>
                </a:cubicBezTo>
                <a:cubicBezTo>
                  <a:pt x="4314132" y="10352"/>
                  <a:pt x="4028383" y="32060"/>
                  <a:pt x="3840480" y="13716"/>
                </a:cubicBezTo>
                <a:cubicBezTo>
                  <a:pt x="3652577" y="-4628"/>
                  <a:pt x="3547615" y="-1724"/>
                  <a:pt x="3290011" y="13716"/>
                </a:cubicBezTo>
                <a:cubicBezTo>
                  <a:pt x="3032407" y="29156"/>
                  <a:pt x="2830268" y="4147"/>
                  <a:pt x="2560320" y="13716"/>
                </a:cubicBezTo>
                <a:cubicBezTo>
                  <a:pt x="2290372" y="23285"/>
                  <a:pt x="2147422" y="2156"/>
                  <a:pt x="1965046" y="13716"/>
                </a:cubicBezTo>
                <a:cubicBezTo>
                  <a:pt x="1782670" y="25276"/>
                  <a:pt x="1689791" y="36108"/>
                  <a:pt x="1459382" y="13716"/>
                </a:cubicBezTo>
                <a:cubicBezTo>
                  <a:pt x="1228973" y="-8676"/>
                  <a:pt x="915486" y="31929"/>
                  <a:pt x="774497" y="13716"/>
                </a:cubicBezTo>
                <a:cubicBezTo>
                  <a:pt x="633508" y="-4497"/>
                  <a:pt x="361442" y="-15679"/>
                  <a:pt x="0" y="13716"/>
                </a:cubicBezTo>
                <a:cubicBezTo>
                  <a:pt x="-362" y="8190"/>
                  <a:pt x="-434" y="6098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0360" y="3832"/>
                  <a:pt x="4481152" y="9314"/>
                  <a:pt x="4480560" y="13716"/>
                </a:cubicBezTo>
                <a:cubicBezTo>
                  <a:pt x="4279652" y="-11422"/>
                  <a:pt x="4200762" y="36994"/>
                  <a:pt x="3930091" y="13716"/>
                </a:cubicBezTo>
                <a:cubicBezTo>
                  <a:pt x="3659420" y="-9562"/>
                  <a:pt x="3456052" y="17722"/>
                  <a:pt x="3290011" y="13716"/>
                </a:cubicBezTo>
                <a:cubicBezTo>
                  <a:pt x="3123970" y="9710"/>
                  <a:pt x="2882392" y="28246"/>
                  <a:pt x="2649931" y="13716"/>
                </a:cubicBezTo>
                <a:cubicBezTo>
                  <a:pt x="2417470" y="-814"/>
                  <a:pt x="2238426" y="2765"/>
                  <a:pt x="2054657" y="13716"/>
                </a:cubicBezTo>
                <a:cubicBezTo>
                  <a:pt x="1870888" y="24667"/>
                  <a:pt x="1566368" y="40468"/>
                  <a:pt x="1324966" y="13716"/>
                </a:cubicBezTo>
                <a:cubicBezTo>
                  <a:pt x="1083564" y="-13036"/>
                  <a:pt x="787410" y="6374"/>
                  <a:pt x="595274" y="13716"/>
                </a:cubicBezTo>
                <a:cubicBezTo>
                  <a:pt x="403138" y="21058"/>
                  <a:pt x="169622" y="5927"/>
                  <a:pt x="0" y="13716"/>
                </a:cubicBezTo>
                <a:cubicBezTo>
                  <a:pt x="-475" y="8699"/>
                  <a:pt x="-565" y="440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96C628-6673-B89C-48B3-DEDBF8151B4D}"/>
              </a:ext>
            </a:extLst>
          </p:cNvPr>
          <p:cNvSpPr txBox="1"/>
          <p:nvPr/>
        </p:nvSpPr>
        <p:spPr>
          <a:xfrm>
            <a:off x="3844813" y="552091"/>
            <a:ext cx="4668251" cy="5431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1"/>
              <a:t>Особливості та виклики: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1"/>
              <a:t>Глибина шахт</a:t>
            </a:r>
            <a:r>
              <a:rPr lang="en-US" sz="1900"/>
              <a:t>: Глибокі шахти вимагають потужніших насосів.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1"/>
              <a:t>Гідрогеологічні умови</a:t>
            </a:r>
            <a:r>
              <a:rPr lang="en-US" sz="1900"/>
              <a:t>: Вибір насоса і системи відкачки залежить від умов місцевості.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1"/>
              <a:t>Економічні витрати</a:t>
            </a:r>
            <a:r>
              <a:rPr lang="en-US" sz="1900"/>
              <a:t>: Шахтний водовідлив є витратним, особливо у зонах з великою кількістю водоносних пластів.</a:t>
            </a:r>
          </a:p>
        </p:txBody>
      </p:sp>
    </p:spTree>
    <p:extLst>
      <p:ext uri="{BB962C8B-B14F-4D97-AF65-F5344CB8AC3E}">
        <p14:creationId xmlns:p14="http://schemas.microsoft.com/office/powerpoint/2010/main" val="1466831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70E4D-5A0C-7FA7-AAB4-19CED1C21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1" y="205335"/>
            <a:ext cx="5745956" cy="2069086"/>
          </a:xfrm>
        </p:spPr>
        <p:txBody>
          <a:bodyPr/>
          <a:lstStyle/>
          <a:p>
            <a:r>
              <a:rPr lang="uk-UA" dirty="0"/>
              <a:t>Ключові компоненти</a:t>
            </a:r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BFC2551E-37B4-B955-3190-0FABE0DD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4</a:t>
            </a:fld>
            <a:endParaRPr lang="en-US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0282345-7A61-0F32-46DF-A443F74B21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747" y="3443303"/>
            <a:ext cx="2462645" cy="2380243"/>
          </a:xfrm>
        </p:spPr>
        <p:txBody>
          <a:bodyPr>
            <a:normAutofit/>
          </a:bodyPr>
          <a:lstStyle/>
          <a:p>
            <a:r>
              <a:rPr lang="uk-UA" sz="1600" dirty="0"/>
              <a:t>Центральний елемент, що забезпечує рух води, насоси обирають залежно від обсягу води та висоти підйому. Вони можуть бути різних типів, у тому числі відцентрові та поршневі.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777A69E-76C5-8851-B206-54EA6F1CD9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747" y="2840630"/>
            <a:ext cx="2462645" cy="602673"/>
          </a:xfrm>
        </p:spPr>
        <p:txBody>
          <a:bodyPr>
            <a:normAutofit/>
          </a:bodyPr>
          <a:lstStyle/>
          <a:p>
            <a:r>
              <a:rPr lang="uk-UA" sz="2000" dirty="0"/>
              <a:t>Насоси</a:t>
            </a:r>
          </a:p>
        </p:txBody>
      </p:sp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86CC6722-E194-179D-A40B-F2B0F72771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8561" y="1720347"/>
            <a:ext cx="2462645" cy="1014735"/>
          </a:xfrm>
        </p:spPr>
        <p:txBody>
          <a:bodyPr>
            <a:noAutofit/>
          </a:bodyPr>
          <a:lstStyle/>
          <a:p>
            <a:r>
              <a:rPr lang="uk-UA" sz="2000" dirty="0"/>
              <a:t>Трубопроводи і допоміжні механізми</a:t>
            </a:r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C0D559CA-1D3C-E2F6-4C0A-76379AE811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47189" y="2842269"/>
            <a:ext cx="2462645" cy="2380239"/>
          </a:xfrm>
        </p:spPr>
        <p:txBody>
          <a:bodyPr>
            <a:noAutofit/>
          </a:bodyPr>
          <a:lstStyle/>
          <a:p>
            <a:r>
              <a:rPr lang="uk-UA" sz="1600" dirty="0"/>
              <a:t>Ці компоненти забезпечують транспортування води від джерела до точки відведення. Вони включають трубопроводи, клапани та інші механізми, які сприяють оптимальному потоку води.</a:t>
            </a:r>
          </a:p>
        </p:txBody>
      </p:sp>
      <p:pic>
        <p:nvPicPr>
          <p:cNvPr id="13" name="Picture 8" descr="Насоси ґрунтові, шламові, піскові ціна, насос (занурювальний) для грунтових  вод купити, піскові (шламовий, грунтової) промисловий насос ціни обладнання  :: Епос">
            <a:extLst>
              <a:ext uri="{FF2B5EF4-FFF2-40B4-BE49-F238E27FC236}">
                <a16:creationId xmlns:a16="http://schemas.microsoft.com/office/drawing/2014/main" id="{F6E53088-4BDC-364E-E472-E41FC951913F}"/>
              </a:ext>
            </a:extLst>
          </p:cNvPr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0" r="10160"/>
          <a:stretch>
            <a:fillRect/>
          </a:stretch>
        </p:blipFill>
        <p:spPr bwMode="auto">
          <a:xfrm>
            <a:off x="5341938" y="1154113"/>
            <a:ext cx="3802062" cy="449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028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AAFF8E-883A-6980-63E4-5029F6944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9025" y="549276"/>
            <a:ext cx="4927731" cy="1466337"/>
          </a:xfrm>
        </p:spPr>
        <p:txBody>
          <a:bodyPr/>
          <a:lstStyle/>
          <a:p>
            <a:r>
              <a:rPr lang="uk-UA" dirty="0"/>
              <a:t>Вентиляційні Установки</a:t>
            </a:r>
            <a:endParaRPr lang="en-GB" dirty="0"/>
          </a:p>
        </p:txBody>
      </p:sp>
      <p:pic>
        <p:nvPicPr>
          <p:cNvPr id="1026" name="Picture 2" descr="Zitron_Ukraine_Ventilation_system_Tunnels_a">
            <a:extLst>
              <a:ext uri="{FF2B5EF4-FFF2-40B4-BE49-F238E27FC236}">
                <a16:creationId xmlns:a16="http://schemas.microsoft.com/office/drawing/2014/main" id="{60D21FA2-E4DF-76EF-323C-8E20DFFFA6DD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8" r="1750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CFCDA5-42B0-734B-10F6-CE09AC6B3314}"/>
              </a:ext>
            </a:extLst>
          </p:cNvPr>
          <p:cNvSpPr txBox="1"/>
          <p:nvPr/>
        </p:nvSpPr>
        <p:spPr>
          <a:xfrm>
            <a:off x="3819517" y="2985631"/>
            <a:ext cx="4572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Вентиляційні установки — це системи обладнання, призначені для забезпечення повітрообміну в приміщеннях, тобто для постачання свіжого повітря та видалення забрудненого. Вони підтримують комфортний мікроклімат і безпеку, видаляючи надлишок вологи, пилу, газів, запахів та інших шкідливих речовин з повітря.</a:t>
            </a:r>
          </a:p>
        </p:txBody>
      </p:sp>
    </p:spTree>
    <p:extLst>
      <p:ext uri="{BB962C8B-B14F-4D97-AF65-F5344CB8AC3E}">
        <p14:creationId xmlns:p14="http://schemas.microsoft.com/office/powerpoint/2010/main" val="26616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5A2278-56B5-0572-22BF-DD715DA46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Огляд та Принципи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5B9776-6EEE-5D66-3116-755D673191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3146" y="3215968"/>
            <a:ext cx="4635104" cy="2301966"/>
          </a:xfrm>
        </p:spPr>
        <p:txBody>
          <a:bodyPr>
            <a:noAutofit/>
          </a:bodyPr>
          <a:lstStyle/>
          <a:p>
            <a:r>
              <a:rPr lang="uk-UA" sz="1800" dirty="0"/>
              <a:t>Вентиляційні установки забезпечують циркуляцію повітря в приміщенні для контролю температури і вологості. Вони складаються з фільтрів, вентиляторів і каналів. Дії системи залежать від встановлених параметрів і конкретної конструкції. Якість повітря покращується за допомогою очищення і циркуляції.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ADABFE4-EAA2-57D8-D9FE-079D07DB68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5327" y="2593258"/>
            <a:ext cx="4635104" cy="360000"/>
          </a:xfrm>
        </p:spPr>
        <p:txBody>
          <a:bodyPr>
            <a:noAutofit/>
          </a:bodyPr>
          <a:lstStyle/>
          <a:p>
            <a:r>
              <a:rPr lang="uk-UA" sz="1800"/>
              <a:t>ОСНОВИ РОБОТИ ТА КОМПОНЕНТИ</a:t>
            </a:r>
          </a:p>
        </p:txBody>
      </p:sp>
      <p:pic>
        <p:nvPicPr>
          <p:cNvPr id="3074" name="Picture 2" descr="Zitron_Ukraine_Mining_Ventilation">
            <a:extLst>
              <a:ext uri="{FF2B5EF4-FFF2-40B4-BE49-F238E27FC236}">
                <a16:creationId xmlns:a16="http://schemas.microsoft.com/office/drawing/2014/main" id="{685F33AA-A61C-0C29-F62D-D841C46C14F4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0" r="2626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12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Місце для зображення 7">
            <a:extLst>
              <a:ext uri="{FF2B5EF4-FFF2-40B4-BE49-F238E27FC236}">
                <a16:creationId xmlns:a16="http://schemas.microsoft.com/office/drawing/2014/main" id="{916C67EA-6790-EA3E-3D66-D18C43025DB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7813" b="7813"/>
          <a:stretch>
            <a:fillRect/>
          </a:stretch>
        </p:blipFill>
        <p:spPr/>
      </p:pic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54CEE05-C10F-3AB6-F18A-8DDA436E26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81888" y="1340629"/>
            <a:ext cx="3757928" cy="1791756"/>
          </a:xfrm>
        </p:spPr>
        <p:txBody>
          <a:bodyPr>
            <a:normAutofit fontScale="47500" lnSpcReduction="20000"/>
          </a:bodyPr>
          <a:lstStyle/>
          <a:p>
            <a:r>
              <a:rPr lang="uk-UA" dirty="0"/>
              <a:t>Централізовані вентиляційні установки управляють </a:t>
            </a:r>
            <a:r>
              <a:rPr lang="uk-UA" dirty="0" err="1"/>
              <a:t>повітрообігом</a:t>
            </a:r>
            <a:r>
              <a:rPr lang="uk-UA" dirty="0"/>
              <a:t> у всьому об'ємі. Вони ефективні для одночасного кондиціювання багатьох приміщень. Вимоги до монтажу можуть бути вищими.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42C0FF2-1A70-E35A-209A-0847B93267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uk-UA" sz="1800" dirty="0"/>
              <a:t>ЦЕНТРАЛІЗОВАНІ СИСТЕМИ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EC6A315-5E81-ACD9-A49B-6C7258712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47500" lnSpcReduction="20000"/>
          </a:bodyPr>
          <a:lstStyle/>
          <a:p>
            <a:r>
              <a:rPr lang="uk-UA" dirty="0"/>
              <a:t>Локальні системи забезпечують вентиляцію у конкретних зонах. Вони зазвичай використовуються для додаткової вентиляції там, де централізовані установки недоступні. Зазвичай вони легкі в монтажу і обслуговуванні.</a:t>
            </a:r>
          </a:p>
        </p:txBody>
      </p:sp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4D2796F0-EE79-861A-19BD-F096660C10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r>
              <a:rPr lang="uk-UA" sz="1800" dirty="0"/>
              <a:t>ЛОКАЛЬНІ СИСТЕМИ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0F1CBA7-9F48-A07A-BBAE-E317ED50F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8" y="252660"/>
            <a:ext cx="4158852" cy="2879725"/>
          </a:xfrm>
        </p:spPr>
        <p:txBody>
          <a:bodyPr/>
          <a:lstStyle/>
          <a:p>
            <a:r>
              <a:rPr lang="uk-UA" dirty="0"/>
              <a:t>Типи Установок</a:t>
            </a:r>
          </a:p>
        </p:txBody>
      </p:sp>
    </p:spTree>
    <p:extLst>
      <p:ext uri="{BB962C8B-B14F-4D97-AF65-F5344CB8AC3E}">
        <p14:creationId xmlns:p14="http://schemas.microsoft.com/office/powerpoint/2010/main" val="315644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C660B10-D622-7696-9B8F-A29742AFB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1" y="688288"/>
            <a:ext cx="3325091" cy="1582964"/>
          </a:xfrm>
        </p:spPr>
        <p:txBody>
          <a:bodyPr/>
          <a:lstStyle/>
          <a:p>
            <a:r>
              <a:rPr lang="uk-UA" sz="3600" dirty="0"/>
              <a:t>Пневматичне Обладнання</a:t>
            </a:r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34E2EC-7405-2A62-940B-47EB7719F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8</a:t>
            </a:fld>
            <a:endParaRPr lang="en-US"/>
          </a:p>
        </p:txBody>
      </p:sp>
      <p:pic>
        <p:nvPicPr>
          <p:cNvPr id="5122" name="Picture 2" descr="Застосування Гвинтових Компресорів">
            <a:extLst>
              <a:ext uri="{FF2B5EF4-FFF2-40B4-BE49-F238E27FC236}">
                <a16:creationId xmlns:a16="http://schemas.microsoft.com/office/drawing/2014/main" id="{C57AB6DD-A79E-393E-B2F4-8A51DFD87E20}"/>
              </a:ext>
            </a:extLst>
          </p:cNvPr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8" r="2777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193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77A871-FCE0-F69A-D943-BF366245E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00" y="455906"/>
            <a:ext cx="5745956" cy="2069086"/>
          </a:xfrm>
        </p:spPr>
        <p:txBody>
          <a:bodyPr/>
          <a:lstStyle/>
          <a:p>
            <a:r>
              <a:rPr lang="uk-UA"/>
              <a:t>Основні Компоненти</a:t>
            </a:r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8AB5FC45-5ADD-623C-2B86-4A604B9B3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9</a:t>
            </a:fld>
            <a:endParaRPr lang="en-US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82C8A2A-437F-5F52-FF95-511D40C54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2199" y="2701414"/>
            <a:ext cx="2462645" cy="2380243"/>
          </a:xfrm>
        </p:spPr>
        <p:txBody>
          <a:bodyPr>
            <a:noAutofit/>
          </a:bodyPr>
          <a:lstStyle/>
          <a:p>
            <a:r>
              <a:rPr lang="ru-RU" sz="1600"/>
              <a:t>Компресори стискають повітря для зберігання в резервуарах. Вони забезпечують стабільну енергію для пневматичних систем, які використовуються в промислових і будівельних секторах для різних завдань.</a:t>
            </a:r>
            <a:endParaRPr lang="uk-UA" sz="1600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9CFB656-7568-C8CB-058F-C6B0EA3A4B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700" y="1922319"/>
            <a:ext cx="2462645" cy="602673"/>
          </a:xfrm>
        </p:spPr>
        <p:txBody>
          <a:bodyPr>
            <a:noAutofit/>
          </a:bodyPr>
          <a:lstStyle/>
          <a:p>
            <a:r>
              <a:rPr lang="uk-UA" sz="2800"/>
              <a:t>Компресори і Резервуари</a:t>
            </a:r>
          </a:p>
        </p:txBody>
      </p:sp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57DAD8E2-7886-B199-CDE9-C8C5F6D69D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64166" y="1922319"/>
            <a:ext cx="2462645" cy="602673"/>
          </a:xfrm>
        </p:spPr>
        <p:txBody>
          <a:bodyPr>
            <a:noAutofit/>
          </a:bodyPr>
          <a:lstStyle/>
          <a:p>
            <a:r>
              <a:rPr lang="uk-UA" sz="2800"/>
              <a:t>Клапани і Роз'ємне Обладнання</a:t>
            </a:r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6BDA697A-8C73-F986-6B7C-889552C60A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58665" y="2701414"/>
            <a:ext cx="2462645" cy="2380239"/>
          </a:xfrm>
        </p:spPr>
        <p:txBody>
          <a:bodyPr>
            <a:normAutofit/>
          </a:bodyPr>
          <a:lstStyle/>
          <a:p>
            <a:r>
              <a:rPr lang="uk-UA" sz="1600"/>
              <a:t>Клапани контролюють потік повітря, а роз'ємне обладнання забезпечує з'єднання між різними компонентами системи. Вони сприяють безперервній роботі і безпеці всіх пневматичних процесів.</a:t>
            </a:r>
          </a:p>
        </p:txBody>
      </p:sp>
      <p:pic>
        <p:nvPicPr>
          <p:cNvPr id="9" name="Місце для зображення 8">
            <a:extLst>
              <a:ext uri="{FF2B5EF4-FFF2-40B4-BE49-F238E27FC236}">
                <a16:creationId xmlns:a16="http://schemas.microsoft.com/office/drawing/2014/main" id="{D3BFE3CE-46E3-1910-8CEF-7FDC0C040D02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 l="26072" r="260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4711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1236</Words>
  <Application>Microsoft Office PowerPoint</Application>
  <PresentationFormat>Екран (4:3)</PresentationFormat>
  <Paragraphs>128</Paragraphs>
  <Slides>30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30</vt:i4>
      </vt:variant>
    </vt:vector>
  </HeadingPairs>
  <TitlesOfParts>
    <vt:vector size="36" baseType="lpstr">
      <vt:lpstr>Aptos</vt:lpstr>
      <vt:lpstr>Arial</vt:lpstr>
      <vt:lpstr>Calibri</vt:lpstr>
      <vt:lpstr>Roboto</vt:lpstr>
      <vt:lpstr>Times New Roman</vt:lpstr>
      <vt:lpstr>Office Theme</vt:lpstr>
      <vt:lpstr>Презентація PowerPoint</vt:lpstr>
      <vt:lpstr>Водовідливні установки</vt:lpstr>
      <vt:lpstr>Типи та призначення</vt:lpstr>
      <vt:lpstr>Ключові компоненти</vt:lpstr>
      <vt:lpstr>Вентиляційні Установки</vt:lpstr>
      <vt:lpstr>Огляд та Принципи</vt:lpstr>
      <vt:lpstr>Типи Установок</vt:lpstr>
      <vt:lpstr>Пневматичне Обладнання</vt:lpstr>
      <vt:lpstr>Основні Компоненти</vt:lpstr>
      <vt:lpstr>Способи водовідливу в кар’єрах</vt:lpstr>
      <vt:lpstr>Вступ</vt:lpstr>
      <vt:lpstr>Функції Водовідливу</vt:lpstr>
      <vt:lpstr>Презентація PowerPoint</vt:lpstr>
      <vt:lpstr>Завдання систем водовідливу</vt:lpstr>
      <vt:lpstr>Методи водовідливу в кар'єрах</vt:lpstr>
      <vt:lpstr>Дренажні системи</vt:lpstr>
      <vt:lpstr>Пунктуальне відкачування</vt:lpstr>
      <vt:lpstr>Кільцевий водовідлив</vt:lpstr>
      <vt:lpstr>Відкритий та закритий водовідлив</vt:lpstr>
      <vt:lpstr>Фактори, що впливають на вибір методу</vt:lpstr>
      <vt:lpstr>Переваги та недоліки кожного методу</vt:lpstr>
      <vt:lpstr>Сучасні технології у водовідливі</vt:lpstr>
      <vt:lpstr>Приклади реальних проектів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Volodymyr Shlapak</dc:creator>
  <cp:keywords/>
  <dc:description>generated using python-pptx</dc:description>
  <cp:lastModifiedBy>Volodymyr Shlapak</cp:lastModifiedBy>
  <cp:revision>1</cp:revision>
  <dcterms:created xsi:type="dcterms:W3CDTF">2013-01-27T09:14:16Z</dcterms:created>
  <dcterms:modified xsi:type="dcterms:W3CDTF">2024-10-26T09:05:43Z</dcterms:modified>
  <cp:category/>
</cp:coreProperties>
</file>