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9" r:id="rId7"/>
    <p:sldId id="259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56" autoAdjust="0"/>
    <p:restoredTop sz="94660"/>
  </p:normalViewPr>
  <p:slideViewPr>
    <p:cSldViewPr snapToGrid="0">
      <p:cViewPr varScale="1">
        <p:scale>
          <a:sx n="73" d="100"/>
          <a:sy n="73" d="100"/>
        </p:scale>
        <p:origin x="3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ÐµÐ¾Ð´ÐµÐ·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26798" cy="68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26971" y="195943"/>
            <a:ext cx="9098416" cy="1907177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Складання каталогів координат і висот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9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Ð°ÑÑÐ¸Ð½ÐºÐ¸ Ð¿Ð¾ Ð·Ð°Ð¿ÑÐ¾ÑÑ Ð³ÐµÐ¾Ð´ÐµÐ·Ð¸ÑÐ½Ñ Ð·Ð½Ð°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3" y="187643"/>
            <a:ext cx="10689772" cy="65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89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6" y="1580607"/>
            <a:ext cx="11638161" cy="515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5297" y="330319"/>
            <a:ext cx="1095973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dirty="0" err="1" smtClean="0"/>
              <a:t>Найпростіши</a:t>
            </a:r>
            <a:r>
              <a:rPr lang="uk-UA" sz="2400" dirty="0" smtClean="0"/>
              <a:t> умовні знаки які використовуються при складанні планів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07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Ð³ÐµÐ¾Ð´ÐµÐ·Ñ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86012" cy="49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600" y="5244353"/>
            <a:ext cx="11452412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/>
              <a:t>Каталоги координат висот (маркшейдерських мереж)із схемами їх розташування складають у потрібній кількості </a:t>
            </a:r>
            <a:r>
              <a:rPr lang="uk-UA" sz="2000" dirty="0" err="1" smtClean="0"/>
              <a:t>примірників,що</a:t>
            </a:r>
            <a:r>
              <a:rPr lang="uk-UA" sz="2000" dirty="0" smtClean="0"/>
              <a:t> визначаються технічним проектом.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659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ÐÐ°ÑÑÐ¸Ð½ÐºÐ¸ Ð¿Ð¾ Ð·Ð°Ð¿ÑÐ¾ÑÑ ÑÑÐµÐ¼Ð° ÑÐ¾Ð´ÑÐ² Ð½ÑÐ²ÐµÐ»ÑÐ²Ð°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753" y="3904220"/>
            <a:ext cx="5833612" cy="283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buklib.net/image/63/image0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776" y="957913"/>
            <a:ext cx="3626224" cy="294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Ð°ÑÑÐ¸Ð½ÐºÐ¸ Ð¿Ð¾ Ð·Ð°Ð¿ÑÐ¾ÑÑ ÑÐ¾Ð´ÑÐ² Ð½ÑÐ²ÐµÐ»ÑÐ²Ð°Ð½Ð½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32491" cy="51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42664" y="266003"/>
            <a:ext cx="3607758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 smtClean="0"/>
              <a:t>Схеми </a:t>
            </a:r>
            <a:r>
              <a:rPr lang="uk-UA" b="1" dirty="0"/>
              <a:t>ходів нівелювання.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00912" y="5367846"/>
            <a:ext cx="4076757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b="1" dirty="0"/>
              <a:t>Список висот пунктів </a:t>
            </a:r>
            <a:r>
              <a:rPr lang="uk-UA" b="1" dirty="0" err="1"/>
              <a:t>нівелювння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87810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ki.com.ua/files/uploads/images/Shema_nivelirnoj_merez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3" y="0"/>
            <a:ext cx="11554477" cy="679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75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Ðº ÑÐ¾Ð·Ð´Ð°ÑÑ ÐºÐ°ÑÐ°Ð»Ð¾Ð³ ÐºÐ¾Ð¾ÑÐ´Ð¸Ð½Ð°Ñ - Ð¼Ð°ÐºÐµÑ Ð¾ÑÑÐµÑ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994" y="840867"/>
            <a:ext cx="7829006" cy="601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¾Ð½ÑÑÑ Ð½Ð° ÐºÐ°ÑÑÐµ ÐÐÐ¡ Mapinf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0185" cy="432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63092" y="66491"/>
            <a:ext cx="60960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dirty="0" err="1"/>
              <a:t>Створюємо</a:t>
            </a:r>
            <a:r>
              <a:rPr lang="ru-RU" sz="2000" dirty="0"/>
              <a:t> в </a:t>
            </a:r>
            <a:r>
              <a:rPr lang="ru-RU" sz="2000" dirty="0" err="1"/>
              <a:t>MapInfo</a:t>
            </a:r>
            <a:r>
              <a:rPr lang="ru-RU" sz="2000" dirty="0"/>
              <a:t> каталог координат </a:t>
            </a:r>
            <a:r>
              <a:rPr lang="ru-RU" sz="2000" dirty="0" err="1"/>
              <a:t>штатними</a:t>
            </a:r>
            <a:r>
              <a:rPr lang="ru-RU" sz="2000" dirty="0"/>
              <a:t> </a:t>
            </a:r>
            <a:r>
              <a:rPr lang="ru-RU" sz="2000" dirty="0" err="1"/>
              <a:t>засобами</a:t>
            </a:r>
            <a:endParaRPr lang="ru-RU" sz="2000" dirty="0"/>
          </a:p>
        </p:txBody>
      </p:sp>
      <p:pic>
        <p:nvPicPr>
          <p:cNvPr id="3084" name="Picture 12" descr="ÐÐ°ÑÑÐ¸Ð½ÐºÐ¸ Ð¿Ð¾ Ð·Ð°Ð¿ÑÐ¾ÑÑ ÐºÐ¾Ð¼Ð¿ÑÑÑÐµÑ ÑÐ¾ÑÐ¾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44" y="437170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94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Ð°ÑÑÐ¸Ð½ÐºÐ¸ Ð¿Ð¾ Ð·Ð°Ð¿ÑÐ¾ÑÑ Ð³ÐµÐ¾Ð´ÐµÐ·Ð¸ÑÑ Ð½Ð° ÐºÐ°ÑÑÐµÑ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808"/>
            <a:ext cx="12798570" cy="576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817" y="872065"/>
            <a:ext cx="9048795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7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 </a:t>
            </a:r>
            <a:endParaRPr lang="ru-RU" sz="7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³ÐµÐ¾Ð´ÐµÐ·Ð¸Ñ ÑÐ¾Ð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017" y="-182880"/>
            <a:ext cx="14251577" cy="7236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17566" y="0"/>
            <a:ext cx="8961119" cy="3931919"/>
          </a:xfrm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chemeClr val="bg1"/>
                </a:solidFill>
              </a:rPr>
              <a:t>Катало́г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координа́т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пу́нктів</a:t>
            </a:r>
            <a:r>
              <a:rPr lang="ru-RU" sz="2800" dirty="0">
                <a:solidFill>
                  <a:schemeClr val="bg1"/>
                </a:solidFill>
              </a:rPr>
              <a:t> — список координат </a:t>
            </a:r>
            <a:r>
              <a:rPr lang="ru-RU" sz="2800" dirty="0" err="1">
                <a:solidFill>
                  <a:schemeClr val="bg1"/>
                </a:solidFill>
              </a:rPr>
              <a:t>пунктів</a:t>
            </a:r>
            <a:r>
              <a:rPr lang="ru-RU" sz="2800" dirty="0">
                <a:solidFill>
                  <a:schemeClr val="bg1"/>
                </a:solidFill>
              </a:rPr>
              <a:t> </a:t>
            </a:r>
            <a:r>
              <a:rPr lang="ru-RU" sz="2800" dirty="0" err="1">
                <a:solidFill>
                  <a:schemeClr val="bg1"/>
                </a:solidFill>
              </a:rPr>
              <a:t>геодезичної</a:t>
            </a:r>
            <a:r>
              <a:rPr lang="ru-RU" sz="2800" dirty="0">
                <a:solidFill>
                  <a:schemeClr val="bg1"/>
                </a:solidFill>
              </a:rPr>
              <a:t>, </a:t>
            </a:r>
            <a:r>
              <a:rPr lang="ru-RU" sz="2800" dirty="0" err="1">
                <a:solidFill>
                  <a:schemeClr val="bg1"/>
                </a:solidFill>
              </a:rPr>
              <a:t>опорної</a:t>
            </a:r>
            <a:r>
              <a:rPr lang="ru-RU" sz="2800" dirty="0">
                <a:solidFill>
                  <a:schemeClr val="bg1"/>
                </a:solidFill>
              </a:rPr>
              <a:t> і </a:t>
            </a:r>
            <a:r>
              <a:rPr lang="ru-RU" sz="2800" dirty="0" err="1" smtClean="0">
                <a:solidFill>
                  <a:schemeClr val="bg1"/>
                </a:solidFill>
              </a:rPr>
              <a:t>знімальної</a:t>
            </a:r>
            <a:r>
              <a:rPr lang="ru-RU" sz="2800" dirty="0">
                <a:solidFill>
                  <a:schemeClr val="bg1"/>
                </a:solidFill>
              </a:rPr>
              <a:t> </a:t>
            </a:r>
            <a:r>
              <a:rPr lang="ru-RU" sz="2800" dirty="0" err="1">
                <a:solidFill>
                  <a:schemeClr val="bg1"/>
                </a:solidFill>
              </a:rPr>
              <a:t>маркшейдерських</a:t>
            </a:r>
            <a:r>
              <a:rPr lang="ru-RU" sz="2800" dirty="0">
                <a:solidFill>
                  <a:schemeClr val="bg1"/>
                </a:solidFill>
              </a:rPr>
              <a:t> мереж, у </a:t>
            </a:r>
            <a:r>
              <a:rPr lang="ru-RU" sz="2800" dirty="0" err="1">
                <a:solidFill>
                  <a:schemeClr val="bg1"/>
                </a:solidFill>
              </a:rPr>
              <a:t>якому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вказуються</a:t>
            </a:r>
            <a:r>
              <a:rPr lang="ru-RU" sz="2800" dirty="0">
                <a:solidFill>
                  <a:schemeClr val="bg1"/>
                </a:solidFill>
              </a:rPr>
              <a:t>: </a:t>
            </a:r>
            <a:r>
              <a:rPr lang="ru-RU" sz="2800" dirty="0" err="1">
                <a:solidFill>
                  <a:schemeClr val="bg1"/>
                </a:solidFill>
              </a:rPr>
              <a:t>назва</a:t>
            </a:r>
            <a:r>
              <a:rPr lang="ru-RU" sz="2800" dirty="0">
                <a:solidFill>
                  <a:schemeClr val="bg1"/>
                </a:solidFill>
              </a:rPr>
              <a:t> і </a:t>
            </a:r>
            <a:r>
              <a:rPr lang="ru-RU" sz="2800" dirty="0" err="1">
                <a:solidFill>
                  <a:schemeClr val="bg1"/>
                </a:solidFill>
              </a:rPr>
              <a:t>клас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пунктів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прямокутні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координати</a:t>
            </a:r>
            <a:r>
              <a:rPr lang="ru-RU" sz="2800" dirty="0">
                <a:solidFill>
                  <a:schemeClr val="bg1"/>
                </a:solidFill>
              </a:rPr>
              <a:t> і </a:t>
            </a:r>
            <a:r>
              <a:rPr lang="ru-RU" sz="2800" dirty="0" err="1">
                <a:solidFill>
                  <a:schemeClr val="bg1"/>
                </a:solidFill>
              </a:rPr>
              <a:t>висоти</a:t>
            </a:r>
            <a:r>
              <a:rPr lang="ru-RU" sz="2800" dirty="0">
                <a:solidFill>
                  <a:schemeClr val="bg1"/>
                </a:solidFill>
              </a:rPr>
              <a:t>, </a:t>
            </a:r>
            <a:r>
              <a:rPr lang="ru-RU" sz="2800" dirty="0" err="1" smtClean="0">
                <a:solidFill>
                  <a:schemeClr val="bg1"/>
                </a:solidFill>
              </a:rPr>
              <a:t>дирекційні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кути і </a:t>
            </a:r>
            <a:r>
              <a:rPr lang="ru-RU" sz="2800" dirty="0" err="1">
                <a:solidFill>
                  <a:schemeClr val="bg1"/>
                </a:solidFill>
              </a:rPr>
              <a:t>відстані</a:t>
            </a:r>
            <a:r>
              <a:rPr lang="ru-RU" sz="2800" dirty="0">
                <a:solidFill>
                  <a:schemeClr val="bg1"/>
                </a:solidFill>
              </a:rPr>
              <a:t> до </a:t>
            </a:r>
            <a:r>
              <a:rPr lang="ru-RU" sz="2800" dirty="0" err="1">
                <a:solidFill>
                  <a:schemeClr val="bg1"/>
                </a:solidFill>
              </a:rPr>
              <a:t>суміжних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пунктів</a:t>
            </a:r>
            <a:r>
              <a:rPr lang="ru-RU" sz="2800" dirty="0">
                <a:solidFill>
                  <a:schemeClr val="bg1"/>
                </a:solidFill>
              </a:rPr>
              <a:t>; </a:t>
            </a:r>
            <a:r>
              <a:rPr lang="ru-RU" sz="2800" dirty="0" err="1">
                <a:solidFill>
                  <a:schemeClr val="bg1"/>
                </a:solidFill>
              </a:rPr>
              <a:t>супроводжується</a:t>
            </a:r>
            <a:r>
              <a:rPr lang="ru-RU" sz="2800" dirty="0">
                <a:solidFill>
                  <a:schemeClr val="bg1"/>
                </a:solidFill>
              </a:rPr>
              <a:t> схемою </a:t>
            </a:r>
            <a:r>
              <a:rPr lang="ru-RU" sz="2800" dirty="0" err="1">
                <a:solidFill>
                  <a:schemeClr val="bg1"/>
                </a:solidFill>
              </a:rPr>
              <a:t>мережі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пунктів</a:t>
            </a:r>
            <a:r>
              <a:rPr lang="ru-RU" sz="2800" dirty="0">
                <a:solidFill>
                  <a:schemeClr val="bg1"/>
                </a:solidFill>
              </a:rPr>
              <a:t> і абрисами </a:t>
            </a:r>
            <a:r>
              <a:rPr lang="ru-RU" sz="2800" dirty="0" err="1">
                <a:solidFill>
                  <a:schemeClr val="bg1"/>
                </a:solidFill>
              </a:rPr>
              <a:t>їхнього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розташування</a:t>
            </a:r>
            <a:r>
              <a:rPr lang="ru-RU" sz="2800" dirty="0">
                <a:solidFill>
                  <a:schemeClr val="bg1"/>
                </a:solidFill>
              </a:rPr>
              <a:t> на </a:t>
            </a:r>
            <a:r>
              <a:rPr lang="ru-RU" sz="2800" dirty="0" err="1">
                <a:solidFill>
                  <a:schemeClr val="bg1"/>
                </a:solidFill>
              </a:rPr>
              <a:t>місцевості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52" name="Picture 4" descr="ÐÐµÐ¾Ð´ÐµÐ·Ð¸Ñ Ð¸ ÐºÐ°Ð´Ð°ÑÑÑ Ð² Ð¡ÐµÐ²Ð°ÑÑÐ¾Ð¿Ð¾Ð»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63" y="3677421"/>
            <a:ext cx="4362994" cy="260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94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³ÐµÐ¾Ð´ÐµÐ·Ð¸Ñ ÑÐ¾Ð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326" y="-209006"/>
            <a:ext cx="14251577" cy="7236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52416"/>
            <a:ext cx="9427618" cy="5784912"/>
          </a:xfr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Каталог координат і висот пунктів складають окремо в державній і місцевій системі координат. Вони вмішують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chemeClr val="bg1"/>
                </a:solidFill>
              </a:rPr>
              <a:t>Обкладинку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chemeClr val="bg1"/>
                </a:solidFill>
              </a:rPr>
              <a:t>Титульну сторінку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chemeClr val="bg1"/>
                </a:solidFill>
              </a:rPr>
              <a:t>Зміст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chemeClr val="bg1"/>
                </a:solidFill>
              </a:rPr>
              <a:t>Пояснення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chemeClr val="bg1"/>
                </a:solidFill>
              </a:rPr>
              <a:t>Малюнки типів центрів і реперів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chemeClr val="bg1"/>
                </a:solidFill>
              </a:rPr>
              <a:t>Список координат і висот пунктів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chemeClr val="bg1"/>
                </a:solidFill>
              </a:rPr>
              <a:t>Список висот пунктів які не мають координат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chemeClr val="bg1"/>
                </a:solidFill>
              </a:rPr>
              <a:t>Схеми планової маркшейдерської мережі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chemeClr val="bg1"/>
                </a:solidFill>
              </a:rPr>
              <a:t>Аркуш реєстрів змін…</a:t>
            </a:r>
          </a:p>
          <a:p>
            <a:pPr marL="0" indent="0">
              <a:buNone/>
            </a:pPr>
            <a:endParaRPr lang="uk-UA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-691978"/>
            <a:ext cx="11189925" cy="23972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Малюнки типів  центрів і реперів які є включені в каталог координат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1.bp.blogspot.com/-_WF64TEcrg4/WhBnJF2K2YI/AAAAAAAACWc/doBbHxfTtKM7XoNaWijmfAvNCxQCQIiVwCLcBGAs/s1600/DSC03348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0" y="3705107"/>
            <a:ext cx="1937702" cy="145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1.bp.blogspot.com/-Yib1wOVkJ7o/WgoQGazeV5I/AAAAAAAACTc/EQYRJRpeKPUwJtoz2tniPHoNp-WEE29rgCLcBGAs/s1600/IMG_73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04" y="969717"/>
            <a:ext cx="1927924" cy="257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thumb/7/72/Arpentage.jpg/220px-Arpent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49" y="978042"/>
            <a:ext cx="209550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Ð¼Ð°Ð»ÑÐ½ÐºÐ¸ ÑÐ¸Ð¿ÑÐ² ÑÐµÐ½ÑÑÑÐ² ÑÐµÐ¿ÐµÑÑÐ²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4" b="13913"/>
          <a:stretch/>
        </p:blipFill>
        <p:spPr bwMode="auto">
          <a:xfrm>
            <a:off x="8185623" y="969717"/>
            <a:ext cx="3082538" cy="21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Ð°ÑÑÐ¸Ð½ÐºÐ¸ Ð¿Ð¾ Ð·Ð°Ð¿ÑÐ¾ÑÑ Ð¼Ð°Ð»ÑÐ½ÐºÐ¸ ÑÐ¸Ð¿ÑÐ² ÑÐµÐ½ÑÑÑÐ² ÑÐµÐ¿ÐµÑÑÐ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71" y="969717"/>
            <a:ext cx="2741348" cy="205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50" y="3705107"/>
            <a:ext cx="3082538" cy="231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ÐÐ°ÑÑÐ¸Ð½ÐºÐ¸ Ð¿Ð¾ Ð·Ð°Ð¿ÑÐ¾ÑÑ Ð¼Ð°Ð»ÑÐ½ÐºÐ¸ ÑÐ¸Ð¿ÑÐ² ÑÐµÐ½ÑÑÑÐ² ÑÐµÐ¿ÐµÑÑÐ²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04" y="5266171"/>
            <a:ext cx="1970653" cy="147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89289" y="3705107"/>
            <a:ext cx="2284847" cy="30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ÐÐ°ÑÑÐ¸Ð½ÐºÐ¸ Ð¿Ð¾ Ð·Ð°Ð¿ÑÐ¾ÑÑ Ð¼Ð°Ð»ÑÐ½ÐºÐ¸ ÑÐ¸Ð¿ÑÐ² ÑÐµÐ½ÑÑÑÐ² ÑÐµÐ¿ÐµÑÑÐ²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905" y="3710103"/>
            <a:ext cx="3403666" cy="197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92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91861" y="5727336"/>
            <a:ext cx="3905796" cy="94052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Конструкція</a:t>
            </a:r>
            <a:r>
              <a:rPr lang="ru-RU" dirty="0" smtClean="0"/>
              <a:t> </a:t>
            </a:r>
            <a:r>
              <a:rPr lang="ru-RU" dirty="0" err="1"/>
              <a:t>опорної</a:t>
            </a:r>
            <a:r>
              <a:rPr lang="ru-RU" dirty="0"/>
              <a:t> </a:t>
            </a:r>
            <a:r>
              <a:rPr lang="ru-RU" dirty="0" err="1"/>
              <a:t>мережі</a:t>
            </a:r>
            <a:r>
              <a:rPr lang="ru-RU" dirty="0"/>
              <a:t> </a:t>
            </a:r>
            <a:r>
              <a:rPr lang="ru-RU" dirty="0" err="1"/>
              <a:t>кар’єра</a:t>
            </a:r>
            <a:r>
              <a:rPr lang="ru-RU" dirty="0"/>
              <a:t> при концентричному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гірничих</a:t>
            </a:r>
            <a:r>
              <a:rPr lang="ru-RU" dirty="0"/>
              <a:t> </a:t>
            </a:r>
            <a:r>
              <a:rPr lang="ru-RU" dirty="0" err="1"/>
              <a:t>робіт</a:t>
            </a:r>
            <a:r>
              <a:rPr lang="ru-RU" dirty="0"/>
              <a:t> </a:t>
            </a:r>
          </a:p>
        </p:txBody>
      </p:sp>
      <p:pic>
        <p:nvPicPr>
          <p:cNvPr id="1036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893" y="3042306"/>
            <a:ext cx="4979368" cy="2659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demetra5.kiev.ua/images/catalog/Credo/dat_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1" y="2876995"/>
            <a:ext cx="4102916" cy="4102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ÐÐ°ÑÑÐ¸Ð½ÐºÐ¸ Ð¿Ð¾ Ð·Ð°Ð¿ÑÐ¾ÑÑ Ð°Ð±ÑÐ¸Ñ ÑÐ¾Ð·ÑÐ°ÑÑÐ²Ð°Ð½Ð½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6" y="-135467"/>
            <a:ext cx="4975224" cy="3177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50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ÐÐ°ÑÑÐ¸Ð½ÐºÐ¸ Ð¿Ð¾ Ð·Ð°Ð¿ÑÐ¾ÑÑ Ð³ÐµÐ¾Ð´ÐµÐ·Ñ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" y="2470683"/>
            <a:ext cx="11986169" cy="484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vashdom.ru/files/gost/old/25634-83/x00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69" y="1026980"/>
            <a:ext cx="6103031" cy="196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96000" y="374705"/>
            <a:ext cx="60960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/>
              <a:t>Список координат </a:t>
            </a:r>
            <a:r>
              <a:rPr lang="ru-RU" dirty="0" err="1"/>
              <a:t>пунктів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геодезичної</a:t>
            </a:r>
            <a:r>
              <a:rPr lang="ru-RU" dirty="0"/>
              <a:t> </a:t>
            </a:r>
            <a:r>
              <a:rPr lang="ru-RU" dirty="0" err="1"/>
              <a:t>мережі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19" y="368761"/>
            <a:ext cx="590757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Список координат </a:t>
            </a:r>
            <a:r>
              <a:rPr lang="ru-RU" dirty="0" err="1"/>
              <a:t>пунктів</a:t>
            </a:r>
            <a:r>
              <a:rPr lang="ru-RU" dirty="0"/>
              <a:t> </a:t>
            </a:r>
            <a:r>
              <a:rPr lang="ru-RU" dirty="0" err="1"/>
              <a:t>геодезичних</a:t>
            </a:r>
            <a:r>
              <a:rPr lang="ru-RU" dirty="0"/>
              <a:t> мереж </a:t>
            </a:r>
            <a:r>
              <a:rPr lang="ru-RU" dirty="0" err="1"/>
              <a:t>згущення</a:t>
            </a:r>
            <a:endParaRPr lang="ru-RU" dirty="0"/>
          </a:p>
        </p:txBody>
      </p:sp>
      <p:pic>
        <p:nvPicPr>
          <p:cNvPr id="6148" name="Picture 4" descr="http://www.vashdom.ru/files/gost/old/25634-83/x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" y="1089259"/>
            <a:ext cx="5898927" cy="160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4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26371" cy="4808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ÐÑÐ¸Ð¼ÐµÑ ÐºÐ°ÑÐ°Ð»Ð¾Ð³Ð° ÐºÐ¾Ð¾ÑÐ´Ð¸Ð½Ð°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16031" r="4839" b="5647"/>
          <a:stretch/>
        </p:blipFill>
        <p:spPr bwMode="auto">
          <a:xfrm>
            <a:off x="5598281" y="3382126"/>
            <a:ext cx="6750473" cy="3644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ochkov.net/images/2018/07/26/77301.text.39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02" y="3382126"/>
            <a:ext cx="4895064" cy="326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9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igitals.at.ua/_bl/0/s65760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6" y="0"/>
            <a:ext cx="4840786" cy="692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ÑÐ¿Ð¸ÑÐ¾Ðº ÐºÐ¾Ð¾ÑÐ´Ð¸Ð½Ð°Ñ Ñ Ð²Ð¸ÑÐ¾Ñ Ð¿ÑÐ½ÐºÑÑÐ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870" y="3752850"/>
            <a:ext cx="61912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ÑÐ¿Ð¸ÑÐ¾Ðº ÐºÐ¾Ð¾ÑÐ´Ð¸Ð½Ð°Ñ Ñ Ð²Ð¸ÑÐ¾Ñ Ð¿ÑÐ½ÐºÑÑÐ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" t="24121"/>
          <a:stretch/>
        </p:blipFill>
        <p:spPr bwMode="auto">
          <a:xfrm>
            <a:off x="5419906" y="0"/>
            <a:ext cx="6335214" cy="325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58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Ð°ÑÐºÑÐµÐ¹Ð´ÐµÑÑÐºÐ¾Ðµ Ð´ÐµÐ»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817" y="336177"/>
            <a:ext cx="7498080" cy="6025434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Каталог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пунктів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нівелювання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складають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окремо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вмішує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uk-UA" b="1" dirty="0" smtClean="0"/>
              <a:t>Обкладинку</a:t>
            </a:r>
          </a:p>
          <a:p>
            <a:r>
              <a:rPr lang="uk-UA" b="1" dirty="0" smtClean="0"/>
              <a:t>Титульну сторінку</a:t>
            </a:r>
          </a:p>
          <a:p>
            <a:r>
              <a:rPr lang="uk-UA" b="1" dirty="0" smtClean="0"/>
              <a:t>Зміст</a:t>
            </a:r>
          </a:p>
          <a:p>
            <a:r>
              <a:rPr lang="uk-UA" b="1" dirty="0" smtClean="0"/>
              <a:t>Пояснення</a:t>
            </a:r>
          </a:p>
          <a:p>
            <a:r>
              <a:rPr lang="uk-UA" b="1" dirty="0" smtClean="0"/>
              <a:t>Список прийнятих скорочень </a:t>
            </a:r>
          </a:p>
          <a:p>
            <a:r>
              <a:rPr lang="uk-UA" b="1" dirty="0" smtClean="0"/>
              <a:t>Малюнки знаків </a:t>
            </a:r>
            <a:r>
              <a:rPr lang="uk-UA" b="1" dirty="0" err="1" smtClean="0"/>
              <a:t>нівелюввння</a:t>
            </a:r>
            <a:endParaRPr lang="uk-UA" b="1" dirty="0" smtClean="0"/>
          </a:p>
          <a:p>
            <a:r>
              <a:rPr lang="uk-UA" b="1" dirty="0" smtClean="0"/>
              <a:t>Список висот пунктів </a:t>
            </a:r>
            <a:r>
              <a:rPr lang="uk-UA" b="1" dirty="0" err="1" smtClean="0"/>
              <a:t>нівелювння</a:t>
            </a:r>
            <a:endParaRPr lang="uk-UA" b="1" dirty="0" smtClean="0"/>
          </a:p>
          <a:p>
            <a:r>
              <a:rPr lang="uk-UA" b="1" dirty="0" smtClean="0"/>
              <a:t>Список висот утворених пунктів </a:t>
            </a:r>
          </a:p>
          <a:p>
            <a:r>
              <a:rPr lang="uk-UA" b="1" dirty="0" err="1" smtClean="0"/>
              <a:t>Аркур</a:t>
            </a:r>
            <a:r>
              <a:rPr lang="uk-UA" b="1" dirty="0" smtClean="0"/>
              <a:t> реєстрації змін </a:t>
            </a:r>
          </a:p>
          <a:p>
            <a:r>
              <a:rPr lang="uk-UA" b="1" dirty="0" smtClean="0"/>
              <a:t>Схема ходів нівелювання.</a:t>
            </a:r>
          </a:p>
          <a:p>
            <a:endParaRPr lang="ru-RU" b="1" dirty="0" smtClean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8276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453</TotalTime>
  <Words>167</Words>
  <Application>Microsoft Office PowerPoint</Application>
  <PresentationFormat>Широкоэкранный</PresentationFormat>
  <Paragraphs>33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Wingdings</vt:lpstr>
      <vt:lpstr>Wingdings 3</vt:lpstr>
      <vt:lpstr>Сектор</vt:lpstr>
      <vt:lpstr>Складання каталогів координат і висот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Складання каталогів координат і висот</dc:title>
  <dc:creator>Влад Глівінський</dc:creator>
  <cp:lastModifiedBy>Влад Глівінський</cp:lastModifiedBy>
  <cp:revision>28</cp:revision>
  <dcterms:created xsi:type="dcterms:W3CDTF">2019-05-18T10:14:16Z</dcterms:created>
  <dcterms:modified xsi:type="dcterms:W3CDTF">2019-05-19T14:16:26Z</dcterms:modified>
</cp:coreProperties>
</file>