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897"/>
  </p:normalViewPr>
  <p:slideViewPr>
    <p:cSldViewPr snapToGrid="0">
      <p:cViewPr varScale="1">
        <p:scale>
          <a:sx n="113" d="100"/>
          <a:sy n="113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6C68B-41B2-2448-6931-815B5CA3C3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Практичне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532493D-8B96-0AE1-07B4-714D7B9AD1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20.03.2025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681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A7E84D-3874-0957-C6F0-CDE69010F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379141"/>
            <a:ext cx="11184674" cy="58989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людям: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головне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метою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Стресорами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робота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друзі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кохання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сім'я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Намагайтеся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максимально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спробуйте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щонайменше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десять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спричинює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встигаєте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підготуватись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Розробіть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З'ясуйте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часом.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зашкодити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боретеся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час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6528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3F50F1-766E-E9B9-BD8E-AB8F2D88C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4" y="367990"/>
            <a:ext cx="10482146" cy="6144321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молодии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симпатичнии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слухач.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диплом.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Кожному молодому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Ви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ролики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помітили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бізнесмена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підтягнутии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бадьории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веселий,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одягнутии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хлопців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курильщики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спортом,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дорогии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схожим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бізнесмена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–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Ви ставите перед собою мету: “Я хочу 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Як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Ви поставили мету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Як Ви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440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1AFC7A-94D0-3D05-ACE8-53D1C5719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67990"/>
            <a:ext cx="10738625" cy="5999355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кордоном, яку проводив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Українсько-американськии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центр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Представлялась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Master of Business Administration (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МВА).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могли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поїхати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уряду США,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закордонного паспорту;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шести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тому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наш диплом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«Но»: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конкурс, а часу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обмаль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дев’ять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грант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кордоном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велике. І Ви ставите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мету: “Я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”.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мету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то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Як Ви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3961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A5AF07-2BF1-F9FA-13FD-D65EA755F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72533"/>
            <a:ext cx="10972800" cy="6050845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день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Ви перемогли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мріяли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крильцятах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летите Ви до нового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достойно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раптом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тут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чекав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кругом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якийсь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“вакуум ”...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картина для наших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для тих,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персоналом. І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“вакуум “,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Вашими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Ви ставите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мету: “Я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”.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мету?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Ви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мети?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9441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7AB0B08-66D7-1AB9-93FE-CF1C222E4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111" y="338667"/>
            <a:ext cx="10769600" cy="587022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en-US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en-US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Лідія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Іванівна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у 1998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 старшого державного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інспектора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Робота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подобалася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освоювала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напрямки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вона одержала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Київському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авіаціі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автоматики та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Відпрацювавши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півроку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Лідія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Іванівна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начальника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І вона поставила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мету: досконально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напрямки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другу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вступила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якостям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Іванівни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 начальника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Через 2 роки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зарахована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резерву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 заступника начальника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Яку мету поставила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Лідія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Іванівна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Як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сформулювала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мету?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Іванівни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Як би Ви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сформулювали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62246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1204</Words>
  <Application>Microsoft Macintosh PowerPoint</Application>
  <PresentationFormat>Широкоэкранный</PresentationFormat>
  <Paragraphs>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Facet</vt:lpstr>
      <vt:lpstr>Практичне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</dc:title>
  <dc:creator>Александр Ткачук</dc:creator>
  <cp:lastModifiedBy>Александр Ткачук</cp:lastModifiedBy>
  <cp:revision>6</cp:revision>
  <dcterms:created xsi:type="dcterms:W3CDTF">2024-03-25T16:50:32Z</dcterms:created>
  <dcterms:modified xsi:type="dcterms:W3CDTF">2025-03-18T14:20:00Z</dcterms:modified>
</cp:coreProperties>
</file>