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84722-C44F-C34E-ACAD-3174AC7A92C4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673C6-C4C7-DF46-8E38-5BC473F1F33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54272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673C6-C4C7-DF46-8E38-5BC473F1F33C}" type="slidenum">
              <a:rPr lang="ru-UA" smtClean="0"/>
              <a:t>2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0322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00C0BD-B624-C4E0-0638-BF170C9A28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DCF97B8-B5B3-9271-0A3B-4C60A58D6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C34F22-B8D6-DCA8-AD3F-4D158EF2F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58175F-A2EE-8998-3ACF-C36D3932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4CDD1A-5655-BDBA-5DA3-D465B3ED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630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CA2349-BE98-4E7A-89FE-5572B4FF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FE7BA2-2ADE-4601-9423-836C90B12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A034D9-A127-C145-DFAB-B71E38DE4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3409F-1B9D-E891-A8C5-E4E06F42F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3AB71F-B54B-718A-7778-AD5DC876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034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4991200-C51F-BFE3-501C-BCE9E2AEA2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899AA5-7185-642C-A45F-5064A72D3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85185C-8746-67BB-76C5-56ABED982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D51193-D0C2-68F5-79CD-6D6B04402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9962E4-80D5-6E77-55E6-F7ECB2F6A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1346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0D9C83-2976-D63B-6F4E-E6CC62CDA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EEF571-9924-41F1-5675-E532F81A2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2C54A7-AF66-490B-34C7-E8101EE4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99BAF4-2C80-5F86-C8E4-104D3158D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4D2743-E34E-A078-ED4B-1F94CE03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7604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F622B2-DF34-356D-D376-1B2AD1BE2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37AAAC-3CE3-9800-48B0-D3A7DB81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805E32-EF4C-E271-B05A-A1CCB423E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2D6412-8FF3-5B58-86D6-CE44510D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8AE45D-637C-49BA-B77C-437E714A1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383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A3E52-327A-DE49-5930-9BCE8BFA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97A5AC-8750-C0AA-6580-0993510D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58CB11-C295-4917-8552-EDFF1572E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BFA61C-3AF6-371F-33FD-46B8500D0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B0C704-393E-99C7-2574-7DBE9693C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EC7A00-6C0B-03BC-EEFA-DA54CEED0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5461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C6FD4-B6A4-B40B-42C3-2636A399D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528069-1593-6BE9-EE14-A146562D0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8BA4C1-A73F-C8D4-84BF-4A094CAFC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14499DE-FCA8-C8DD-8E42-71FB34DAD5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1B2FD73-77E8-338A-478F-6D05C1990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121E504-D101-D5CF-EB8A-92925028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303E6A-1C6B-969D-12F0-535E2C587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65DBBCC-7AF8-6CC9-AF5E-B72AC05D1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254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311022-2962-CB2B-300B-C7A46A448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2594F97-9392-E483-499F-EB76C897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069A8DC-9FD7-DAB1-DFDC-4A6BC95A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C34285B-05AE-A548-DDE7-4F4CAD10F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4402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457465-E9CB-4327-D208-51AC826F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8CE5B7-627D-05F1-D147-F942C9790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600C1D9-4107-7FD7-CE8C-DBB28C9A8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6978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E9978-BEAD-8E78-9186-AE917D8EB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A003C7-FAC0-E8F2-B83E-A9B595EE5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E1D4D5-CDD9-D9CF-C091-BB2EB6F9C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B31303-D1FF-ECC5-415B-7246FB6A6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AD441D-33DA-B2A0-439B-745FB28E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75627A-9AEF-B254-9844-E736FE53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6159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6AB38-79D3-51BC-CE2E-DAF9A98D8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AA0E537-0865-0ED2-9A6F-2B800A361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80117F9-7C98-5073-3FA0-BBF8BE2978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F95A7B4-2FD6-4C30-B19E-DFBDDB84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C717FA-5DA6-8950-B34F-17149A78D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5FCE10-D9A7-33E2-4486-9F8BF251E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1305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3C3540-5593-46FF-4AC4-E02E54E95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003040-1C26-FA47-C823-EEF640DC3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E0F0DF-14AF-ACE5-EF41-78D2D672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36D48-2182-834D-A417-23C32EF2E98D}" type="datetimeFigureOut">
              <a:rPr lang="ru-UA" smtClean="0"/>
              <a:t>05.05.2022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97D5D-7990-21CD-855E-2AC573CC7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3748DB-439C-21F7-A14E-58072A840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A3610-D2E2-CB46-9EED-D68B71387E0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8537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DED2B-26C4-9324-B789-38C1305491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 створення вартості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0E69B0-D223-7A85-7ED5-F60CB2F1B0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Практичне</a:t>
            </a:r>
          </a:p>
        </p:txBody>
      </p:sp>
    </p:spTree>
    <p:extLst>
      <p:ext uri="{BB962C8B-B14F-4D97-AF65-F5344CB8AC3E}">
        <p14:creationId xmlns:p14="http://schemas.microsoft.com/office/powerpoint/2010/main" val="3552193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A14CE6A-B4A6-BFF1-BBF5-3B7B7C489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2481" y="257175"/>
            <a:ext cx="5054600" cy="5867400"/>
          </a:xfrm>
        </p:spPr>
      </p:pic>
    </p:spTree>
    <p:extLst>
      <p:ext uri="{BB962C8B-B14F-4D97-AF65-F5344CB8AC3E}">
        <p14:creationId xmlns:p14="http://schemas.microsoft.com/office/powerpoint/2010/main" val="407514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9D6A5EB-049E-B9D1-9538-D1414C2C31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6779" y="373063"/>
            <a:ext cx="4422566" cy="6088062"/>
          </a:xfrm>
        </p:spPr>
      </p:pic>
    </p:spTree>
    <p:extLst>
      <p:ext uri="{BB962C8B-B14F-4D97-AF65-F5344CB8AC3E}">
        <p14:creationId xmlns:p14="http://schemas.microsoft.com/office/powerpoint/2010/main" val="10279633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Macintosh PowerPoint</Application>
  <PresentationFormat>Широкоэкранный</PresentationFormat>
  <Paragraphs>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Ланцюг створення вартості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Ланцюг створення вартості </dc:title>
  <dc:creator>Александр Ткачук</dc:creator>
  <cp:lastModifiedBy>Александр Ткачук</cp:lastModifiedBy>
  <cp:revision>1</cp:revision>
  <dcterms:created xsi:type="dcterms:W3CDTF">2022-05-05T06:34:59Z</dcterms:created>
  <dcterms:modified xsi:type="dcterms:W3CDTF">2022-05-05T06:39:49Z</dcterms:modified>
</cp:coreProperties>
</file>