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262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8A169-AE02-4A47-BA53-953A45EA4E83}" type="doc">
      <dgm:prSet loTypeId="urn:microsoft.com/office/officeart/2005/8/layout/default#7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29A5B1B3-13EB-4F27-8EE7-6560446962E2}">
      <dgm:prSet phldrT="[Текст]" custT="1"/>
      <dgm:spPr/>
      <dgm:t>
        <a:bodyPr/>
        <a:lstStyle/>
        <a:p>
          <a:r>
            <a:rPr lang="uk-UA" sz="2400" dirty="0" smtClean="0"/>
            <a:t>Аналіз</a:t>
          </a:r>
          <a:endParaRPr lang="uk-UA" sz="2400" dirty="0"/>
        </a:p>
      </dgm:t>
    </dgm:pt>
    <dgm:pt modelId="{2F4A4EC5-844D-43A9-B444-647716C4EFF3}" type="parTrans" cxnId="{CCE234A0-A44E-4F2A-B6A7-F31BF71B407B}">
      <dgm:prSet/>
      <dgm:spPr/>
      <dgm:t>
        <a:bodyPr/>
        <a:lstStyle/>
        <a:p>
          <a:endParaRPr lang="uk-UA" sz="2000"/>
        </a:p>
      </dgm:t>
    </dgm:pt>
    <dgm:pt modelId="{4B3CCD41-569E-401A-9604-E39CF57B38FB}" type="sibTrans" cxnId="{CCE234A0-A44E-4F2A-B6A7-F31BF71B407B}">
      <dgm:prSet/>
      <dgm:spPr/>
      <dgm:t>
        <a:bodyPr/>
        <a:lstStyle/>
        <a:p>
          <a:endParaRPr lang="uk-UA" sz="2000"/>
        </a:p>
      </dgm:t>
    </dgm:pt>
    <dgm:pt modelId="{301B5D45-CF48-444D-9E9A-D79EBADE1D66}">
      <dgm:prSet phldrT="[Текст]" custT="1"/>
      <dgm:spPr/>
      <dgm:t>
        <a:bodyPr/>
        <a:lstStyle/>
        <a:p>
          <a:r>
            <a:rPr lang="uk-UA" sz="2400" dirty="0" smtClean="0"/>
            <a:t>Синтез</a:t>
          </a:r>
          <a:endParaRPr lang="uk-UA" sz="2400" dirty="0"/>
        </a:p>
      </dgm:t>
    </dgm:pt>
    <dgm:pt modelId="{851A35D6-A160-4C30-8794-5A5597892E37}" type="parTrans" cxnId="{48863492-57CF-422C-9495-AAC0AFC07258}">
      <dgm:prSet/>
      <dgm:spPr/>
      <dgm:t>
        <a:bodyPr/>
        <a:lstStyle/>
        <a:p>
          <a:endParaRPr lang="uk-UA" sz="2000"/>
        </a:p>
      </dgm:t>
    </dgm:pt>
    <dgm:pt modelId="{4044AC12-9180-42C4-A7B2-CB37BFD7A3CB}" type="sibTrans" cxnId="{48863492-57CF-422C-9495-AAC0AFC07258}">
      <dgm:prSet/>
      <dgm:spPr/>
      <dgm:t>
        <a:bodyPr/>
        <a:lstStyle/>
        <a:p>
          <a:endParaRPr lang="uk-UA" sz="2000"/>
        </a:p>
      </dgm:t>
    </dgm:pt>
    <dgm:pt modelId="{01E437D2-2EE0-4623-9DE7-AAA243173352}">
      <dgm:prSet phldrT="[Текст]" custT="1"/>
      <dgm:spPr/>
      <dgm:t>
        <a:bodyPr/>
        <a:lstStyle/>
        <a:p>
          <a:r>
            <a:rPr lang="uk-UA" sz="2400" dirty="0" smtClean="0"/>
            <a:t>Індукція</a:t>
          </a:r>
          <a:endParaRPr lang="uk-UA" sz="2400" dirty="0"/>
        </a:p>
      </dgm:t>
    </dgm:pt>
    <dgm:pt modelId="{6B98FBA5-4B31-4549-AA94-A9C21CC62F0D}" type="parTrans" cxnId="{BF3C3260-E1AB-42E3-921A-3C5F313C62FC}">
      <dgm:prSet/>
      <dgm:spPr/>
      <dgm:t>
        <a:bodyPr/>
        <a:lstStyle/>
        <a:p>
          <a:endParaRPr lang="uk-UA" sz="2000"/>
        </a:p>
      </dgm:t>
    </dgm:pt>
    <dgm:pt modelId="{43130A24-B4A6-47E7-A1C0-90B23E6BB379}" type="sibTrans" cxnId="{BF3C3260-E1AB-42E3-921A-3C5F313C62FC}">
      <dgm:prSet/>
      <dgm:spPr/>
      <dgm:t>
        <a:bodyPr/>
        <a:lstStyle/>
        <a:p>
          <a:endParaRPr lang="uk-UA" sz="2000"/>
        </a:p>
      </dgm:t>
    </dgm:pt>
    <dgm:pt modelId="{D0CEC52B-BF33-4ADA-8E4E-CCCCAE4F8901}">
      <dgm:prSet custT="1"/>
      <dgm:spPr/>
      <dgm:t>
        <a:bodyPr/>
        <a:lstStyle/>
        <a:p>
          <a:r>
            <a:rPr lang="uk-UA" sz="2400" dirty="0" smtClean="0"/>
            <a:t>Аналогія</a:t>
          </a:r>
          <a:endParaRPr lang="uk-UA" sz="2400" dirty="0"/>
        </a:p>
      </dgm:t>
    </dgm:pt>
    <dgm:pt modelId="{15D223FA-8F57-4872-B941-CBCDF0BBC4FC}" type="parTrans" cxnId="{B7FF2F34-35CA-4F1A-81E2-65C3E705C55F}">
      <dgm:prSet/>
      <dgm:spPr/>
      <dgm:t>
        <a:bodyPr/>
        <a:lstStyle/>
        <a:p>
          <a:endParaRPr lang="uk-UA" sz="2000"/>
        </a:p>
      </dgm:t>
    </dgm:pt>
    <dgm:pt modelId="{3DCE8EDD-1325-4DC2-9FB3-BFBBF2AF3D7D}" type="sibTrans" cxnId="{B7FF2F34-35CA-4F1A-81E2-65C3E705C55F}">
      <dgm:prSet/>
      <dgm:spPr/>
      <dgm:t>
        <a:bodyPr/>
        <a:lstStyle/>
        <a:p>
          <a:endParaRPr lang="uk-UA" sz="2000"/>
        </a:p>
      </dgm:t>
    </dgm:pt>
    <dgm:pt modelId="{AF012AFC-38BE-4CE0-A4BB-93C40ECBC7FB}">
      <dgm:prSet custT="1"/>
      <dgm:spPr/>
      <dgm:t>
        <a:bodyPr/>
        <a:lstStyle/>
        <a:p>
          <a:r>
            <a:rPr lang="uk-UA" sz="2200" dirty="0" smtClean="0"/>
            <a:t>Моделювання</a:t>
          </a:r>
          <a:endParaRPr lang="uk-UA" sz="2200" dirty="0"/>
        </a:p>
      </dgm:t>
    </dgm:pt>
    <dgm:pt modelId="{57161E60-40CE-46DD-83D3-0901E0712EB7}" type="parTrans" cxnId="{21E5F25C-C3A2-48AF-81D4-9A68D666416B}">
      <dgm:prSet/>
      <dgm:spPr/>
      <dgm:t>
        <a:bodyPr/>
        <a:lstStyle/>
        <a:p>
          <a:endParaRPr lang="uk-UA" sz="2000"/>
        </a:p>
      </dgm:t>
    </dgm:pt>
    <dgm:pt modelId="{E1739C9F-8527-4053-8372-9FCCECA50F6B}" type="sibTrans" cxnId="{21E5F25C-C3A2-48AF-81D4-9A68D666416B}">
      <dgm:prSet/>
      <dgm:spPr/>
      <dgm:t>
        <a:bodyPr/>
        <a:lstStyle/>
        <a:p>
          <a:endParaRPr lang="uk-UA" sz="2000"/>
        </a:p>
      </dgm:t>
    </dgm:pt>
    <dgm:pt modelId="{FAAA0103-87FB-4D89-B99F-12B7CD307A5B}">
      <dgm:prSet custT="1"/>
      <dgm:spPr/>
      <dgm:t>
        <a:bodyPr/>
        <a:lstStyle/>
        <a:p>
          <a:r>
            <a:rPr lang="uk-UA" sz="2400" dirty="0" smtClean="0"/>
            <a:t>Імовірнісні (статистичні) методи</a:t>
          </a:r>
          <a:endParaRPr lang="uk-UA" sz="2400" dirty="0"/>
        </a:p>
      </dgm:t>
    </dgm:pt>
    <dgm:pt modelId="{CC65AE97-ED0F-4545-9C52-1D945F1F6483}" type="parTrans" cxnId="{785FC263-470B-4120-9E93-E3DD87C81E39}">
      <dgm:prSet/>
      <dgm:spPr/>
      <dgm:t>
        <a:bodyPr/>
        <a:lstStyle/>
        <a:p>
          <a:endParaRPr lang="uk-UA" sz="2000"/>
        </a:p>
      </dgm:t>
    </dgm:pt>
    <dgm:pt modelId="{34B478AD-E689-4981-A59A-8FC42B06AF1B}" type="sibTrans" cxnId="{785FC263-470B-4120-9E93-E3DD87C81E39}">
      <dgm:prSet/>
      <dgm:spPr/>
      <dgm:t>
        <a:bodyPr/>
        <a:lstStyle/>
        <a:p>
          <a:endParaRPr lang="uk-UA" sz="2000"/>
        </a:p>
      </dgm:t>
    </dgm:pt>
    <dgm:pt modelId="{88E40849-6501-47E1-99A0-8F6CCA47DE62}">
      <dgm:prSet custT="1"/>
      <dgm:spPr/>
      <dgm:t>
        <a:bodyPr/>
        <a:lstStyle/>
        <a:p>
          <a:r>
            <a:rPr lang="uk-UA" sz="2400" dirty="0" smtClean="0"/>
            <a:t>Кореляційний аналіз</a:t>
          </a:r>
          <a:endParaRPr lang="uk-UA" sz="2400" dirty="0"/>
        </a:p>
      </dgm:t>
    </dgm:pt>
    <dgm:pt modelId="{C21A96C3-B81A-4990-A8E9-3EE726D4DEBB}" type="parTrans" cxnId="{16D3CD64-11F3-40C7-8081-B72C4C1F74F4}">
      <dgm:prSet/>
      <dgm:spPr/>
      <dgm:t>
        <a:bodyPr/>
        <a:lstStyle/>
        <a:p>
          <a:endParaRPr lang="uk-UA" sz="2000"/>
        </a:p>
      </dgm:t>
    </dgm:pt>
    <dgm:pt modelId="{452B9A3E-8426-4765-90AB-05EA8D31B965}" type="sibTrans" cxnId="{16D3CD64-11F3-40C7-8081-B72C4C1F74F4}">
      <dgm:prSet/>
      <dgm:spPr/>
      <dgm:t>
        <a:bodyPr/>
        <a:lstStyle/>
        <a:p>
          <a:endParaRPr lang="uk-UA" sz="2000"/>
        </a:p>
      </dgm:t>
    </dgm:pt>
    <dgm:pt modelId="{990D7378-6C6C-4EF2-B481-580553174169}">
      <dgm:prSet custT="1"/>
      <dgm:spPr/>
      <dgm:t>
        <a:bodyPr/>
        <a:lstStyle/>
        <a:p>
          <a:r>
            <a:rPr lang="uk-UA" sz="2400" dirty="0" smtClean="0"/>
            <a:t>Регресійний аналіз</a:t>
          </a:r>
          <a:endParaRPr lang="uk-UA" sz="2400" dirty="0"/>
        </a:p>
      </dgm:t>
    </dgm:pt>
    <dgm:pt modelId="{262FB19E-305F-4195-83F4-E54FAA4F04B4}" type="parTrans" cxnId="{40BEA3B0-25C2-4CE7-A437-03DD014AF58F}">
      <dgm:prSet/>
      <dgm:spPr/>
      <dgm:t>
        <a:bodyPr/>
        <a:lstStyle/>
        <a:p>
          <a:endParaRPr lang="uk-UA" sz="2000"/>
        </a:p>
      </dgm:t>
    </dgm:pt>
    <dgm:pt modelId="{F36C4451-4B48-41D7-AB51-8BEE6212FF0C}" type="sibTrans" cxnId="{40BEA3B0-25C2-4CE7-A437-03DD014AF58F}">
      <dgm:prSet/>
      <dgm:spPr/>
      <dgm:t>
        <a:bodyPr/>
        <a:lstStyle/>
        <a:p>
          <a:endParaRPr lang="uk-UA" sz="2000"/>
        </a:p>
      </dgm:t>
    </dgm:pt>
    <dgm:pt modelId="{55FE986E-AA30-4A1E-AB24-89A0D01E4EC4}">
      <dgm:prSet custT="1"/>
      <dgm:spPr/>
      <dgm:t>
        <a:bodyPr/>
        <a:lstStyle/>
        <a:p>
          <a:r>
            <a:rPr lang="uk-UA" sz="2400" dirty="0" err="1" smtClean="0"/>
            <a:t>Імовірнісно</a:t>
          </a:r>
          <a:r>
            <a:rPr lang="uk-UA" sz="2400" dirty="0" smtClean="0"/>
            <a:t>-статистичні методи</a:t>
          </a:r>
          <a:endParaRPr lang="uk-UA" sz="2400" dirty="0"/>
        </a:p>
      </dgm:t>
    </dgm:pt>
    <dgm:pt modelId="{8B338034-0B15-47B7-8CEF-A55EC2FAF1C4}" type="parTrans" cxnId="{96CFD9AA-409D-4648-8B81-3A6389098F0B}">
      <dgm:prSet/>
      <dgm:spPr/>
      <dgm:t>
        <a:bodyPr/>
        <a:lstStyle/>
        <a:p>
          <a:endParaRPr lang="uk-UA" sz="2000"/>
        </a:p>
      </dgm:t>
    </dgm:pt>
    <dgm:pt modelId="{844A3F22-5136-4C4A-9AEA-A861FB9D9F2F}" type="sibTrans" cxnId="{96CFD9AA-409D-4648-8B81-3A6389098F0B}">
      <dgm:prSet/>
      <dgm:spPr/>
      <dgm:t>
        <a:bodyPr/>
        <a:lstStyle/>
        <a:p>
          <a:endParaRPr lang="uk-UA" sz="2000"/>
        </a:p>
      </dgm:t>
    </dgm:pt>
    <dgm:pt modelId="{4FB16E80-60CD-4EE4-8CD9-6EEBF6406721}">
      <dgm:prSet custT="1"/>
      <dgm:spPr/>
      <dgm:t>
        <a:bodyPr/>
        <a:lstStyle/>
        <a:p>
          <a:r>
            <a:rPr lang="uk-UA" sz="2400" dirty="0" smtClean="0"/>
            <a:t>Факторний аналіз</a:t>
          </a:r>
          <a:endParaRPr lang="uk-UA" sz="2400" dirty="0"/>
        </a:p>
      </dgm:t>
    </dgm:pt>
    <dgm:pt modelId="{01DCBF07-07DE-44E3-AD82-68A4E332EC05}" type="parTrans" cxnId="{452E3A9C-CD43-4D2A-9196-E0B632E33CAF}">
      <dgm:prSet/>
      <dgm:spPr/>
      <dgm:t>
        <a:bodyPr/>
        <a:lstStyle/>
        <a:p>
          <a:endParaRPr lang="uk-UA" sz="2000"/>
        </a:p>
      </dgm:t>
    </dgm:pt>
    <dgm:pt modelId="{0C497418-04FB-489F-A915-1D4E9842541D}" type="sibTrans" cxnId="{452E3A9C-CD43-4D2A-9196-E0B632E33CAF}">
      <dgm:prSet/>
      <dgm:spPr/>
      <dgm:t>
        <a:bodyPr/>
        <a:lstStyle/>
        <a:p>
          <a:endParaRPr lang="uk-UA" sz="2000"/>
        </a:p>
      </dgm:t>
    </dgm:pt>
    <dgm:pt modelId="{BB445250-59AE-46AC-B5E2-B743191DABF9}">
      <dgm:prSet custT="1"/>
      <dgm:spPr/>
      <dgm:t>
        <a:bodyPr/>
        <a:lstStyle/>
        <a:p>
          <a:r>
            <a:rPr lang="uk-UA" sz="2400" dirty="0" smtClean="0"/>
            <a:t>Кластерний аналіз</a:t>
          </a:r>
          <a:endParaRPr lang="uk-UA" sz="2400" dirty="0"/>
        </a:p>
      </dgm:t>
    </dgm:pt>
    <dgm:pt modelId="{F0DE96B0-3AB8-4E7C-BB51-D58D30405570}" type="parTrans" cxnId="{644937A4-1404-4D38-9853-3826A52756A8}">
      <dgm:prSet/>
      <dgm:spPr/>
      <dgm:t>
        <a:bodyPr/>
        <a:lstStyle/>
        <a:p>
          <a:endParaRPr lang="uk-UA" sz="2000"/>
        </a:p>
      </dgm:t>
    </dgm:pt>
    <dgm:pt modelId="{D528D0AC-F35A-4089-B8CB-2B881C3107FF}" type="sibTrans" cxnId="{644937A4-1404-4D38-9853-3826A52756A8}">
      <dgm:prSet/>
      <dgm:spPr/>
      <dgm:t>
        <a:bodyPr/>
        <a:lstStyle/>
        <a:p>
          <a:endParaRPr lang="uk-UA" sz="2000"/>
        </a:p>
      </dgm:t>
    </dgm:pt>
    <dgm:pt modelId="{B09C0221-D3DF-4E47-A60D-931C152EF88E}">
      <dgm:prSet custT="1"/>
      <dgm:spPr/>
      <dgm:t>
        <a:bodyPr/>
        <a:lstStyle/>
        <a:p>
          <a:r>
            <a:rPr lang="uk-UA" sz="2400" dirty="0" smtClean="0"/>
            <a:t>Контент-аналіз</a:t>
          </a:r>
          <a:endParaRPr lang="uk-UA" sz="2400" dirty="0"/>
        </a:p>
      </dgm:t>
    </dgm:pt>
    <dgm:pt modelId="{35D09606-624D-41AE-890A-8056500242A6}" type="parTrans" cxnId="{C276F01F-7714-4772-A315-051DB4E0D18A}">
      <dgm:prSet/>
      <dgm:spPr/>
      <dgm:t>
        <a:bodyPr/>
        <a:lstStyle/>
        <a:p>
          <a:endParaRPr lang="uk-UA" sz="2000"/>
        </a:p>
      </dgm:t>
    </dgm:pt>
    <dgm:pt modelId="{FADCB460-3D71-4D70-A978-012F560DD1C4}" type="sibTrans" cxnId="{C276F01F-7714-4772-A315-051DB4E0D18A}">
      <dgm:prSet/>
      <dgm:spPr/>
      <dgm:t>
        <a:bodyPr/>
        <a:lstStyle/>
        <a:p>
          <a:endParaRPr lang="uk-UA" sz="2000"/>
        </a:p>
      </dgm:t>
    </dgm:pt>
    <dgm:pt modelId="{D5295F61-8BF0-431E-8959-3D670A368478}">
      <dgm:prSet custT="1"/>
      <dgm:spPr/>
      <dgm:t>
        <a:bodyPr/>
        <a:lstStyle/>
        <a:p>
          <a:r>
            <a:rPr lang="uk-UA" sz="2400" dirty="0" smtClean="0"/>
            <a:t>Метод класифікації і типології</a:t>
          </a:r>
          <a:endParaRPr lang="uk-UA" sz="2400" dirty="0"/>
        </a:p>
      </dgm:t>
    </dgm:pt>
    <dgm:pt modelId="{09407A26-9F18-4961-9584-5842CE13E453}" type="parTrans" cxnId="{2A500813-3A82-4A13-92AA-6B4E0FD1F262}">
      <dgm:prSet/>
      <dgm:spPr/>
      <dgm:t>
        <a:bodyPr/>
        <a:lstStyle/>
        <a:p>
          <a:endParaRPr lang="uk-UA" sz="2000"/>
        </a:p>
      </dgm:t>
    </dgm:pt>
    <dgm:pt modelId="{9562AAB6-AF2C-4078-84C8-74B67248FE6D}" type="sibTrans" cxnId="{2A500813-3A82-4A13-92AA-6B4E0FD1F262}">
      <dgm:prSet/>
      <dgm:spPr/>
      <dgm:t>
        <a:bodyPr/>
        <a:lstStyle/>
        <a:p>
          <a:endParaRPr lang="uk-UA" sz="2000"/>
        </a:p>
      </dgm:t>
    </dgm:pt>
    <dgm:pt modelId="{2F464BA6-0C7A-422B-887D-38CD06F533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uk-UA" sz="2300" b="0" i="0" dirty="0" smtClean="0"/>
            <a:t>Метод </a:t>
          </a:r>
          <a:r>
            <a:rPr lang="uk-UA" sz="2300" b="0" i="0" dirty="0" err="1" smtClean="0"/>
            <a:t>імплікаційних</a:t>
          </a:r>
          <a:r>
            <a:rPr lang="uk-UA" sz="2300" b="0" i="0" dirty="0" smtClean="0"/>
            <a:t> шкал</a:t>
          </a:r>
          <a:br>
            <a:rPr lang="uk-UA" sz="2300" b="0" i="0" dirty="0" smtClean="0"/>
          </a:br>
          <a:endParaRPr lang="uk-UA" sz="2300" b="0" dirty="0"/>
        </a:p>
      </dgm:t>
    </dgm:pt>
    <dgm:pt modelId="{EE53F2B1-A869-4776-A3C6-72C2E885403F}" type="parTrans" cxnId="{B90709F0-42D4-4F73-8F41-C08D5610218C}">
      <dgm:prSet/>
      <dgm:spPr/>
      <dgm:t>
        <a:bodyPr/>
        <a:lstStyle/>
        <a:p>
          <a:endParaRPr lang="uk-UA" sz="2000"/>
        </a:p>
      </dgm:t>
    </dgm:pt>
    <dgm:pt modelId="{5D362498-B5F2-4C84-9B77-1669341742BC}" type="sibTrans" cxnId="{B90709F0-42D4-4F73-8F41-C08D5610218C}">
      <dgm:prSet/>
      <dgm:spPr/>
      <dgm:t>
        <a:bodyPr/>
        <a:lstStyle/>
        <a:p>
          <a:endParaRPr lang="uk-UA" sz="2000"/>
        </a:p>
      </dgm:t>
    </dgm:pt>
    <dgm:pt modelId="{5E1A690E-5631-4EE2-ACE9-A7C1D10AE208}" type="pres">
      <dgm:prSet presAssocID="{66F8A169-AE02-4A47-BA53-953A45EA4E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68633AD-A5F9-4346-B4A8-3623889A937E}" type="pres">
      <dgm:prSet presAssocID="{29A5B1B3-13EB-4F27-8EE7-6560446962E2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FEF4D2-093B-4AFE-9DBC-A9B82859E0B5}" type="pres">
      <dgm:prSet presAssocID="{4B3CCD41-569E-401A-9604-E39CF57B38FB}" presName="sibTrans" presStyleCnt="0"/>
      <dgm:spPr/>
    </dgm:pt>
    <dgm:pt modelId="{27601925-024F-4DEB-8DE6-7CD506DA513F}" type="pres">
      <dgm:prSet presAssocID="{301B5D45-CF48-444D-9E9A-D79EBADE1D66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58BDF-CE53-4E6E-BDE6-B0341017A1B0}" type="pres">
      <dgm:prSet presAssocID="{4044AC12-9180-42C4-A7B2-CB37BFD7A3CB}" presName="sibTrans" presStyleCnt="0"/>
      <dgm:spPr/>
    </dgm:pt>
    <dgm:pt modelId="{B50DC280-9485-4173-8928-C7FC8102B735}" type="pres">
      <dgm:prSet presAssocID="{01E437D2-2EE0-4623-9DE7-AAA243173352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2CEFBC-98B3-421B-B34B-397C7F27CD70}" type="pres">
      <dgm:prSet presAssocID="{43130A24-B4A6-47E7-A1C0-90B23E6BB379}" presName="sibTrans" presStyleCnt="0"/>
      <dgm:spPr/>
    </dgm:pt>
    <dgm:pt modelId="{68F5B59B-2AAA-4D27-81C6-5B8D27046680}" type="pres">
      <dgm:prSet presAssocID="{D0CEC52B-BF33-4ADA-8E4E-CCCCAE4F8901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FEB90D-9C52-410E-AD1D-0DCF1D1F9FD0}" type="pres">
      <dgm:prSet presAssocID="{3DCE8EDD-1325-4DC2-9FB3-BFBBF2AF3D7D}" presName="sibTrans" presStyleCnt="0"/>
      <dgm:spPr/>
    </dgm:pt>
    <dgm:pt modelId="{D9C5B329-B2BE-4E6C-A794-6297563278E0}" type="pres">
      <dgm:prSet presAssocID="{AF012AFC-38BE-4CE0-A4BB-93C40ECBC7F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B91FE4-6F5A-4855-B70D-30C38D0B7909}" type="pres">
      <dgm:prSet presAssocID="{E1739C9F-8527-4053-8372-9FCCECA50F6B}" presName="sibTrans" presStyleCnt="0"/>
      <dgm:spPr/>
    </dgm:pt>
    <dgm:pt modelId="{D09EDA67-9736-497F-AC03-D7E0A7A8FAB2}" type="pres">
      <dgm:prSet presAssocID="{FAAA0103-87FB-4D89-B99F-12B7CD307A5B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BAA0F0-3873-4898-BE4C-A2A8A42C7574}" type="pres">
      <dgm:prSet presAssocID="{34B478AD-E689-4981-A59A-8FC42B06AF1B}" presName="sibTrans" presStyleCnt="0"/>
      <dgm:spPr/>
    </dgm:pt>
    <dgm:pt modelId="{8F8A0D6A-96A8-44D1-BF46-952FFFE4374D}" type="pres">
      <dgm:prSet presAssocID="{88E40849-6501-47E1-99A0-8F6CCA47DE62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5A9B55-B856-457D-8F0D-5743C0AA1E76}" type="pres">
      <dgm:prSet presAssocID="{452B9A3E-8426-4765-90AB-05EA8D31B965}" presName="sibTrans" presStyleCnt="0"/>
      <dgm:spPr/>
    </dgm:pt>
    <dgm:pt modelId="{F70F5CDC-9CE2-47AE-BFBD-D604E33C8042}" type="pres">
      <dgm:prSet presAssocID="{990D7378-6C6C-4EF2-B481-580553174169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A19DFC-8CF1-4674-AA66-C234F55381D4}" type="pres">
      <dgm:prSet presAssocID="{F36C4451-4B48-41D7-AB51-8BEE6212FF0C}" presName="sibTrans" presStyleCnt="0"/>
      <dgm:spPr/>
    </dgm:pt>
    <dgm:pt modelId="{AD04D2D8-4D3D-4E5E-B775-4FBF6919E112}" type="pres">
      <dgm:prSet presAssocID="{55FE986E-AA30-4A1E-AB24-89A0D01E4EC4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C19C39-EB70-4452-B88B-B14328D7F705}" type="pres">
      <dgm:prSet presAssocID="{844A3F22-5136-4C4A-9AEA-A861FB9D9F2F}" presName="sibTrans" presStyleCnt="0"/>
      <dgm:spPr/>
    </dgm:pt>
    <dgm:pt modelId="{EF162DF2-DEF7-413F-9086-0EB4DF9769B5}" type="pres">
      <dgm:prSet presAssocID="{4FB16E80-60CD-4EE4-8CD9-6EEBF6406721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ECD575-C3CD-4D71-8DED-8095596E1C34}" type="pres">
      <dgm:prSet presAssocID="{0C497418-04FB-489F-A915-1D4E9842541D}" presName="sibTrans" presStyleCnt="0"/>
      <dgm:spPr/>
    </dgm:pt>
    <dgm:pt modelId="{E2000D21-1565-4070-A6EF-BA7000492832}" type="pres">
      <dgm:prSet presAssocID="{BB445250-59AE-46AC-B5E2-B743191DABF9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5F306D-22E0-4C2F-8521-73BBD3D663D4}" type="pres">
      <dgm:prSet presAssocID="{D528D0AC-F35A-4089-B8CB-2B881C3107FF}" presName="sibTrans" presStyleCnt="0"/>
      <dgm:spPr/>
    </dgm:pt>
    <dgm:pt modelId="{75761A60-061A-4FB2-A704-7F04FBE9FFA8}" type="pres">
      <dgm:prSet presAssocID="{B09C0221-D3DF-4E47-A60D-931C152EF88E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4E3C9D-E878-47B3-9D1F-4118C1D14D3D}" type="pres">
      <dgm:prSet presAssocID="{FADCB460-3D71-4D70-A978-012F560DD1C4}" presName="sibTrans" presStyleCnt="0"/>
      <dgm:spPr/>
    </dgm:pt>
    <dgm:pt modelId="{49257455-B750-4D9D-8A22-6084C3BCFDC5}" type="pres">
      <dgm:prSet presAssocID="{2F464BA6-0C7A-422B-887D-38CD06F53358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3828AE-5B03-4B7D-ACD5-A7FA1C069B7C}" type="pres">
      <dgm:prSet presAssocID="{5D362498-B5F2-4C84-9B77-1669341742BC}" presName="sibTrans" presStyleCnt="0"/>
      <dgm:spPr/>
    </dgm:pt>
    <dgm:pt modelId="{BC36B202-F728-4C30-967B-7545D33143F2}" type="pres">
      <dgm:prSet presAssocID="{D5295F61-8BF0-431E-8959-3D670A368478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8863492-57CF-422C-9495-AAC0AFC07258}" srcId="{66F8A169-AE02-4A47-BA53-953A45EA4E83}" destId="{301B5D45-CF48-444D-9E9A-D79EBADE1D66}" srcOrd="1" destOrd="0" parTransId="{851A35D6-A160-4C30-8794-5A5597892E37}" sibTransId="{4044AC12-9180-42C4-A7B2-CB37BFD7A3CB}"/>
    <dgm:cxn modelId="{C039B246-98FC-4ECC-8364-8E41B11994FD}" type="presOf" srcId="{AF012AFC-38BE-4CE0-A4BB-93C40ECBC7FB}" destId="{D9C5B329-B2BE-4E6C-A794-6297563278E0}" srcOrd="0" destOrd="0" presId="urn:microsoft.com/office/officeart/2005/8/layout/default#7"/>
    <dgm:cxn modelId="{9492FE52-7A44-440F-B4D6-B21011D5743E}" type="presOf" srcId="{990D7378-6C6C-4EF2-B481-580553174169}" destId="{F70F5CDC-9CE2-47AE-BFBD-D604E33C8042}" srcOrd="0" destOrd="0" presId="urn:microsoft.com/office/officeart/2005/8/layout/default#7"/>
    <dgm:cxn modelId="{E747C54C-80D9-4C7F-A5B2-CC4AF3F17E90}" type="presOf" srcId="{D5295F61-8BF0-431E-8959-3D670A368478}" destId="{BC36B202-F728-4C30-967B-7545D33143F2}" srcOrd="0" destOrd="0" presId="urn:microsoft.com/office/officeart/2005/8/layout/default#7"/>
    <dgm:cxn modelId="{96CFD9AA-409D-4648-8B81-3A6389098F0B}" srcId="{66F8A169-AE02-4A47-BA53-953A45EA4E83}" destId="{55FE986E-AA30-4A1E-AB24-89A0D01E4EC4}" srcOrd="8" destOrd="0" parTransId="{8B338034-0B15-47B7-8CEF-A55EC2FAF1C4}" sibTransId="{844A3F22-5136-4C4A-9AEA-A861FB9D9F2F}"/>
    <dgm:cxn modelId="{92A9C9D7-D960-48E0-997A-C6A3D883DA2F}" type="presOf" srcId="{301B5D45-CF48-444D-9E9A-D79EBADE1D66}" destId="{27601925-024F-4DEB-8DE6-7CD506DA513F}" srcOrd="0" destOrd="0" presId="urn:microsoft.com/office/officeart/2005/8/layout/default#7"/>
    <dgm:cxn modelId="{BF3C3260-E1AB-42E3-921A-3C5F313C62FC}" srcId="{66F8A169-AE02-4A47-BA53-953A45EA4E83}" destId="{01E437D2-2EE0-4623-9DE7-AAA243173352}" srcOrd="2" destOrd="0" parTransId="{6B98FBA5-4B31-4549-AA94-A9C21CC62F0D}" sibTransId="{43130A24-B4A6-47E7-A1C0-90B23E6BB379}"/>
    <dgm:cxn modelId="{9F3C411E-CDB6-427C-B9B8-73A96C1183E7}" type="presOf" srcId="{29A5B1B3-13EB-4F27-8EE7-6560446962E2}" destId="{C68633AD-A5F9-4346-B4A8-3623889A937E}" srcOrd="0" destOrd="0" presId="urn:microsoft.com/office/officeart/2005/8/layout/default#7"/>
    <dgm:cxn modelId="{B90709F0-42D4-4F73-8F41-C08D5610218C}" srcId="{66F8A169-AE02-4A47-BA53-953A45EA4E83}" destId="{2F464BA6-0C7A-422B-887D-38CD06F53358}" srcOrd="12" destOrd="0" parTransId="{EE53F2B1-A869-4776-A3C6-72C2E885403F}" sibTransId="{5D362498-B5F2-4C84-9B77-1669341742BC}"/>
    <dgm:cxn modelId="{C276F01F-7714-4772-A315-051DB4E0D18A}" srcId="{66F8A169-AE02-4A47-BA53-953A45EA4E83}" destId="{B09C0221-D3DF-4E47-A60D-931C152EF88E}" srcOrd="11" destOrd="0" parTransId="{35D09606-624D-41AE-890A-8056500242A6}" sibTransId="{FADCB460-3D71-4D70-A978-012F560DD1C4}"/>
    <dgm:cxn modelId="{3D1FEE4C-4BA9-450F-A138-687D9B5CCD0F}" type="presOf" srcId="{B09C0221-D3DF-4E47-A60D-931C152EF88E}" destId="{75761A60-061A-4FB2-A704-7F04FBE9FFA8}" srcOrd="0" destOrd="0" presId="urn:microsoft.com/office/officeart/2005/8/layout/default#7"/>
    <dgm:cxn modelId="{644937A4-1404-4D38-9853-3826A52756A8}" srcId="{66F8A169-AE02-4A47-BA53-953A45EA4E83}" destId="{BB445250-59AE-46AC-B5E2-B743191DABF9}" srcOrd="10" destOrd="0" parTransId="{F0DE96B0-3AB8-4E7C-BB51-D58D30405570}" sibTransId="{D528D0AC-F35A-4089-B8CB-2B881C3107FF}"/>
    <dgm:cxn modelId="{16D3CD64-11F3-40C7-8081-B72C4C1F74F4}" srcId="{66F8A169-AE02-4A47-BA53-953A45EA4E83}" destId="{88E40849-6501-47E1-99A0-8F6CCA47DE62}" srcOrd="6" destOrd="0" parTransId="{C21A96C3-B81A-4990-A8E9-3EE726D4DEBB}" sibTransId="{452B9A3E-8426-4765-90AB-05EA8D31B965}"/>
    <dgm:cxn modelId="{B7FF2F34-35CA-4F1A-81E2-65C3E705C55F}" srcId="{66F8A169-AE02-4A47-BA53-953A45EA4E83}" destId="{D0CEC52B-BF33-4ADA-8E4E-CCCCAE4F8901}" srcOrd="3" destOrd="0" parTransId="{15D223FA-8F57-4872-B941-CBCDF0BBC4FC}" sibTransId="{3DCE8EDD-1325-4DC2-9FB3-BFBBF2AF3D7D}"/>
    <dgm:cxn modelId="{9FA6BEF8-A5F0-469B-8BCB-72C74455B6BD}" type="presOf" srcId="{BB445250-59AE-46AC-B5E2-B743191DABF9}" destId="{E2000D21-1565-4070-A6EF-BA7000492832}" srcOrd="0" destOrd="0" presId="urn:microsoft.com/office/officeart/2005/8/layout/default#7"/>
    <dgm:cxn modelId="{21E5F25C-C3A2-48AF-81D4-9A68D666416B}" srcId="{66F8A169-AE02-4A47-BA53-953A45EA4E83}" destId="{AF012AFC-38BE-4CE0-A4BB-93C40ECBC7FB}" srcOrd="4" destOrd="0" parTransId="{57161E60-40CE-46DD-83D3-0901E0712EB7}" sibTransId="{E1739C9F-8527-4053-8372-9FCCECA50F6B}"/>
    <dgm:cxn modelId="{40BEA3B0-25C2-4CE7-A437-03DD014AF58F}" srcId="{66F8A169-AE02-4A47-BA53-953A45EA4E83}" destId="{990D7378-6C6C-4EF2-B481-580553174169}" srcOrd="7" destOrd="0" parTransId="{262FB19E-305F-4195-83F4-E54FAA4F04B4}" sibTransId="{F36C4451-4B48-41D7-AB51-8BEE6212FF0C}"/>
    <dgm:cxn modelId="{452E3A9C-CD43-4D2A-9196-E0B632E33CAF}" srcId="{66F8A169-AE02-4A47-BA53-953A45EA4E83}" destId="{4FB16E80-60CD-4EE4-8CD9-6EEBF6406721}" srcOrd="9" destOrd="0" parTransId="{01DCBF07-07DE-44E3-AD82-68A4E332EC05}" sibTransId="{0C497418-04FB-489F-A915-1D4E9842541D}"/>
    <dgm:cxn modelId="{46C191FC-42F3-4EA4-A023-8979381C81E2}" type="presOf" srcId="{55FE986E-AA30-4A1E-AB24-89A0D01E4EC4}" destId="{AD04D2D8-4D3D-4E5E-B775-4FBF6919E112}" srcOrd="0" destOrd="0" presId="urn:microsoft.com/office/officeart/2005/8/layout/default#7"/>
    <dgm:cxn modelId="{2A500813-3A82-4A13-92AA-6B4E0FD1F262}" srcId="{66F8A169-AE02-4A47-BA53-953A45EA4E83}" destId="{D5295F61-8BF0-431E-8959-3D670A368478}" srcOrd="13" destOrd="0" parTransId="{09407A26-9F18-4961-9584-5842CE13E453}" sibTransId="{9562AAB6-AF2C-4078-84C8-74B67248FE6D}"/>
    <dgm:cxn modelId="{44CC49F7-6CEA-4C2F-853C-6BACCB6440D2}" type="presOf" srcId="{01E437D2-2EE0-4623-9DE7-AAA243173352}" destId="{B50DC280-9485-4173-8928-C7FC8102B735}" srcOrd="0" destOrd="0" presId="urn:microsoft.com/office/officeart/2005/8/layout/default#7"/>
    <dgm:cxn modelId="{03767B8A-10E6-4449-A049-A33631C728B1}" type="presOf" srcId="{FAAA0103-87FB-4D89-B99F-12B7CD307A5B}" destId="{D09EDA67-9736-497F-AC03-D7E0A7A8FAB2}" srcOrd="0" destOrd="0" presId="urn:microsoft.com/office/officeart/2005/8/layout/default#7"/>
    <dgm:cxn modelId="{D018EDF3-0CB1-44E6-8437-52A89F3C7BE1}" type="presOf" srcId="{4FB16E80-60CD-4EE4-8CD9-6EEBF6406721}" destId="{EF162DF2-DEF7-413F-9086-0EB4DF9769B5}" srcOrd="0" destOrd="0" presId="urn:microsoft.com/office/officeart/2005/8/layout/default#7"/>
    <dgm:cxn modelId="{27C12024-AE45-4FB7-B9DB-FBB85F87E29B}" type="presOf" srcId="{66F8A169-AE02-4A47-BA53-953A45EA4E83}" destId="{5E1A690E-5631-4EE2-ACE9-A7C1D10AE208}" srcOrd="0" destOrd="0" presId="urn:microsoft.com/office/officeart/2005/8/layout/default#7"/>
    <dgm:cxn modelId="{FA1A19AD-4429-4FCD-9FEB-7032EEC35748}" type="presOf" srcId="{88E40849-6501-47E1-99A0-8F6CCA47DE62}" destId="{8F8A0D6A-96A8-44D1-BF46-952FFFE4374D}" srcOrd="0" destOrd="0" presId="urn:microsoft.com/office/officeart/2005/8/layout/default#7"/>
    <dgm:cxn modelId="{25F3A8BF-BA76-4A3D-A7BF-35F1CC963BDA}" type="presOf" srcId="{2F464BA6-0C7A-422B-887D-38CD06F53358}" destId="{49257455-B750-4D9D-8A22-6084C3BCFDC5}" srcOrd="0" destOrd="0" presId="urn:microsoft.com/office/officeart/2005/8/layout/default#7"/>
    <dgm:cxn modelId="{785FC263-470B-4120-9E93-E3DD87C81E39}" srcId="{66F8A169-AE02-4A47-BA53-953A45EA4E83}" destId="{FAAA0103-87FB-4D89-B99F-12B7CD307A5B}" srcOrd="5" destOrd="0" parTransId="{CC65AE97-ED0F-4545-9C52-1D945F1F6483}" sibTransId="{34B478AD-E689-4981-A59A-8FC42B06AF1B}"/>
    <dgm:cxn modelId="{CCE234A0-A44E-4F2A-B6A7-F31BF71B407B}" srcId="{66F8A169-AE02-4A47-BA53-953A45EA4E83}" destId="{29A5B1B3-13EB-4F27-8EE7-6560446962E2}" srcOrd="0" destOrd="0" parTransId="{2F4A4EC5-844D-43A9-B444-647716C4EFF3}" sibTransId="{4B3CCD41-569E-401A-9604-E39CF57B38FB}"/>
    <dgm:cxn modelId="{78E82DCC-959B-421E-A812-0815B8618B78}" type="presOf" srcId="{D0CEC52B-BF33-4ADA-8E4E-CCCCAE4F8901}" destId="{68F5B59B-2AAA-4D27-81C6-5B8D27046680}" srcOrd="0" destOrd="0" presId="urn:microsoft.com/office/officeart/2005/8/layout/default#7"/>
    <dgm:cxn modelId="{7587C8FF-7066-4564-B784-57F958C598DF}" type="presParOf" srcId="{5E1A690E-5631-4EE2-ACE9-A7C1D10AE208}" destId="{C68633AD-A5F9-4346-B4A8-3623889A937E}" srcOrd="0" destOrd="0" presId="urn:microsoft.com/office/officeart/2005/8/layout/default#7"/>
    <dgm:cxn modelId="{0F38DDF0-486E-4A35-885E-22FB5EAFB58D}" type="presParOf" srcId="{5E1A690E-5631-4EE2-ACE9-A7C1D10AE208}" destId="{38FEF4D2-093B-4AFE-9DBC-A9B82859E0B5}" srcOrd="1" destOrd="0" presId="urn:microsoft.com/office/officeart/2005/8/layout/default#7"/>
    <dgm:cxn modelId="{30561352-ECB7-499D-918F-5D000D338C61}" type="presParOf" srcId="{5E1A690E-5631-4EE2-ACE9-A7C1D10AE208}" destId="{27601925-024F-4DEB-8DE6-7CD506DA513F}" srcOrd="2" destOrd="0" presId="urn:microsoft.com/office/officeart/2005/8/layout/default#7"/>
    <dgm:cxn modelId="{CFD479EF-242F-4B91-80C3-48DED5F249C3}" type="presParOf" srcId="{5E1A690E-5631-4EE2-ACE9-A7C1D10AE208}" destId="{49758BDF-CE53-4E6E-BDE6-B0341017A1B0}" srcOrd="3" destOrd="0" presId="urn:microsoft.com/office/officeart/2005/8/layout/default#7"/>
    <dgm:cxn modelId="{E253D4DE-8AE4-490F-8F60-ED713B41711C}" type="presParOf" srcId="{5E1A690E-5631-4EE2-ACE9-A7C1D10AE208}" destId="{B50DC280-9485-4173-8928-C7FC8102B735}" srcOrd="4" destOrd="0" presId="urn:microsoft.com/office/officeart/2005/8/layout/default#7"/>
    <dgm:cxn modelId="{A6312365-5898-4169-B3C9-CD26E0951BF6}" type="presParOf" srcId="{5E1A690E-5631-4EE2-ACE9-A7C1D10AE208}" destId="{842CEFBC-98B3-421B-B34B-397C7F27CD70}" srcOrd="5" destOrd="0" presId="urn:microsoft.com/office/officeart/2005/8/layout/default#7"/>
    <dgm:cxn modelId="{FD4205AC-CC41-443E-811D-413DBFCC4580}" type="presParOf" srcId="{5E1A690E-5631-4EE2-ACE9-A7C1D10AE208}" destId="{68F5B59B-2AAA-4D27-81C6-5B8D27046680}" srcOrd="6" destOrd="0" presId="urn:microsoft.com/office/officeart/2005/8/layout/default#7"/>
    <dgm:cxn modelId="{A3EC1680-408D-4C36-B42C-4054C2174B3E}" type="presParOf" srcId="{5E1A690E-5631-4EE2-ACE9-A7C1D10AE208}" destId="{18FEB90D-9C52-410E-AD1D-0DCF1D1F9FD0}" srcOrd="7" destOrd="0" presId="urn:microsoft.com/office/officeart/2005/8/layout/default#7"/>
    <dgm:cxn modelId="{733DBD30-8877-46F7-8AE7-87AAEF1D23E3}" type="presParOf" srcId="{5E1A690E-5631-4EE2-ACE9-A7C1D10AE208}" destId="{D9C5B329-B2BE-4E6C-A794-6297563278E0}" srcOrd="8" destOrd="0" presId="urn:microsoft.com/office/officeart/2005/8/layout/default#7"/>
    <dgm:cxn modelId="{69F84826-672D-4117-81D2-905339825DFE}" type="presParOf" srcId="{5E1A690E-5631-4EE2-ACE9-A7C1D10AE208}" destId="{5EB91FE4-6F5A-4855-B70D-30C38D0B7909}" srcOrd="9" destOrd="0" presId="urn:microsoft.com/office/officeart/2005/8/layout/default#7"/>
    <dgm:cxn modelId="{03C31A1C-A108-45B8-93D7-AEF8FAF3F32E}" type="presParOf" srcId="{5E1A690E-5631-4EE2-ACE9-A7C1D10AE208}" destId="{D09EDA67-9736-497F-AC03-D7E0A7A8FAB2}" srcOrd="10" destOrd="0" presId="urn:microsoft.com/office/officeart/2005/8/layout/default#7"/>
    <dgm:cxn modelId="{40BE908C-8CCA-4BDB-BD1D-923B651D7FD8}" type="presParOf" srcId="{5E1A690E-5631-4EE2-ACE9-A7C1D10AE208}" destId="{8BBAA0F0-3873-4898-BE4C-A2A8A42C7574}" srcOrd="11" destOrd="0" presId="urn:microsoft.com/office/officeart/2005/8/layout/default#7"/>
    <dgm:cxn modelId="{2058F500-326D-428C-B0B1-A6D553A097C9}" type="presParOf" srcId="{5E1A690E-5631-4EE2-ACE9-A7C1D10AE208}" destId="{8F8A0D6A-96A8-44D1-BF46-952FFFE4374D}" srcOrd="12" destOrd="0" presId="urn:microsoft.com/office/officeart/2005/8/layout/default#7"/>
    <dgm:cxn modelId="{E0AE63DF-01F5-41CC-943B-5D333EFE5CDA}" type="presParOf" srcId="{5E1A690E-5631-4EE2-ACE9-A7C1D10AE208}" destId="{755A9B55-B856-457D-8F0D-5743C0AA1E76}" srcOrd="13" destOrd="0" presId="urn:microsoft.com/office/officeart/2005/8/layout/default#7"/>
    <dgm:cxn modelId="{ABDECC80-C530-4E61-8160-C7B6C55E177B}" type="presParOf" srcId="{5E1A690E-5631-4EE2-ACE9-A7C1D10AE208}" destId="{F70F5CDC-9CE2-47AE-BFBD-D604E33C8042}" srcOrd="14" destOrd="0" presId="urn:microsoft.com/office/officeart/2005/8/layout/default#7"/>
    <dgm:cxn modelId="{AD3AB418-4A0C-4A8E-99C2-435D5B2F355A}" type="presParOf" srcId="{5E1A690E-5631-4EE2-ACE9-A7C1D10AE208}" destId="{44A19DFC-8CF1-4674-AA66-C234F55381D4}" srcOrd="15" destOrd="0" presId="urn:microsoft.com/office/officeart/2005/8/layout/default#7"/>
    <dgm:cxn modelId="{42E483AF-2D16-4B98-8D51-D416C7A31A2A}" type="presParOf" srcId="{5E1A690E-5631-4EE2-ACE9-A7C1D10AE208}" destId="{AD04D2D8-4D3D-4E5E-B775-4FBF6919E112}" srcOrd="16" destOrd="0" presId="urn:microsoft.com/office/officeart/2005/8/layout/default#7"/>
    <dgm:cxn modelId="{83291604-4137-4C86-B816-8B35CEAAC8A2}" type="presParOf" srcId="{5E1A690E-5631-4EE2-ACE9-A7C1D10AE208}" destId="{27C19C39-EB70-4452-B88B-B14328D7F705}" srcOrd="17" destOrd="0" presId="urn:microsoft.com/office/officeart/2005/8/layout/default#7"/>
    <dgm:cxn modelId="{10DCBF4A-4EE3-42B7-9481-CDC1C90DFA17}" type="presParOf" srcId="{5E1A690E-5631-4EE2-ACE9-A7C1D10AE208}" destId="{EF162DF2-DEF7-413F-9086-0EB4DF9769B5}" srcOrd="18" destOrd="0" presId="urn:microsoft.com/office/officeart/2005/8/layout/default#7"/>
    <dgm:cxn modelId="{08B59EB6-BA2E-47D0-9DF8-4743560A2FD7}" type="presParOf" srcId="{5E1A690E-5631-4EE2-ACE9-A7C1D10AE208}" destId="{9DECD575-C3CD-4D71-8DED-8095596E1C34}" srcOrd="19" destOrd="0" presId="urn:microsoft.com/office/officeart/2005/8/layout/default#7"/>
    <dgm:cxn modelId="{A21358D4-CCFB-4803-97D0-2F783E19607A}" type="presParOf" srcId="{5E1A690E-5631-4EE2-ACE9-A7C1D10AE208}" destId="{E2000D21-1565-4070-A6EF-BA7000492832}" srcOrd="20" destOrd="0" presId="urn:microsoft.com/office/officeart/2005/8/layout/default#7"/>
    <dgm:cxn modelId="{264C7BD1-07F2-4A05-AA4B-6CE374FB5F8A}" type="presParOf" srcId="{5E1A690E-5631-4EE2-ACE9-A7C1D10AE208}" destId="{195F306D-22E0-4C2F-8521-73BBD3D663D4}" srcOrd="21" destOrd="0" presId="urn:microsoft.com/office/officeart/2005/8/layout/default#7"/>
    <dgm:cxn modelId="{A7136D7A-D178-4AD5-A5E1-B429EE21BFFF}" type="presParOf" srcId="{5E1A690E-5631-4EE2-ACE9-A7C1D10AE208}" destId="{75761A60-061A-4FB2-A704-7F04FBE9FFA8}" srcOrd="22" destOrd="0" presId="urn:microsoft.com/office/officeart/2005/8/layout/default#7"/>
    <dgm:cxn modelId="{3497AE19-534A-4600-A975-E7DE047CAED2}" type="presParOf" srcId="{5E1A690E-5631-4EE2-ACE9-A7C1D10AE208}" destId="{E54E3C9D-E878-47B3-9D1F-4118C1D14D3D}" srcOrd="23" destOrd="0" presId="urn:microsoft.com/office/officeart/2005/8/layout/default#7"/>
    <dgm:cxn modelId="{8F3F666C-622E-47D2-B48E-0FB9C65FDAB9}" type="presParOf" srcId="{5E1A690E-5631-4EE2-ACE9-A7C1D10AE208}" destId="{49257455-B750-4D9D-8A22-6084C3BCFDC5}" srcOrd="24" destOrd="0" presId="urn:microsoft.com/office/officeart/2005/8/layout/default#7"/>
    <dgm:cxn modelId="{3C66F30C-2AE9-491C-9DAA-D4791A26CB19}" type="presParOf" srcId="{5E1A690E-5631-4EE2-ACE9-A7C1D10AE208}" destId="{153828AE-5B03-4B7D-ACD5-A7FA1C069B7C}" srcOrd="25" destOrd="0" presId="urn:microsoft.com/office/officeart/2005/8/layout/default#7"/>
    <dgm:cxn modelId="{4C1BB036-8E2F-4844-99FE-B7469BDE4778}" type="presParOf" srcId="{5E1A690E-5631-4EE2-ACE9-A7C1D10AE208}" destId="{BC36B202-F728-4C30-967B-7545D33143F2}" srcOrd="26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74692C-9C4E-4BE4-BE72-5BE0B16B0B46}" type="doc">
      <dgm:prSet loTypeId="urn:microsoft.com/office/officeart/2005/8/layout/default#8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0ACDF982-D222-4DD9-8AA8-3F8CDD416729}">
      <dgm:prSet phldrT="[Текст]"/>
      <dgm:spPr/>
      <dgm:t>
        <a:bodyPr/>
        <a:lstStyle/>
        <a:p>
          <a:r>
            <a:rPr lang="uk-UA" b="1" i="0" dirty="0" smtClean="0"/>
            <a:t>Формалізація </a:t>
          </a:r>
          <a:r>
            <a:rPr lang="uk-UA" i="0" dirty="0" smtClean="0"/>
            <a:t>(від лат. </a:t>
          </a:r>
          <a:r>
            <a:rPr lang="en-US" i="0" dirty="0" err="1" smtClean="0"/>
            <a:t>formalis</a:t>
          </a:r>
          <a:r>
            <a:rPr lang="en-US" i="0" dirty="0" smtClean="0"/>
            <a:t> — </a:t>
          </a:r>
          <a:r>
            <a:rPr lang="uk-UA" i="0" dirty="0" smtClean="0"/>
            <a:t>форма, правило) — метод,</a:t>
          </a:r>
          <a:br>
            <a:rPr lang="uk-UA" i="0" dirty="0" smtClean="0"/>
          </a:br>
          <a:r>
            <a:rPr lang="uk-UA" i="0" dirty="0" smtClean="0"/>
            <a:t>який базується на відволіканні від конкретного змісту досліджуваних явищ і поєднання їх на основі подібності форми.</a:t>
          </a:r>
          <a:endParaRPr lang="uk-UA" dirty="0"/>
        </a:p>
      </dgm:t>
    </dgm:pt>
    <dgm:pt modelId="{F1385782-0C8F-45B8-BC7A-C63E224598EA}" type="parTrans" cxnId="{587F7334-EB95-434B-8914-1A1B40154ECF}">
      <dgm:prSet/>
      <dgm:spPr/>
      <dgm:t>
        <a:bodyPr/>
        <a:lstStyle/>
        <a:p>
          <a:endParaRPr lang="uk-UA"/>
        </a:p>
      </dgm:t>
    </dgm:pt>
    <dgm:pt modelId="{0BADE37D-C249-48BC-85AD-35F27F255BBD}" type="sibTrans" cxnId="{587F7334-EB95-434B-8914-1A1B40154ECF}">
      <dgm:prSet/>
      <dgm:spPr/>
      <dgm:t>
        <a:bodyPr/>
        <a:lstStyle/>
        <a:p>
          <a:endParaRPr lang="uk-UA"/>
        </a:p>
      </dgm:t>
    </dgm:pt>
    <dgm:pt modelId="{0A52EC6F-FAB2-472F-9AB0-9D8698900B6E}">
      <dgm:prSet phldrT="[Текст]"/>
      <dgm:spPr/>
      <dgm:t>
        <a:bodyPr/>
        <a:lstStyle/>
        <a:p>
          <a:r>
            <a:rPr lang="ru-RU" b="1" i="0" dirty="0" err="1" smtClean="0"/>
            <a:t>Ідеалізація</a:t>
          </a:r>
          <a:r>
            <a:rPr lang="ru-RU" b="1" i="0" dirty="0" smtClean="0"/>
            <a:t> </a:t>
          </a:r>
          <a:r>
            <a:rPr lang="ru-RU" i="0" dirty="0" smtClean="0"/>
            <a:t>(фр. </a:t>
          </a:r>
          <a:r>
            <a:rPr lang="ru-RU" i="0" dirty="0" err="1" smtClean="0"/>
            <a:t>ideal</a:t>
          </a:r>
          <a:r>
            <a:rPr lang="ru-RU" i="0" dirty="0" smtClean="0"/>
            <a:t> — </a:t>
          </a:r>
          <a:r>
            <a:rPr lang="ru-RU" i="0" dirty="0" err="1" smtClean="0"/>
            <a:t>досконалість</a:t>
          </a:r>
          <a:r>
            <a:rPr lang="ru-RU" i="0" dirty="0" smtClean="0"/>
            <a:t>) — метод </a:t>
          </a: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за </a:t>
          </a:r>
          <a:r>
            <a:rPr lang="ru-RU" i="0" dirty="0" err="1" smtClean="0"/>
            <a:t>допомогою</a:t>
          </a:r>
          <a:r>
            <a:rPr lang="ru-RU" i="0" dirty="0" smtClean="0"/>
            <a:t> </a:t>
          </a:r>
          <a:r>
            <a:rPr lang="ru-RU" i="0" dirty="0" err="1" smtClean="0"/>
            <a:t>якого</a:t>
          </a:r>
          <a:r>
            <a:rPr lang="ru-RU" i="0" dirty="0" smtClean="0"/>
            <a:t> </a:t>
          </a:r>
          <a:r>
            <a:rPr lang="ru-RU" i="0" dirty="0" err="1" smtClean="0"/>
            <a:t>подумки</a:t>
          </a:r>
          <a:r>
            <a:rPr lang="ru-RU" i="0" dirty="0" smtClean="0"/>
            <a:t> </a:t>
          </a:r>
          <a:r>
            <a:rPr lang="ru-RU" i="0" dirty="0" err="1" smtClean="0"/>
            <a:t>конструюються</a:t>
          </a:r>
          <a:r>
            <a:rPr lang="ru-RU" i="0" dirty="0" smtClean="0"/>
            <a:t> </a:t>
          </a:r>
          <a:r>
            <a:rPr lang="ru-RU" i="0" dirty="0" err="1" smtClean="0"/>
            <a:t>поняття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про </a:t>
          </a:r>
          <a:r>
            <a:rPr lang="ru-RU" i="0" dirty="0" err="1" smtClean="0"/>
            <a:t>неіснуючі</a:t>
          </a:r>
          <a:r>
            <a:rPr lang="ru-RU" i="0" dirty="0" smtClean="0"/>
            <a:t> </a:t>
          </a:r>
          <a:r>
            <a:rPr lang="ru-RU" i="0" dirty="0" err="1" smtClean="0"/>
            <a:t>об’єкти</a:t>
          </a:r>
          <a:r>
            <a:rPr lang="ru-RU" i="0" dirty="0" smtClean="0"/>
            <a:t>, але </a:t>
          </a:r>
          <a:r>
            <a:rPr lang="ru-RU" i="0" dirty="0" err="1" smtClean="0"/>
            <a:t>такі</a:t>
          </a:r>
          <a:r>
            <a:rPr lang="ru-RU" i="0" dirty="0" smtClean="0"/>
            <a:t>, </a:t>
          </a:r>
          <a:r>
            <a:rPr lang="ru-RU" i="0" dirty="0" err="1" smtClean="0"/>
            <a:t>що</a:t>
          </a:r>
          <a:r>
            <a:rPr lang="ru-RU" i="0" dirty="0" smtClean="0"/>
            <a:t> </a:t>
          </a:r>
          <a:r>
            <a:rPr lang="ru-RU" i="0" dirty="0" err="1" smtClean="0"/>
            <a:t>мають</a:t>
          </a:r>
          <a:r>
            <a:rPr lang="ru-RU" i="0" dirty="0" smtClean="0"/>
            <a:t> </a:t>
          </a:r>
          <a:r>
            <a:rPr lang="ru-RU" i="0" dirty="0" err="1" smtClean="0"/>
            <a:t>прообрази</a:t>
          </a:r>
          <a:r>
            <a:rPr lang="ru-RU" i="0" dirty="0" smtClean="0"/>
            <a:t> у реальному</a:t>
          </a:r>
          <a:br>
            <a:rPr lang="ru-RU" i="0" dirty="0" smtClean="0"/>
          </a:br>
          <a:r>
            <a:rPr lang="ru-RU" i="0" dirty="0" err="1" smtClean="0"/>
            <a:t>світі</a:t>
          </a:r>
          <a:r>
            <a:rPr lang="ru-RU" i="0" dirty="0" smtClean="0"/>
            <a:t>.</a:t>
          </a:r>
          <a:endParaRPr lang="uk-UA" dirty="0"/>
        </a:p>
      </dgm:t>
    </dgm:pt>
    <dgm:pt modelId="{85290DE5-0FF0-41ED-9C4A-0C139531BF65}" type="parTrans" cxnId="{AABF27F9-2F06-4E8F-8224-818591B0E970}">
      <dgm:prSet/>
      <dgm:spPr/>
      <dgm:t>
        <a:bodyPr/>
        <a:lstStyle/>
        <a:p>
          <a:endParaRPr lang="uk-UA"/>
        </a:p>
      </dgm:t>
    </dgm:pt>
    <dgm:pt modelId="{3A3EB0EE-E8B2-4779-879B-BB907BC6C645}" type="sibTrans" cxnId="{AABF27F9-2F06-4E8F-8224-818591B0E970}">
      <dgm:prSet/>
      <dgm:spPr/>
      <dgm:t>
        <a:bodyPr/>
        <a:lstStyle/>
        <a:p>
          <a:endParaRPr lang="uk-UA"/>
        </a:p>
      </dgm:t>
    </dgm:pt>
    <dgm:pt modelId="{6B921C42-EE1F-453B-9CF9-1B2A6351AA83}">
      <dgm:prSet phldrT="[Текст]"/>
      <dgm:spPr/>
      <dgm:t>
        <a:bodyPr/>
        <a:lstStyle/>
        <a:p>
          <a:r>
            <a:rPr lang="uk-UA" b="1" i="0" dirty="0" smtClean="0"/>
            <a:t>Аксіоматичний метод </a:t>
          </a:r>
          <a:r>
            <a:rPr lang="uk-UA" i="0" dirty="0" smtClean="0"/>
            <a:t>(аксіома від </a:t>
          </a:r>
          <a:r>
            <a:rPr lang="uk-UA" i="0" dirty="0" err="1" smtClean="0"/>
            <a:t>грецьк</a:t>
          </a:r>
          <a:r>
            <a:rPr lang="uk-UA" i="0" dirty="0" smtClean="0"/>
            <a:t>. </a:t>
          </a:r>
          <a:r>
            <a:rPr lang="en-US" i="0" dirty="0" err="1" smtClean="0"/>
            <a:t>axioma</a:t>
          </a:r>
          <a:r>
            <a:rPr lang="en-US" i="0" dirty="0" smtClean="0"/>
            <a:t> — </a:t>
          </a:r>
          <a:r>
            <a:rPr lang="uk-UA" i="0" dirty="0" smtClean="0"/>
            <a:t>загальноприйняте) — метод побудови наукової теорії, за яким в основу</a:t>
          </a:r>
          <a:br>
            <a:rPr lang="uk-UA" i="0" dirty="0" smtClean="0"/>
          </a:br>
          <a:r>
            <a:rPr lang="uk-UA" i="0" dirty="0" smtClean="0"/>
            <a:t>мають бути покладені певні вихідні положення — аксіоми або</a:t>
          </a:r>
          <a:br>
            <a:rPr lang="uk-UA" i="0" dirty="0" smtClean="0"/>
          </a:br>
          <a:r>
            <a:rPr lang="uk-UA" i="0" dirty="0" smtClean="0"/>
            <a:t>постулати, з яких усі інші твердження цієї теорії мають виводитися суто логічним шляхом за допомогою </a:t>
          </a: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endParaRPr lang="uk-UA" dirty="0"/>
        </a:p>
      </dgm:t>
    </dgm:pt>
    <dgm:pt modelId="{D5F84A11-B97C-433E-A8E5-1B189F3E4B89}" type="parTrans" cxnId="{880690E1-C37D-427C-ABD1-8D9583A014F8}">
      <dgm:prSet/>
      <dgm:spPr/>
      <dgm:t>
        <a:bodyPr/>
        <a:lstStyle/>
        <a:p>
          <a:endParaRPr lang="uk-UA"/>
        </a:p>
      </dgm:t>
    </dgm:pt>
    <dgm:pt modelId="{A9483D3C-BD34-4993-A216-6AFC105D1457}" type="sibTrans" cxnId="{880690E1-C37D-427C-ABD1-8D9583A014F8}">
      <dgm:prSet/>
      <dgm:spPr/>
      <dgm:t>
        <a:bodyPr/>
        <a:lstStyle/>
        <a:p>
          <a:endParaRPr lang="uk-UA"/>
        </a:p>
      </dgm:t>
    </dgm:pt>
    <dgm:pt modelId="{CB5EEECA-50DC-46B8-B7DF-F337EB300FBE}">
      <dgm:prSet phldrT="[Текст]"/>
      <dgm:spPr/>
      <dgm:t>
        <a:bodyPr/>
        <a:lstStyle/>
        <a:p>
          <a:r>
            <a:rPr lang="uk-UA" b="1" i="0" dirty="0" smtClean="0"/>
            <a:t>Гіпотетико-дедуктивний метод. </a:t>
          </a:r>
          <a:r>
            <a:rPr lang="uk-UA" i="0" dirty="0" smtClean="0"/>
            <a:t>Сутність цього методу</a:t>
          </a:r>
          <a:br>
            <a:rPr lang="uk-UA" i="0" dirty="0" smtClean="0"/>
          </a:br>
          <a:r>
            <a:rPr lang="uk-UA" i="0" dirty="0" smtClean="0"/>
            <a:t>полягає у створенні системи </a:t>
          </a:r>
          <a:r>
            <a:rPr lang="uk-UA" i="0" dirty="0" err="1" smtClean="0"/>
            <a:t>дедуктивно</a:t>
          </a:r>
          <a:r>
            <a:rPr lang="uk-UA" i="0" dirty="0" smtClean="0"/>
            <a:t> пов’язаних між собою</a:t>
          </a:r>
          <a:br>
            <a:rPr lang="uk-UA" i="0" dirty="0" smtClean="0"/>
          </a:br>
          <a:r>
            <a:rPr lang="uk-UA" i="0" dirty="0" smtClean="0"/>
            <a:t>гіпотез, які є підґрунтям для виведення тверджень про емпіричні факти, справжнє значення яких невідоме.</a:t>
          </a:r>
          <a:br>
            <a:rPr lang="uk-UA" i="0" dirty="0" smtClean="0"/>
          </a:b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br>
            <a:rPr lang="uk-UA" i="0" dirty="0" smtClean="0"/>
          </a:br>
          <a:endParaRPr lang="uk-UA" dirty="0"/>
        </a:p>
      </dgm:t>
    </dgm:pt>
    <dgm:pt modelId="{325CF2B6-D38B-4755-8E1F-CD3F901536FA}" type="parTrans" cxnId="{AE8D5BA3-5C6E-4AEA-9C86-F4314DF10F1C}">
      <dgm:prSet/>
      <dgm:spPr/>
      <dgm:t>
        <a:bodyPr/>
        <a:lstStyle/>
        <a:p>
          <a:endParaRPr lang="uk-UA"/>
        </a:p>
      </dgm:t>
    </dgm:pt>
    <dgm:pt modelId="{67299298-01A5-4F8D-9657-2BFAB68E3029}" type="sibTrans" cxnId="{AE8D5BA3-5C6E-4AEA-9C86-F4314DF10F1C}">
      <dgm:prSet/>
      <dgm:spPr/>
      <dgm:t>
        <a:bodyPr/>
        <a:lstStyle/>
        <a:p>
          <a:endParaRPr lang="uk-UA"/>
        </a:p>
      </dgm:t>
    </dgm:pt>
    <dgm:pt modelId="{6E59662F-F294-4FAE-BD4B-2B10551D2293}">
      <dgm:prSet/>
      <dgm:spPr/>
      <dgm:t>
        <a:bodyPr/>
        <a:lstStyle/>
        <a:p>
          <a:r>
            <a:rPr lang="ru-RU" b="1" i="0" dirty="0" err="1" smtClean="0"/>
            <a:t>Сходження</a:t>
          </a:r>
          <a:r>
            <a:rPr lang="ru-RU" b="1" i="0" dirty="0" smtClean="0"/>
            <a:t> </a:t>
          </a:r>
          <a:r>
            <a:rPr lang="ru-RU" b="1" i="0" dirty="0" err="1" smtClean="0"/>
            <a:t>від</a:t>
          </a:r>
          <a:r>
            <a:rPr lang="ru-RU" b="1" i="0" dirty="0" smtClean="0"/>
            <a:t> абстрактного до конкретного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метод</a:t>
          </a:r>
          <a:br>
            <a:rPr lang="ru-RU" i="0" dirty="0" smtClean="0"/>
          </a:b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</a:t>
          </a:r>
          <a:r>
            <a:rPr lang="ru-RU" i="0" dirty="0" err="1" smtClean="0"/>
            <a:t>який</a:t>
          </a:r>
          <a:r>
            <a:rPr lang="ru-RU" i="0" dirty="0" smtClean="0"/>
            <a:t> </a:t>
          </a:r>
          <a:r>
            <a:rPr lang="ru-RU" i="0" dirty="0" err="1" smtClean="0"/>
            <a:t>характеризує</a:t>
          </a:r>
          <a:r>
            <a:rPr lang="ru-RU" i="0" dirty="0" smtClean="0"/>
            <a:t> </a:t>
          </a:r>
          <a:r>
            <a:rPr lang="ru-RU" i="0" dirty="0" err="1" smtClean="0"/>
            <a:t>рух</a:t>
          </a:r>
          <a:r>
            <a:rPr lang="ru-RU" i="0" dirty="0" smtClean="0"/>
            <a:t> </a:t>
          </a:r>
          <a:r>
            <a:rPr lang="ru-RU" i="0" dirty="0" err="1" smtClean="0"/>
            <a:t>теоретичної</a:t>
          </a:r>
          <a:r>
            <a:rPr lang="ru-RU" i="0" dirty="0" smtClean="0"/>
            <a:t> думки до </a:t>
          </a:r>
          <a:r>
            <a:rPr lang="ru-RU" i="0" dirty="0" err="1" smtClean="0"/>
            <a:t>найповнішого</a:t>
          </a:r>
          <a:r>
            <a:rPr lang="ru-RU" i="0" dirty="0" smtClean="0"/>
            <a:t>, </a:t>
          </a:r>
          <a:r>
            <a:rPr lang="ru-RU" i="0" dirty="0" err="1" smtClean="0"/>
            <a:t>всебічного</a:t>
          </a:r>
          <a:r>
            <a:rPr lang="ru-RU" i="0" dirty="0" smtClean="0"/>
            <a:t> та </a:t>
          </a:r>
          <a:r>
            <a:rPr lang="ru-RU" i="0" dirty="0" err="1" smtClean="0"/>
            <a:t>цілісного</a:t>
          </a:r>
          <a:r>
            <a:rPr lang="ru-RU" i="0" dirty="0" smtClean="0"/>
            <a:t> </a:t>
          </a:r>
          <a:r>
            <a:rPr lang="ru-RU" i="0" dirty="0" err="1" smtClean="0"/>
            <a:t>відтворення</a:t>
          </a:r>
          <a:r>
            <a:rPr lang="ru-RU" i="0" dirty="0" smtClean="0"/>
            <a:t> предмета. </a:t>
          </a:r>
          <a:br>
            <a:rPr lang="ru-RU" i="0" dirty="0" smtClean="0"/>
          </a:br>
          <a:endParaRPr lang="ru-RU" dirty="0"/>
        </a:p>
      </dgm:t>
    </dgm:pt>
    <dgm:pt modelId="{26B2A17C-8576-4F25-8509-19EB4AEB1984}" type="parTrans" cxnId="{1A4DCE35-5A11-446B-9682-AFE65977976D}">
      <dgm:prSet/>
      <dgm:spPr/>
      <dgm:t>
        <a:bodyPr/>
        <a:lstStyle/>
        <a:p>
          <a:endParaRPr lang="uk-UA"/>
        </a:p>
      </dgm:t>
    </dgm:pt>
    <dgm:pt modelId="{55B5E853-CEBF-4985-A26C-EEEB09EF53C8}" type="sibTrans" cxnId="{1A4DCE35-5A11-446B-9682-AFE65977976D}">
      <dgm:prSet/>
      <dgm:spPr/>
      <dgm:t>
        <a:bodyPr/>
        <a:lstStyle/>
        <a:p>
          <a:endParaRPr lang="uk-UA"/>
        </a:p>
      </dgm:t>
    </dgm:pt>
    <dgm:pt modelId="{62CE8908-3453-477B-B566-A7024A00FF13}" type="pres">
      <dgm:prSet presAssocID="{6974692C-9C4E-4BE4-BE72-5BE0B16B0B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C5A8ED-337C-4854-AAE1-4079F0EDCA1B}" type="pres">
      <dgm:prSet presAssocID="{0ACDF982-D222-4DD9-8AA8-3F8CDD4167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2DB801-25E2-4FA9-B9D5-04507022C530}" type="pres">
      <dgm:prSet presAssocID="{0BADE37D-C249-48BC-85AD-35F27F255BBD}" presName="sibTrans" presStyleCnt="0"/>
      <dgm:spPr/>
    </dgm:pt>
    <dgm:pt modelId="{4A70DE20-8651-4DA3-99A2-FEAF6FB07E59}" type="pres">
      <dgm:prSet presAssocID="{0A52EC6F-FAB2-472F-9AB0-9D8698900B6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A5BA0E-40E7-4AEF-93BC-4AC5BD0393E5}" type="pres">
      <dgm:prSet presAssocID="{3A3EB0EE-E8B2-4779-879B-BB907BC6C645}" presName="sibTrans" presStyleCnt="0"/>
      <dgm:spPr/>
    </dgm:pt>
    <dgm:pt modelId="{88BAC084-8B67-4B0E-AAE6-95E270174364}" type="pres">
      <dgm:prSet presAssocID="{6B921C42-EE1F-453B-9CF9-1B2A6351AA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9CF13E-7A20-427C-979A-6335A35796C4}" type="pres">
      <dgm:prSet presAssocID="{A9483D3C-BD34-4993-A216-6AFC105D1457}" presName="sibTrans" presStyleCnt="0"/>
      <dgm:spPr/>
    </dgm:pt>
    <dgm:pt modelId="{4A79547F-5E27-4E9D-BEFB-0E604F8FEC18}" type="pres">
      <dgm:prSet presAssocID="{CB5EEECA-50DC-46B8-B7DF-F337EB300F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97C041-20D8-4C32-9E6B-EB841A9B6332}" type="pres">
      <dgm:prSet presAssocID="{67299298-01A5-4F8D-9657-2BFAB68E3029}" presName="sibTrans" presStyleCnt="0"/>
      <dgm:spPr/>
    </dgm:pt>
    <dgm:pt modelId="{46C9C287-69B8-486C-B87E-DEFA9E829DF5}" type="pres">
      <dgm:prSet presAssocID="{6E59662F-F294-4FAE-BD4B-2B10551D22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ABF27F9-2F06-4E8F-8224-818591B0E970}" srcId="{6974692C-9C4E-4BE4-BE72-5BE0B16B0B46}" destId="{0A52EC6F-FAB2-472F-9AB0-9D8698900B6E}" srcOrd="1" destOrd="0" parTransId="{85290DE5-0FF0-41ED-9C4A-0C139531BF65}" sibTransId="{3A3EB0EE-E8B2-4779-879B-BB907BC6C645}"/>
    <dgm:cxn modelId="{C29905E1-11B0-4A75-BEC8-C7209CDA1ABA}" type="presOf" srcId="{6B921C42-EE1F-453B-9CF9-1B2A6351AA83}" destId="{88BAC084-8B67-4B0E-AAE6-95E270174364}" srcOrd="0" destOrd="0" presId="urn:microsoft.com/office/officeart/2005/8/layout/default#8"/>
    <dgm:cxn modelId="{93EEC4C5-8316-45CF-B6EC-80FA3060F6AD}" type="presOf" srcId="{0ACDF982-D222-4DD9-8AA8-3F8CDD416729}" destId="{20C5A8ED-337C-4854-AAE1-4079F0EDCA1B}" srcOrd="0" destOrd="0" presId="urn:microsoft.com/office/officeart/2005/8/layout/default#8"/>
    <dgm:cxn modelId="{587F7334-EB95-434B-8914-1A1B40154ECF}" srcId="{6974692C-9C4E-4BE4-BE72-5BE0B16B0B46}" destId="{0ACDF982-D222-4DD9-8AA8-3F8CDD416729}" srcOrd="0" destOrd="0" parTransId="{F1385782-0C8F-45B8-BC7A-C63E224598EA}" sibTransId="{0BADE37D-C249-48BC-85AD-35F27F255BBD}"/>
    <dgm:cxn modelId="{AE8D5BA3-5C6E-4AEA-9C86-F4314DF10F1C}" srcId="{6974692C-9C4E-4BE4-BE72-5BE0B16B0B46}" destId="{CB5EEECA-50DC-46B8-B7DF-F337EB300FBE}" srcOrd="3" destOrd="0" parTransId="{325CF2B6-D38B-4755-8E1F-CD3F901536FA}" sibTransId="{67299298-01A5-4F8D-9657-2BFAB68E3029}"/>
    <dgm:cxn modelId="{20AB9C49-A08F-4489-AA5C-D58C9CEC7756}" type="presOf" srcId="{CB5EEECA-50DC-46B8-B7DF-F337EB300FBE}" destId="{4A79547F-5E27-4E9D-BEFB-0E604F8FEC18}" srcOrd="0" destOrd="0" presId="urn:microsoft.com/office/officeart/2005/8/layout/default#8"/>
    <dgm:cxn modelId="{D95D3570-E415-4DF8-B11B-D59785CAE89D}" type="presOf" srcId="{6974692C-9C4E-4BE4-BE72-5BE0B16B0B46}" destId="{62CE8908-3453-477B-B566-A7024A00FF13}" srcOrd="0" destOrd="0" presId="urn:microsoft.com/office/officeart/2005/8/layout/default#8"/>
    <dgm:cxn modelId="{0D434C40-79A7-4A42-A195-8456D179880F}" type="presOf" srcId="{6E59662F-F294-4FAE-BD4B-2B10551D2293}" destId="{46C9C287-69B8-486C-B87E-DEFA9E829DF5}" srcOrd="0" destOrd="0" presId="urn:microsoft.com/office/officeart/2005/8/layout/default#8"/>
    <dgm:cxn modelId="{880690E1-C37D-427C-ABD1-8D9583A014F8}" srcId="{6974692C-9C4E-4BE4-BE72-5BE0B16B0B46}" destId="{6B921C42-EE1F-453B-9CF9-1B2A6351AA83}" srcOrd="2" destOrd="0" parTransId="{D5F84A11-B97C-433E-A8E5-1B189F3E4B89}" sibTransId="{A9483D3C-BD34-4993-A216-6AFC105D1457}"/>
    <dgm:cxn modelId="{F4EBB82B-994F-4EFC-AE30-EA0CA3EC11DE}" type="presOf" srcId="{0A52EC6F-FAB2-472F-9AB0-9D8698900B6E}" destId="{4A70DE20-8651-4DA3-99A2-FEAF6FB07E59}" srcOrd="0" destOrd="0" presId="urn:microsoft.com/office/officeart/2005/8/layout/default#8"/>
    <dgm:cxn modelId="{1A4DCE35-5A11-446B-9682-AFE65977976D}" srcId="{6974692C-9C4E-4BE4-BE72-5BE0B16B0B46}" destId="{6E59662F-F294-4FAE-BD4B-2B10551D2293}" srcOrd="4" destOrd="0" parTransId="{26B2A17C-8576-4F25-8509-19EB4AEB1984}" sibTransId="{55B5E853-CEBF-4985-A26C-EEEB09EF53C8}"/>
    <dgm:cxn modelId="{00B5B20F-0803-473C-989E-337372FD4F30}" type="presParOf" srcId="{62CE8908-3453-477B-B566-A7024A00FF13}" destId="{20C5A8ED-337C-4854-AAE1-4079F0EDCA1B}" srcOrd="0" destOrd="0" presId="urn:microsoft.com/office/officeart/2005/8/layout/default#8"/>
    <dgm:cxn modelId="{EEFCCF2C-7AE4-42BA-ADA8-29677A90AA43}" type="presParOf" srcId="{62CE8908-3453-477B-B566-A7024A00FF13}" destId="{F42DB801-25E2-4FA9-B9D5-04507022C530}" srcOrd="1" destOrd="0" presId="urn:microsoft.com/office/officeart/2005/8/layout/default#8"/>
    <dgm:cxn modelId="{C54EADFB-89B6-4FFF-98E1-B4F437E9055C}" type="presParOf" srcId="{62CE8908-3453-477B-B566-A7024A00FF13}" destId="{4A70DE20-8651-4DA3-99A2-FEAF6FB07E59}" srcOrd="2" destOrd="0" presId="urn:microsoft.com/office/officeart/2005/8/layout/default#8"/>
    <dgm:cxn modelId="{2418FA55-2053-49C7-AD6F-5E3C6239CD0D}" type="presParOf" srcId="{62CE8908-3453-477B-B566-A7024A00FF13}" destId="{95A5BA0E-40E7-4AEF-93BC-4AC5BD0393E5}" srcOrd="3" destOrd="0" presId="urn:microsoft.com/office/officeart/2005/8/layout/default#8"/>
    <dgm:cxn modelId="{261F3B9A-4FB5-40CF-A2CC-AF9018097930}" type="presParOf" srcId="{62CE8908-3453-477B-B566-A7024A00FF13}" destId="{88BAC084-8B67-4B0E-AAE6-95E270174364}" srcOrd="4" destOrd="0" presId="urn:microsoft.com/office/officeart/2005/8/layout/default#8"/>
    <dgm:cxn modelId="{152048C4-13BB-42DA-8014-2615CDF74862}" type="presParOf" srcId="{62CE8908-3453-477B-B566-A7024A00FF13}" destId="{629CF13E-7A20-427C-979A-6335A35796C4}" srcOrd="5" destOrd="0" presId="urn:microsoft.com/office/officeart/2005/8/layout/default#8"/>
    <dgm:cxn modelId="{5A462CD3-1EC0-45B1-8DCC-2234547CB8DF}" type="presParOf" srcId="{62CE8908-3453-477B-B566-A7024A00FF13}" destId="{4A79547F-5E27-4E9D-BEFB-0E604F8FEC18}" srcOrd="6" destOrd="0" presId="urn:microsoft.com/office/officeart/2005/8/layout/default#8"/>
    <dgm:cxn modelId="{301C67E8-F9B4-4C78-9808-8FF39919B701}" type="presParOf" srcId="{62CE8908-3453-477B-B566-A7024A00FF13}" destId="{BF97C041-20D8-4C32-9E6B-EB841A9B6332}" srcOrd="7" destOrd="0" presId="urn:microsoft.com/office/officeart/2005/8/layout/default#8"/>
    <dgm:cxn modelId="{21BCDA33-54AE-4D2A-83DE-2C1D9663983F}" type="presParOf" srcId="{62CE8908-3453-477B-B566-A7024A00FF13}" destId="{46C9C287-69B8-486C-B87E-DEFA9E829DF5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F6EB2C-1BDD-4091-BD54-36201E554CF0}" type="doc">
      <dgm:prSet loTypeId="urn:microsoft.com/office/officeart/2005/8/layout/default#9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uk-UA"/>
        </a:p>
      </dgm:t>
    </dgm:pt>
    <dgm:pt modelId="{20333BAA-EFEB-4F60-BCC6-E1E458B0C840}">
      <dgm:prSet phldrT="[Текст]"/>
      <dgm:spPr/>
      <dgm:t>
        <a:bodyPr/>
        <a:lstStyle/>
        <a:p>
          <a:r>
            <a:rPr lang="uk-UA" b="1" i="0" dirty="0" smtClean="0"/>
            <a:t>Експеримент </a:t>
          </a:r>
          <a:r>
            <a:rPr lang="uk-UA" i="0" dirty="0" smtClean="0"/>
            <a:t>(лат. </a:t>
          </a:r>
          <a:r>
            <a:rPr lang="en-US" i="0" dirty="0" err="1" smtClean="0"/>
            <a:t>experimentum</a:t>
          </a:r>
          <a:r>
            <a:rPr lang="en-US" i="0" dirty="0" smtClean="0"/>
            <a:t> — </a:t>
          </a:r>
          <a:r>
            <a:rPr lang="uk-UA" i="0" dirty="0" smtClean="0"/>
            <a:t>проба, дослід) — це метод пізнання об’єкта, який передбачає активне і цілеспрямоване</a:t>
          </a:r>
          <a:br>
            <a:rPr lang="uk-UA" i="0" dirty="0" smtClean="0"/>
          </a:br>
          <a:r>
            <a:rPr lang="uk-UA" i="0" dirty="0" smtClean="0"/>
            <a:t>втручання дослідника в природні процеси існування предметів і</a:t>
          </a:r>
          <a:br>
            <a:rPr lang="uk-UA" i="0" dirty="0" smtClean="0"/>
          </a:br>
          <a:r>
            <a:rPr lang="uk-UA" i="0" dirty="0" smtClean="0"/>
            <a:t>явищ за допомогою науково організованих штучних, але близьких до реальності умов.</a:t>
          </a:r>
          <a:br>
            <a:rPr lang="uk-UA" i="0" dirty="0" smtClean="0"/>
          </a:br>
          <a:endParaRPr lang="uk-UA" dirty="0"/>
        </a:p>
      </dgm:t>
    </dgm:pt>
    <dgm:pt modelId="{73AA3526-0B7D-49A7-9CD8-3C0B0D915C77}" type="parTrans" cxnId="{3AD568FA-5D2D-4055-8433-180B9ED9811E}">
      <dgm:prSet/>
      <dgm:spPr/>
      <dgm:t>
        <a:bodyPr/>
        <a:lstStyle/>
        <a:p>
          <a:endParaRPr lang="uk-UA"/>
        </a:p>
      </dgm:t>
    </dgm:pt>
    <dgm:pt modelId="{6B354FA0-0DAC-4B8B-B322-73E050CE9C1A}" type="sibTrans" cxnId="{3AD568FA-5D2D-4055-8433-180B9ED9811E}">
      <dgm:prSet/>
      <dgm:spPr/>
      <dgm:t>
        <a:bodyPr/>
        <a:lstStyle/>
        <a:p>
          <a:endParaRPr lang="uk-UA"/>
        </a:p>
      </dgm:t>
    </dgm:pt>
    <dgm:pt modelId="{60CB7545-9809-46AA-9B8B-460ACDFE9AEA}" type="pres">
      <dgm:prSet presAssocID="{7FF6EB2C-1BDD-4091-BD54-36201E554C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891BBA-3957-436B-B0F9-47F580215526}" type="pres">
      <dgm:prSet presAssocID="{20333BAA-EFEB-4F60-BCC6-E1E458B0C840}" presName="node" presStyleLbl="node1" presStyleIdx="0" presStyleCnt="1" custScaleX="1699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C020E0-7B01-4DE4-814B-25E75CB61DF2}" type="presOf" srcId="{20333BAA-EFEB-4F60-BCC6-E1E458B0C840}" destId="{D7891BBA-3957-436B-B0F9-47F580215526}" srcOrd="0" destOrd="0" presId="urn:microsoft.com/office/officeart/2005/8/layout/default#9"/>
    <dgm:cxn modelId="{3AD568FA-5D2D-4055-8433-180B9ED9811E}" srcId="{7FF6EB2C-1BDD-4091-BD54-36201E554CF0}" destId="{20333BAA-EFEB-4F60-BCC6-E1E458B0C840}" srcOrd="0" destOrd="0" parTransId="{73AA3526-0B7D-49A7-9CD8-3C0B0D915C77}" sibTransId="{6B354FA0-0DAC-4B8B-B322-73E050CE9C1A}"/>
    <dgm:cxn modelId="{A44B0235-5F59-4787-8F6A-2573A433702F}" type="presOf" srcId="{7FF6EB2C-1BDD-4091-BD54-36201E554CF0}" destId="{60CB7545-9809-46AA-9B8B-460ACDFE9AEA}" srcOrd="0" destOrd="0" presId="urn:microsoft.com/office/officeart/2005/8/layout/default#9"/>
    <dgm:cxn modelId="{AB3C4910-2E4C-491A-B988-16A49E265DE5}" type="presParOf" srcId="{60CB7545-9809-46AA-9B8B-460ACDFE9AEA}" destId="{D7891BBA-3957-436B-B0F9-47F580215526}" srcOrd="0" destOrd="0" presId="urn:microsoft.com/office/officeart/2005/8/layout/default#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uk-UA"/>
        </a:p>
      </dgm:t>
    </dgm:pt>
    <dgm:pt modelId="{0DC677B3-3C30-4B1B-AF80-9EFDBA7C77E1}">
      <dgm:prSet phldrT="[Текст]" custT="1"/>
      <dgm:spPr/>
      <dgm:t>
        <a:bodyPr/>
        <a:lstStyle/>
        <a:p>
          <a:r>
            <a:rPr lang="uk-UA" sz="2400" b="1" i="0" dirty="0" smtClean="0"/>
            <a:t>Спостереження як метод пізнання </a:t>
          </a:r>
          <a:r>
            <a:rPr lang="uk-UA" sz="2400" i="0" dirty="0" smtClean="0"/>
            <a:t>забезпечує отримання первинної інформації про об’єкт дослідження у вигляді емпіричних</a:t>
          </a:r>
          <a:br>
            <a:rPr lang="uk-UA" sz="2400" i="0" dirty="0" smtClean="0"/>
          </a:br>
          <a:r>
            <a:rPr lang="uk-UA" sz="2400" i="0" dirty="0" smtClean="0"/>
            <a:t>характеристик. </a:t>
          </a:r>
        </a:p>
        <a:p>
          <a:r>
            <a:rPr lang="uk-UA" sz="2400" b="1" i="0" dirty="0" smtClean="0"/>
            <a:t>Методи спостережень </a:t>
          </a:r>
          <a:r>
            <a:rPr lang="uk-UA" sz="2400" i="0" dirty="0" smtClean="0"/>
            <a:t>можуть бути прямими і</a:t>
          </a:r>
          <a:br>
            <a:rPr lang="uk-UA" sz="2400" i="0" dirty="0" smtClean="0"/>
          </a:br>
          <a:r>
            <a:rPr lang="uk-UA" sz="2400" i="0" dirty="0" smtClean="0"/>
            <a:t>непрямими.</a:t>
          </a:r>
          <a:r>
            <a:rPr lang="uk-UA" sz="2300" i="0" dirty="0" smtClean="0"/>
            <a:t/>
          </a:r>
          <a:br>
            <a:rPr lang="uk-UA" sz="2300" i="0" dirty="0" smtClean="0"/>
          </a:br>
          <a:endParaRPr lang="uk-UA" sz="2300" dirty="0"/>
        </a:p>
      </dgm:t>
    </dgm:pt>
    <dgm:pt modelId="{40D643AE-65C3-4AAC-853A-E98B868FC296}" type="parTrans" cxnId="{C5125D80-B6DD-4224-A68D-60DFA6FB2398}">
      <dgm:prSet/>
      <dgm:spPr/>
      <dgm:t>
        <a:bodyPr/>
        <a:lstStyle/>
        <a:p>
          <a:endParaRPr lang="uk-UA"/>
        </a:p>
      </dgm:t>
    </dgm:pt>
    <dgm:pt modelId="{EC548AE9-45B4-4D2A-A51E-67DA1351868C}" type="sibTrans" cxnId="{C5125D80-B6DD-4224-A68D-60DFA6FB2398}">
      <dgm:prSet/>
      <dgm:spPr/>
      <dgm:t>
        <a:bodyPr/>
        <a:lstStyle/>
        <a:p>
          <a:endParaRPr lang="uk-UA"/>
        </a:p>
      </dgm:t>
    </dgm:pt>
    <dgm:pt modelId="{F1918C01-4BCD-4864-A391-97CD05D9DC7A}">
      <dgm:prSet phldrT="[Текст]"/>
      <dgm:spPr/>
      <dgm:t>
        <a:bodyPr/>
        <a:lstStyle/>
        <a:p>
          <a:r>
            <a:rPr lang="ru-RU" b="1" i="0" dirty="0" err="1" smtClean="0"/>
            <a:t>Методи</a:t>
          </a:r>
          <a:r>
            <a:rPr lang="ru-RU" b="1" i="0" dirty="0" smtClean="0"/>
            <a:t> прямого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спостереження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в реальному </a:t>
          </a:r>
          <a:r>
            <a:rPr lang="ru-RU" i="0" dirty="0" err="1" smtClean="0"/>
            <a:t>вимірі</a:t>
          </a:r>
          <a:r>
            <a:rPr lang="ru-RU" i="0" dirty="0" smtClean="0"/>
            <a:t> часу і на </a:t>
          </a:r>
          <a:r>
            <a:rPr lang="ru-RU" i="0" dirty="0" err="1" smtClean="0"/>
            <a:t>основі</a:t>
          </a:r>
          <a:r>
            <a:rPr lang="ru-RU" i="0" dirty="0" smtClean="0"/>
            <a:t> </a:t>
          </a:r>
          <a:r>
            <a:rPr lang="ru-RU" i="0" dirty="0" err="1" smtClean="0"/>
            <a:t>безпосереднього</a:t>
          </a:r>
          <a:r>
            <a:rPr lang="ru-RU" i="0" dirty="0" smtClean="0"/>
            <a:t> </a:t>
          </a:r>
          <a:r>
            <a:rPr lang="ru-RU" i="0" dirty="0" err="1" smtClean="0"/>
            <a:t>спілкування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err="1" smtClean="0"/>
            <a:t>або</a:t>
          </a:r>
          <a:r>
            <a:rPr lang="ru-RU" i="0" dirty="0" smtClean="0"/>
            <a:t> </a:t>
          </a:r>
          <a:r>
            <a:rPr lang="ru-RU" i="0" dirty="0" err="1" smtClean="0"/>
            <a:t>прямих</a:t>
          </a:r>
          <a:r>
            <a:rPr lang="ru-RU" i="0" dirty="0" smtClean="0"/>
            <a:t> </a:t>
          </a:r>
          <a:r>
            <a:rPr lang="ru-RU" i="0" dirty="0" err="1" smtClean="0"/>
            <a:t>комунікацій</a:t>
          </a:r>
          <a:r>
            <a:rPr lang="ru-RU" i="0" dirty="0" smtClean="0"/>
            <a:t>;</a:t>
          </a:r>
          <a:endParaRPr lang="uk-UA" dirty="0"/>
        </a:p>
      </dgm:t>
    </dgm:pt>
    <dgm:pt modelId="{00582054-31C4-43AD-A82E-50A3E22B6895}" type="parTrans" cxnId="{CD90769E-36EE-40D8-8AA8-1A87EE773311}">
      <dgm:prSet/>
      <dgm:spPr/>
      <dgm:t>
        <a:bodyPr/>
        <a:lstStyle/>
        <a:p>
          <a:endParaRPr lang="uk-UA"/>
        </a:p>
      </dgm:t>
    </dgm:pt>
    <dgm:pt modelId="{B01847D0-F3ED-4290-B1BC-BCAC2B0273B8}" type="sibTrans" cxnId="{CD90769E-36EE-40D8-8AA8-1A87EE773311}">
      <dgm:prSet/>
      <dgm:spPr/>
      <dgm:t>
        <a:bodyPr/>
        <a:lstStyle/>
        <a:p>
          <a:endParaRPr lang="uk-UA"/>
        </a:p>
      </dgm:t>
    </dgm:pt>
    <dgm:pt modelId="{8DF66A20-7DA4-4753-BE24-E70FE6525B42}">
      <dgm:prSet phldrT="[Текст]"/>
      <dgm:spPr/>
      <dgm:t>
        <a:bodyPr/>
        <a:lstStyle/>
        <a:p>
          <a:r>
            <a:rPr lang="ru-RU" b="1" i="0" dirty="0" err="1" smtClean="0"/>
            <a:t>непряме</a:t>
          </a:r>
          <a:r>
            <a:rPr lang="ru-RU" b="1" i="0" dirty="0" smtClean="0"/>
            <a:t>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</a:t>
          </a:r>
          <a:r>
            <a:rPr lang="ru-RU" i="0" dirty="0" err="1" smtClean="0"/>
            <a:t>спостереження</a:t>
          </a:r>
          <a:r>
            <a:rPr lang="ru-RU" i="0" dirty="0" smtClean="0"/>
            <a:t>, яке </a:t>
          </a:r>
          <a:r>
            <a:rPr lang="ru-RU" i="0" dirty="0" err="1" smtClean="0"/>
            <a:t>спирається</a:t>
          </a:r>
          <a:r>
            <a:rPr lang="ru-RU" i="0" dirty="0" smtClean="0"/>
            <a:t> на </a:t>
          </a:r>
          <a:r>
            <a:rPr lang="ru-RU" i="0" dirty="0" err="1" smtClean="0"/>
            <a:t>опосередковані</a:t>
          </a:r>
          <a:r>
            <a:rPr lang="ru-RU" i="0" dirty="0" smtClean="0"/>
            <a:t> </a:t>
          </a:r>
          <a:r>
            <a:rPr lang="ru-RU" i="0" dirty="0" err="1" smtClean="0"/>
            <a:t>зв’язки</a:t>
          </a:r>
          <a:r>
            <a:rPr lang="ru-RU" i="0" dirty="0" smtClean="0"/>
            <a:t> і </a:t>
          </a:r>
          <a:r>
            <a:rPr lang="ru-RU" i="0" dirty="0" err="1" smtClean="0"/>
            <a:t>комунікації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та </a:t>
          </a:r>
          <a:r>
            <a:rPr lang="ru-RU" i="0" dirty="0" err="1" smtClean="0"/>
            <a:t>опрацьовується</a:t>
          </a:r>
          <a:r>
            <a:rPr lang="ru-RU" i="0" dirty="0" smtClean="0"/>
            <a:t> за </a:t>
          </a:r>
          <a:r>
            <a:rPr lang="ru-RU" i="0" dirty="0" err="1" smtClean="0"/>
            <a:t>певних</a:t>
          </a:r>
          <a:r>
            <a:rPr lang="ru-RU" i="0" dirty="0" smtClean="0"/>
            <a:t> </a:t>
          </a:r>
          <a:r>
            <a:rPr lang="ru-RU" i="0" dirty="0" err="1" smtClean="0"/>
            <a:t>дискретних</a:t>
          </a:r>
          <a:r>
            <a:rPr lang="ru-RU" i="0" dirty="0" smtClean="0"/>
            <a:t> </a:t>
          </a:r>
          <a:r>
            <a:rPr lang="ru-RU" i="0" dirty="0" err="1" smtClean="0"/>
            <a:t>відрізків</a:t>
          </a:r>
          <a:r>
            <a:rPr lang="ru-RU" i="0" dirty="0" smtClean="0"/>
            <a:t> часу</a:t>
          </a:r>
          <a:endParaRPr lang="uk-UA" dirty="0"/>
        </a:p>
      </dgm:t>
    </dgm:pt>
    <dgm:pt modelId="{186CE052-574F-4046-977D-17F7B455EFCC}" type="parTrans" cxnId="{D5A52352-9B41-4AAB-A7ED-B899620A3D84}">
      <dgm:prSet/>
      <dgm:spPr/>
      <dgm:t>
        <a:bodyPr/>
        <a:lstStyle/>
        <a:p>
          <a:endParaRPr lang="uk-UA"/>
        </a:p>
      </dgm:t>
    </dgm:pt>
    <dgm:pt modelId="{638B5EBA-E19A-4AD4-AC71-86F4DD0DC30E}" type="sibTrans" cxnId="{D5A52352-9B41-4AAB-A7ED-B899620A3D84}">
      <dgm:prSet/>
      <dgm:spPr/>
      <dgm:t>
        <a:bodyPr/>
        <a:lstStyle/>
        <a:p>
          <a:endParaRPr lang="uk-UA"/>
        </a:p>
      </dgm:t>
    </dgm:pt>
    <dgm:pt modelId="{5851AF87-2100-4FC8-AF59-9DAE056813DD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B3186BA-5BFA-457E-9710-7787C55AB7DF}" type="pres">
      <dgm:prSet presAssocID="{0DC677B3-3C30-4B1B-AF80-9EFDBA7C77E1}" presName="linNode" presStyleCnt="0"/>
      <dgm:spPr/>
    </dgm:pt>
    <dgm:pt modelId="{C927291B-ED7F-459A-B3A3-CC71A10DF72F}" type="pres">
      <dgm:prSet presAssocID="{0DC677B3-3C30-4B1B-AF80-9EFDBA7C77E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B3A508-5362-4BF2-B97C-9B3288A2B77F}" type="pres">
      <dgm:prSet presAssocID="{0DC677B3-3C30-4B1B-AF80-9EFDBA7C77E1}" presName="descendantText" presStyleLbl="alignAccFollowNode1" presStyleIdx="0" presStyleCnt="1" custLinFactNeighborX="-2016" custLinFactNeighborY="-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03F119-B868-42F2-8408-4D23D1A9EDA9}" type="presOf" srcId="{8DF66A20-7DA4-4753-BE24-E70FE6525B42}" destId="{20B3A508-5362-4BF2-B97C-9B3288A2B77F}" srcOrd="0" destOrd="1" presId="urn:microsoft.com/office/officeart/2005/8/layout/vList5"/>
    <dgm:cxn modelId="{B6CBB50D-CC23-4A7B-9AC8-909E53CD6AC5}" type="presOf" srcId="{8EFAFC38-F66A-45FE-B0C3-A827F5778796}" destId="{5851AF87-2100-4FC8-AF59-9DAE056813DD}" srcOrd="0" destOrd="0" presId="urn:microsoft.com/office/officeart/2005/8/layout/vList5"/>
    <dgm:cxn modelId="{D5A52352-9B41-4AAB-A7ED-B899620A3D84}" srcId="{0DC677B3-3C30-4B1B-AF80-9EFDBA7C77E1}" destId="{8DF66A20-7DA4-4753-BE24-E70FE6525B42}" srcOrd="1" destOrd="0" parTransId="{186CE052-574F-4046-977D-17F7B455EFCC}" sibTransId="{638B5EBA-E19A-4AD4-AC71-86F4DD0DC30E}"/>
    <dgm:cxn modelId="{CD90769E-36EE-40D8-8AA8-1A87EE773311}" srcId="{0DC677B3-3C30-4B1B-AF80-9EFDBA7C77E1}" destId="{F1918C01-4BCD-4864-A391-97CD05D9DC7A}" srcOrd="0" destOrd="0" parTransId="{00582054-31C4-43AD-A82E-50A3E22B6895}" sibTransId="{B01847D0-F3ED-4290-B1BC-BCAC2B0273B8}"/>
    <dgm:cxn modelId="{0A3737D1-10D1-40E9-8016-E3DEBD7FCAAB}" type="presOf" srcId="{0DC677B3-3C30-4B1B-AF80-9EFDBA7C77E1}" destId="{C927291B-ED7F-459A-B3A3-CC71A10DF72F}" srcOrd="0" destOrd="0" presId="urn:microsoft.com/office/officeart/2005/8/layout/vList5"/>
    <dgm:cxn modelId="{C5125D80-B6DD-4224-A68D-60DFA6FB2398}" srcId="{8EFAFC38-F66A-45FE-B0C3-A827F5778796}" destId="{0DC677B3-3C30-4B1B-AF80-9EFDBA7C77E1}" srcOrd="0" destOrd="0" parTransId="{40D643AE-65C3-4AAC-853A-E98B868FC296}" sibTransId="{EC548AE9-45B4-4D2A-A51E-67DA1351868C}"/>
    <dgm:cxn modelId="{6A5C3E1C-9EE9-4207-9676-A328CE00DACA}" type="presOf" srcId="{F1918C01-4BCD-4864-A391-97CD05D9DC7A}" destId="{20B3A508-5362-4BF2-B97C-9B3288A2B77F}" srcOrd="0" destOrd="0" presId="urn:microsoft.com/office/officeart/2005/8/layout/vList5"/>
    <dgm:cxn modelId="{989B816C-AF90-411C-9687-AF85D56F467E}" type="presParOf" srcId="{5851AF87-2100-4FC8-AF59-9DAE056813DD}" destId="{0B3186BA-5BFA-457E-9710-7787C55AB7DF}" srcOrd="0" destOrd="0" presId="urn:microsoft.com/office/officeart/2005/8/layout/vList5"/>
    <dgm:cxn modelId="{3C02750B-10DF-4200-8E4E-8D5AF59897BB}" type="presParOf" srcId="{0B3186BA-5BFA-457E-9710-7787C55AB7DF}" destId="{C927291B-ED7F-459A-B3A3-CC71A10DF72F}" srcOrd="0" destOrd="0" presId="urn:microsoft.com/office/officeart/2005/8/layout/vList5"/>
    <dgm:cxn modelId="{A75A3BB7-BAC9-44C5-9508-BC1110090E4B}" type="presParOf" srcId="{0B3186BA-5BFA-457E-9710-7787C55AB7DF}" destId="{20B3A508-5362-4BF2-B97C-9B3288A2B7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uk-UA"/>
        </a:p>
      </dgm:t>
    </dgm:pt>
    <dgm:pt modelId="{6E23DC7F-0C91-4530-AFFF-5077A53CE45D}">
      <dgm:prSet phldrT="[Текст]" custT="1"/>
      <dgm:spPr/>
      <dgm:t>
        <a:bodyPr/>
        <a:lstStyle/>
        <a:p>
          <a:r>
            <a:rPr lang="uk-UA" sz="3200" b="1" i="0" dirty="0" smtClean="0"/>
            <a:t>Органолептичні </a:t>
          </a:r>
          <a:r>
            <a:rPr lang="uk-UA" sz="3200" i="0" dirty="0" smtClean="0"/>
            <a:t>методи</a:t>
          </a:r>
          <a:endParaRPr lang="uk-UA" sz="3200" dirty="0"/>
        </a:p>
      </dgm:t>
    </dgm:pt>
    <dgm:pt modelId="{1CD1F47D-14FF-4465-9808-CFF750FC5572}" type="parTrans" cxnId="{189DE542-60E4-4579-BE13-2AC439DFAB92}">
      <dgm:prSet/>
      <dgm:spPr/>
      <dgm:t>
        <a:bodyPr/>
        <a:lstStyle/>
        <a:p>
          <a:endParaRPr lang="uk-UA"/>
        </a:p>
      </dgm:t>
    </dgm:pt>
    <dgm:pt modelId="{0CB2FCB1-DCB3-4DAA-8054-0163F53404D4}" type="sibTrans" cxnId="{189DE542-60E4-4579-BE13-2AC439DFAB92}">
      <dgm:prSet/>
      <dgm:spPr/>
      <dgm:t>
        <a:bodyPr/>
        <a:lstStyle/>
        <a:p>
          <a:endParaRPr lang="uk-UA"/>
        </a:p>
      </dgm:t>
    </dgm:pt>
    <dgm:pt modelId="{3BED1D7F-BD40-4A2C-B00E-DC3168CFFB56}">
      <dgm:prSet phldrT="[Текст]" custT="1"/>
      <dgm:spPr/>
      <dgm:t>
        <a:bodyPr/>
        <a:lstStyle/>
        <a:p>
          <a:pPr algn="ctr"/>
          <a:r>
            <a:rPr lang="ru-RU" sz="3200" i="0" dirty="0" err="1" smtClean="0"/>
            <a:t>сукупність</a:t>
          </a:r>
          <a:r>
            <a:rPr lang="ru-RU" sz="3200" i="0" dirty="0" smtClean="0"/>
            <a:t> правил,</a:t>
          </a:r>
          <a:br>
            <a:rPr lang="ru-RU" sz="3200" i="0" dirty="0" smtClean="0"/>
          </a:br>
          <a:r>
            <a:rPr lang="ru-RU" sz="3200" i="0" dirty="0" err="1" smtClean="0"/>
            <a:t>прийомів</a:t>
          </a:r>
          <a:r>
            <a:rPr lang="ru-RU" sz="3200" i="0" dirty="0" smtClean="0"/>
            <a:t> та процедур </a:t>
          </a:r>
          <a:r>
            <a:rPr lang="ru-RU" sz="3200" i="0" dirty="0" err="1" smtClean="0"/>
            <a:t>оцінювання</a:t>
          </a:r>
          <a:r>
            <a:rPr lang="ru-RU" sz="3200" i="0" dirty="0" smtClean="0"/>
            <a:t> </a:t>
          </a:r>
          <a:r>
            <a:rPr lang="ru-RU" sz="3200" i="0" dirty="0" err="1" smtClean="0"/>
            <a:t>об’єкта</a:t>
          </a:r>
          <a:r>
            <a:rPr lang="ru-RU" sz="3200" i="0" dirty="0" smtClean="0"/>
            <a:t> </a:t>
          </a:r>
          <a:r>
            <a:rPr lang="ru-RU" sz="3200" i="0" dirty="0" err="1" smtClean="0"/>
            <a:t>дослідження</a:t>
          </a:r>
          <a:r>
            <a:rPr lang="ru-RU" sz="3200" i="0" dirty="0" smtClean="0"/>
            <a:t> за </a:t>
          </a:r>
          <a:r>
            <a:rPr lang="ru-RU" sz="3200" i="0" dirty="0" err="1" smtClean="0"/>
            <a:t>допомогою</a:t>
          </a:r>
          <a:r>
            <a:rPr lang="ru-RU" sz="3200" i="0" dirty="0" smtClean="0"/>
            <a:t> </a:t>
          </a:r>
          <a:r>
            <a:rPr lang="ru-RU" sz="3200" i="0" dirty="0" err="1" smtClean="0"/>
            <a:t>органів</a:t>
          </a:r>
          <a:r>
            <a:rPr lang="ru-RU" sz="3200" i="0" dirty="0" smtClean="0"/>
            <a:t> </a:t>
          </a:r>
          <a:r>
            <a:rPr lang="ru-RU" sz="3200" i="0" dirty="0" err="1" smtClean="0"/>
            <a:t>відчуття</a:t>
          </a:r>
          <a:r>
            <a:rPr lang="ru-RU" sz="3200" i="0" dirty="0" smtClean="0"/>
            <a:t/>
          </a:r>
          <a:br>
            <a:rPr lang="ru-RU" sz="3200" i="0" dirty="0" smtClean="0"/>
          </a:br>
          <a:endParaRPr lang="uk-UA" sz="3200" dirty="0"/>
        </a:p>
      </dgm:t>
    </dgm:pt>
    <dgm:pt modelId="{83BBFE2E-C881-4091-9745-DEB396D1B28F}" type="parTrans" cxnId="{11EC4010-EA53-4221-AF98-7EBA373B9DEC}">
      <dgm:prSet/>
      <dgm:spPr/>
      <dgm:t>
        <a:bodyPr/>
        <a:lstStyle/>
        <a:p>
          <a:endParaRPr lang="uk-UA"/>
        </a:p>
      </dgm:t>
    </dgm:pt>
    <dgm:pt modelId="{0F466AD5-F74B-49F6-B639-C72CFABE9711}" type="sibTrans" cxnId="{11EC4010-EA53-4221-AF98-7EBA373B9DEC}">
      <dgm:prSet/>
      <dgm:spPr/>
      <dgm:t>
        <a:bodyPr/>
        <a:lstStyle/>
        <a:p>
          <a:endParaRPr lang="uk-UA"/>
        </a:p>
      </dgm:t>
    </dgm:pt>
    <dgm:pt modelId="{71758EE3-658B-401D-8047-C16FFC05B6CA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D0D647-620F-421B-803E-6B31BB6367C7}" type="pres">
      <dgm:prSet presAssocID="{6E23DC7F-0C91-4530-AFFF-5077A53CE45D}" presName="linNode" presStyleCnt="0"/>
      <dgm:spPr/>
    </dgm:pt>
    <dgm:pt modelId="{B6EBC3FD-CA84-434F-89B3-C4435D3405E2}" type="pres">
      <dgm:prSet presAssocID="{6E23DC7F-0C91-4530-AFFF-5077A53CE45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92765A-D95F-4622-93FA-73BD9D73E3B1}" type="pres">
      <dgm:prSet presAssocID="{6E23DC7F-0C91-4530-AFFF-5077A53CE45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89DE542-60E4-4579-BE13-2AC439DFAB92}" srcId="{8EFAFC38-F66A-45FE-B0C3-A827F5778796}" destId="{6E23DC7F-0C91-4530-AFFF-5077A53CE45D}" srcOrd="0" destOrd="0" parTransId="{1CD1F47D-14FF-4465-9808-CFF750FC5572}" sibTransId="{0CB2FCB1-DCB3-4DAA-8054-0163F53404D4}"/>
    <dgm:cxn modelId="{11EC4010-EA53-4221-AF98-7EBA373B9DEC}" srcId="{6E23DC7F-0C91-4530-AFFF-5077A53CE45D}" destId="{3BED1D7F-BD40-4A2C-B00E-DC3168CFFB56}" srcOrd="0" destOrd="0" parTransId="{83BBFE2E-C881-4091-9745-DEB396D1B28F}" sibTransId="{0F466AD5-F74B-49F6-B639-C72CFABE9711}"/>
    <dgm:cxn modelId="{65CBFC5D-BC14-427A-80FB-5D2DD4E2B8A8}" type="presOf" srcId="{6E23DC7F-0C91-4530-AFFF-5077A53CE45D}" destId="{B6EBC3FD-CA84-434F-89B3-C4435D3405E2}" srcOrd="0" destOrd="0" presId="urn:microsoft.com/office/officeart/2005/8/layout/vList5"/>
    <dgm:cxn modelId="{0DE41949-BF8B-4E82-8B66-4CA5BD3E4C1E}" type="presOf" srcId="{8EFAFC38-F66A-45FE-B0C3-A827F5778796}" destId="{71758EE3-658B-401D-8047-C16FFC05B6CA}" srcOrd="0" destOrd="0" presId="urn:microsoft.com/office/officeart/2005/8/layout/vList5"/>
    <dgm:cxn modelId="{FB48F4D2-01FF-4E25-82DD-4A1601B1B910}" type="presOf" srcId="{3BED1D7F-BD40-4A2C-B00E-DC3168CFFB56}" destId="{D492765A-D95F-4622-93FA-73BD9D73E3B1}" srcOrd="0" destOrd="0" presId="urn:microsoft.com/office/officeart/2005/8/layout/vList5"/>
    <dgm:cxn modelId="{B1F3D9A0-5922-44C0-B58B-1DEEFF747E98}" type="presParOf" srcId="{71758EE3-658B-401D-8047-C16FFC05B6CA}" destId="{92D0D647-620F-421B-803E-6B31BB6367C7}" srcOrd="0" destOrd="0" presId="urn:microsoft.com/office/officeart/2005/8/layout/vList5"/>
    <dgm:cxn modelId="{D70F52E2-B590-4BAF-B8DB-860423A90D16}" type="presParOf" srcId="{92D0D647-620F-421B-803E-6B31BB6367C7}" destId="{B6EBC3FD-CA84-434F-89B3-C4435D3405E2}" srcOrd="0" destOrd="0" presId="urn:microsoft.com/office/officeart/2005/8/layout/vList5"/>
    <dgm:cxn modelId="{A8DF37BE-220C-4DF7-AEDC-55BB917AA36D}" type="presParOf" srcId="{92D0D647-620F-421B-803E-6B31BB6367C7}" destId="{D492765A-D95F-4622-93FA-73BD9D73E3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26E851-2CDE-4353-A032-803315473A36}" type="doc">
      <dgm:prSet loTypeId="urn:microsoft.com/office/officeart/2005/8/layout/list1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uk-UA"/>
        </a:p>
      </dgm:t>
    </dgm:pt>
    <dgm:pt modelId="{70E8DA42-3B39-4E8B-98F2-49093E459592}">
      <dgm:prSet phldrT="[Текст]" custT="1"/>
      <dgm:spPr/>
      <dgm:t>
        <a:bodyPr/>
        <a:lstStyle/>
        <a:p>
          <a:r>
            <a:rPr lang="uk-UA" sz="2400" dirty="0" smtClean="0"/>
            <a:t>Принцип єдності критерію</a:t>
          </a:r>
          <a:endParaRPr lang="uk-UA" sz="2400" dirty="0"/>
        </a:p>
      </dgm:t>
    </dgm:pt>
    <dgm:pt modelId="{2B985B5B-31E4-418F-A5F1-23C58F9E5E1B}" type="parTrans" cxnId="{BFECFAC6-5EE7-4556-89AA-F9C566807F7C}">
      <dgm:prSet/>
      <dgm:spPr/>
      <dgm:t>
        <a:bodyPr/>
        <a:lstStyle/>
        <a:p>
          <a:endParaRPr lang="uk-UA" sz="2400"/>
        </a:p>
      </dgm:t>
    </dgm:pt>
    <dgm:pt modelId="{BFA6C5C5-D9D9-49EC-8862-2EFCB894E9DB}" type="sibTrans" cxnId="{BFECFAC6-5EE7-4556-89AA-F9C566807F7C}">
      <dgm:prSet/>
      <dgm:spPr/>
      <dgm:t>
        <a:bodyPr/>
        <a:lstStyle/>
        <a:p>
          <a:endParaRPr lang="uk-UA" sz="2400"/>
        </a:p>
      </dgm:t>
    </dgm:pt>
    <dgm:pt modelId="{0404F9E8-3314-4C37-83B7-159F520793EF}">
      <dgm:prSet phldrT="[Текст]" custT="1"/>
      <dgm:spPr/>
      <dgm:t>
        <a:bodyPr/>
        <a:lstStyle/>
        <a:p>
          <a:r>
            <a:rPr lang="uk-UA" sz="2400" dirty="0" smtClean="0"/>
            <a:t>Принцип співмірності поділу явищ і понять</a:t>
          </a:r>
          <a:endParaRPr lang="uk-UA" sz="2400" dirty="0"/>
        </a:p>
      </dgm:t>
    </dgm:pt>
    <dgm:pt modelId="{536C5DB7-5CE6-44CA-9520-DFA309D0C825}" type="parTrans" cxnId="{C0B276CA-191D-4F0D-B376-A0FBB93CDA73}">
      <dgm:prSet/>
      <dgm:spPr/>
      <dgm:t>
        <a:bodyPr/>
        <a:lstStyle/>
        <a:p>
          <a:endParaRPr lang="uk-UA" sz="2400"/>
        </a:p>
      </dgm:t>
    </dgm:pt>
    <dgm:pt modelId="{FC9786F7-6E91-46DA-91FD-DCD03E0E01A4}" type="sibTrans" cxnId="{C0B276CA-191D-4F0D-B376-A0FBB93CDA73}">
      <dgm:prSet/>
      <dgm:spPr/>
      <dgm:t>
        <a:bodyPr/>
        <a:lstStyle/>
        <a:p>
          <a:endParaRPr lang="uk-UA" sz="2400"/>
        </a:p>
      </dgm:t>
    </dgm:pt>
    <dgm:pt modelId="{3014A743-2FD5-4134-A00F-2EF3BF4DB125}">
      <dgm:prSet phldrT="[Текст]" custT="1"/>
      <dgm:spPr/>
      <dgm:t>
        <a:bodyPr/>
        <a:lstStyle/>
        <a:p>
          <a:r>
            <a:rPr lang="uk-UA" sz="2400" b="0" i="0" dirty="0" smtClean="0"/>
            <a:t>Принцип альтернативності, або </a:t>
          </a:r>
          <a:r>
            <a:rPr lang="uk-UA" sz="2400" b="0" i="0" dirty="0" err="1" smtClean="0"/>
            <a:t>взаємовиключення</a:t>
          </a:r>
          <a:endParaRPr lang="uk-UA" sz="2400" b="0" dirty="0"/>
        </a:p>
      </dgm:t>
    </dgm:pt>
    <dgm:pt modelId="{BD106903-2A76-40CB-AA7C-0886BCE60197}" type="parTrans" cxnId="{020160BF-DB56-4CF1-BF93-6F73CFFB951A}">
      <dgm:prSet/>
      <dgm:spPr/>
      <dgm:t>
        <a:bodyPr/>
        <a:lstStyle/>
        <a:p>
          <a:endParaRPr lang="uk-UA" sz="2400"/>
        </a:p>
      </dgm:t>
    </dgm:pt>
    <dgm:pt modelId="{2F50BC94-8734-42B4-9F0F-94D20B2DADF2}" type="sibTrans" cxnId="{020160BF-DB56-4CF1-BF93-6F73CFFB951A}">
      <dgm:prSet/>
      <dgm:spPr/>
      <dgm:t>
        <a:bodyPr/>
        <a:lstStyle/>
        <a:p>
          <a:endParaRPr lang="uk-UA" sz="2400"/>
        </a:p>
      </dgm:t>
    </dgm:pt>
    <dgm:pt modelId="{E3563E4E-C09C-48C5-98FC-92A71E266157}">
      <dgm:prSet custT="1"/>
      <dgm:spPr/>
      <dgm:t>
        <a:bodyPr/>
        <a:lstStyle/>
        <a:p>
          <a:r>
            <a:rPr lang="uk-UA" sz="2400" dirty="0" smtClean="0"/>
            <a:t>Принцип </a:t>
          </a:r>
          <a:r>
            <a:rPr lang="uk-UA" sz="2400" dirty="0" err="1" smtClean="0"/>
            <a:t>багатоступінчастості</a:t>
          </a:r>
          <a:r>
            <a:rPr lang="uk-UA" sz="2400" dirty="0" smtClean="0"/>
            <a:t> класифікації</a:t>
          </a:r>
          <a:endParaRPr lang="uk-UA" sz="2400" dirty="0"/>
        </a:p>
      </dgm:t>
    </dgm:pt>
    <dgm:pt modelId="{3BD6B574-6088-4DD9-9A90-7B5F396BA0C5}" type="parTrans" cxnId="{6141A1C3-1F66-4396-AC75-302B294C0A6C}">
      <dgm:prSet/>
      <dgm:spPr/>
      <dgm:t>
        <a:bodyPr/>
        <a:lstStyle/>
        <a:p>
          <a:endParaRPr lang="uk-UA" sz="2400"/>
        </a:p>
      </dgm:t>
    </dgm:pt>
    <dgm:pt modelId="{8400BE50-CCBB-419C-A775-B287EF9867A4}" type="sibTrans" cxnId="{6141A1C3-1F66-4396-AC75-302B294C0A6C}">
      <dgm:prSet/>
      <dgm:spPr/>
      <dgm:t>
        <a:bodyPr/>
        <a:lstStyle/>
        <a:p>
          <a:endParaRPr lang="uk-UA" sz="2400"/>
        </a:p>
      </dgm:t>
    </dgm:pt>
    <dgm:pt modelId="{A585C4F0-74CC-4372-A002-C0A16508CB62}">
      <dgm:prSet custT="1"/>
      <dgm:spPr/>
      <dgm:t>
        <a:bodyPr/>
        <a:lstStyle/>
        <a:p>
          <a:r>
            <a:rPr lang="uk-UA" sz="2400" dirty="0" smtClean="0"/>
            <a:t>Принцип повноти класифікації для кожного її  ступеня</a:t>
          </a:r>
          <a:endParaRPr lang="uk-UA" sz="2400" dirty="0"/>
        </a:p>
      </dgm:t>
    </dgm:pt>
    <dgm:pt modelId="{83F391B0-C201-4A67-8547-CBAA978F07AB}" type="parTrans" cxnId="{D1DE0CA9-8DB6-481C-882C-FF5FC5068114}">
      <dgm:prSet/>
      <dgm:spPr/>
      <dgm:t>
        <a:bodyPr/>
        <a:lstStyle/>
        <a:p>
          <a:endParaRPr lang="uk-UA" sz="2400"/>
        </a:p>
      </dgm:t>
    </dgm:pt>
    <dgm:pt modelId="{25931DD6-09CF-4DD6-A439-3D2ED73D6E1A}" type="sibTrans" cxnId="{D1DE0CA9-8DB6-481C-882C-FF5FC5068114}">
      <dgm:prSet/>
      <dgm:spPr/>
      <dgm:t>
        <a:bodyPr/>
        <a:lstStyle/>
        <a:p>
          <a:endParaRPr lang="uk-UA" sz="2400"/>
        </a:p>
      </dgm:t>
    </dgm:pt>
    <dgm:pt modelId="{F3167C4C-7DF1-490F-8B38-DE9785B958EE}" type="pres">
      <dgm:prSet presAssocID="{0026E851-2CDE-4353-A032-803315473A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8B9C9F-52E1-4F4F-B1AB-E112A7B125EF}" type="pres">
      <dgm:prSet presAssocID="{70E8DA42-3B39-4E8B-98F2-49093E459592}" presName="parentLin" presStyleCnt="0"/>
      <dgm:spPr/>
    </dgm:pt>
    <dgm:pt modelId="{E3524536-DE0C-4A4F-9AD8-56077D7A445E}" type="pres">
      <dgm:prSet presAssocID="{70E8DA42-3B39-4E8B-98F2-49093E459592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60D9B073-9D24-4758-B174-73D93B81F8F7}" type="pres">
      <dgm:prSet presAssocID="{70E8DA42-3B39-4E8B-98F2-49093E4595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43BB4B-5FC6-464B-889C-B53104F337CE}" type="pres">
      <dgm:prSet presAssocID="{70E8DA42-3B39-4E8B-98F2-49093E459592}" presName="negativeSpace" presStyleCnt="0"/>
      <dgm:spPr/>
    </dgm:pt>
    <dgm:pt modelId="{C5F022A2-047C-4C3F-BD20-1716242C5B5D}" type="pres">
      <dgm:prSet presAssocID="{70E8DA42-3B39-4E8B-98F2-49093E459592}" presName="childText" presStyleLbl="conFgAcc1" presStyleIdx="0" presStyleCnt="5">
        <dgm:presLayoutVars>
          <dgm:bulletEnabled val="1"/>
        </dgm:presLayoutVars>
      </dgm:prSet>
      <dgm:spPr/>
    </dgm:pt>
    <dgm:pt modelId="{A88B0753-34AB-45B9-8698-22D524734763}" type="pres">
      <dgm:prSet presAssocID="{BFA6C5C5-D9D9-49EC-8862-2EFCB894E9DB}" presName="spaceBetweenRectangles" presStyleCnt="0"/>
      <dgm:spPr/>
    </dgm:pt>
    <dgm:pt modelId="{372ED426-7A69-42BA-BF57-965AA5673892}" type="pres">
      <dgm:prSet presAssocID="{0404F9E8-3314-4C37-83B7-159F520793EF}" presName="parentLin" presStyleCnt="0"/>
      <dgm:spPr/>
    </dgm:pt>
    <dgm:pt modelId="{D1B924F1-1DEA-4C6D-915F-D448702D77FA}" type="pres">
      <dgm:prSet presAssocID="{0404F9E8-3314-4C37-83B7-159F520793EF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38731AB8-0F7E-4F27-AFAF-EEF66E73A92D}" type="pres">
      <dgm:prSet presAssocID="{0404F9E8-3314-4C37-83B7-159F520793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5951C1-5DC1-466A-BAD7-10765166B4EE}" type="pres">
      <dgm:prSet presAssocID="{0404F9E8-3314-4C37-83B7-159F520793EF}" presName="negativeSpace" presStyleCnt="0"/>
      <dgm:spPr/>
    </dgm:pt>
    <dgm:pt modelId="{2AEAC9CF-A9C4-48F7-9C54-1E7C468B7AD9}" type="pres">
      <dgm:prSet presAssocID="{0404F9E8-3314-4C37-83B7-159F520793EF}" presName="childText" presStyleLbl="conFgAcc1" presStyleIdx="1" presStyleCnt="5">
        <dgm:presLayoutVars>
          <dgm:bulletEnabled val="1"/>
        </dgm:presLayoutVars>
      </dgm:prSet>
      <dgm:spPr/>
    </dgm:pt>
    <dgm:pt modelId="{A6E609CC-AEEC-4749-A5BA-4737AF97BCF5}" type="pres">
      <dgm:prSet presAssocID="{FC9786F7-6E91-46DA-91FD-DCD03E0E01A4}" presName="spaceBetweenRectangles" presStyleCnt="0"/>
      <dgm:spPr/>
    </dgm:pt>
    <dgm:pt modelId="{4891D51A-A7B6-4D89-B47E-3B2B96D72417}" type="pres">
      <dgm:prSet presAssocID="{3014A743-2FD5-4134-A00F-2EF3BF4DB125}" presName="parentLin" presStyleCnt="0"/>
      <dgm:spPr/>
    </dgm:pt>
    <dgm:pt modelId="{2E456318-079A-4A26-9FEB-8EFD80E1FA76}" type="pres">
      <dgm:prSet presAssocID="{3014A743-2FD5-4134-A00F-2EF3BF4DB125}" presName="parentLeftMargin" presStyleLbl="node1" presStyleIdx="1" presStyleCnt="5"/>
      <dgm:spPr/>
      <dgm:t>
        <a:bodyPr/>
        <a:lstStyle/>
        <a:p>
          <a:endParaRPr lang="uk-UA"/>
        </a:p>
      </dgm:t>
    </dgm:pt>
    <dgm:pt modelId="{3656F918-E114-45CE-9FB0-C4D37BCD4459}" type="pres">
      <dgm:prSet presAssocID="{3014A743-2FD5-4134-A00F-2EF3BF4DB12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F10B1DB-B8F9-449D-B5B1-89177C6E4EA3}" type="pres">
      <dgm:prSet presAssocID="{3014A743-2FD5-4134-A00F-2EF3BF4DB125}" presName="negativeSpace" presStyleCnt="0"/>
      <dgm:spPr/>
    </dgm:pt>
    <dgm:pt modelId="{A6F36FF8-7DCC-43F6-8092-4F8D96966762}" type="pres">
      <dgm:prSet presAssocID="{3014A743-2FD5-4134-A00F-2EF3BF4DB125}" presName="childText" presStyleLbl="conFgAcc1" presStyleIdx="2" presStyleCnt="5">
        <dgm:presLayoutVars>
          <dgm:bulletEnabled val="1"/>
        </dgm:presLayoutVars>
      </dgm:prSet>
      <dgm:spPr/>
    </dgm:pt>
    <dgm:pt modelId="{9DA7BA6A-940C-4593-96D3-CC53C73D1C32}" type="pres">
      <dgm:prSet presAssocID="{2F50BC94-8734-42B4-9F0F-94D20B2DADF2}" presName="spaceBetweenRectangles" presStyleCnt="0"/>
      <dgm:spPr/>
    </dgm:pt>
    <dgm:pt modelId="{AB3500EA-8B39-40BA-9556-5364B34B1C7E}" type="pres">
      <dgm:prSet presAssocID="{E3563E4E-C09C-48C5-98FC-92A71E266157}" presName="parentLin" presStyleCnt="0"/>
      <dgm:spPr/>
    </dgm:pt>
    <dgm:pt modelId="{DD00F6E8-63DA-4FEA-B4FF-D1524E3BAF79}" type="pres">
      <dgm:prSet presAssocID="{E3563E4E-C09C-48C5-98FC-92A71E266157}" presName="parentLeftMargin" presStyleLbl="node1" presStyleIdx="2" presStyleCnt="5"/>
      <dgm:spPr/>
      <dgm:t>
        <a:bodyPr/>
        <a:lstStyle/>
        <a:p>
          <a:endParaRPr lang="uk-UA"/>
        </a:p>
      </dgm:t>
    </dgm:pt>
    <dgm:pt modelId="{33C0578F-B1EC-4BD5-8EFA-DAA4A492DEF2}" type="pres">
      <dgm:prSet presAssocID="{E3563E4E-C09C-48C5-98FC-92A71E26615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C77A6A-C89B-48EB-A5DD-EDA61D553D22}" type="pres">
      <dgm:prSet presAssocID="{E3563E4E-C09C-48C5-98FC-92A71E266157}" presName="negativeSpace" presStyleCnt="0"/>
      <dgm:spPr/>
    </dgm:pt>
    <dgm:pt modelId="{5C093897-FDCB-4A8B-8183-F4F359F22640}" type="pres">
      <dgm:prSet presAssocID="{E3563E4E-C09C-48C5-98FC-92A71E266157}" presName="childText" presStyleLbl="conFgAcc1" presStyleIdx="3" presStyleCnt="5">
        <dgm:presLayoutVars>
          <dgm:bulletEnabled val="1"/>
        </dgm:presLayoutVars>
      </dgm:prSet>
      <dgm:spPr/>
    </dgm:pt>
    <dgm:pt modelId="{44240878-0BC0-4503-9429-AAADDAD11467}" type="pres">
      <dgm:prSet presAssocID="{8400BE50-CCBB-419C-A775-B287EF9867A4}" presName="spaceBetweenRectangles" presStyleCnt="0"/>
      <dgm:spPr/>
    </dgm:pt>
    <dgm:pt modelId="{B4FD03CA-0095-4464-B83B-F7D2F738A755}" type="pres">
      <dgm:prSet presAssocID="{A585C4F0-74CC-4372-A002-C0A16508CB62}" presName="parentLin" presStyleCnt="0"/>
      <dgm:spPr/>
    </dgm:pt>
    <dgm:pt modelId="{B9519E5A-6706-4E7E-BDDE-A924C85148EC}" type="pres">
      <dgm:prSet presAssocID="{A585C4F0-74CC-4372-A002-C0A16508CB62}" presName="parentLeftMargin" presStyleLbl="node1" presStyleIdx="3" presStyleCnt="5"/>
      <dgm:spPr/>
      <dgm:t>
        <a:bodyPr/>
        <a:lstStyle/>
        <a:p>
          <a:endParaRPr lang="uk-UA"/>
        </a:p>
      </dgm:t>
    </dgm:pt>
    <dgm:pt modelId="{BB5067DF-3A29-4471-9EE0-BA0B715B4D82}" type="pres">
      <dgm:prSet presAssocID="{A585C4F0-74CC-4372-A002-C0A16508CB6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7082C7-87FD-4ABA-8FB7-DE18D3FAF7A7}" type="pres">
      <dgm:prSet presAssocID="{A585C4F0-74CC-4372-A002-C0A16508CB62}" presName="negativeSpace" presStyleCnt="0"/>
      <dgm:spPr/>
    </dgm:pt>
    <dgm:pt modelId="{3CB228B1-8783-4EBC-8BB8-41900B844FF6}" type="pres">
      <dgm:prSet presAssocID="{A585C4F0-74CC-4372-A002-C0A16508CB6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DE844DD-033A-4CE9-9DAA-8050F29246B2}" type="presOf" srcId="{0026E851-2CDE-4353-A032-803315473A36}" destId="{F3167C4C-7DF1-490F-8B38-DE9785B958EE}" srcOrd="0" destOrd="0" presId="urn:microsoft.com/office/officeart/2005/8/layout/list1"/>
    <dgm:cxn modelId="{14026524-9F89-4529-9CD6-F641303931A8}" type="presOf" srcId="{3014A743-2FD5-4134-A00F-2EF3BF4DB125}" destId="{2E456318-079A-4A26-9FEB-8EFD80E1FA76}" srcOrd="0" destOrd="0" presId="urn:microsoft.com/office/officeart/2005/8/layout/list1"/>
    <dgm:cxn modelId="{9608AD23-E313-4B01-BE87-EAF249F06AAA}" type="presOf" srcId="{0404F9E8-3314-4C37-83B7-159F520793EF}" destId="{38731AB8-0F7E-4F27-AFAF-EEF66E73A92D}" srcOrd="1" destOrd="0" presId="urn:microsoft.com/office/officeart/2005/8/layout/list1"/>
    <dgm:cxn modelId="{BFECFAC6-5EE7-4556-89AA-F9C566807F7C}" srcId="{0026E851-2CDE-4353-A032-803315473A36}" destId="{70E8DA42-3B39-4E8B-98F2-49093E459592}" srcOrd="0" destOrd="0" parTransId="{2B985B5B-31E4-418F-A5F1-23C58F9E5E1B}" sibTransId="{BFA6C5C5-D9D9-49EC-8862-2EFCB894E9DB}"/>
    <dgm:cxn modelId="{7367676C-4D14-4E16-85DF-104F65C40141}" type="presOf" srcId="{E3563E4E-C09C-48C5-98FC-92A71E266157}" destId="{DD00F6E8-63DA-4FEA-B4FF-D1524E3BAF79}" srcOrd="0" destOrd="0" presId="urn:microsoft.com/office/officeart/2005/8/layout/list1"/>
    <dgm:cxn modelId="{6141A1C3-1F66-4396-AC75-302B294C0A6C}" srcId="{0026E851-2CDE-4353-A032-803315473A36}" destId="{E3563E4E-C09C-48C5-98FC-92A71E266157}" srcOrd="3" destOrd="0" parTransId="{3BD6B574-6088-4DD9-9A90-7B5F396BA0C5}" sibTransId="{8400BE50-CCBB-419C-A775-B287EF9867A4}"/>
    <dgm:cxn modelId="{48E8CFEE-ECAF-4947-B3E0-B6E7DF88F47A}" type="presOf" srcId="{A585C4F0-74CC-4372-A002-C0A16508CB62}" destId="{BB5067DF-3A29-4471-9EE0-BA0B715B4D82}" srcOrd="1" destOrd="0" presId="urn:microsoft.com/office/officeart/2005/8/layout/list1"/>
    <dgm:cxn modelId="{020160BF-DB56-4CF1-BF93-6F73CFFB951A}" srcId="{0026E851-2CDE-4353-A032-803315473A36}" destId="{3014A743-2FD5-4134-A00F-2EF3BF4DB125}" srcOrd="2" destOrd="0" parTransId="{BD106903-2A76-40CB-AA7C-0886BCE60197}" sibTransId="{2F50BC94-8734-42B4-9F0F-94D20B2DADF2}"/>
    <dgm:cxn modelId="{D8480D0B-C261-4FE5-BE53-9DD985E12A96}" type="presOf" srcId="{70E8DA42-3B39-4E8B-98F2-49093E459592}" destId="{E3524536-DE0C-4A4F-9AD8-56077D7A445E}" srcOrd="0" destOrd="0" presId="urn:microsoft.com/office/officeart/2005/8/layout/list1"/>
    <dgm:cxn modelId="{C0B276CA-191D-4F0D-B376-A0FBB93CDA73}" srcId="{0026E851-2CDE-4353-A032-803315473A36}" destId="{0404F9E8-3314-4C37-83B7-159F520793EF}" srcOrd="1" destOrd="0" parTransId="{536C5DB7-5CE6-44CA-9520-DFA309D0C825}" sibTransId="{FC9786F7-6E91-46DA-91FD-DCD03E0E01A4}"/>
    <dgm:cxn modelId="{9B65FE8D-FF93-4239-A3EF-2A160DB99BCE}" type="presOf" srcId="{70E8DA42-3B39-4E8B-98F2-49093E459592}" destId="{60D9B073-9D24-4758-B174-73D93B81F8F7}" srcOrd="1" destOrd="0" presId="urn:microsoft.com/office/officeart/2005/8/layout/list1"/>
    <dgm:cxn modelId="{3D38122F-4DFB-4FD9-91AD-9D7A4C272DC8}" type="presOf" srcId="{A585C4F0-74CC-4372-A002-C0A16508CB62}" destId="{B9519E5A-6706-4E7E-BDDE-A924C85148EC}" srcOrd="0" destOrd="0" presId="urn:microsoft.com/office/officeart/2005/8/layout/list1"/>
    <dgm:cxn modelId="{D1DE0CA9-8DB6-481C-882C-FF5FC5068114}" srcId="{0026E851-2CDE-4353-A032-803315473A36}" destId="{A585C4F0-74CC-4372-A002-C0A16508CB62}" srcOrd="4" destOrd="0" parTransId="{83F391B0-C201-4A67-8547-CBAA978F07AB}" sibTransId="{25931DD6-09CF-4DD6-A439-3D2ED73D6E1A}"/>
    <dgm:cxn modelId="{32BB4790-943C-461F-B07E-79BCAB677F99}" type="presOf" srcId="{0404F9E8-3314-4C37-83B7-159F520793EF}" destId="{D1B924F1-1DEA-4C6D-915F-D448702D77FA}" srcOrd="0" destOrd="0" presId="urn:microsoft.com/office/officeart/2005/8/layout/list1"/>
    <dgm:cxn modelId="{CD67CE55-8EC5-4743-BBB4-4AA188CA258C}" type="presOf" srcId="{3014A743-2FD5-4134-A00F-2EF3BF4DB125}" destId="{3656F918-E114-45CE-9FB0-C4D37BCD4459}" srcOrd="1" destOrd="0" presId="urn:microsoft.com/office/officeart/2005/8/layout/list1"/>
    <dgm:cxn modelId="{5FDAA554-0996-4B9A-B505-5C13B802E84C}" type="presOf" srcId="{E3563E4E-C09C-48C5-98FC-92A71E266157}" destId="{33C0578F-B1EC-4BD5-8EFA-DAA4A492DEF2}" srcOrd="1" destOrd="0" presId="urn:microsoft.com/office/officeart/2005/8/layout/list1"/>
    <dgm:cxn modelId="{01940A46-54E8-401C-A05A-2968D53B7396}" type="presParOf" srcId="{F3167C4C-7DF1-490F-8B38-DE9785B958EE}" destId="{B58B9C9F-52E1-4F4F-B1AB-E112A7B125EF}" srcOrd="0" destOrd="0" presId="urn:microsoft.com/office/officeart/2005/8/layout/list1"/>
    <dgm:cxn modelId="{FA7F61B6-E4C4-4784-A74A-449BCBE9EB6B}" type="presParOf" srcId="{B58B9C9F-52E1-4F4F-B1AB-E112A7B125EF}" destId="{E3524536-DE0C-4A4F-9AD8-56077D7A445E}" srcOrd="0" destOrd="0" presId="urn:microsoft.com/office/officeart/2005/8/layout/list1"/>
    <dgm:cxn modelId="{519CABEB-2737-4C42-B29F-CFA7878D1CC3}" type="presParOf" srcId="{B58B9C9F-52E1-4F4F-B1AB-E112A7B125EF}" destId="{60D9B073-9D24-4758-B174-73D93B81F8F7}" srcOrd="1" destOrd="0" presId="urn:microsoft.com/office/officeart/2005/8/layout/list1"/>
    <dgm:cxn modelId="{0F437978-C1DC-498E-A3B1-435FF87F7E98}" type="presParOf" srcId="{F3167C4C-7DF1-490F-8B38-DE9785B958EE}" destId="{C843BB4B-5FC6-464B-889C-B53104F337CE}" srcOrd="1" destOrd="0" presId="urn:microsoft.com/office/officeart/2005/8/layout/list1"/>
    <dgm:cxn modelId="{8D63F62E-B06C-4A3F-91A7-2C3308E81B70}" type="presParOf" srcId="{F3167C4C-7DF1-490F-8B38-DE9785B958EE}" destId="{C5F022A2-047C-4C3F-BD20-1716242C5B5D}" srcOrd="2" destOrd="0" presId="urn:microsoft.com/office/officeart/2005/8/layout/list1"/>
    <dgm:cxn modelId="{D3E15550-50CC-49EC-A946-7CAC1E8F00F8}" type="presParOf" srcId="{F3167C4C-7DF1-490F-8B38-DE9785B958EE}" destId="{A88B0753-34AB-45B9-8698-22D524734763}" srcOrd="3" destOrd="0" presId="urn:microsoft.com/office/officeart/2005/8/layout/list1"/>
    <dgm:cxn modelId="{8D08B27E-EDD1-412F-AFD1-A89B192F61FD}" type="presParOf" srcId="{F3167C4C-7DF1-490F-8B38-DE9785B958EE}" destId="{372ED426-7A69-42BA-BF57-965AA5673892}" srcOrd="4" destOrd="0" presId="urn:microsoft.com/office/officeart/2005/8/layout/list1"/>
    <dgm:cxn modelId="{6D97A8A3-9C07-4E91-A84B-6ED041D1682F}" type="presParOf" srcId="{372ED426-7A69-42BA-BF57-965AA5673892}" destId="{D1B924F1-1DEA-4C6D-915F-D448702D77FA}" srcOrd="0" destOrd="0" presId="urn:microsoft.com/office/officeart/2005/8/layout/list1"/>
    <dgm:cxn modelId="{DB6EF669-4C0B-43A4-90A4-A449AC4220B5}" type="presParOf" srcId="{372ED426-7A69-42BA-BF57-965AA5673892}" destId="{38731AB8-0F7E-4F27-AFAF-EEF66E73A92D}" srcOrd="1" destOrd="0" presId="urn:microsoft.com/office/officeart/2005/8/layout/list1"/>
    <dgm:cxn modelId="{25333B40-77E2-4143-90C9-91B825317AB8}" type="presParOf" srcId="{F3167C4C-7DF1-490F-8B38-DE9785B958EE}" destId="{4A5951C1-5DC1-466A-BAD7-10765166B4EE}" srcOrd="5" destOrd="0" presId="urn:microsoft.com/office/officeart/2005/8/layout/list1"/>
    <dgm:cxn modelId="{4DE18C8B-A781-48FC-B1A5-AC7BAB0E9A51}" type="presParOf" srcId="{F3167C4C-7DF1-490F-8B38-DE9785B958EE}" destId="{2AEAC9CF-A9C4-48F7-9C54-1E7C468B7AD9}" srcOrd="6" destOrd="0" presId="urn:microsoft.com/office/officeart/2005/8/layout/list1"/>
    <dgm:cxn modelId="{7CB02D70-3FD4-44FF-A214-A63B5BC7643E}" type="presParOf" srcId="{F3167C4C-7DF1-490F-8B38-DE9785B958EE}" destId="{A6E609CC-AEEC-4749-A5BA-4737AF97BCF5}" srcOrd="7" destOrd="0" presId="urn:microsoft.com/office/officeart/2005/8/layout/list1"/>
    <dgm:cxn modelId="{529EF4D0-3C13-4673-8923-E5531957A5BC}" type="presParOf" srcId="{F3167C4C-7DF1-490F-8B38-DE9785B958EE}" destId="{4891D51A-A7B6-4D89-B47E-3B2B96D72417}" srcOrd="8" destOrd="0" presId="urn:microsoft.com/office/officeart/2005/8/layout/list1"/>
    <dgm:cxn modelId="{BDF700B2-2BA1-47B2-BC70-6885A6E6220E}" type="presParOf" srcId="{4891D51A-A7B6-4D89-B47E-3B2B96D72417}" destId="{2E456318-079A-4A26-9FEB-8EFD80E1FA76}" srcOrd="0" destOrd="0" presId="urn:microsoft.com/office/officeart/2005/8/layout/list1"/>
    <dgm:cxn modelId="{86B906E4-D5E4-43DE-8ACC-E7B7F6E8EC29}" type="presParOf" srcId="{4891D51A-A7B6-4D89-B47E-3B2B96D72417}" destId="{3656F918-E114-45CE-9FB0-C4D37BCD4459}" srcOrd="1" destOrd="0" presId="urn:microsoft.com/office/officeart/2005/8/layout/list1"/>
    <dgm:cxn modelId="{770C08E8-83C8-4C28-A735-7EA615F75E81}" type="presParOf" srcId="{F3167C4C-7DF1-490F-8B38-DE9785B958EE}" destId="{3F10B1DB-B8F9-449D-B5B1-89177C6E4EA3}" srcOrd="9" destOrd="0" presId="urn:microsoft.com/office/officeart/2005/8/layout/list1"/>
    <dgm:cxn modelId="{4CE65DE2-9B7F-4A60-B52F-3C0DD7A597BE}" type="presParOf" srcId="{F3167C4C-7DF1-490F-8B38-DE9785B958EE}" destId="{A6F36FF8-7DCC-43F6-8092-4F8D96966762}" srcOrd="10" destOrd="0" presId="urn:microsoft.com/office/officeart/2005/8/layout/list1"/>
    <dgm:cxn modelId="{749396EB-A92E-4AC2-88D8-32616F390530}" type="presParOf" srcId="{F3167C4C-7DF1-490F-8B38-DE9785B958EE}" destId="{9DA7BA6A-940C-4593-96D3-CC53C73D1C32}" srcOrd="11" destOrd="0" presId="urn:microsoft.com/office/officeart/2005/8/layout/list1"/>
    <dgm:cxn modelId="{46233382-CDC8-40D6-AB08-5D80ECC953C9}" type="presParOf" srcId="{F3167C4C-7DF1-490F-8B38-DE9785B958EE}" destId="{AB3500EA-8B39-40BA-9556-5364B34B1C7E}" srcOrd="12" destOrd="0" presId="urn:microsoft.com/office/officeart/2005/8/layout/list1"/>
    <dgm:cxn modelId="{A7F6B31C-8251-4FF9-9F59-4E5E2C3E96E3}" type="presParOf" srcId="{AB3500EA-8B39-40BA-9556-5364B34B1C7E}" destId="{DD00F6E8-63DA-4FEA-B4FF-D1524E3BAF79}" srcOrd="0" destOrd="0" presId="urn:microsoft.com/office/officeart/2005/8/layout/list1"/>
    <dgm:cxn modelId="{AC60086D-202B-46B5-B896-F30BF8D15BBF}" type="presParOf" srcId="{AB3500EA-8B39-40BA-9556-5364B34B1C7E}" destId="{33C0578F-B1EC-4BD5-8EFA-DAA4A492DEF2}" srcOrd="1" destOrd="0" presId="urn:microsoft.com/office/officeart/2005/8/layout/list1"/>
    <dgm:cxn modelId="{CDE3A50C-1C5C-4C25-9507-234870934FB2}" type="presParOf" srcId="{F3167C4C-7DF1-490F-8B38-DE9785B958EE}" destId="{20C77A6A-C89B-48EB-A5DD-EDA61D553D22}" srcOrd="13" destOrd="0" presId="urn:microsoft.com/office/officeart/2005/8/layout/list1"/>
    <dgm:cxn modelId="{D2B078FF-EC0B-44D4-9D8A-1404D57151AF}" type="presParOf" srcId="{F3167C4C-7DF1-490F-8B38-DE9785B958EE}" destId="{5C093897-FDCB-4A8B-8183-F4F359F22640}" srcOrd="14" destOrd="0" presId="urn:microsoft.com/office/officeart/2005/8/layout/list1"/>
    <dgm:cxn modelId="{3DDAC7D9-E3CD-46AB-ABBA-DE821E7F286E}" type="presParOf" srcId="{F3167C4C-7DF1-490F-8B38-DE9785B958EE}" destId="{44240878-0BC0-4503-9429-AAADDAD11467}" srcOrd="15" destOrd="0" presId="urn:microsoft.com/office/officeart/2005/8/layout/list1"/>
    <dgm:cxn modelId="{CD9AD697-1A68-48F7-B1E1-48415AE77D35}" type="presParOf" srcId="{F3167C4C-7DF1-490F-8B38-DE9785B958EE}" destId="{B4FD03CA-0095-4464-B83B-F7D2F738A755}" srcOrd="16" destOrd="0" presId="urn:microsoft.com/office/officeart/2005/8/layout/list1"/>
    <dgm:cxn modelId="{5F91E699-24CD-421A-9E94-BD3407BAC278}" type="presParOf" srcId="{B4FD03CA-0095-4464-B83B-F7D2F738A755}" destId="{B9519E5A-6706-4E7E-BDDE-A924C85148EC}" srcOrd="0" destOrd="0" presId="urn:microsoft.com/office/officeart/2005/8/layout/list1"/>
    <dgm:cxn modelId="{B99A44B3-A2A9-418E-868C-D8123CDD5D65}" type="presParOf" srcId="{B4FD03CA-0095-4464-B83B-F7D2F738A755}" destId="{BB5067DF-3A29-4471-9EE0-BA0B715B4D82}" srcOrd="1" destOrd="0" presId="urn:microsoft.com/office/officeart/2005/8/layout/list1"/>
    <dgm:cxn modelId="{D3DEAD8A-7BAC-49B1-96E7-ADA5DE13F47F}" type="presParOf" srcId="{F3167C4C-7DF1-490F-8B38-DE9785B958EE}" destId="{5C7082C7-87FD-4ABA-8FB7-DE18D3FAF7A7}" srcOrd="17" destOrd="0" presId="urn:microsoft.com/office/officeart/2005/8/layout/list1"/>
    <dgm:cxn modelId="{BED547A9-93B0-472B-837F-38142595612D}" type="presParOf" srcId="{F3167C4C-7DF1-490F-8B38-DE9785B958EE}" destId="{3CB228B1-8783-4EBC-8BB8-41900B844FF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633AD-A5F9-4346-B4A8-3623889A937E}">
      <dsp:nvSpPr>
        <dsp:cNvPr id="0" name=""/>
        <dsp:cNvSpPr/>
      </dsp:nvSpPr>
      <dsp:spPr>
        <a:xfrm>
          <a:off x="407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Аналіз</a:t>
          </a:r>
          <a:endParaRPr lang="uk-UA" sz="2400" kern="1200" dirty="0"/>
        </a:p>
      </dsp:txBody>
      <dsp:txXfrm>
        <a:off x="4077" y="268613"/>
        <a:ext cx="2207886" cy="1324731"/>
      </dsp:txXfrm>
    </dsp:sp>
    <dsp:sp modelId="{27601925-024F-4DEB-8DE6-7CD506DA513F}">
      <dsp:nvSpPr>
        <dsp:cNvPr id="0" name=""/>
        <dsp:cNvSpPr/>
      </dsp:nvSpPr>
      <dsp:spPr>
        <a:xfrm>
          <a:off x="2432752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Синтез</a:t>
          </a:r>
          <a:endParaRPr lang="uk-UA" sz="2400" kern="1200" dirty="0"/>
        </a:p>
      </dsp:txBody>
      <dsp:txXfrm>
        <a:off x="2432752" y="268613"/>
        <a:ext cx="2207886" cy="1324731"/>
      </dsp:txXfrm>
    </dsp:sp>
    <dsp:sp modelId="{B50DC280-9485-4173-8928-C7FC8102B735}">
      <dsp:nvSpPr>
        <dsp:cNvPr id="0" name=""/>
        <dsp:cNvSpPr/>
      </dsp:nvSpPr>
      <dsp:spPr>
        <a:xfrm>
          <a:off x="486142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Індукція</a:t>
          </a:r>
          <a:endParaRPr lang="uk-UA" sz="2400" kern="1200" dirty="0"/>
        </a:p>
      </dsp:txBody>
      <dsp:txXfrm>
        <a:off x="4861427" y="268613"/>
        <a:ext cx="2207886" cy="1324731"/>
      </dsp:txXfrm>
    </dsp:sp>
    <dsp:sp modelId="{68F5B59B-2AAA-4D27-81C6-5B8D27046680}">
      <dsp:nvSpPr>
        <dsp:cNvPr id="0" name=""/>
        <dsp:cNvSpPr/>
      </dsp:nvSpPr>
      <dsp:spPr>
        <a:xfrm>
          <a:off x="7290102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Аналогія</a:t>
          </a:r>
          <a:endParaRPr lang="uk-UA" sz="2400" kern="1200" dirty="0"/>
        </a:p>
      </dsp:txBody>
      <dsp:txXfrm>
        <a:off x="7290102" y="268613"/>
        <a:ext cx="2207886" cy="1324731"/>
      </dsp:txXfrm>
    </dsp:sp>
    <dsp:sp modelId="{D9C5B329-B2BE-4E6C-A794-6297563278E0}">
      <dsp:nvSpPr>
        <dsp:cNvPr id="0" name=""/>
        <dsp:cNvSpPr/>
      </dsp:nvSpPr>
      <dsp:spPr>
        <a:xfrm>
          <a:off x="971877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Моделювання</a:t>
          </a:r>
          <a:endParaRPr lang="uk-UA" sz="2200" kern="1200" dirty="0"/>
        </a:p>
      </dsp:txBody>
      <dsp:txXfrm>
        <a:off x="9718777" y="268613"/>
        <a:ext cx="2207886" cy="1324731"/>
      </dsp:txXfrm>
    </dsp:sp>
    <dsp:sp modelId="{D09EDA67-9736-497F-AC03-D7E0A7A8FAB2}">
      <dsp:nvSpPr>
        <dsp:cNvPr id="0" name=""/>
        <dsp:cNvSpPr/>
      </dsp:nvSpPr>
      <dsp:spPr>
        <a:xfrm>
          <a:off x="407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Імовірнісні (статистичні) методи</a:t>
          </a:r>
          <a:endParaRPr lang="uk-UA" sz="2400" kern="1200" dirty="0"/>
        </a:p>
      </dsp:txBody>
      <dsp:txXfrm>
        <a:off x="4077" y="1814133"/>
        <a:ext cx="2207886" cy="1324731"/>
      </dsp:txXfrm>
    </dsp:sp>
    <dsp:sp modelId="{8F8A0D6A-96A8-44D1-BF46-952FFFE4374D}">
      <dsp:nvSpPr>
        <dsp:cNvPr id="0" name=""/>
        <dsp:cNvSpPr/>
      </dsp:nvSpPr>
      <dsp:spPr>
        <a:xfrm>
          <a:off x="2432752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Кореляційний аналіз</a:t>
          </a:r>
          <a:endParaRPr lang="uk-UA" sz="2400" kern="1200" dirty="0"/>
        </a:p>
      </dsp:txBody>
      <dsp:txXfrm>
        <a:off x="2432752" y="1814133"/>
        <a:ext cx="2207886" cy="1324731"/>
      </dsp:txXfrm>
    </dsp:sp>
    <dsp:sp modelId="{F70F5CDC-9CE2-47AE-BFBD-D604E33C8042}">
      <dsp:nvSpPr>
        <dsp:cNvPr id="0" name=""/>
        <dsp:cNvSpPr/>
      </dsp:nvSpPr>
      <dsp:spPr>
        <a:xfrm>
          <a:off x="486142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Регресійний аналіз</a:t>
          </a:r>
          <a:endParaRPr lang="uk-UA" sz="2400" kern="1200" dirty="0"/>
        </a:p>
      </dsp:txBody>
      <dsp:txXfrm>
        <a:off x="4861427" y="1814133"/>
        <a:ext cx="2207886" cy="1324731"/>
      </dsp:txXfrm>
    </dsp:sp>
    <dsp:sp modelId="{AD04D2D8-4D3D-4E5E-B775-4FBF6919E112}">
      <dsp:nvSpPr>
        <dsp:cNvPr id="0" name=""/>
        <dsp:cNvSpPr/>
      </dsp:nvSpPr>
      <dsp:spPr>
        <a:xfrm>
          <a:off x="7290102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Імовірнісно</a:t>
          </a:r>
          <a:r>
            <a:rPr lang="uk-UA" sz="2400" kern="1200" dirty="0" smtClean="0"/>
            <a:t>-статистичні методи</a:t>
          </a:r>
          <a:endParaRPr lang="uk-UA" sz="2400" kern="1200" dirty="0"/>
        </a:p>
      </dsp:txBody>
      <dsp:txXfrm>
        <a:off x="7290102" y="1814133"/>
        <a:ext cx="2207886" cy="1324731"/>
      </dsp:txXfrm>
    </dsp:sp>
    <dsp:sp modelId="{EF162DF2-DEF7-413F-9086-0EB4DF9769B5}">
      <dsp:nvSpPr>
        <dsp:cNvPr id="0" name=""/>
        <dsp:cNvSpPr/>
      </dsp:nvSpPr>
      <dsp:spPr>
        <a:xfrm>
          <a:off x="971877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Факторний аналіз</a:t>
          </a:r>
          <a:endParaRPr lang="uk-UA" sz="2400" kern="1200" dirty="0"/>
        </a:p>
      </dsp:txBody>
      <dsp:txXfrm>
        <a:off x="9718777" y="1814133"/>
        <a:ext cx="2207886" cy="1324731"/>
      </dsp:txXfrm>
    </dsp:sp>
    <dsp:sp modelId="{E2000D21-1565-4070-A6EF-BA7000492832}">
      <dsp:nvSpPr>
        <dsp:cNvPr id="0" name=""/>
        <dsp:cNvSpPr/>
      </dsp:nvSpPr>
      <dsp:spPr>
        <a:xfrm>
          <a:off x="1218415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Кластерний аналіз</a:t>
          </a:r>
          <a:endParaRPr lang="uk-UA" sz="2400" kern="1200" dirty="0"/>
        </a:p>
      </dsp:txBody>
      <dsp:txXfrm>
        <a:off x="1218415" y="3359654"/>
        <a:ext cx="2207886" cy="1324731"/>
      </dsp:txXfrm>
    </dsp:sp>
    <dsp:sp modelId="{75761A60-061A-4FB2-A704-7F04FBE9FFA8}">
      <dsp:nvSpPr>
        <dsp:cNvPr id="0" name=""/>
        <dsp:cNvSpPr/>
      </dsp:nvSpPr>
      <dsp:spPr>
        <a:xfrm>
          <a:off x="3647090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Контент-аналіз</a:t>
          </a:r>
          <a:endParaRPr lang="uk-UA" sz="2400" kern="1200" dirty="0"/>
        </a:p>
      </dsp:txBody>
      <dsp:txXfrm>
        <a:off x="3647090" y="3359654"/>
        <a:ext cx="2207886" cy="1324731"/>
      </dsp:txXfrm>
    </dsp:sp>
    <dsp:sp modelId="{49257455-B750-4D9D-8A22-6084C3BCFDC5}">
      <dsp:nvSpPr>
        <dsp:cNvPr id="0" name=""/>
        <dsp:cNvSpPr/>
      </dsp:nvSpPr>
      <dsp:spPr>
        <a:xfrm>
          <a:off x="6075765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300" b="0" i="0" kern="1200" dirty="0" smtClean="0"/>
            <a:t>Метод </a:t>
          </a:r>
          <a:r>
            <a:rPr lang="uk-UA" sz="2300" b="0" i="0" kern="1200" dirty="0" err="1" smtClean="0"/>
            <a:t>імплікаційних</a:t>
          </a:r>
          <a:r>
            <a:rPr lang="uk-UA" sz="2300" b="0" i="0" kern="1200" dirty="0" smtClean="0"/>
            <a:t> шкал</a:t>
          </a:r>
          <a:br>
            <a:rPr lang="uk-UA" sz="2300" b="0" i="0" kern="1200" dirty="0" smtClean="0"/>
          </a:br>
          <a:endParaRPr lang="uk-UA" sz="2300" b="0" kern="1200" dirty="0"/>
        </a:p>
      </dsp:txBody>
      <dsp:txXfrm>
        <a:off x="6075765" y="3359654"/>
        <a:ext cx="2207886" cy="1324731"/>
      </dsp:txXfrm>
    </dsp:sp>
    <dsp:sp modelId="{BC36B202-F728-4C30-967B-7545D33143F2}">
      <dsp:nvSpPr>
        <dsp:cNvPr id="0" name=""/>
        <dsp:cNvSpPr/>
      </dsp:nvSpPr>
      <dsp:spPr>
        <a:xfrm>
          <a:off x="8504440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Метод класифікації і типології</a:t>
          </a:r>
          <a:endParaRPr lang="uk-UA" sz="2400" kern="1200" dirty="0"/>
        </a:p>
      </dsp:txBody>
      <dsp:txXfrm>
        <a:off x="8504440" y="3359654"/>
        <a:ext cx="2207886" cy="1324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5A8ED-337C-4854-AAE1-4079F0EDCA1B}">
      <dsp:nvSpPr>
        <dsp:cNvPr id="0" name=""/>
        <dsp:cNvSpPr/>
      </dsp:nvSpPr>
      <dsp:spPr>
        <a:xfrm>
          <a:off x="0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i="0" kern="1200" dirty="0" smtClean="0"/>
            <a:t>Формалізація </a:t>
          </a:r>
          <a:r>
            <a:rPr lang="uk-UA" sz="1500" i="0" kern="1200" dirty="0" smtClean="0"/>
            <a:t>(від лат. </a:t>
          </a:r>
          <a:r>
            <a:rPr lang="en-US" sz="1500" i="0" kern="1200" dirty="0" err="1" smtClean="0"/>
            <a:t>formalis</a:t>
          </a:r>
          <a:r>
            <a:rPr lang="en-US" sz="1500" i="0" kern="1200" dirty="0" smtClean="0"/>
            <a:t> — </a:t>
          </a:r>
          <a:r>
            <a:rPr lang="uk-UA" sz="1500" i="0" kern="1200" dirty="0" smtClean="0"/>
            <a:t>форма, правило) — метод,</a:t>
          </a:r>
          <a:br>
            <a:rPr lang="uk-UA" sz="1500" i="0" kern="1200" dirty="0" smtClean="0"/>
          </a:br>
          <a:r>
            <a:rPr lang="uk-UA" sz="1500" i="0" kern="1200" dirty="0" smtClean="0"/>
            <a:t>який базується на відволіканні від конкретного змісту досліджуваних явищ і поєднання їх на основі подібності форми.</a:t>
          </a:r>
          <a:endParaRPr lang="uk-UA" sz="1500" kern="1200" dirty="0"/>
        </a:p>
      </dsp:txBody>
      <dsp:txXfrm>
        <a:off x="0" y="523657"/>
        <a:ext cx="3689349" cy="2213609"/>
      </dsp:txXfrm>
    </dsp:sp>
    <dsp:sp modelId="{4A70DE20-8651-4DA3-99A2-FEAF6FB07E59}">
      <dsp:nvSpPr>
        <dsp:cNvPr id="0" name=""/>
        <dsp:cNvSpPr/>
      </dsp:nvSpPr>
      <dsp:spPr>
        <a:xfrm>
          <a:off x="4058284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 err="1" smtClean="0"/>
            <a:t>Ідеалізація</a:t>
          </a:r>
          <a:r>
            <a:rPr lang="ru-RU" sz="1500" b="1" i="0" kern="1200" dirty="0" smtClean="0"/>
            <a:t> </a:t>
          </a:r>
          <a:r>
            <a:rPr lang="ru-RU" sz="1500" i="0" kern="1200" dirty="0" smtClean="0"/>
            <a:t>(фр. </a:t>
          </a:r>
          <a:r>
            <a:rPr lang="ru-RU" sz="1500" i="0" kern="1200" dirty="0" err="1" smtClean="0"/>
            <a:t>ideal</a:t>
          </a:r>
          <a:r>
            <a:rPr lang="ru-RU" sz="1500" i="0" kern="1200" dirty="0" smtClean="0"/>
            <a:t> — </a:t>
          </a:r>
          <a:r>
            <a:rPr lang="ru-RU" sz="1500" i="0" kern="1200" dirty="0" err="1" smtClean="0"/>
            <a:t>досконалість</a:t>
          </a:r>
          <a:r>
            <a:rPr lang="ru-RU" sz="1500" i="0" kern="1200" dirty="0" smtClean="0"/>
            <a:t>) — метод </a:t>
          </a:r>
          <a:r>
            <a:rPr lang="ru-RU" sz="1500" i="0" kern="1200" dirty="0" err="1" smtClean="0"/>
            <a:t>наукового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дослідження</a:t>
          </a:r>
          <a:r>
            <a:rPr lang="ru-RU" sz="1500" i="0" kern="1200" dirty="0" smtClean="0"/>
            <a:t>, за </a:t>
          </a:r>
          <a:r>
            <a:rPr lang="ru-RU" sz="1500" i="0" kern="1200" dirty="0" err="1" smtClean="0"/>
            <a:t>допомогою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якого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подумки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конструюються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поняття</a:t>
          </a:r>
          <a:r>
            <a:rPr lang="ru-RU" sz="1500" i="0" kern="1200" dirty="0" smtClean="0"/>
            <a:t/>
          </a:r>
          <a:br>
            <a:rPr lang="ru-RU" sz="1500" i="0" kern="1200" dirty="0" smtClean="0"/>
          </a:br>
          <a:r>
            <a:rPr lang="ru-RU" sz="1500" i="0" kern="1200" dirty="0" smtClean="0"/>
            <a:t>про </a:t>
          </a:r>
          <a:r>
            <a:rPr lang="ru-RU" sz="1500" i="0" kern="1200" dirty="0" err="1" smtClean="0"/>
            <a:t>неіснуючі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об’єкти</a:t>
          </a:r>
          <a:r>
            <a:rPr lang="ru-RU" sz="1500" i="0" kern="1200" dirty="0" smtClean="0"/>
            <a:t>, але </a:t>
          </a:r>
          <a:r>
            <a:rPr lang="ru-RU" sz="1500" i="0" kern="1200" dirty="0" err="1" smtClean="0"/>
            <a:t>такі</a:t>
          </a:r>
          <a:r>
            <a:rPr lang="ru-RU" sz="1500" i="0" kern="1200" dirty="0" smtClean="0"/>
            <a:t>, </a:t>
          </a:r>
          <a:r>
            <a:rPr lang="ru-RU" sz="1500" i="0" kern="1200" dirty="0" err="1" smtClean="0"/>
            <a:t>що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мають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прообрази</a:t>
          </a:r>
          <a:r>
            <a:rPr lang="ru-RU" sz="1500" i="0" kern="1200" dirty="0" smtClean="0"/>
            <a:t> у реальному</a:t>
          </a:r>
          <a:br>
            <a:rPr lang="ru-RU" sz="1500" i="0" kern="1200" dirty="0" smtClean="0"/>
          </a:br>
          <a:r>
            <a:rPr lang="ru-RU" sz="1500" i="0" kern="1200" dirty="0" err="1" smtClean="0"/>
            <a:t>світі</a:t>
          </a:r>
          <a:r>
            <a:rPr lang="ru-RU" sz="1500" i="0" kern="1200" dirty="0" smtClean="0"/>
            <a:t>.</a:t>
          </a:r>
          <a:endParaRPr lang="uk-UA" sz="1500" kern="1200" dirty="0"/>
        </a:p>
      </dsp:txBody>
      <dsp:txXfrm>
        <a:off x="4058284" y="523657"/>
        <a:ext cx="3689349" cy="2213609"/>
      </dsp:txXfrm>
    </dsp:sp>
    <dsp:sp modelId="{88BAC084-8B67-4B0E-AAE6-95E270174364}">
      <dsp:nvSpPr>
        <dsp:cNvPr id="0" name=""/>
        <dsp:cNvSpPr/>
      </dsp:nvSpPr>
      <dsp:spPr>
        <a:xfrm>
          <a:off x="8116569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i="0" kern="1200" dirty="0" smtClean="0"/>
            <a:t>Аксіоматичний метод </a:t>
          </a:r>
          <a:r>
            <a:rPr lang="uk-UA" sz="1500" i="0" kern="1200" dirty="0" smtClean="0"/>
            <a:t>(аксіома від </a:t>
          </a:r>
          <a:r>
            <a:rPr lang="uk-UA" sz="1500" i="0" kern="1200" dirty="0" err="1" smtClean="0"/>
            <a:t>грецьк</a:t>
          </a:r>
          <a:r>
            <a:rPr lang="uk-UA" sz="1500" i="0" kern="1200" dirty="0" smtClean="0"/>
            <a:t>. </a:t>
          </a:r>
          <a:r>
            <a:rPr lang="en-US" sz="1500" i="0" kern="1200" dirty="0" err="1" smtClean="0"/>
            <a:t>axioma</a:t>
          </a:r>
          <a:r>
            <a:rPr lang="en-US" sz="1500" i="0" kern="1200" dirty="0" smtClean="0"/>
            <a:t> — </a:t>
          </a:r>
          <a:r>
            <a:rPr lang="uk-UA" sz="1500" i="0" kern="1200" dirty="0" smtClean="0"/>
            <a:t>загальноприйняте) — метод побудови наукової теорії, за яким в основу</a:t>
          </a:r>
          <a:br>
            <a:rPr lang="uk-UA" sz="1500" i="0" kern="1200" dirty="0" smtClean="0"/>
          </a:br>
          <a:r>
            <a:rPr lang="uk-UA" sz="1500" i="0" kern="1200" dirty="0" smtClean="0"/>
            <a:t>мають бути покладені певні вихідні положення — аксіоми або</a:t>
          </a:r>
          <a:br>
            <a:rPr lang="uk-UA" sz="1500" i="0" kern="1200" dirty="0" smtClean="0"/>
          </a:br>
          <a:r>
            <a:rPr lang="uk-UA" sz="1500" i="0" kern="1200" dirty="0" smtClean="0"/>
            <a:t>постулати, з яких усі інші твердження цієї теорії мають виводитися суто логічним шляхом за допомогою </a:t>
          </a:r>
          <a:r>
            <a:rPr lang="uk-UA" sz="1500" i="0" kern="1200" dirty="0" err="1" smtClean="0"/>
            <a:t>доведень</a:t>
          </a:r>
          <a:r>
            <a:rPr lang="uk-UA" sz="1500" i="0" kern="1200" dirty="0" smtClean="0"/>
            <a:t>.</a:t>
          </a:r>
          <a:endParaRPr lang="uk-UA" sz="1500" kern="1200" dirty="0"/>
        </a:p>
      </dsp:txBody>
      <dsp:txXfrm>
        <a:off x="8116569" y="523657"/>
        <a:ext cx="3689349" cy="2213609"/>
      </dsp:txXfrm>
    </dsp:sp>
    <dsp:sp modelId="{4A79547F-5E27-4E9D-BEFB-0E604F8FEC18}">
      <dsp:nvSpPr>
        <dsp:cNvPr id="0" name=""/>
        <dsp:cNvSpPr/>
      </dsp:nvSpPr>
      <dsp:spPr>
        <a:xfrm>
          <a:off x="2029142" y="3106202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i="0" kern="1200" dirty="0" smtClean="0"/>
            <a:t>Гіпотетико-дедуктивний метод. </a:t>
          </a:r>
          <a:r>
            <a:rPr lang="uk-UA" sz="1500" i="0" kern="1200" dirty="0" smtClean="0"/>
            <a:t>Сутність цього методу</a:t>
          </a:r>
          <a:br>
            <a:rPr lang="uk-UA" sz="1500" i="0" kern="1200" dirty="0" smtClean="0"/>
          </a:br>
          <a:r>
            <a:rPr lang="uk-UA" sz="1500" i="0" kern="1200" dirty="0" smtClean="0"/>
            <a:t>полягає у створенні системи </a:t>
          </a:r>
          <a:r>
            <a:rPr lang="uk-UA" sz="1500" i="0" kern="1200" dirty="0" err="1" smtClean="0"/>
            <a:t>дедуктивно</a:t>
          </a:r>
          <a:r>
            <a:rPr lang="uk-UA" sz="1500" i="0" kern="1200" dirty="0" smtClean="0"/>
            <a:t> пов’язаних між собою</a:t>
          </a:r>
          <a:br>
            <a:rPr lang="uk-UA" sz="1500" i="0" kern="1200" dirty="0" smtClean="0"/>
          </a:br>
          <a:r>
            <a:rPr lang="uk-UA" sz="1500" i="0" kern="1200" dirty="0" smtClean="0"/>
            <a:t>гіпотез, які є підґрунтям для виведення тверджень про емпіричні факти, справжнє значення яких невідоме.</a:t>
          </a:r>
          <a:br>
            <a:rPr lang="uk-UA" sz="1500" i="0" kern="1200" dirty="0" smtClean="0"/>
          </a:br>
          <a:r>
            <a:rPr lang="uk-UA" sz="1500" i="0" kern="1200" dirty="0" err="1" smtClean="0"/>
            <a:t>доведень</a:t>
          </a:r>
          <a:r>
            <a:rPr lang="uk-UA" sz="1500" i="0" kern="1200" dirty="0" smtClean="0"/>
            <a:t>.</a:t>
          </a:r>
          <a:br>
            <a:rPr lang="uk-UA" sz="1500" i="0" kern="1200" dirty="0" smtClean="0"/>
          </a:br>
          <a:endParaRPr lang="uk-UA" sz="1500" kern="1200" dirty="0"/>
        </a:p>
      </dsp:txBody>
      <dsp:txXfrm>
        <a:off x="2029142" y="3106202"/>
        <a:ext cx="3689349" cy="2213609"/>
      </dsp:txXfrm>
    </dsp:sp>
    <dsp:sp modelId="{46C9C287-69B8-486C-B87E-DEFA9E829DF5}">
      <dsp:nvSpPr>
        <dsp:cNvPr id="0" name=""/>
        <dsp:cNvSpPr/>
      </dsp:nvSpPr>
      <dsp:spPr>
        <a:xfrm>
          <a:off x="6087426" y="3106202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 err="1" smtClean="0"/>
            <a:t>Сходження</a:t>
          </a:r>
          <a:r>
            <a:rPr lang="ru-RU" sz="1500" b="1" i="0" kern="1200" dirty="0" smtClean="0"/>
            <a:t> </a:t>
          </a:r>
          <a:r>
            <a:rPr lang="ru-RU" sz="1500" b="1" i="0" kern="1200" dirty="0" err="1" smtClean="0"/>
            <a:t>від</a:t>
          </a:r>
          <a:r>
            <a:rPr lang="ru-RU" sz="1500" b="1" i="0" kern="1200" dirty="0" smtClean="0"/>
            <a:t> абстрактного до конкретного </a:t>
          </a:r>
          <a:r>
            <a:rPr lang="ru-RU" sz="1500" i="0" kern="1200" dirty="0" smtClean="0"/>
            <a:t>— </a:t>
          </a:r>
          <a:r>
            <a:rPr lang="ru-RU" sz="1500" i="0" kern="1200" dirty="0" err="1" smtClean="0"/>
            <a:t>це</a:t>
          </a:r>
          <a:r>
            <a:rPr lang="ru-RU" sz="1500" i="0" kern="1200" dirty="0" smtClean="0"/>
            <a:t> метод</a:t>
          </a:r>
          <a:br>
            <a:rPr lang="ru-RU" sz="1500" i="0" kern="1200" dirty="0" smtClean="0"/>
          </a:br>
          <a:r>
            <a:rPr lang="ru-RU" sz="1500" i="0" kern="1200" dirty="0" err="1" smtClean="0"/>
            <a:t>наукового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дослідження</a:t>
          </a:r>
          <a:r>
            <a:rPr lang="ru-RU" sz="1500" i="0" kern="1200" dirty="0" smtClean="0"/>
            <a:t>, </a:t>
          </a:r>
          <a:r>
            <a:rPr lang="ru-RU" sz="1500" i="0" kern="1200" dirty="0" err="1" smtClean="0"/>
            <a:t>який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характеризує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рух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теоретичної</a:t>
          </a:r>
          <a:r>
            <a:rPr lang="ru-RU" sz="1500" i="0" kern="1200" dirty="0" smtClean="0"/>
            <a:t> думки до </a:t>
          </a:r>
          <a:r>
            <a:rPr lang="ru-RU" sz="1500" i="0" kern="1200" dirty="0" err="1" smtClean="0"/>
            <a:t>найповнішого</a:t>
          </a:r>
          <a:r>
            <a:rPr lang="ru-RU" sz="1500" i="0" kern="1200" dirty="0" smtClean="0"/>
            <a:t>, </a:t>
          </a:r>
          <a:r>
            <a:rPr lang="ru-RU" sz="1500" i="0" kern="1200" dirty="0" err="1" smtClean="0"/>
            <a:t>всебічного</a:t>
          </a:r>
          <a:r>
            <a:rPr lang="ru-RU" sz="1500" i="0" kern="1200" dirty="0" smtClean="0"/>
            <a:t> та </a:t>
          </a:r>
          <a:r>
            <a:rPr lang="ru-RU" sz="1500" i="0" kern="1200" dirty="0" err="1" smtClean="0"/>
            <a:t>цілісного</a:t>
          </a:r>
          <a:r>
            <a:rPr lang="ru-RU" sz="1500" i="0" kern="1200" dirty="0" smtClean="0"/>
            <a:t> </a:t>
          </a:r>
          <a:r>
            <a:rPr lang="ru-RU" sz="1500" i="0" kern="1200" dirty="0" err="1" smtClean="0"/>
            <a:t>відтворення</a:t>
          </a:r>
          <a:r>
            <a:rPr lang="ru-RU" sz="1500" i="0" kern="1200" dirty="0" smtClean="0"/>
            <a:t> предмета. </a:t>
          </a:r>
          <a:br>
            <a:rPr lang="ru-RU" sz="1500" i="0" kern="1200" dirty="0" smtClean="0"/>
          </a:br>
          <a:endParaRPr lang="ru-RU" sz="1500" kern="1200" dirty="0"/>
        </a:p>
      </dsp:txBody>
      <dsp:txXfrm>
        <a:off x="6087426" y="3106202"/>
        <a:ext cx="3689349" cy="2213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91BBA-3957-436B-B0F9-47F580215526}">
      <dsp:nvSpPr>
        <dsp:cNvPr id="0" name=""/>
        <dsp:cNvSpPr/>
      </dsp:nvSpPr>
      <dsp:spPr>
        <a:xfrm>
          <a:off x="1808482" y="1078"/>
          <a:ext cx="8720176" cy="307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i="0" kern="1200" dirty="0" smtClean="0"/>
            <a:t>Експеримент </a:t>
          </a:r>
          <a:r>
            <a:rPr lang="uk-UA" sz="2700" i="0" kern="1200" dirty="0" smtClean="0"/>
            <a:t>(лат. </a:t>
          </a:r>
          <a:r>
            <a:rPr lang="en-US" sz="2700" i="0" kern="1200" dirty="0" err="1" smtClean="0"/>
            <a:t>experimentum</a:t>
          </a:r>
          <a:r>
            <a:rPr lang="en-US" sz="2700" i="0" kern="1200" dirty="0" smtClean="0"/>
            <a:t> — </a:t>
          </a:r>
          <a:r>
            <a:rPr lang="uk-UA" sz="2700" i="0" kern="1200" dirty="0" smtClean="0"/>
            <a:t>проба, дослід) — це метод пізнання об’єкта, який передбачає активне і цілеспрямоване</a:t>
          </a:r>
          <a:br>
            <a:rPr lang="uk-UA" sz="2700" i="0" kern="1200" dirty="0" smtClean="0"/>
          </a:br>
          <a:r>
            <a:rPr lang="uk-UA" sz="2700" i="0" kern="1200" dirty="0" smtClean="0"/>
            <a:t>втручання дослідника в природні процеси існування предметів і</a:t>
          </a:r>
          <a:br>
            <a:rPr lang="uk-UA" sz="2700" i="0" kern="1200" dirty="0" smtClean="0"/>
          </a:br>
          <a:r>
            <a:rPr lang="uk-UA" sz="2700" i="0" kern="1200" dirty="0" smtClean="0"/>
            <a:t>явищ за допомогою науково організованих штучних, але близьких до реальності умов.</a:t>
          </a:r>
          <a:br>
            <a:rPr lang="uk-UA" sz="2700" i="0" kern="1200" dirty="0" smtClean="0"/>
          </a:br>
          <a:endParaRPr lang="uk-UA" sz="2700" kern="1200" dirty="0"/>
        </a:p>
      </dsp:txBody>
      <dsp:txXfrm>
        <a:off x="1808482" y="1078"/>
        <a:ext cx="8720176" cy="3079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3A508-5362-4BF2-B97C-9B3288A2B77F}">
      <dsp:nvSpPr>
        <dsp:cNvPr id="0" name=""/>
        <dsp:cNvSpPr/>
      </dsp:nvSpPr>
      <dsp:spPr>
        <a:xfrm rot="5400000">
          <a:off x="5458874" y="-474908"/>
          <a:ext cx="5486400" cy="7802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b="1" i="0" kern="1200" dirty="0" err="1" smtClean="0"/>
            <a:t>Методи</a:t>
          </a:r>
          <a:r>
            <a:rPr lang="ru-RU" sz="3300" b="1" i="0" kern="1200" dirty="0" smtClean="0"/>
            <a:t> прямого </a:t>
          </a:r>
          <a:r>
            <a:rPr lang="ru-RU" sz="3300" b="1" i="0" kern="1200" dirty="0" err="1" smtClean="0"/>
            <a:t>спостереження</a:t>
          </a:r>
          <a:r>
            <a:rPr lang="ru-RU" sz="3300" b="1" i="0" kern="1200" dirty="0" smtClean="0"/>
            <a:t> </a:t>
          </a:r>
          <a:r>
            <a:rPr lang="ru-RU" sz="3300" i="0" kern="1200" dirty="0" smtClean="0"/>
            <a:t>— </a:t>
          </a:r>
          <a:r>
            <a:rPr lang="ru-RU" sz="3300" i="0" kern="1200" dirty="0" err="1" smtClean="0"/>
            <a:t>спостереження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smtClean="0"/>
            <a:t>в реальному </a:t>
          </a:r>
          <a:r>
            <a:rPr lang="ru-RU" sz="3300" i="0" kern="1200" dirty="0" err="1" smtClean="0"/>
            <a:t>вимірі</a:t>
          </a:r>
          <a:r>
            <a:rPr lang="ru-RU" sz="3300" i="0" kern="1200" dirty="0" smtClean="0"/>
            <a:t> часу і на </a:t>
          </a:r>
          <a:r>
            <a:rPr lang="ru-RU" sz="3300" i="0" kern="1200" dirty="0" err="1" smtClean="0"/>
            <a:t>основі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безпосереднього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спілкування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err="1" smtClean="0"/>
            <a:t>або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прямих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комунікацій</a:t>
          </a:r>
          <a:r>
            <a:rPr lang="ru-RU" sz="3300" i="0" kern="1200" dirty="0" smtClean="0"/>
            <a:t>;</a:t>
          </a:r>
          <a:endParaRPr lang="uk-UA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b="1" i="0" kern="1200" dirty="0" err="1" smtClean="0"/>
            <a:t>непряме</a:t>
          </a:r>
          <a:r>
            <a:rPr lang="ru-RU" sz="3300" b="1" i="0" kern="1200" dirty="0" smtClean="0"/>
            <a:t> </a:t>
          </a:r>
          <a:r>
            <a:rPr lang="ru-RU" sz="3300" b="1" i="0" kern="1200" dirty="0" err="1" smtClean="0"/>
            <a:t>спостереження</a:t>
          </a:r>
          <a:r>
            <a:rPr lang="ru-RU" sz="3300" b="1" i="0" kern="1200" dirty="0" smtClean="0"/>
            <a:t> </a:t>
          </a:r>
          <a:r>
            <a:rPr lang="ru-RU" sz="3300" i="0" kern="1200" dirty="0" smtClean="0"/>
            <a:t>— </a:t>
          </a:r>
          <a:r>
            <a:rPr lang="ru-RU" sz="3300" i="0" kern="1200" dirty="0" err="1" smtClean="0"/>
            <a:t>це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спостереження</a:t>
          </a:r>
          <a:r>
            <a:rPr lang="ru-RU" sz="3300" i="0" kern="1200" dirty="0" smtClean="0"/>
            <a:t>, яке </a:t>
          </a:r>
          <a:r>
            <a:rPr lang="ru-RU" sz="3300" i="0" kern="1200" dirty="0" err="1" smtClean="0"/>
            <a:t>спирається</a:t>
          </a:r>
          <a:r>
            <a:rPr lang="ru-RU" sz="3300" i="0" kern="1200" dirty="0" smtClean="0"/>
            <a:t> на </a:t>
          </a:r>
          <a:r>
            <a:rPr lang="ru-RU" sz="3300" i="0" kern="1200" dirty="0" err="1" smtClean="0"/>
            <a:t>опосередковані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зв’язки</a:t>
          </a:r>
          <a:r>
            <a:rPr lang="ru-RU" sz="3300" i="0" kern="1200" dirty="0" smtClean="0"/>
            <a:t> і </a:t>
          </a:r>
          <a:r>
            <a:rPr lang="ru-RU" sz="3300" i="0" kern="1200" dirty="0" err="1" smtClean="0"/>
            <a:t>комунікації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smtClean="0"/>
            <a:t>та </a:t>
          </a:r>
          <a:r>
            <a:rPr lang="ru-RU" sz="3300" i="0" kern="1200" dirty="0" err="1" smtClean="0"/>
            <a:t>опрацьовується</a:t>
          </a:r>
          <a:r>
            <a:rPr lang="ru-RU" sz="3300" i="0" kern="1200" dirty="0" smtClean="0"/>
            <a:t> за </a:t>
          </a:r>
          <a:r>
            <a:rPr lang="ru-RU" sz="3300" i="0" kern="1200" dirty="0" err="1" smtClean="0"/>
            <a:t>певних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дискретних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відрізків</a:t>
          </a:r>
          <a:r>
            <a:rPr lang="ru-RU" sz="3300" i="0" kern="1200" dirty="0" smtClean="0"/>
            <a:t> часу</a:t>
          </a:r>
          <a:endParaRPr lang="uk-UA" sz="3300" kern="1200" dirty="0"/>
        </a:p>
      </dsp:txBody>
      <dsp:txXfrm rot="-5400000">
        <a:off x="4300635" y="951155"/>
        <a:ext cx="7535055" cy="4950752"/>
      </dsp:txXfrm>
    </dsp:sp>
    <dsp:sp modelId="{C927291B-ED7F-459A-B3A3-CC71A10DF72F}">
      <dsp:nvSpPr>
        <dsp:cNvPr id="0" name=""/>
        <dsp:cNvSpPr/>
      </dsp:nvSpPr>
      <dsp:spPr>
        <a:xfrm>
          <a:off x="0" y="0"/>
          <a:ext cx="4389119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Спостереження як метод пізнання </a:t>
          </a:r>
          <a:r>
            <a:rPr lang="uk-UA" sz="2400" i="0" kern="1200" dirty="0" smtClean="0"/>
            <a:t>забезпечує отримання первинної інформації про об’єкт дослідження у вигляді емпіричних</a:t>
          </a:r>
          <a:br>
            <a:rPr lang="uk-UA" sz="2400" i="0" kern="1200" dirty="0" smtClean="0"/>
          </a:br>
          <a:r>
            <a:rPr lang="uk-UA" sz="2400" i="0" kern="1200" dirty="0" smtClean="0"/>
            <a:t>характеристик.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Методи спостережень </a:t>
          </a:r>
          <a:r>
            <a:rPr lang="uk-UA" sz="2400" i="0" kern="1200" dirty="0" smtClean="0"/>
            <a:t>можуть бути прямими і</a:t>
          </a:r>
          <a:br>
            <a:rPr lang="uk-UA" sz="2400" i="0" kern="1200" dirty="0" smtClean="0"/>
          </a:br>
          <a:r>
            <a:rPr lang="uk-UA" sz="2400" i="0" kern="1200" dirty="0" smtClean="0"/>
            <a:t>непрямими.</a:t>
          </a:r>
          <a:r>
            <a:rPr lang="uk-UA" sz="2300" i="0" kern="1200" dirty="0" smtClean="0"/>
            <a:t/>
          </a:r>
          <a:br>
            <a:rPr lang="uk-UA" sz="2300" i="0" kern="1200" dirty="0" smtClean="0"/>
          </a:br>
          <a:endParaRPr lang="uk-UA" sz="2300" kern="1200" dirty="0"/>
        </a:p>
      </dsp:txBody>
      <dsp:txXfrm>
        <a:off x="214259" y="214259"/>
        <a:ext cx="3960601" cy="642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2765A-D95F-4622-93FA-73BD9D73E3B1}">
      <dsp:nvSpPr>
        <dsp:cNvPr id="0" name=""/>
        <dsp:cNvSpPr/>
      </dsp:nvSpPr>
      <dsp:spPr>
        <a:xfrm rot="5400000">
          <a:off x="5547359" y="-472439"/>
          <a:ext cx="5486400" cy="7802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i="0" kern="1200" dirty="0" err="1" smtClean="0"/>
            <a:t>сукупність</a:t>
          </a:r>
          <a:r>
            <a:rPr lang="ru-RU" sz="3200" i="0" kern="1200" dirty="0" smtClean="0"/>
            <a:t> правил,</a:t>
          </a:r>
          <a:br>
            <a:rPr lang="ru-RU" sz="3200" i="0" kern="1200" dirty="0" smtClean="0"/>
          </a:br>
          <a:r>
            <a:rPr lang="ru-RU" sz="3200" i="0" kern="1200" dirty="0" err="1" smtClean="0"/>
            <a:t>прийомів</a:t>
          </a:r>
          <a:r>
            <a:rPr lang="ru-RU" sz="3200" i="0" kern="1200" dirty="0" smtClean="0"/>
            <a:t> та процедур </a:t>
          </a:r>
          <a:r>
            <a:rPr lang="ru-RU" sz="3200" i="0" kern="1200" dirty="0" err="1" smtClean="0"/>
            <a:t>оцінювання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об’єкта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дослідження</a:t>
          </a:r>
          <a:r>
            <a:rPr lang="ru-RU" sz="3200" i="0" kern="1200" dirty="0" smtClean="0"/>
            <a:t> за </a:t>
          </a:r>
          <a:r>
            <a:rPr lang="ru-RU" sz="3200" i="0" kern="1200" dirty="0" err="1" smtClean="0"/>
            <a:t>допомогою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органів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відчуття</a:t>
          </a:r>
          <a:r>
            <a:rPr lang="ru-RU" sz="3200" i="0" kern="1200" dirty="0" smtClean="0"/>
            <a:t/>
          </a:r>
          <a:br>
            <a:rPr lang="ru-RU" sz="3200" i="0" kern="1200" dirty="0" smtClean="0"/>
          </a:br>
          <a:endParaRPr lang="uk-UA" sz="3200" kern="1200" dirty="0"/>
        </a:p>
      </dsp:txBody>
      <dsp:txXfrm rot="-5400000">
        <a:off x="4389120" y="953624"/>
        <a:ext cx="7535055" cy="4950752"/>
      </dsp:txXfrm>
    </dsp:sp>
    <dsp:sp modelId="{B6EBC3FD-CA84-434F-89B3-C4435D3405E2}">
      <dsp:nvSpPr>
        <dsp:cNvPr id="0" name=""/>
        <dsp:cNvSpPr/>
      </dsp:nvSpPr>
      <dsp:spPr>
        <a:xfrm>
          <a:off x="0" y="0"/>
          <a:ext cx="4389119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Органолептичні </a:t>
          </a:r>
          <a:r>
            <a:rPr lang="uk-UA" sz="3200" i="0" kern="1200" dirty="0" smtClean="0"/>
            <a:t>методи</a:t>
          </a:r>
          <a:endParaRPr lang="uk-UA" sz="3200" kern="1200" dirty="0"/>
        </a:p>
      </dsp:txBody>
      <dsp:txXfrm>
        <a:off x="214259" y="214259"/>
        <a:ext cx="3960601" cy="642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022A2-047C-4C3F-BD20-1716242C5B5D}">
      <dsp:nvSpPr>
        <dsp:cNvPr id="0" name=""/>
        <dsp:cNvSpPr/>
      </dsp:nvSpPr>
      <dsp:spPr>
        <a:xfrm>
          <a:off x="0" y="40677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9B073-9D24-4758-B174-73D93B81F8F7}">
      <dsp:nvSpPr>
        <dsp:cNvPr id="0" name=""/>
        <dsp:cNvSpPr/>
      </dsp:nvSpPr>
      <dsp:spPr>
        <a:xfrm>
          <a:off x="561993" y="5253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єдності критерію</a:t>
          </a:r>
          <a:endParaRPr lang="uk-UA" sz="2400" kern="1200" dirty="0"/>
        </a:p>
      </dsp:txBody>
      <dsp:txXfrm>
        <a:off x="596578" y="87118"/>
        <a:ext cx="7798734" cy="639310"/>
      </dsp:txXfrm>
    </dsp:sp>
    <dsp:sp modelId="{2AEAC9CF-A9C4-48F7-9C54-1E7C468B7AD9}">
      <dsp:nvSpPr>
        <dsp:cNvPr id="0" name=""/>
        <dsp:cNvSpPr/>
      </dsp:nvSpPr>
      <dsp:spPr>
        <a:xfrm>
          <a:off x="0" y="149541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31AB8-0F7E-4F27-AFAF-EEF66E73A92D}">
      <dsp:nvSpPr>
        <dsp:cNvPr id="0" name=""/>
        <dsp:cNvSpPr/>
      </dsp:nvSpPr>
      <dsp:spPr>
        <a:xfrm>
          <a:off x="561993" y="114117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співмірності поділу явищ і понять</a:t>
          </a:r>
          <a:endParaRPr lang="uk-UA" sz="2400" kern="1200" dirty="0"/>
        </a:p>
      </dsp:txBody>
      <dsp:txXfrm>
        <a:off x="596578" y="1175758"/>
        <a:ext cx="7798734" cy="639310"/>
      </dsp:txXfrm>
    </dsp:sp>
    <dsp:sp modelId="{A6F36FF8-7DCC-43F6-8092-4F8D96966762}">
      <dsp:nvSpPr>
        <dsp:cNvPr id="0" name=""/>
        <dsp:cNvSpPr/>
      </dsp:nvSpPr>
      <dsp:spPr>
        <a:xfrm>
          <a:off x="0" y="258405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6F918-E114-45CE-9FB0-C4D37BCD4459}">
      <dsp:nvSpPr>
        <dsp:cNvPr id="0" name=""/>
        <dsp:cNvSpPr/>
      </dsp:nvSpPr>
      <dsp:spPr>
        <a:xfrm>
          <a:off x="561993" y="222981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 smtClean="0"/>
            <a:t>Принцип альтернативності, або </a:t>
          </a:r>
          <a:r>
            <a:rPr lang="uk-UA" sz="2400" b="0" i="0" kern="1200" dirty="0" err="1" smtClean="0"/>
            <a:t>взаємовиключення</a:t>
          </a:r>
          <a:endParaRPr lang="uk-UA" sz="2400" b="0" kern="1200" dirty="0"/>
        </a:p>
      </dsp:txBody>
      <dsp:txXfrm>
        <a:off x="596578" y="2264398"/>
        <a:ext cx="7798734" cy="639310"/>
      </dsp:txXfrm>
    </dsp:sp>
    <dsp:sp modelId="{5C093897-FDCB-4A8B-8183-F4F359F22640}">
      <dsp:nvSpPr>
        <dsp:cNvPr id="0" name=""/>
        <dsp:cNvSpPr/>
      </dsp:nvSpPr>
      <dsp:spPr>
        <a:xfrm>
          <a:off x="0" y="367269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0578F-B1EC-4BD5-8EFA-DAA4A492DEF2}">
      <dsp:nvSpPr>
        <dsp:cNvPr id="0" name=""/>
        <dsp:cNvSpPr/>
      </dsp:nvSpPr>
      <dsp:spPr>
        <a:xfrm>
          <a:off x="561993" y="331845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</a:t>
          </a:r>
          <a:r>
            <a:rPr lang="uk-UA" sz="2400" kern="1200" dirty="0" err="1" smtClean="0"/>
            <a:t>багатоступінчастості</a:t>
          </a:r>
          <a:r>
            <a:rPr lang="uk-UA" sz="2400" kern="1200" dirty="0" smtClean="0"/>
            <a:t> класифікації</a:t>
          </a:r>
          <a:endParaRPr lang="uk-UA" sz="2400" kern="1200" dirty="0"/>
        </a:p>
      </dsp:txBody>
      <dsp:txXfrm>
        <a:off x="596578" y="3353038"/>
        <a:ext cx="7798734" cy="639310"/>
      </dsp:txXfrm>
    </dsp:sp>
    <dsp:sp modelId="{3CB228B1-8783-4EBC-8BB8-41900B844FF6}">
      <dsp:nvSpPr>
        <dsp:cNvPr id="0" name=""/>
        <dsp:cNvSpPr/>
      </dsp:nvSpPr>
      <dsp:spPr>
        <a:xfrm>
          <a:off x="0" y="476133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067DF-3A29-4471-9EE0-BA0B715B4D82}">
      <dsp:nvSpPr>
        <dsp:cNvPr id="0" name=""/>
        <dsp:cNvSpPr/>
      </dsp:nvSpPr>
      <dsp:spPr>
        <a:xfrm>
          <a:off x="561993" y="440709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повноти класифікації для кожного її  ступеня</a:t>
          </a:r>
          <a:endParaRPr lang="uk-UA" sz="2400" kern="1200" dirty="0"/>
        </a:p>
      </dsp:txBody>
      <dsp:txXfrm>
        <a:off x="596578" y="4441678"/>
        <a:ext cx="7798734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9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87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3/10/2025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7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Тема 6. Методи </a:t>
            </a:r>
            <a:r>
              <a:rPr lang="uk-UA" sz="3600" b="1" dirty="0">
                <a:solidFill>
                  <a:schemeClr val="bg1"/>
                </a:solidFill>
              </a:rPr>
              <a:t>проведення наукових досліджень</a:t>
            </a: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7389" y="1091845"/>
            <a:ext cx="10430360" cy="362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Аналогія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analogia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відповідність, схожість або пропорція між двома величинами за визначеними ознаками, метод наукового дослідження, завдяки якому досягається пізнання одних предметів і явищ на основі їх подібності з іншими. </a:t>
            </a:r>
          </a:p>
          <a:p>
            <a:pPr algn="just">
              <a:lnSpc>
                <a:spcPct val="117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Відповідно, метод аналогії ґрунтується на подібності деяких аспектів різних предметів та явищ. Одержані результати поширюються на всі аналогічні явища.</a:t>
            </a: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Далеко не всі аналогії є логічними, через це вони повинні піддаватися перевірці. Існують два способи перевірки аналогій:</a:t>
            </a: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58864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перший спосіб – чи дійсно доречним є порівняння явищ? </a:t>
            </a: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58864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других спосіб – чи немає істотної різниці між цими явищами?</a:t>
            </a:r>
          </a:p>
        </p:txBody>
      </p:sp>
    </p:spTree>
    <p:extLst>
      <p:ext uri="{BB962C8B-B14F-4D97-AF65-F5344CB8AC3E}">
        <p14:creationId xmlns:p14="http://schemas.microsoft.com/office/powerpoint/2010/main" val="38212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299" y="937361"/>
            <a:ext cx="1117944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Окремим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випадком спостереження є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(від лат.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experimentum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проба, дослід) – науково поставлений дослід відповідно до мети дослідження для перевірки результатів теоретичних досліджень. Цей метод передбачає втручання в природні умови існування предметів та явищ або відтворення окремих аспектів предметів та явищ у спеціально створених умовах з метою вивчення їх без ускладнюючих процес супутніх обставин. 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5430" y="1441870"/>
            <a:ext cx="11050291" cy="249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(від лат.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abstrahere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відволікати) – метод, який дає змогу переходити від конкретних питань до загальних понять і законів розвитку.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носить універсальний характер, так як сама думка науковця пов’язана з цим процесом або з використанням одержаних результатів. Зміст цього методу полягає в суттєвому відволіканні від несуттєвих властивостей,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відносин, предметів та в одночасному виділенні, фіксуванні певних сторін цих предметів, що цікавлять дослідника.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15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9451" y="503408"/>
            <a:ext cx="1149974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i="1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uk-UA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pc="-3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грецьк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розклад, розчленування) – метод дослідження, що полягає в мисленому або практичному розчленуванні цілого на складові частини, (протилежне – синтез), кожна з виділених частин аналізується окремо у межах єдиного цілого; уточнення логічної форми (будови, структури) міркування засобами формальної логіки.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аналізі необхідно показати характерні риси явища, яке вивчається, та властиві йому закономірності розвитку.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451" y="2506972"/>
            <a:ext cx="11499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Синтез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(від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sythesis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поєднання, з’єднання, складання)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вивчення об’єкту у його цілісності, у єдиному і взаємному зв’язку його частин. У процесі наукових досліджень синтез пов’язаний з аналізом, оскільки дає змогу поєднати частини предмету (об’єкту чи явища), розчленованого в процесі аналізу, встановити їх зв’язок і пізнати предмет (об’єкт чи явище) як єдине ціле.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Виділені складові в результаті аналізу є лише сировинним матеріалом для подальших досліджень. </a:t>
            </a:r>
          </a:p>
        </p:txBody>
      </p:sp>
    </p:spTree>
    <p:extLst>
      <p:ext uri="{BB962C8B-B14F-4D97-AF65-F5344CB8AC3E}">
        <p14:creationId xmlns:p14="http://schemas.microsoft.com/office/powerpoint/2010/main" val="630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1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387458" y="611896"/>
            <a:ext cx="112052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Індукція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латинського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induction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виведення, спонукання) – метод дослідження, при якому загальний висновок про ознаки множини елементів виводиться на основі вивчення цих ознак у частини елементів однієї множини.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Індуктивний метод пізнання, або метод індукції – це узагальнення окремих спостережень або рішень, тобто рух, пізнання від часткового до загального.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458" y="2520918"/>
            <a:ext cx="1180454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лат. </a:t>
            </a:r>
            <a:r>
              <a:rPr lang="uk-UA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deduction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виведення) – метод логічного висновку від загального до часткового, тобто спочатку досліджують стан об’єкта в цілому, а потім його складових елементів. 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дедукції є зворотним у відношенні до індуктивного методу: рух пізнання відбувається від загального до часткового. Цей метод часто використовується для удосконалення конкретних рішень на основі загальних.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застосовується в дослідженнях, метою яких є визначення характеру властивостей явищ, та пошук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ними. Можна використати моделі або теоретичні зразки, які базуються на існуючих даних. Штучно сконструйовані зразки підлягають виправленню в порівнянні з дійсністю. На підставі таких порівнянь виключаються зразки і моделі, які суперечать дійсності. Такі дії називаються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редукцією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2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23303" y="-245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09965" y="723644"/>
            <a:ext cx="11716719" cy="4119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Одним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 важливих методів збору інформації є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Суть цього методу полягає в тому, що інформацію збирають шляхом реєстрації показників отриманих в результаті опитування людей. Цей метод дозволяє одержати інформацію не лише про факти, але й про мотиви, причини, що їх зумовили.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Інформацію, яку одержують при опитуванні, умовно можна поділити на соціально-економічну та соціально-психологічну. Соціально-економічна інформація – це дані про соціальний стан та рід занять опитуваних, розмір їх доходів, склад сім’ї, забезпеченість; соціально-психологічна – відомості про фактори суб’єктивно-психологічного характеру.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залежності від характеру інформації, одержаної в результаті опитування, її можна поділити на дві групи: анкетні та одержані в результаті опитування-інтерв’ю. </a:t>
            </a:r>
            <a:endParaRPr lang="uk-U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5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371959" y="1886396"/>
            <a:ext cx="11499743" cy="2062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 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передбачення на перспективу. В основі цього методу лежить прагнення особистості до майбутнього, до здійснення мрії, цілі, ідеї, проекту. Цей метод виражається в проектуванні, моделюванні, плануванні, висуненні відповідних гіпотез і різних за характером передбачень. Уміти прогнозувати – означає вміти мислити </a:t>
            </a:r>
            <a:r>
              <a:rPr lang="uk-UA" sz="2200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масштабно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комплексно, творчо.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885445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631950" y="231775"/>
            <a:ext cx="8910638" cy="128111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Загальнонаукові методи наукового дослідження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61258" y="1905000"/>
          <a:ext cx="11930742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5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541463" y="231775"/>
            <a:ext cx="10355262" cy="1281113"/>
          </a:xfrm>
        </p:spPr>
        <p:txBody>
          <a:bodyPr>
            <a:normAutofit fontScale="90000"/>
          </a:bodyPr>
          <a:lstStyle/>
          <a:p>
            <a:r>
              <a:rPr lang="uk-UA" b="1" smtClean="0"/>
              <a:t>Теоретичні методи наукового дослідження</a:t>
            </a: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386081" y="888275"/>
          <a:ext cx="11805919" cy="58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5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149350" y="0"/>
            <a:ext cx="11322050" cy="1281113"/>
          </a:xfrm>
        </p:spPr>
        <p:txBody>
          <a:bodyPr/>
          <a:lstStyle/>
          <a:p>
            <a:r>
              <a:rPr lang="uk-UA" smtClean="0"/>
              <a:t>Емпіричні методи</a:t>
            </a:r>
          </a:p>
        </p:txBody>
      </p:sp>
      <p:sp>
        <p:nvSpPr>
          <p:cNvPr id="24578" name="Місце для вмісту 2"/>
          <p:cNvSpPr>
            <a:spLocks noGrp="1"/>
          </p:cNvSpPr>
          <p:nvPr>
            <p:ph idx="1"/>
          </p:nvPr>
        </p:nvSpPr>
        <p:spPr>
          <a:xfrm>
            <a:off x="785813" y="1281113"/>
            <a:ext cx="11206162" cy="3776662"/>
          </a:xfrm>
        </p:spPr>
        <p:txBody>
          <a:bodyPr/>
          <a:lstStyle/>
          <a:p>
            <a:r>
              <a:rPr lang="uk-UA" sz="2400" smtClean="0"/>
              <a:t>Емпіричні методи побудовані на потребах практичної діяльності людини, осмислення якої допомагає зрозуміти сутність,</a:t>
            </a:r>
            <a:br>
              <a:rPr lang="uk-UA" sz="2400" smtClean="0"/>
            </a:br>
            <a:r>
              <a:rPr lang="uk-UA" sz="2400" smtClean="0"/>
              <a:t>особливості, характер явищ, ситуацій, процесів. Основу емпіричних методів становлять </a:t>
            </a:r>
            <a:r>
              <a:rPr lang="uk-UA" sz="2400" b="1" smtClean="0"/>
              <a:t>експерименти і спостереження</a:t>
            </a:r>
            <a:r>
              <a:rPr lang="uk-UA" sz="2400" smtClean="0"/>
              <a:t>.</a:t>
            </a:r>
            <a:br>
              <a:rPr lang="uk-UA" sz="2400" smtClean="0"/>
            </a:br>
            <a:endParaRPr lang="uk-UA" sz="240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-345440" y="3169701"/>
          <a:ext cx="12337142" cy="308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0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52051" y="1637437"/>
            <a:ext cx="104123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6.1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Сутність, види та загальна характеристика методів проведення наукових досліджень.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6.2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Загальні методи наукового дослідження.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6.3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Спеціальні методи наукового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03350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10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372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кутник 3"/>
          <p:cNvSpPr>
            <a:spLocks noChangeArrowheads="1"/>
          </p:cNvSpPr>
          <p:nvPr/>
        </p:nvSpPr>
        <p:spPr bwMode="auto">
          <a:xfrm>
            <a:off x="1541463" y="-130175"/>
            <a:ext cx="1065053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>Метод КЛАСИФІКАЦІЇ </a:t>
            </a:r>
            <a:r>
              <a:rPr lang="uk-UA" sz="2400">
                <a:solidFill>
                  <a:srgbClr val="000000"/>
                </a:solidFill>
                <a:latin typeface="TimesNewRoman"/>
              </a:rPr>
              <a:t>– це поділ явищ і понять, що їх характеризують на певні класи</a:t>
            </a:r>
          </a:p>
          <a:p>
            <a:r>
              <a:rPr lang="uk-UA" sz="2400" b="1">
                <a:solidFill>
                  <a:srgbClr val="000000"/>
                </a:solidFill>
                <a:latin typeface="TimesNewRoman"/>
              </a:rPr>
              <a:t>ПРИНЦИПИ   КЛАСИФІКАЦІЇ:</a:t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endParaRPr lang="uk-UA" sz="2400" b="1">
              <a:latin typeface="Century Gothic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68959" y="1439333"/>
          <a:ext cx="112398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2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461" y="974335"/>
            <a:ext cx="11665058" cy="415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uk-UA" b="1" dirty="0">
                <a:latin typeface="Bookman Old Style" panose="02050604050505020204" pitchFamily="18" charset="0"/>
              </a:rPr>
              <a:t>Поняття про методологію і методи наукових досліджень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перекладі з грецької – це вчення про систему методів, теорія методів. Слово “методологія” складається зі слів “метод” і “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логія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”. Останнє, перебуваючи в кінці складного слова, означає “вчення”, тому в буквальному розумінні методологія – це вчення про метод.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Успішне проведення наукових досліджень, постановка завдань, проведення науково-дослідницької роботи обумовлено правильним використанням методології наукового дослідження.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наукового дослідження – це теорія пізнання, орієнтована на конкретні етапи розвитку наукового знання. Вона досліджує пізнавальні процеси, що відбуваються в науці, методи і форми наукового пізнання.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Головною метою методології є вивчення засобів, методів і прийомів дослідження, за допомогою яких нове знання тримається в науці. Предмет її вивчення – це поняття і методи самої науки, їх сфера застосування, обґрунтованість наукових результатів, осмислення досягнень науки з точки зору філософської та суспільної культури. </a:t>
            </a:r>
          </a:p>
        </p:txBody>
      </p:sp>
    </p:spTree>
    <p:extLst>
      <p:ext uri="{BB962C8B-B14F-4D97-AF65-F5344CB8AC3E}">
        <p14:creationId xmlns:p14="http://schemas.microsoft.com/office/powerpoint/2010/main" val="2549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949" y="900037"/>
            <a:ext cx="11220773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методології науки пов’язаний з розвитком методів наукового пізнання дійсності, загальними законами розвитку наукового знання, теорії і мови науки, перевіркою будь-якої теорії практикою.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(від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грец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methodos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дослідження, спосіб пізнання) – це: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дослідження явищ, який визначає планомірний підхід до вивчення їх наукового пізнання та встановлення істини;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дії вченого. Ці методи дослідницькі, оскільки перед вченим завжди стоїть ніким не вирішена проблема;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пізнання дійсності та її відтворення в мисленні;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спосіб, прийом або система прийомів для досягнення будь-якої мети, для виконання певної операції;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 практичного і теоретичного освоєння дійсності у відповідності з законами руху об’єкту;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вивчення предмету, що досліджується, поступового руху від незнання до знання;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свідомий спосіб досягнення, згідно з встановленими принципами, визначеної мети.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6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453" y="1056043"/>
            <a:ext cx="11437749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має дві нерозривно пов’язані сторони: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формально-логічну – це способи і прийоми організації і проведення дослідження, збору і обробки матеріалів, які характеризують дійсність, що вивчається;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змістовно-генетичну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-генетичну) – передбачає необхідність теоретичних узагальнень з використанням системи законів, категорій і принципів діалектики даної науки.</a:t>
            </a:r>
            <a:endParaRPr lang="uk-UA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дослідження застосовується в науці свідомо, дотримання умов його застосування є необхідною умовою для досягнення мети.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Спираючись на метод, вчений отримує відповідь на те, з чого потрібно починати дослідження, яким чином групувати об’єкти і давати оцінку фактам, що вивчаються.</a:t>
            </a:r>
          </a:p>
        </p:txBody>
      </p:sp>
    </p:spTree>
    <p:extLst>
      <p:ext uri="{BB962C8B-B14F-4D97-AF65-F5344CB8AC3E}">
        <p14:creationId xmlns:p14="http://schemas.microsoft.com/office/powerpoint/2010/main" val="3986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47303" y="516633"/>
            <a:ext cx="475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Критерії відмінностей теорії і метода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128792" y="885965"/>
          <a:ext cx="9593451" cy="5021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2590">
                  <a:extLst>
                    <a:ext uri="{9D8B030D-6E8A-4147-A177-3AD203B41FA5}">
                      <a16:colId xmlns:a16="http://schemas.microsoft.com/office/drawing/2014/main" val="3101920855"/>
                    </a:ext>
                  </a:extLst>
                </a:gridCol>
                <a:gridCol w="4184806">
                  <a:extLst>
                    <a:ext uri="{9D8B030D-6E8A-4147-A177-3AD203B41FA5}">
                      <a16:colId xmlns:a16="http://schemas.microsoft.com/office/drawing/2014/main" val="2596338480"/>
                    </a:ext>
                  </a:extLst>
                </a:gridCol>
                <a:gridCol w="3566055">
                  <a:extLst>
                    <a:ext uri="{9D8B030D-6E8A-4147-A177-3AD203B41FA5}">
                      <a16:colId xmlns:a16="http://schemas.microsoft.com/office/drawing/2014/main" val="4199425231"/>
                    </a:ext>
                  </a:extLst>
                </a:gridCol>
              </a:tblGrid>
              <a:tr h="669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Критерії відмінності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Теорія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Метод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976668112"/>
                  </a:ext>
                </a:extLst>
              </a:tr>
              <a:tr h="669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Сутність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Результат попередньої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Вихідний пункт і передумова наступної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156307059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Функції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Пояснення і передбачення з метою пошуку істини, законів тощо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Регуляція і орієнтація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677293547"/>
                  </a:ext>
                </a:extLst>
              </a:tr>
              <a:tr h="1339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Зміст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Система ідеальних образів, що відображають сутність, закономірність об’єкта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Система регулятивів, що виступають як засоби подальшого пізнання та зміни дійсності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773516746"/>
                  </a:ext>
                </a:extLst>
              </a:tr>
              <a:tr h="1339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Мета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Націлена на розв’язок проблеми – що собою являє даний предмет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Націлений на виявлення способів і механізмів дослідження і перетворення предмету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12295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25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102" y="0"/>
            <a:ext cx="7437165" cy="686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7458" y="475064"/>
            <a:ext cx="115152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ea typeface="Times New Roman" panose="02020603050405020304" pitchFamily="18" charset="0"/>
              </a:rPr>
              <a:t>Спостереження</a:t>
            </a:r>
            <a:r>
              <a:rPr lang="uk-UA" sz="2000" dirty="0">
                <a:ea typeface="Times New Roman" panose="02020603050405020304" pitchFamily="18" charset="0"/>
              </a:rPr>
              <a:t> є активним первинним та елементарним пізнавальним процесом емпіричного рівня наукового пізнання, який ґрунтується, насамперед, на роботі органів чуття людини та його предметній і матеріальній діяльності, завдяки чому людина отримує первинну інформацію про навколишнє середовище. Цей метод виступає, як правило, в </a:t>
            </a:r>
            <a:r>
              <a:rPr lang="uk-UA" sz="2000" dirty="0"/>
              <a:t>якості одного із елементів в складі інших емпіричних методів і дає первинну інформацію про світ.</a:t>
            </a:r>
          </a:p>
          <a:p>
            <a:pPr algn="just"/>
            <a:r>
              <a:rPr lang="uk-UA" sz="2000" dirty="0"/>
              <a:t>Під спостереженням також розуміють апробацію, обґрунтування висунутих гіпотез або проміжних результатів дослідження з використанням аксіоматичних знань про об’єкт, а також практики його функціонування.</a:t>
            </a:r>
          </a:p>
          <a:p>
            <a:pPr algn="just"/>
            <a:r>
              <a:rPr lang="uk-UA" sz="2000" dirty="0"/>
              <a:t>Спостереження може бути науковим та ненауковим, залежно від мети та завдань, які переслідуються суб’єктом пізнання.</a:t>
            </a:r>
          </a:p>
          <a:p>
            <a:pPr algn="just"/>
            <a:r>
              <a:rPr lang="uk-UA" sz="2000" dirty="0"/>
              <a:t>За обсягом одиниць сукупності, що досліджується, спостереження може бути суцільним і несуцільним. При </a:t>
            </a:r>
            <a:r>
              <a:rPr lang="uk-UA" sz="2000" i="1" dirty="0"/>
              <a:t>суцільному спостереженні</a:t>
            </a:r>
            <a:r>
              <a:rPr lang="uk-UA" sz="2000" dirty="0"/>
              <a:t> інформація надходить від усіх одиниць сукупності. При </a:t>
            </a:r>
            <a:r>
              <a:rPr lang="uk-UA" sz="2000" i="1" dirty="0"/>
              <a:t>несуцільному спостереженні</a:t>
            </a:r>
            <a:r>
              <a:rPr lang="uk-UA" sz="2000" dirty="0"/>
              <a:t> інформація збирається лише від раніше встановленої частини одиниць сукупності. Несуцільне спостереження може бути проведене в більш стислі терміни та з меншими затратами праці та коштів, ніж суцільне спостереження, адже обстеженню підлягає лише частина одиниць сукупності.</a:t>
            </a:r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217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6908" y="954489"/>
            <a:ext cx="10957302" cy="371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Порівняння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один із найбільш розповсюджених методів пізнання, яке дозволяє встановити подібність та розбіжність предметів та явищ. Недарма говорять, що “все пізнається в порівнянні”. У результаті порівняння виявляється те загальне, що притаманне ряду об’єктів.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проведенні порівняння необхідно дотримуватися двох основних вимог: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порівнюватися повинні лише такі явища, між якими може існувати визнана об’єктивна єдність;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300"/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пізнання об’єктів їх порівняння повинно здійснюватися за найбільш важливими, суттєвими (в плані конкретного пізнавального завдання) ознаками.</a:t>
            </a:r>
          </a:p>
        </p:txBody>
      </p:sp>
    </p:spTree>
    <p:extLst>
      <p:ext uri="{BB962C8B-B14F-4D97-AF65-F5344CB8AC3E}">
        <p14:creationId xmlns:p14="http://schemas.microsoft.com/office/powerpoint/2010/main" val="41371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3472</TotalTime>
  <Words>1957</Words>
  <Application>Microsoft Office PowerPoint</Application>
  <PresentationFormat>Широкоэкранный</PresentationFormat>
  <Paragraphs>106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Aptos</vt:lpstr>
      <vt:lpstr>Arial</vt:lpstr>
      <vt:lpstr>Bookman Old Style</vt:lpstr>
      <vt:lpstr>Century Gothic</vt:lpstr>
      <vt:lpstr>Montserrat</vt:lpstr>
      <vt:lpstr>Montserrat ExtraBold</vt:lpstr>
      <vt:lpstr>Times New Roman</vt:lpstr>
      <vt:lpstr>TimesNewRoman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Загальнонаукові методи наукового дослідження</vt:lpstr>
      <vt:lpstr>Теоретичні методи наукового дослідження </vt:lpstr>
      <vt:lpstr>Емпіричні методи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149</cp:revision>
  <dcterms:created xsi:type="dcterms:W3CDTF">2023-01-12T09:20:21Z</dcterms:created>
  <dcterms:modified xsi:type="dcterms:W3CDTF">2025-03-10T17:02:37Z</dcterms:modified>
</cp:coreProperties>
</file>