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73" r:id="rId10"/>
    <p:sldId id="374" r:id="rId11"/>
    <p:sldId id="375" r:id="rId12"/>
    <p:sldId id="262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Тема </a:t>
            </a:r>
            <a:r>
              <a:rPr lang="uk-UA" sz="4000" b="1" dirty="0" smtClean="0">
                <a:solidFill>
                  <a:schemeClr val="bg1"/>
                </a:solidFill>
              </a:rPr>
              <a:t>11. </a:t>
            </a:r>
            <a:r>
              <a:rPr lang="uk-UA" sz="4000" b="1" dirty="0">
                <a:solidFill>
                  <a:schemeClr val="bg1"/>
                </a:solidFill>
              </a:rPr>
              <a:t>Формулювання гіпотез і завдань дослідження </a:t>
            </a:r>
            <a:endParaRPr lang="uk-UA" sz="38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284" y="373626"/>
            <a:ext cx="1133659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Роль гіпотез у перевірці теоретичних положень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є основою для перевірки теоретичних концепцій у дослідженні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Функції гіпотези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Формує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основну ідею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дослідження.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Визначає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ключові змінні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для аналізу.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Направляє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вибір методів дослідження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Сприяє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перевірці наукових концепцій та їх уточненню.</a:t>
            </a:r>
          </a:p>
          <a:p>
            <a:pPr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допомагає структурувати наукове дослідження та визначити його кінцеві результати.</a:t>
            </a:r>
          </a:p>
        </p:txBody>
      </p:sp>
    </p:spTree>
    <p:extLst>
      <p:ext uri="{BB962C8B-B14F-4D97-AF65-F5344CB8AC3E}">
        <p14:creationId xmlns:p14="http://schemas.microsoft.com/office/powerpoint/2010/main" val="305687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6078" y="494351"/>
            <a:ext cx="109826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/>
              <a:t>Помилки при формулюванні гіпотез і завдань</a:t>
            </a:r>
          </a:p>
          <a:p>
            <a:pPr>
              <a:lnSpc>
                <a:spcPct val="150000"/>
              </a:lnSpc>
            </a:pPr>
            <a:r>
              <a:rPr lang="uk-UA" sz="2000" dirty="0" smtClean="0"/>
              <a:t>Під </a:t>
            </a:r>
            <a:r>
              <a:rPr lang="uk-UA" sz="2000" dirty="0"/>
              <a:t>час розробки гіпотез і завдань можуть виникати помилки.</a:t>
            </a:r>
          </a:p>
          <a:p>
            <a:pPr algn="ctr">
              <a:lnSpc>
                <a:spcPct val="150000"/>
              </a:lnSpc>
            </a:pPr>
            <a:endParaRPr lang="uk-UA" sz="2000" b="1" dirty="0" smtClean="0"/>
          </a:p>
          <a:p>
            <a:pPr algn="ctr">
              <a:lnSpc>
                <a:spcPct val="150000"/>
              </a:lnSpc>
            </a:pPr>
            <a:r>
              <a:rPr lang="uk-UA" sz="2000" b="1" dirty="0" smtClean="0"/>
              <a:t>Типові помилки</a:t>
            </a:r>
          </a:p>
          <a:p>
            <a:pPr>
              <a:lnSpc>
                <a:spcPct val="150000"/>
              </a:lnSpc>
            </a:pPr>
            <a:r>
              <a:rPr lang="uk-UA" sz="2000" dirty="0" smtClean="0"/>
              <a:t>Надмірна </a:t>
            </a:r>
            <a:r>
              <a:rPr lang="uk-UA" sz="2000" dirty="0"/>
              <a:t>узагальненість.</a:t>
            </a:r>
            <a:br>
              <a:rPr lang="uk-UA" sz="2000" dirty="0"/>
            </a:br>
            <a:r>
              <a:rPr lang="uk-UA" sz="2000" dirty="0" smtClean="0"/>
              <a:t>Відсутність </a:t>
            </a:r>
            <a:r>
              <a:rPr lang="uk-UA" sz="2000" dirty="0"/>
              <a:t>зв’язку з методами перевірки.</a:t>
            </a:r>
            <a:br>
              <a:rPr lang="uk-UA" sz="2000" dirty="0"/>
            </a:br>
            <a:r>
              <a:rPr lang="uk-UA" sz="2000" dirty="0" smtClean="0"/>
              <a:t>Неконкретність </a:t>
            </a:r>
            <a:r>
              <a:rPr lang="uk-UA" sz="2000" dirty="0"/>
              <a:t>або суперечливість тверджень.</a:t>
            </a:r>
            <a:br>
              <a:rPr lang="uk-UA" sz="2000" dirty="0"/>
            </a:br>
            <a:r>
              <a:rPr lang="uk-UA" sz="2000" dirty="0" smtClean="0"/>
              <a:t>Відсутність </a:t>
            </a:r>
            <a:r>
              <a:rPr lang="uk-UA" sz="2000" dirty="0"/>
              <a:t>емпіричної </a:t>
            </a:r>
            <a:r>
              <a:rPr lang="uk-UA" sz="2000" dirty="0" err="1"/>
              <a:t>перевірюваності</a:t>
            </a:r>
            <a:r>
              <a:rPr lang="uk-UA" sz="2000" dirty="0"/>
              <a:t>.</a:t>
            </a:r>
          </a:p>
          <a:p>
            <a:pPr>
              <a:lnSpc>
                <a:spcPct val="150000"/>
              </a:lnSpc>
            </a:pPr>
            <a:endParaRPr lang="uk-UA" sz="2000" dirty="0" smtClean="0"/>
          </a:p>
          <a:p>
            <a:pPr>
              <a:lnSpc>
                <a:spcPct val="150000"/>
              </a:lnSpc>
            </a:pPr>
            <a:r>
              <a:rPr lang="uk-UA" sz="2000" dirty="0" smtClean="0"/>
              <a:t>Уникнення </a:t>
            </a:r>
            <a:r>
              <a:rPr lang="uk-UA" sz="2000" dirty="0"/>
              <a:t>цих помилок підвищує якість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392689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7690" y="1687446"/>
            <a:ext cx="9370142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11.1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Визначення гіпотез: структура та види. 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11.2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Формулювання завдань дослідження та їх взаємозв'язок із метою. 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11.3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Роль гіпотез у перевірці теоретичних положень.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116" y="68827"/>
            <a:ext cx="11346426" cy="5692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гіпотез і завдань у науковому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дослідженні</a:t>
            </a:r>
          </a:p>
          <a:p>
            <a:pPr>
              <a:lnSpc>
                <a:spcPct val="150000"/>
              </a:lnSpc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та завдання дослідження є ключовими елементами наукової роботи, що визначають її спрямованість і методологію.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питання, які слід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розглянути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Що таке гіпотеза та її структура?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Які існують види гіпотез?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Як правильно формулювати наукові завдання?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Яка роль гіпотези у перевірці теоретичних положень?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Чітке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визначення гіпотези та завдань забезпечує логічну послідовність дослідження та достовірність його висновків.</a:t>
            </a: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955" y="99365"/>
            <a:ext cx="1139558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Визначення гіпотези: що це таке</a:t>
            </a: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– це науково обґрунтоване припущення, що висувається для пояснення певного явища чи процесу та підлягає перевірці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Ключові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характеристики </a:t>
            </a: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гіпотези</a:t>
            </a: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бути логічною та обґрунтованою.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Підлягає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емпіричній перевірці.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Формулюється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чітко та конкретно.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Визначає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зв’язок між змінними.</a:t>
            </a: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– це основа наукового дослідження, яка визначає його напрям та методи перевірки.</a:t>
            </a: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452" y="216310"/>
            <a:ext cx="1125793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наукової гіпотези</a:t>
            </a: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має чітку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структуру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, що складається з таких елементів:</a:t>
            </a:r>
          </a:p>
          <a:p>
            <a:pPr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Передумови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(основи гіпотези)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– факти, що підтверджують актуальність дослідження.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. Наукове припущення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– твердження про можливий зв’язок між явищами або факторами.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3. Логічне обґрунтування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– пояснення, чому ця гіпотеза може бути істинною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4. Метод перевірки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– способи емпіричного або теоретичного тестування гіпотези.</a:t>
            </a:r>
          </a:p>
          <a:p>
            <a:pPr>
              <a:lnSpc>
                <a:spcPct val="150000"/>
              </a:lnSpc>
            </a:pPr>
            <a:r>
              <a:rPr lang="uk-U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Коректно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сформульована гіпотеза повинна бути </a:t>
            </a:r>
            <a:r>
              <a:rPr lang="uk-UA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перевірюваною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, чіткою та відповідати науковим критеріям.</a:t>
            </a: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2117" y="412956"/>
            <a:ext cx="114840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Види наукових гіпотез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наукових дослідженнях розрізняють кілька типів гіпотез.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. За характером змісту: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Описові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припущення про наявність певного явища.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Пояснювальні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припущення про причини явища.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Прогностичні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передбачення можливих наслідків.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. За способом перевірки: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Теоретичні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ґрунтуються на логічному аналізі та моделюванні.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Емпіричні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перевіряються експериментально або статистично.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Вибір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типу гіпотези залежить від предмета дослідження та методологічного підходу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272" y="167147"/>
            <a:ext cx="111104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Формулювання завдань дослідження та їх взаємозв’язок із метою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Мета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визначає його загальний напрям, а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деталізують етапи досягнення цієї мети.</a:t>
            </a: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формулювання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завдань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Визначити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основну проблему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дослідження.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Сформулювати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ключові аспекти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що необхідно вивчити.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Виділити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етапи дослідження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відповідно до його логіки.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Визначити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вирішення кожного завдання.</a:t>
            </a:r>
          </a:p>
          <a:p>
            <a:pPr>
              <a:lnSpc>
                <a:spcPct val="150000"/>
              </a:lnSpc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Чітке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формулювання завдань допомагає структурувати дослідження та зробити його ефективним.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607" y="501445"/>
            <a:ext cx="112382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 формулювання мети і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завдань</a:t>
            </a:r>
          </a:p>
          <a:p>
            <a:pPr algn="ctr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дослідження: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Вплив соціальних мереж на політичну активність молоді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Мета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Дослідити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роль соціальних мереж у формуванні політичних поглядів молоді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Проаналізувати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теоретичні підходи до вивчення політичної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активності.</a:t>
            </a: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изначити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основні механізми впливу соціальних мереж.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Провести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соціологічне опитування серед молоді.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Оцінити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вплив соціальних мереж на виборчу поведінку.</a:t>
            </a:r>
          </a:p>
          <a:p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Коректно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сформульовані завдання відображають логіку дослідження та його структуру.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9936" y="393291"/>
            <a:ext cx="113562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Взаємозв’язок гіпотез і завдань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та завдання дослідження мають тісний зв’язок.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принципи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взаємозв’язку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визначає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основний напрям дослідження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формулюються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так, щоб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перевірити гіпотезу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Кожне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завдання має свій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метод перевірки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завдання не сприяють перевірці гіпотези, їх необхідно скоригувати.</a:t>
            </a:r>
          </a:p>
        </p:txBody>
      </p:sp>
    </p:spTree>
    <p:extLst>
      <p:ext uri="{BB962C8B-B14F-4D97-AF65-F5344CB8AC3E}">
        <p14:creationId xmlns:p14="http://schemas.microsoft.com/office/powerpoint/2010/main" val="2286690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637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Aptos</vt:lpstr>
      <vt:lpstr>Arial</vt:lpstr>
      <vt:lpstr>Montserrat</vt:lpstr>
      <vt:lpstr>Montserrat ExtraBold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155</cp:revision>
  <dcterms:created xsi:type="dcterms:W3CDTF">2023-01-12T09:20:21Z</dcterms:created>
  <dcterms:modified xsi:type="dcterms:W3CDTF">2025-03-10T18:31:55Z</dcterms:modified>
</cp:coreProperties>
</file>