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7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7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2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4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6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4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3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A4FA76-F548-4F24-82E7-88E1C245025D}" type="datetimeFigureOut">
              <a:rPr lang="ru-RU" smtClean="0"/>
              <a:t>вс 09.02.25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0EED87-6014-4D69-B009-5E44A8D0F2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97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ROUTINE BEHAVIOUR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THE REPRESENTATIVES OF ENGLISH SPEAKING NATIONS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76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115" y="1820008"/>
            <a:ext cx="10144565" cy="40490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Hissing</a:t>
            </a:r>
          </a:p>
          <a:p>
            <a:pPr marL="0" indent="0">
              <a:buNone/>
            </a:pPr>
            <a:r>
              <a:rPr lang="en-US" dirty="0" smtClean="0"/>
              <a:t>Whistling</a:t>
            </a:r>
          </a:p>
          <a:p>
            <a:pPr marL="0" indent="0">
              <a:buNone/>
            </a:pPr>
            <a:r>
              <a:rPr lang="en-US" dirty="0" smtClean="0"/>
              <a:t>Distancing</a:t>
            </a:r>
          </a:p>
          <a:p>
            <a:pPr marL="0" indent="0">
              <a:buNone/>
            </a:pPr>
            <a:r>
              <a:rPr lang="en-US" dirty="0" smtClean="0"/>
              <a:t>Shaking hands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Lifting hats</a:t>
            </a:r>
          </a:p>
          <a:p>
            <a:pPr marL="0" indent="0">
              <a:buNone/>
            </a:pPr>
            <a:r>
              <a:rPr lang="en-US" dirty="0" smtClean="0"/>
              <a:t>Hugging and kissing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2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off one’s hat</a:t>
            </a:r>
          </a:p>
          <a:p>
            <a:r>
              <a:rPr lang="en-US" dirty="0" smtClean="0"/>
              <a:t>“Ladies and gentlemen” manners</a:t>
            </a:r>
          </a:p>
          <a:p>
            <a:r>
              <a:rPr lang="en-US" dirty="0" smtClean="0"/>
              <a:t>American routine behavior: legs, hands, cigarette, hairbrush</a:t>
            </a:r>
          </a:p>
          <a:p>
            <a:r>
              <a:rPr lang="en-US" dirty="0" smtClean="0"/>
              <a:t>Punctuality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79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Eating habits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fork rule</a:t>
            </a:r>
          </a:p>
          <a:p>
            <a:r>
              <a:rPr lang="en-US" dirty="0" smtClean="0"/>
              <a:t>Coffee</a:t>
            </a:r>
          </a:p>
          <a:p>
            <a:r>
              <a:rPr lang="en-US" dirty="0" smtClean="0"/>
              <a:t>Dessert</a:t>
            </a:r>
          </a:p>
          <a:p>
            <a:r>
              <a:rPr lang="en-US" dirty="0" smtClean="0"/>
              <a:t>Spoons</a:t>
            </a:r>
          </a:p>
          <a:p>
            <a:r>
              <a:rPr lang="en-US" dirty="0" smtClean="0"/>
              <a:t>Social affairs letters</a:t>
            </a:r>
          </a:p>
          <a:p>
            <a:r>
              <a:rPr lang="en-US" dirty="0" smtClean="0"/>
              <a:t>Flowers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58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Gestures and facial expressions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Thumbs up </a:t>
            </a:r>
          </a:p>
          <a:p>
            <a:r>
              <a:rPr lang="en-US" dirty="0" smtClean="0"/>
              <a:t>Thumbs down</a:t>
            </a:r>
          </a:p>
          <a:p>
            <a:r>
              <a:rPr lang="en-US" dirty="0" smtClean="0"/>
              <a:t>To thumb a lift</a:t>
            </a:r>
          </a:p>
          <a:p>
            <a:r>
              <a:rPr lang="en-US" dirty="0" smtClean="0"/>
              <a:t>To twiddle one’s thumbs</a:t>
            </a:r>
          </a:p>
          <a:p>
            <a:r>
              <a:rPr lang="en-US" dirty="0" smtClean="0"/>
              <a:t>V-sign</a:t>
            </a:r>
          </a:p>
          <a:p>
            <a:r>
              <a:rPr lang="en-US" dirty="0" smtClean="0"/>
              <a:t>OK sign</a:t>
            </a:r>
          </a:p>
          <a:p>
            <a:r>
              <a:rPr lang="en-US" dirty="0" smtClean="0"/>
              <a:t>Closed eyes</a:t>
            </a:r>
          </a:p>
        </p:txBody>
      </p:sp>
    </p:spTree>
    <p:extLst>
      <p:ext uri="{BB962C8B-B14F-4D97-AF65-F5344CB8AC3E}">
        <p14:creationId xmlns:p14="http://schemas.microsoft.com/office/powerpoint/2010/main" val="355778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Counting the fingers </a:t>
            </a:r>
            <a:endParaRPr lang="en-US" dirty="0" smtClean="0"/>
          </a:p>
          <a:p>
            <a:r>
              <a:rPr lang="en-US" dirty="0" smtClean="0"/>
              <a:t>Restrained facial expression</a:t>
            </a:r>
          </a:p>
          <a:p>
            <a:r>
              <a:rPr lang="en-US" dirty="0" smtClean="0"/>
              <a:t>Negative emotions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50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List of Literature Recommended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Береговино Н.С. Лінгвокраїнознавство країн першої іноземної мови (англійська) : навчально-методичний посібник. Біла Церква : БНАУ, 2021. 150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Америки 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2021. 24 с.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Линтвар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Плетенецька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практикум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2020. 76 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Цегельська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Britain. Geography, History, Language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Тернопіль : «Підручники і посібники», 2020. 208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Howard LeRoy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Malchow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and international relations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Ancient World to the 21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Century. Second Edition. The UK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Bloomsbury, 202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Борисенко Н., Шевчук 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Житомир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«Житомирський державний університет ім. Івана Франка»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2010. 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Гапонів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Лінгвокраїнознавство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Англомовні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Вид.2-ге.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Книга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352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37344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332</TotalTime>
  <Words>257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Times New Roman</vt:lpstr>
      <vt:lpstr>Wingdings 3</vt:lpstr>
      <vt:lpstr>Ретро</vt:lpstr>
      <vt:lpstr>ROUTINE BEHAVIOUR</vt:lpstr>
      <vt:lpstr>Презентация PowerPoint</vt:lpstr>
      <vt:lpstr>Презентация PowerPoint</vt:lpstr>
      <vt:lpstr>Eating habits</vt:lpstr>
      <vt:lpstr>Gestures and facial expressions</vt:lpstr>
      <vt:lpstr>Презентация PowerPoint</vt:lpstr>
      <vt:lpstr>List of Literature Recommended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ROUTINE BEHAVIOUR</dc:title>
  <dc:creator>ЛЮДМИЛА</dc:creator>
  <cp:lastModifiedBy>DM</cp:lastModifiedBy>
  <cp:revision>21</cp:revision>
  <dcterms:created xsi:type="dcterms:W3CDTF">2020-11-17T14:53:28Z</dcterms:created>
  <dcterms:modified xsi:type="dcterms:W3CDTF">2025-02-09T16:21:00Z</dcterms:modified>
</cp:coreProperties>
</file>