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384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3/29/2025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3/29/2025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3/29/2025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‹№›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799833" y="180339"/>
            <a:ext cx="5184140" cy="10712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577965" y="2653982"/>
            <a:ext cx="5268595" cy="34004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‹№›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zakon.rada.gov.ua/laws/show/755-15" TargetMode="External"/><Relationship Id="rId4" Type="http://schemas.openxmlformats.org/officeDocument/2006/relationships/hyperlink" Target="https://www.youtube.com/watch?v=RmvoQJpyawE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G7lRy7BpCA" TargetMode="External"/><Relationship Id="rId2" Type="http://schemas.openxmlformats.org/officeDocument/2006/relationships/hyperlink" Target="https://cabinet.tax.gov.ua/login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jpg"/><Relationship Id="rId5" Type="http://schemas.openxmlformats.org/officeDocument/2006/relationships/hyperlink" Target="https://www.youtube.com/redirect?event=channel_header&amp;redir_token=QUFFLUhqbTVWOXVRbDZTRzcyOHpVdlUwa1NYc1IwSmg4QXxBQ3Jtc0ttMWxCODMtNWJrZnY2bU9DbTRjbDQ4cS1acWd6QnU4NTZKRnFLY0k4clA1UEpvNVhfNjZtUzdoZWVHaGdXZXRLOTg0RjE0UnFtNzNWN3MyeXhLNXNRTlpwVkx2YUlNNXh4SnBqei00X0FoR2VVR2F6RQ&amp;q=https%3A%2F%2Ft.me%2Fpro_podatky_fop" TargetMode="External"/><Relationship Id="rId4" Type="http://schemas.openxmlformats.org/officeDocument/2006/relationships/hyperlink" Target="https://www.youtube.com/%40-Smokovych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novapay.ua/dogovir-dokumenty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redirect?event=channel_description&amp;redir_token=QUFFLUhqa3d3cUViZEdzTWp4cmZObl9RRlI2b3RfYWhTd3xBQ3Jtc0tsZ1oxU2dEYTFkZ1pSRVNQdGNVZTNYcGM1Z2ZNdF9sQnI5U2FhWHd1bEhOMk5YN3Z2SUtxemRCUEZkTDNxNTRkdFF1UWRVM3NFTWdPeUdWOUdkc3hfOHhQVUhZcUVVLVVsTGJkZWExaGVUMFhPUEc1cw&amp;q=https%3A%2F%2Ft.me%2Fkavynm" TargetMode="External"/><Relationship Id="rId3" Type="http://schemas.openxmlformats.org/officeDocument/2006/relationships/hyperlink" Target="https://guide.diia.gov.ua/view/vziattia-na-oblik-osib-iaki-pid-chas-provadzhennia-svoiei-diialnosti-ie-uchasnykamy-vidnosyn-shcho-rehuliuiutsia-zakonodavstvom-" TargetMode="External"/><Relationship Id="rId7" Type="http://schemas.openxmlformats.org/officeDocument/2006/relationships/hyperlink" Target="https://www.youtube.com/redirect?event=channel_description&amp;redir_token=QUFFLUhqa0xmODFYdHEzWnFoYTBqTFdvdnpXX1FSU3FKQXxBQ3Jtc0ttWnQ3eXN4U2pVWUtFMGV2bXExdm44bkZJV1dsRmpXc1lMNzYxRXFzVXdxS21zZjdtQWNhejQ5bGhSWXNmZldqdHN3Q3VOLVRpVHF1Q3RmbEJnam5EdHBVLVJMTEhiWVpXTnZVZ3FyVktDTHJsOHlVZw&amp;q=https%3A%2F%2Fkavynm.com%2Fuk%2Fgolovna%2F" TargetMode="Externa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%40KavynMaryana" TargetMode="External"/><Relationship Id="rId5" Type="http://schemas.openxmlformats.org/officeDocument/2006/relationships/hyperlink" Target="https://www.youtube.com/watch?v=g8OQt-AYpwk" TargetMode="External"/><Relationship Id="rId4" Type="http://schemas.openxmlformats.org/officeDocument/2006/relationships/hyperlink" Target="https://cabinet.customs.gov.ua/" TargetMode="External"/><Relationship Id="rId9" Type="http://schemas.openxmlformats.org/officeDocument/2006/relationships/hyperlink" Target="https://www.youtube.com/redirect?event=channel_description&amp;redir_token=QUFFLUhqbVV5VmdRekV3V3I2VEJtQTh3ZTZIV1MyeW5Ud3xBQ3Jtc0tuellRWEtuR29kQzZsOXlUd1IzMnJpM2VPeC1aUGswbndfeFdnWWZUY3BhMURwUkJJZ1hhdHF4VkdoRlA3X19NNEpJWVhobE5UdHRWVjZXTE04VEtKVjgwZnc3SDBSd1Ezc19wcGRNNEkxcTlQRG1LSQ&amp;q=https%3A%2F%2Fwww.instagram.com%2Fkavynmaryana%2F%3Fhl%3Duk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kved.ukrstat.gov.ua/KVED2010/kv10_i.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zakon.rada.gov.ua/laws/show/2755-17" TargetMode="Externa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hyperlink" Target="https://zakon.rada.gov.ua/laws/show/2755-17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0" y="1371600"/>
            <a:ext cx="12192000" cy="5486400"/>
            <a:chOff x="0" y="1066800"/>
            <a:chExt cx="12192000" cy="579120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4352925"/>
              <a:ext cx="12192000" cy="2505075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6391274" y="1066800"/>
              <a:ext cx="4752975" cy="4752975"/>
            </a:xfrm>
            <a:custGeom>
              <a:avLst/>
              <a:gdLst/>
              <a:ahLst/>
              <a:cxnLst/>
              <a:rect l="l" t="t" r="r" b="b"/>
              <a:pathLst>
                <a:path w="4752975" h="4752975">
                  <a:moveTo>
                    <a:pt x="2376551" y="0"/>
                  </a:moveTo>
                  <a:lnTo>
                    <a:pt x="2328053" y="484"/>
                  </a:lnTo>
                  <a:lnTo>
                    <a:pt x="2279792" y="1933"/>
                  </a:lnTo>
                  <a:lnTo>
                    <a:pt x="2231776" y="4337"/>
                  </a:lnTo>
                  <a:lnTo>
                    <a:pt x="2184016" y="7686"/>
                  </a:lnTo>
                  <a:lnTo>
                    <a:pt x="2136520" y="11971"/>
                  </a:lnTo>
                  <a:lnTo>
                    <a:pt x="2089296" y="17183"/>
                  </a:lnTo>
                  <a:lnTo>
                    <a:pt x="2042356" y="23312"/>
                  </a:lnTo>
                  <a:lnTo>
                    <a:pt x="1995707" y="30351"/>
                  </a:lnTo>
                  <a:lnTo>
                    <a:pt x="1949359" y="38288"/>
                  </a:lnTo>
                  <a:lnTo>
                    <a:pt x="1903322" y="47116"/>
                  </a:lnTo>
                  <a:lnTo>
                    <a:pt x="1857603" y="56825"/>
                  </a:lnTo>
                  <a:lnTo>
                    <a:pt x="1812213" y="67406"/>
                  </a:lnTo>
                  <a:lnTo>
                    <a:pt x="1767161" y="78849"/>
                  </a:lnTo>
                  <a:lnTo>
                    <a:pt x="1722456" y="91145"/>
                  </a:lnTo>
                  <a:lnTo>
                    <a:pt x="1678107" y="104286"/>
                  </a:lnTo>
                  <a:lnTo>
                    <a:pt x="1634124" y="118261"/>
                  </a:lnTo>
                  <a:lnTo>
                    <a:pt x="1590515" y="133062"/>
                  </a:lnTo>
                  <a:lnTo>
                    <a:pt x="1547290" y="148680"/>
                  </a:lnTo>
                  <a:lnTo>
                    <a:pt x="1504458" y="165105"/>
                  </a:lnTo>
                  <a:lnTo>
                    <a:pt x="1462028" y="182328"/>
                  </a:lnTo>
                  <a:lnTo>
                    <a:pt x="1420010" y="200339"/>
                  </a:lnTo>
                  <a:lnTo>
                    <a:pt x="1378412" y="219131"/>
                  </a:lnTo>
                  <a:lnTo>
                    <a:pt x="1337244" y="238693"/>
                  </a:lnTo>
                  <a:lnTo>
                    <a:pt x="1296515" y="259016"/>
                  </a:lnTo>
                  <a:lnTo>
                    <a:pt x="1256234" y="280091"/>
                  </a:lnTo>
                  <a:lnTo>
                    <a:pt x="1216411" y="301909"/>
                  </a:lnTo>
                  <a:lnTo>
                    <a:pt x="1177054" y="324461"/>
                  </a:lnTo>
                  <a:lnTo>
                    <a:pt x="1138174" y="347737"/>
                  </a:lnTo>
                  <a:lnTo>
                    <a:pt x="1099778" y="371728"/>
                  </a:lnTo>
                  <a:lnTo>
                    <a:pt x="1061877" y="396426"/>
                  </a:lnTo>
                  <a:lnTo>
                    <a:pt x="1024479" y="421820"/>
                  </a:lnTo>
                  <a:lnTo>
                    <a:pt x="987594" y="447901"/>
                  </a:lnTo>
                  <a:lnTo>
                    <a:pt x="951230" y="474661"/>
                  </a:lnTo>
                  <a:lnTo>
                    <a:pt x="915398" y="502090"/>
                  </a:lnTo>
                  <a:lnTo>
                    <a:pt x="880106" y="530180"/>
                  </a:lnTo>
                  <a:lnTo>
                    <a:pt x="845364" y="558919"/>
                  </a:lnTo>
                  <a:lnTo>
                    <a:pt x="811180" y="588301"/>
                  </a:lnTo>
                  <a:lnTo>
                    <a:pt x="777565" y="618314"/>
                  </a:lnTo>
                  <a:lnTo>
                    <a:pt x="744526" y="648951"/>
                  </a:lnTo>
                  <a:lnTo>
                    <a:pt x="712074" y="680202"/>
                  </a:lnTo>
                  <a:lnTo>
                    <a:pt x="680217" y="712057"/>
                  </a:lnTo>
                  <a:lnTo>
                    <a:pt x="648965" y="744508"/>
                  </a:lnTo>
                  <a:lnTo>
                    <a:pt x="618328" y="777546"/>
                  </a:lnTo>
                  <a:lnTo>
                    <a:pt x="588313" y="811160"/>
                  </a:lnTo>
                  <a:lnTo>
                    <a:pt x="558931" y="845342"/>
                  </a:lnTo>
                  <a:lnTo>
                    <a:pt x="530190" y="880083"/>
                  </a:lnTo>
                  <a:lnTo>
                    <a:pt x="502100" y="915373"/>
                  </a:lnTo>
                  <a:lnTo>
                    <a:pt x="474670" y="951204"/>
                  </a:lnTo>
                  <a:lnTo>
                    <a:pt x="447909" y="987565"/>
                  </a:lnTo>
                  <a:lnTo>
                    <a:pt x="421827" y="1024449"/>
                  </a:lnTo>
                  <a:lnTo>
                    <a:pt x="396432" y="1061845"/>
                  </a:lnTo>
                  <a:lnTo>
                    <a:pt x="371734" y="1099744"/>
                  </a:lnTo>
                  <a:lnTo>
                    <a:pt x="347742" y="1138138"/>
                  </a:lnTo>
                  <a:lnTo>
                    <a:pt x="324466" y="1177017"/>
                  </a:lnTo>
                  <a:lnTo>
                    <a:pt x="301914" y="1216371"/>
                  </a:lnTo>
                  <a:lnTo>
                    <a:pt x="280095" y="1256192"/>
                  </a:lnTo>
                  <a:lnTo>
                    <a:pt x="259019" y="1296471"/>
                  </a:lnTo>
                  <a:lnTo>
                    <a:pt x="238696" y="1337197"/>
                  </a:lnTo>
                  <a:lnTo>
                    <a:pt x="219133" y="1378363"/>
                  </a:lnTo>
                  <a:lnTo>
                    <a:pt x="200342" y="1419958"/>
                  </a:lnTo>
                  <a:lnTo>
                    <a:pt x="182330" y="1461974"/>
                  </a:lnTo>
                  <a:lnTo>
                    <a:pt x="165106" y="1504401"/>
                  </a:lnTo>
                  <a:lnTo>
                    <a:pt x="148681" y="1547230"/>
                  </a:lnTo>
                  <a:lnTo>
                    <a:pt x="133063" y="1590452"/>
                  </a:lnTo>
                  <a:lnTo>
                    <a:pt x="118262" y="1634058"/>
                  </a:lnTo>
                  <a:lnTo>
                    <a:pt x="104286" y="1678039"/>
                  </a:lnTo>
                  <a:lnTo>
                    <a:pt x="91146" y="1722384"/>
                  </a:lnTo>
                  <a:lnTo>
                    <a:pt x="78849" y="1767086"/>
                  </a:lnTo>
                  <a:lnTo>
                    <a:pt x="67406" y="1812135"/>
                  </a:lnTo>
                  <a:lnTo>
                    <a:pt x="56825" y="1857521"/>
                  </a:lnTo>
                  <a:lnTo>
                    <a:pt x="47116" y="1903236"/>
                  </a:lnTo>
                  <a:lnTo>
                    <a:pt x="38289" y="1949270"/>
                  </a:lnTo>
                  <a:lnTo>
                    <a:pt x="30351" y="1995614"/>
                  </a:lnTo>
                  <a:lnTo>
                    <a:pt x="23312" y="2042259"/>
                  </a:lnTo>
                  <a:lnTo>
                    <a:pt x="17183" y="2089196"/>
                  </a:lnTo>
                  <a:lnTo>
                    <a:pt x="11971" y="2136415"/>
                  </a:lnTo>
                  <a:lnTo>
                    <a:pt x="7686" y="2183907"/>
                  </a:lnTo>
                  <a:lnTo>
                    <a:pt x="4337" y="2231663"/>
                  </a:lnTo>
                  <a:lnTo>
                    <a:pt x="1933" y="2279674"/>
                  </a:lnTo>
                  <a:lnTo>
                    <a:pt x="484" y="2327931"/>
                  </a:lnTo>
                  <a:lnTo>
                    <a:pt x="0" y="2376424"/>
                  </a:lnTo>
                  <a:lnTo>
                    <a:pt x="484" y="2424921"/>
                  </a:lnTo>
                  <a:lnTo>
                    <a:pt x="1933" y="2473182"/>
                  </a:lnTo>
                  <a:lnTo>
                    <a:pt x="4337" y="2521198"/>
                  </a:lnTo>
                  <a:lnTo>
                    <a:pt x="7686" y="2568958"/>
                  </a:lnTo>
                  <a:lnTo>
                    <a:pt x="11971" y="2616454"/>
                  </a:lnTo>
                  <a:lnTo>
                    <a:pt x="17183" y="2663678"/>
                  </a:lnTo>
                  <a:lnTo>
                    <a:pt x="23312" y="2710618"/>
                  </a:lnTo>
                  <a:lnTo>
                    <a:pt x="30351" y="2757267"/>
                  </a:lnTo>
                  <a:lnTo>
                    <a:pt x="38289" y="2803615"/>
                  </a:lnTo>
                  <a:lnTo>
                    <a:pt x="47116" y="2849652"/>
                  </a:lnTo>
                  <a:lnTo>
                    <a:pt x="56825" y="2895371"/>
                  </a:lnTo>
                  <a:lnTo>
                    <a:pt x="67406" y="2940761"/>
                  </a:lnTo>
                  <a:lnTo>
                    <a:pt x="78849" y="2985813"/>
                  </a:lnTo>
                  <a:lnTo>
                    <a:pt x="91146" y="3030518"/>
                  </a:lnTo>
                  <a:lnTo>
                    <a:pt x="104286" y="3074867"/>
                  </a:lnTo>
                  <a:lnTo>
                    <a:pt x="118262" y="3118850"/>
                  </a:lnTo>
                  <a:lnTo>
                    <a:pt x="133063" y="3162459"/>
                  </a:lnTo>
                  <a:lnTo>
                    <a:pt x="148681" y="3205684"/>
                  </a:lnTo>
                  <a:lnTo>
                    <a:pt x="165106" y="3248516"/>
                  </a:lnTo>
                  <a:lnTo>
                    <a:pt x="182330" y="3290946"/>
                  </a:lnTo>
                  <a:lnTo>
                    <a:pt x="200342" y="3332964"/>
                  </a:lnTo>
                  <a:lnTo>
                    <a:pt x="219133" y="3374562"/>
                  </a:lnTo>
                  <a:lnTo>
                    <a:pt x="238696" y="3415730"/>
                  </a:lnTo>
                  <a:lnTo>
                    <a:pt x="259019" y="3456459"/>
                  </a:lnTo>
                  <a:lnTo>
                    <a:pt x="280095" y="3496740"/>
                  </a:lnTo>
                  <a:lnTo>
                    <a:pt x="301914" y="3536563"/>
                  </a:lnTo>
                  <a:lnTo>
                    <a:pt x="324466" y="3575920"/>
                  </a:lnTo>
                  <a:lnTo>
                    <a:pt x="347742" y="3614800"/>
                  </a:lnTo>
                  <a:lnTo>
                    <a:pt x="371734" y="3653196"/>
                  </a:lnTo>
                  <a:lnTo>
                    <a:pt x="396432" y="3691097"/>
                  </a:lnTo>
                  <a:lnTo>
                    <a:pt x="421827" y="3728495"/>
                  </a:lnTo>
                  <a:lnTo>
                    <a:pt x="447909" y="3765380"/>
                  </a:lnTo>
                  <a:lnTo>
                    <a:pt x="474670" y="3801744"/>
                  </a:lnTo>
                  <a:lnTo>
                    <a:pt x="502100" y="3837576"/>
                  </a:lnTo>
                  <a:lnTo>
                    <a:pt x="530190" y="3872868"/>
                  </a:lnTo>
                  <a:lnTo>
                    <a:pt x="558931" y="3907610"/>
                  </a:lnTo>
                  <a:lnTo>
                    <a:pt x="588313" y="3941794"/>
                  </a:lnTo>
                  <a:lnTo>
                    <a:pt x="618328" y="3975409"/>
                  </a:lnTo>
                  <a:lnTo>
                    <a:pt x="648965" y="4008448"/>
                  </a:lnTo>
                  <a:lnTo>
                    <a:pt x="680217" y="4040900"/>
                  </a:lnTo>
                  <a:lnTo>
                    <a:pt x="712074" y="4072757"/>
                  </a:lnTo>
                  <a:lnTo>
                    <a:pt x="744526" y="4104009"/>
                  </a:lnTo>
                  <a:lnTo>
                    <a:pt x="777565" y="4134646"/>
                  </a:lnTo>
                  <a:lnTo>
                    <a:pt x="811180" y="4164661"/>
                  </a:lnTo>
                  <a:lnTo>
                    <a:pt x="845364" y="4194043"/>
                  </a:lnTo>
                  <a:lnTo>
                    <a:pt x="880106" y="4222784"/>
                  </a:lnTo>
                  <a:lnTo>
                    <a:pt x="915398" y="4250874"/>
                  </a:lnTo>
                  <a:lnTo>
                    <a:pt x="951230" y="4278304"/>
                  </a:lnTo>
                  <a:lnTo>
                    <a:pt x="987594" y="4305065"/>
                  </a:lnTo>
                  <a:lnTo>
                    <a:pt x="1024479" y="4331147"/>
                  </a:lnTo>
                  <a:lnTo>
                    <a:pt x="1061877" y="4356542"/>
                  </a:lnTo>
                  <a:lnTo>
                    <a:pt x="1099778" y="4381240"/>
                  </a:lnTo>
                  <a:lnTo>
                    <a:pt x="1138174" y="4405232"/>
                  </a:lnTo>
                  <a:lnTo>
                    <a:pt x="1177054" y="4428508"/>
                  </a:lnTo>
                  <a:lnTo>
                    <a:pt x="1216411" y="4451060"/>
                  </a:lnTo>
                  <a:lnTo>
                    <a:pt x="1256234" y="4472879"/>
                  </a:lnTo>
                  <a:lnTo>
                    <a:pt x="1296515" y="4493955"/>
                  </a:lnTo>
                  <a:lnTo>
                    <a:pt x="1337244" y="4514278"/>
                  </a:lnTo>
                  <a:lnTo>
                    <a:pt x="1378412" y="4533841"/>
                  </a:lnTo>
                  <a:lnTo>
                    <a:pt x="1420010" y="4552632"/>
                  </a:lnTo>
                  <a:lnTo>
                    <a:pt x="1462028" y="4570644"/>
                  </a:lnTo>
                  <a:lnTo>
                    <a:pt x="1504458" y="4587868"/>
                  </a:lnTo>
                  <a:lnTo>
                    <a:pt x="1547290" y="4604293"/>
                  </a:lnTo>
                  <a:lnTo>
                    <a:pt x="1590515" y="4619911"/>
                  </a:lnTo>
                  <a:lnTo>
                    <a:pt x="1634124" y="4634712"/>
                  </a:lnTo>
                  <a:lnTo>
                    <a:pt x="1678107" y="4648688"/>
                  </a:lnTo>
                  <a:lnTo>
                    <a:pt x="1722456" y="4661828"/>
                  </a:lnTo>
                  <a:lnTo>
                    <a:pt x="1767161" y="4674125"/>
                  </a:lnTo>
                  <a:lnTo>
                    <a:pt x="1812213" y="4685568"/>
                  </a:lnTo>
                  <a:lnTo>
                    <a:pt x="1857603" y="4696149"/>
                  </a:lnTo>
                  <a:lnTo>
                    <a:pt x="1903322" y="4705858"/>
                  </a:lnTo>
                  <a:lnTo>
                    <a:pt x="1949359" y="4714685"/>
                  </a:lnTo>
                  <a:lnTo>
                    <a:pt x="1995707" y="4722623"/>
                  </a:lnTo>
                  <a:lnTo>
                    <a:pt x="2042356" y="4729662"/>
                  </a:lnTo>
                  <a:lnTo>
                    <a:pt x="2089296" y="4735791"/>
                  </a:lnTo>
                  <a:lnTo>
                    <a:pt x="2136520" y="4741003"/>
                  </a:lnTo>
                  <a:lnTo>
                    <a:pt x="2184016" y="4745288"/>
                  </a:lnTo>
                  <a:lnTo>
                    <a:pt x="2231776" y="4748637"/>
                  </a:lnTo>
                  <a:lnTo>
                    <a:pt x="2279792" y="4751041"/>
                  </a:lnTo>
                  <a:lnTo>
                    <a:pt x="2328053" y="4752490"/>
                  </a:lnTo>
                  <a:lnTo>
                    <a:pt x="2376551" y="4752975"/>
                  </a:lnTo>
                  <a:lnTo>
                    <a:pt x="2425043" y="4752490"/>
                  </a:lnTo>
                  <a:lnTo>
                    <a:pt x="2473300" y="4751041"/>
                  </a:lnTo>
                  <a:lnTo>
                    <a:pt x="2521311" y="4748637"/>
                  </a:lnTo>
                  <a:lnTo>
                    <a:pt x="2569067" y="4745288"/>
                  </a:lnTo>
                  <a:lnTo>
                    <a:pt x="2616559" y="4741003"/>
                  </a:lnTo>
                  <a:lnTo>
                    <a:pt x="2663778" y="4735791"/>
                  </a:lnTo>
                  <a:lnTo>
                    <a:pt x="2710715" y="4729662"/>
                  </a:lnTo>
                  <a:lnTo>
                    <a:pt x="2757360" y="4722623"/>
                  </a:lnTo>
                  <a:lnTo>
                    <a:pt x="2803704" y="4714685"/>
                  </a:lnTo>
                  <a:lnTo>
                    <a:pt x="2849738" y="4705858"/>
                  </a:lnTo>
                  <a:lnTo>
                    <a:pt x="2895453" y="4696149"/>
                  </a:lnTo>
                  <a:lnTo>
                    <a:pt x="2940839" y="4685568"/>
                  </a:lnTo>
                  <a:lnTo>
                    <a:pt x="2985888" y="4674125"/>
                  </a:lnTo>
                  <a:lnTo>
                    <a:pt x="3030590" y="4661828"/>
                  </a:lnTo>
                  <a:lnTo>
                    <a:pt x="3074935" y="4648688"/>
                  </a:lnTo>
                  <a:lnTo>
                    <a:pt x="3118916" y="4634712"/>
                  </a:lnTo>
                  <a:lnTo>
                    <a:pt x="3162522" y="4619911"/>
                  </a:lnTo>
                  <a:lnTo>
                    <a:pt x="3205744" y="4604293"/>
                  </a:lnTo>
                  <a:lnTo>
                    <a:pt x="3248573" y="4587868"/>
                  </a:lnTo>
                  <a:lnTo>
                    <a:pt x="3291000" y="4570644"/>
                  </a:lnTo>
                  <a:lnTo>
                    <a:pt x="3333016" y="4552632"/>
                  </a:lnTo>
                  <a:lnTo>
                    <a:pt x="3374611" y="4533841"/>
                  </a:lnTo>
                  <a:lnTo>
                    <a:pt x="3415777" y="4514278"/>
                  </a:lnTo>
                  <a:lnTo>
                    <a:pt x="3456503" y="4493955"/>
                  </a:lnTo>
                  <a:lnTo>
                    <a:pt x="3496782" y="4472879"/>
                  </a:lnTo>
                  <a:lnTo>
                    <a:pt x="3536603" y="4451060"/>
                  </a:lnTo>
                  <a:lnTo>
                    <a:pt x="3575957" y="4428508"/>
                  </a:lnTo>
                  <a:lnTo>
                    <a:pt x="3614836" y="4405232"/>
                  </a:lnTo>
                  <a:lnTo>
                    <a:pt x="3653230" y="4381240"/>
                  </a:lnTo>
                  <a:lnTo>
                    <a:pt x="3691129" y="4356542"/>
                  </a:lnTo>
                  <a:lnTo>
                    <a:pt x="3728525" y="4331147"/>
                  </a:lnTo>
                  <a:lnTo>
                    <a:pt x="3765409" y="4305065"/>
                  </a:lnTo>
                  <a:lnTo>
                    <a:pt x="3801770" y="4278304"/>
                  </a:lnTo>
                  <a:lnTo>
                    <a:pt x="3837601" y="4250874"/>
                  </a:lnTo>
                  <a:lnTo>
                    <a:pt x="3872891" y="4222784"/>
                  </a:lnTo>
                  <a:lnTo>
                    <a:pt x="3907632" y="4194043"/>
                  </a:lnTo>
                  <a:lnTo>
                    <a:pt x="3941814" y="4164661"/>
                  </a:lnTo>
                  <a:lnTo>
                    <a:pt x="3975428" y="4134646"/>
                  </a:lnTo>
                  <a:lnTo>
                    <a:pt x="4008466" y="4104009"/>
                  </a:lnTo>
                  <a:lnTo>
                    <a:pt x="4040917" y="4072757"/>
                  </a:lnTo>
                  <a:lnTo>
                    <a:pt x="4072772" y="4040900"/>
                  </a:lnTo>
                  <a:lnTo>
                    <a:pt x="4104023" y="4008448"/>
                  </a:lnTo>
                  <a:lnTo>
                    <a:pt x="4134660" y="3975409"/>
                  </a:lnTo>
                  <a:lnTo>
                    <a:pt x="4164673" y="3941794"/>
                  </a:lnTo>
                  <a:lnTo>
                    <a:pt x="4194055" y="3907610"/>
                  </a:lnTo>
                  <a:lnTo>
                    <a:pt x="4222794" y="3872868"/>
                  </a:lnTo>
                  <a:lnTo>
                    <a:pt x="4250884" y="3837576"/>
                  </a:lnTo>
                  <a:lnTo>
                    <a:pt x="4278313" y="3801744"/>
                  </a:lnTo>
                  <a:lnTo>
                    <a:pt x="4305073" y="3765380"/>
                  </a:lnTo>
                  <a:lnTo>
                    <a:pt x="4331154" y="3728495"/>
                  </a:lnTo>
                  <a:lnTo>
                    <a:pt x="4356548" y="3691097"/>
                  </a:lnTo>
                  <a:lnTo>
                    <a:pt x="4381246" y="3653196"/>
                  </a:lnTo>
                  <a:lnTo>
                    <a:pt x="4405237" y="3614800"/>
                  </a:lnTo>
                  <a:lnTo>
                    <a:pt x="4428513" y="3575920"/>
                  </a:lnTo>
                  <a:lnTo>
                    <a:pt x="4451065" y="3536563"/>
                  </a:lnTo>
                  <a:lnTo>
                    <a:pt x="4472883" y="3496740"/>
                  </a:lnTo>
                  <a:lnTo>
                    <a:pt x="4493958" y="3456459"/>
                  </a:lnTo>
                  <a:lnTo>
                    <a:pt x="4514281" y="3415730"/>
                  </a:lnTo>
                  <a:lnTo>
                    <a:pt x="4533843" y="3374562"/>
                  </a:lnTo>
                  <a:lnTo>
                    <a:pt x="4552635" y="3332964"/>
                  </a:lnTo>
                  <a:lnTo>
                    <a:pt x="4570646" y="3290946"/>
                  </a:lnTo>
                  <a:lnTo>
                    <a:pt x="4587869" y="3248516"/>
                  </a:lnTo>
                  <a:lnTo>
                    <a:pt x="4604294" y="3205684"/>
                  </a:lnTo>
                  <a:lnTo>
                    <a:pt x="4619912" y="3162459"/>
                  </a:lnTo>
                  <a:lnTo>
                    <a:pt x="4634713" y="3118850"/>
                  </a:lnTo>
                  <a:lnTo>
                    <a:pt x="4648688" y="3074867"/>
                  </a:lnTo>
                  <a:lnTo>
                    <a:pt x="4661829" y="3030518"/>
                  </a:lnTo>
                  <a:lnTo>
                    <a:pt x="4674125" y="2985813"/>
                  </a:lnTo>
                  <a:lnTo>
                    <a:pt x="4685568" y="2940761"/>
                  </a:lnTo>
                  <a:lnTo>
                    <a:pt x="4696149" y="2895371"/>
                  </a:lnTo>
                  <a:lnTo>
                    <a:pt x="4705858" y="2849652"/>
                  </a:lnTo>
                  <a:lnTo>
                    <a:pt x="4714686" y="2803615"/>
                  </a:lnTo>
                  <a:lnTo>
                    <a:pt x="4722623" y="2757267"/>
                  </a:lnTo>
                  <a:lnTo>
                    <a:pt x="4729662" y="2710618"/>
                  </a:lnTo>
                  <a:lnTo>
                    <a:pt x="4735791" y="2663678"/>
                  </a:lnTo>
                  <a:lnTo>
                    <a:pt x="4741003" y="2616454"/>
                  </a:lnTo>
                  <a:lnTo>
                    <a:pt x="4745288" y="2568958"/>
                  </a:lnTo>
                  <a:lnTo>
                    <a:pt x="4748637" y="2521198"/>
                  </a:lnTo>
                  <a:lnTo>
                    <a:pt x="4751041" y="2473182"/>
                  </a:lnTo>
                  <a:lnTo>
                    <a:pt x="4752490" y="2424921"/>
                  </a:lnTo>
                  <a:lnTo>
                    <a:pt x="4752975" y="2376424"/>
                  </a:lnTo>
                  <a:lnTo>
                    <a:pt x="4752490" y="2327931"/>
                  </a:lnTo>
                  <a:lnTo>
                    <a:pt x="4751041" y="2279674"/>
                  </a:lnTo>
                  <a:lnTo>
                    <a:pt x="4748637" y="2231663"/>
                  </a:lnTo>
                  <a:lnTo>
                    <a:pt x="4745288" y="2183907"/>
                  </a:lnTo>
                  <a:lnTo>
                    <a:pt x="4741003" y="2136415"/>
                  </a:lnTo>
                  <a:lnTo>
                    <a:pt x="4735791" y="2089196"/>
                  </a:lnTo>
                  <a:lnTo>
                    <a:pt x="4729662" y="2042259"/>
                  </a:lnTo>
                  <a:lnTo>
                    <a:pt x="4722623" y="1995614"/>
                  </a:lnTo>
                  <a:lnTo>
                    <a:pt x="4714686" y="1949270"/>
                  </a:lnTo>
                  <a:lnTo>
                    <a:pt x="4705858" y="1903236"/>
                  </a:lnTo>
                  <a:lnTo>
                    <a:pt x="4696149" y="1857521"/>
                  </a:lnTo>
                  <a:lnTo>
                    <a:pt x="4685568" y="1812135"/>
                  </a:lnTo>
                  <a:lnTo>
                    <a:pt x="4674125" y="1767086"/>
                  </a:lnTo>
                  <a:lnTo>
                    <a:pt x="4661829" y="1722384"/>
                  </a:lnTo>
                  <a:lnTo>
                    <a:pt x="4648688" y="1678039"/>
                  </a:lnTo>
                  <a:lnTo>
                    <a:pt x="4634713" y="1634058"/>
                  </a:lnTo>
                  <a:lnTo>
                    <a:pt x="4619912" y="1590452"/>
                  </a:lnTo>
                  <a:lnTo>
                    <a:pt x="4604294" y="1547230"/>
                  </a:lnTo>
                  <a:lnTo>
                    <a:pt x="4587869" y="1504401"/>
                  </a:lnTo>
                  <a:lnTo>
                    <a:pt x="4570646" y="1461974"/>
                  </a:lnTo>
                  <a:lnTo>
                    <a:pt x="4552635" y="1419958"/>
                  </a:lnTo>
                  <a:lnTo>
                    <a:pt x="4533843" y="1378363"/>
                  </a:lnTo>
                  <a:lnTo>
                    <a:pt x="4514281" y="1337197"/>
                  </a:lnTo>
                  <a:lnTo>
                    <a:pt x="4493958" y="1296471"/>
                  </a:lnTo>
                  <a:lnTo>
                    <a:pt x="4472883" y="1256192"/>
                  </a:lnTo>
                  <a:lnTo>
                    <a:pt x="4451065" y="1216371"/>
                  </a:lnTo>
                  <a:lnTo>
                    <a:pt x="4428513" y="1177017"/>
                  </a:lnTo>
                  <a:lnTo>
                    <a:pt x="4405237" y="1138138"/>
                  </a:lnTo>
                  <a:lnTo>
                    <a:pt x="4381246" y="1099744"/>
                  </a:lnTo>
                  <a:lnTo>
                    <a:pt x="4356548" y="1061845"/>
                  </a:lnTo>
                  <a:lnTo>
                    <a:pt x="4331154" y="1024449"/>
                  </a:lnTo>
                  <a:lnTo>
                    <a:pt x="4305073" y="987565"/>
                  </a:lnTo>
                  <a:lnTo>
                    <a:pt x="4278313" y="951204"/>
                  </a:lnTo>
                  <a:lnTo>
                    <a:pt x="4250884" y="915373"/>
                  </a:lnTo>
                  <a:lnTo>
                    <a:pt x="4222794" y="880083"/>
                  </a:lnTo>
                  <a:lnTo>
                    <a:pt x="4194055" y="845342"/>
                  </a:lnTo>
                  <a:lnTo>
                    <a:pt x="4164673" y="811160"/>
                  </a:lnTo>
                  <a:lnTo>
                    <a:pt x="4134660" y="777546"/>
                  </a:lnTo>
                  <a:lnTo>
                    <a:pt x="4104023" y="744508"/>
                  </a:lnTo>
                  <a:lnTo>
                    <a:pt x="4072772" y="712057"/>
                  </a:lnTo>
                  <a:lnTo>
                    <a:pt x="4040917" y="680202"/>
                  </a:lnTo>
                  <a:lnTo>
                    <a:pt x="4008466" y="648951"/>
                  </a:lnTo>
                  <a:lnTo>
                    <a:pt x="3975428" y="618314"/>
                  </a:lnTo>
                  <a:lnTo>
                    <a:pt x="3941814" y="588301"/>
                  </a:lnTo>
                  <a:lnTo>
                    <a:pt x="3907632" y="558919"/>
                  </a:lnTo>
                  <a:lnTo>
                    <a:pt x="3872891" y="530180"/>
                  </a:lnTo>
                  <a:lnTo>
                    <a:pt x="3837601" y="502090"/>
                  </a:lnTo>
                  <a:lnTo>
                    <a:pt x="3801770" y="474661"/>
                  </a:lnTo>
                  <a:lnTo>
                    <a:pt x="3765409" y="447901"/>
                  </a:lnTo>
                  <a:lnTo>
                    <a:pt x="3728525" y="421820"/>
                  </a:lnTo>
                  <a:lnTo>
                    <a:pt x="3691129" y="396426"/>
                  </a:lnTo>
                  <a:lnTo>
                    <a:pt x="3653230" y="371728"/>
                  </a:lnTo>
                  <a:lnTo>
                    <a:pt x="3614836" y="347737"/>
                  </a:lnTo>
                  <a:lnTo>
                    <a:pt x="3575957" y="324461"/>
                  </a:lnTo>
                  <a:lnTo>
                    <a:pt x="3536603" y="301909"/>
                  </a:lnTo>
                  <a:lnTo>
                    <a:pt x="3496782" y="280091"/>
                  </a:lnTo>
                  <a:lnTo>
                    <a:pt x="3456503" y="259016"/>
                  </a:lnTo>
                  <a:lnTo>
                    <a:pt x="3415777" y="238693"/>
                  </a:lnTo>
                  <a:lnTo>
                    <a:pt x="3374611" y="219131"/>
                  </a:lnTo>
                  <a:lnTo>
                    <a:pt x="3333016" y="200339"/>
                  </a:lnTo>
                  <a:lnTo>
                    <a:pt x="3291000" y="182328"/>
                  </a:lnTo>
                  <a:lnTo>
                    <a:pt x="3248573" y="165105"/>
                  </a:lnTo>
                  <a:lnTo>
                    <a:pt x="3205744" y="148680"/>
                  </a:lnTo>
                  <a:lnTo>
                    <a:pt x="3162522" y="133062"/>
                  </a:lnTo>
                  <a:lnTo>
                    <a:pt x="3118916" y="118261"/>
                  </a:lnTo>
                  <a:lnTo>
                    <a:pt x="3074935" y="104286"/>
                  </a:lnTo>
                  <a:lnTo>
                    <a:pt x="3030590" y="91145"/>
                  </a:lnTo>
                  <a:lnTo>
                    <a:pt x="2985888" y="78849"/>
                  </a:lnTo>
                  <a:lnTo>
                    <a:pt x="2940839" y="67406"/>
                  </a:lnTo>
                  <a:lnTo>
                    <a:pt x="2895453" y="56825"/>
                  </a:lnTo>
                  <a:lnTo>
                    <a:pt x="2849738" y="47116"/>
                  </a:lnTo>
                  <a:lnTo>
                    <a:pt x="2803704" y="38288"/>
                  </a:lnTo>
                  <a:lnTo>
                    <a:pt x="2757360" y="30351"/>
                  </a:lnTo>
                  <a:lnTo>
                    <a:pt x="2710715" y="23312"/>
                  </a:lnTo>
                  <a:lnTo>
                    <a:pt x="2663778" y="17183"/>
                  </a:lnTo>
                  <a:lnTo>
                    <a:pt x="2616559" y="11971"/>
                  </a:lnTo>
                  <a:lnTo>
                    <a:pt x="2569067" y="7686"/>
                  </a:lnTo>
                  <a:lnTo>
                    <a:pt x="2521311" y="4337"/>
                  </a:lnTo>
                  <a:lnTo>
                    <a:pt x="2473300" y="1933"/>
                  </a:lnTo>
                  <a:lnTo>
                    <a:pt x="2425043" y="484"/>
                  </a:lnTo>
                  <a:lnTo>
                    <a:pt x="237655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000875" y="2286000"/>
              <a:ext cx="3533775" cy="2181225"/>
            </a:xfrm>
            <a:prstGeom prst="rect">
              <a:avLst/>
            </a:prstGeom>
          </p:spPr>
        </p:pic>
      </p:grp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15962" y="913193"/>
            <a:ext cx="3198495" cy="2513330"/>
          </a:xfrm>
          <a:prstGeom prst="rect">
            <a:avLst/>
          </a:prstGeom>
        </p:spPr>
        <p:txBody>
          <a:bodyPr vert="horz" wrap="square" lIns="0" tIns="81915" rIns="0" bIns="0" rtlCol="0">
            <a:spAutoFit/>
          </a:bodyPr>
          <a:lstStyle/>
          <a:p>
            <a:pPr marL="12700" marR="5080">
              <a:lnSpc>
                <a:spcPct val="90300"/>
              </a:lnSpc>
              <a:spcBef>
                <a:spcPts val="645"/>
              </a:spcBef>
            </a:pPr>
            <a:r>
              <a:rPr sz="4400" spc="-10" dirty="0">
                <a:solidFill>
                  <a:srgbClr val="FFFFFF"/>
                </a:solidFill>
              </a:rPr>
              <a:t>Відкриття власного бізнесу</a:t>
            </a:r>
            <a:endParaRPr sz="4400"/>
          </a:p>
          <a:p>
            <a:pPr marL="12700">
              <a:lnSpc>
                <a:spcPts val="4735"/>
              </a:lnSpc>
            </a:pPr>
            <a:r>
              <a:rPr sz="4400" dirty="0">
                <a:solidFill>
                  <a:srgbClr val="FFFFFF"/>
                </a:solidFill>
              </a:rPr>
              <a:t>в</a:t>
            </a:r>
            <a:r>
              <a:rPr sz="4400" spc="10" dirty="0">
                <a:solidFill>
                  <a:srgbClr val="FFFFFF"/>
                </a:solidFill>
              </a:rPr>
              <a:t> </a:t>
            </a:r>
            <a:r>
              <a:rPr sz="4400" spc="-10" dirty="0">
                <a:solidFill>
                  <a:srgbClr val="FFFFFF"/>
                </a:solidFill>
              </a:rPr>
              <a:t>галузі</a:t>
            </a:r>
            <a:endParaRPr sz="4400"/>
          </a:p>
        </p:txBody>
      </p:sp>
      <p:sp>
        <p:nvSpPr>
          <p:cNvPr id="4" name="object 4"/>
          <p:cNvSpPr txBox="1"/>
          <p:nvPr/>
        </p:nvSpPr>
        <p:spPr>
          <a:xfrm>
            <a:off x="715962" y="3336290"/>
            <a:ext cx="3420745" cy="1301750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12700" marR="5080">
              <a:lnSpc>
                <a:spcPts val="4730"/>
              </a:lnSpc>
              <a:spcBef>
                <a:spcPts val="745"/>
              </a:spcBef>
            </a:pPr>
            <a:r>
              <a:rPr sz="4400" b="1" dirty="0">
                <a:solidFill>
                  <a:srgbClr val="FFFFFF"/>
                </a:solidFill>
                <a:latin typeface="Verdana"/>
                <a:cs typeface="Verdana"/>
              </a:rPr>
              <a:t>торгівлі</a:t>
            </a:r>
            <a:r>
              <a:rPr sz="4400" b="1" spc="-1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4400" b="1" spc="-25" dirty="0">
                <a:solidFill>
                  <a:srgbClr val="FFFFFF"/>
                </a:solidFill>
                <a:latin typeface="Verdana"/>
                <a:cs typeface="Verdana"/>
              </a:rPr>
              <a:t>та </a:t>
            </a:r>
            <a:r>
              <a:rPr sz="4400" b="1" spc="-10" dirty="0">
                <a:solidFill>
                  <a:srgbClr val="FFFFFF"/>
                </a:solidFill>
                <a:latin typeface="Verdana"/>
                <a:cs typeface="Verdana"/>
              </a:rPr>
              <a:t>експорту</a:t>
            </a:r>
            <a:endParaRPr sz="44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28662" y="4547642"/>
            <a:ext cx="3846195" cy="1294765"/>
          </a:xfrm>
          <a:prstGeom prst="rect">
            <a:avLst/>
          </a:prstGeom>
        </p:spPr>
        <p:txBody>
          <a:bodyPr vert="horz" wrap="square" lIns="0" tIns="72390" rIns="0" bIns="0" rtlCol="0">
            <a:spAutoFit/>
          </a:bodyPr>
          <a:lstStyle/>
          <a:p>
            <a:pPr>
              <a:lnSpc>
                <a:spcPts val="4810"/>
              </a:lnSpc>
              <a:spcBef>
                <a:spcPts val="570"/>
              </a:spcBef>
            </a:pPr>
            <a:r>
              <a:rPr sz="4400" b="1" spc="-10" dirty="0">
                <a:solidFill>
                  <a:srgbClr val="FFFFFF"/>
                </a:solidFill>
                <a:latin typeface="Verdana"/>
                <a:cs typeface="Verdana"/>
              </a:rPr>
              <a:t>природного каменю</a:t>
            </a:r>
            <a:endParaRPr sz="4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96469" rIns="0" bIns="0" rtlCol="0">
            <a:spAutoFit/>
          </a:bodyPr>
          <a:lstStyle/>
          <a:p>
            <a:pPr marL="206375">
              <a:lnSpc>
                <a:spcPct val="100000"/>
              </a:lnSpc>
              <a:spcBef>
                <a:spcPts val="105"/>
              </a:spcBef>
            </a:pPr>
            <a:r>
              <a:rPr spc="-175" dirty="0">
                <a:latin typeface="Trebuchet MS"/>
                <a:cs typeface="Trebuchet MS"/>
              </a:rPr>
              <a:t>3</a:t>
            </a:r>
            <a:r>
              <a:rPr spc="-365" dirty="0">
                <a:latin typeface="Trebuchet MS"/>
                <a:cs typeface="Trebuchet MS"/>
              </a:rPr>
              <a:t> </a:t>
            </a:r>
            <a:r>
              <a:rPr spc="-220" dirty="0">
                <a:latin typeface="Trebuchet MS"/>
                <a:cs typeface="Trebuchet MS"/>
              </a:rPr>
              <a:t>група</a:t>
            </a:r>
            <a:r>
              <a:rPr spc="-320" dirty="0">
                <a:latin typeface="Trebuchet MS"/>
                <a:cs typeface="Trebuchet MS"/>
              </a:rPr>
              <a:t> </a:t>
            </a:r>
            <a:r>
              <a:rPr spc="-185" dirty="0">
                <a:latin typeface="Trebuchet MS"/>
                <a:cs typeface="Trebuchet MS"/>
              </a:rPr>
              <a:t>платників</a:t>
            </a:r>
            <a:r>
              <a:rPr spc="-310" dirty="0">
                <a:latin typeface="Trebuchet MS"/>
                <a:cs typeface="Trebuchet MS"/>
              </a:rPr>
              <a:t> </a:t>
            </a:r>
            <a:r>
              <a:rPr spc="80" dirty="0">
                <a:latin typeface="Trebuchet MS"/>
                <a:cs typeface="Trebuchet MS"/>
              </a:rPr>
              <a:t>ЄП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080756" y="1651698"/>
            <a:ext cx="2089785" cy="448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750" spc="-155" dirty="0">
                <a:latin typeface="Times New Roman"/>
                <a:cs typeface="Times New Roman"/>
              </a:rPr>
              <a:t>ОБМЕЖЕННЯ</a:t>
            </a:r>
            <a:endParaRPr sz="275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98925" y="1749333"/>
            <a:ext cx="4960866" cy="3498941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6724395" y="2336387"/>
            <a:ext cx="3286760" cy="86995"/>
            <a:chOff x="6724395" y="2336387"/>
            <a:chExt cx="3286760" cy="86995"/>
          </a:xfrm>
        </p:grpSpPr>
        <p:sp>
          <p:nvSpPr>
            <p:cNvPr id="6" name="object 6"/>
            <p:cNvSpPr/>
            <p:nvPr/>
          </p:nvSpPr>
          <p:spPr>
            <a:xfrm>
              <a:off x="6743699" y="2360475"/>
              <a:ext cx="3248660" cy="41275"/>
            </a:xfrm>
            <a:custGeom>
              <a:avLst/>
              <a:gdLst/>
              <a:ahLst/>
              <a:cxnLst/>
              <a:rect l="l" t="t" r="r" b="b"/>
              <a:pathLst>
                <a:path w="3248659" h="41275">
                  <a:moveTo>
                    <a:pt x="949775" y="28"/>
                  </a:moveTo>
                  <a:lnTo>
                    <a:pt x="908615" y="0"/>
                  </a:lnTo>
                  <a:lnTo>
                    <a:pt x="868792" y="772"/>
                  </a:lnTo>
                  <a:lnTo>
                    <a:pt x="828230" y="2192"/>
                  </a:lnTo>
                  <a:lnTo>
                    <a:pt x="681361" y="8787"/>
                  </a:lnTo>
                  <a:lnTo>
                    <a:pt x="556997" y="13502"/>
                  </a:lnTo>
                  <a:lnTo>
                    <a:pt x="408620" y="19688"/>
                  </a:lnTo>
                  <a:lnTo>
                    <a:pt x="365120" y="21166"/>
                  </a:lnTo>
                  <a:lnTo>
                    <a:pt x="322262" y="22155"/>
                  </a:lnTo>
                  <a:lnTo>
                    <a:pt x="278642" y="22539"/>
                  </a:lnTo>
                  <a:lnTo>
                    <a:pt x="232856" y="22199"/>
                  </a:lnTo>
                  <a:lnTo>
                    <a:pt x="183503" y="21018"/>
                  </a:lnTo>
                  <a:lnTo>
                    <a:pt x="129177" y="18878"/>
                  </a:lnTo>
                  <a:lnTo>
                    <a:pt x="68477" y="15661"/>
                  </a:lnTo>
                  <a:lnTo>
                    <a:pt x="0" y="11249"/>
                  </a:lnTo>
                  <a:lnTo>
                    <a:pt x="380" y="18488"/>
                  </a:lnTo>
                  <a:lnTo>
                    <a:pt x="889" y="21282"/>
                  </a:lnTo>
                  <a:lnTo>
                    <a:pt x="0" y="30299"/>
                  </a:lnTo>
                  <a:lnTo>
                    <a:pt x="45360" y="30022"/>
                  </a:lnTo>
                  <a:lnTo>
                    <a:pt x="90244" y="30127"/>
                  </a:lnTo>
                  <a:lnTo>
                    <a:pt x="135106" y="30523"/>
                  </a:lnTo>
                  <a:lnTo>
                    <a:pt x="274083" y="32535"/>
                  </a:lnTo>
                  <a:lnTo>
                    <a:pt x="374925" y="33650"/>
                  </a:lnTo>
                  <a:lnTo>
                    <a:pt x="429161" y="33864"/>
                  </a:lnTo>
                  <a:lnTo>
                    <a:pt x="486546" y="33728"/>
                  </a:lnTo>
                  <a:lnTo>
                    <a:pt x="547531" y="33149"/>
                  </a:lnTo>
                  <a:lnTo>
                    <a:pt x="612571" y="32037"/>
                  </a:lnTo>
                  <a:lnTo>
                    <a:pt x="750859" y="28722"/>
                  </a:lnTo>
                  <a:lnTo>
                    <a:pt x="813691" y="28037"/>
                  </a:lnTo>
                  <a:lnTo>
                    <a:pt x="871372" y="28072"/>
                  </a:lnTo>
                  <a:lnTo>
                    <a:pt x="924660" y="28657"/>
                  </a:lnTo>
                  <a:lnTo>
                    <a:pt x="974313" y="29619"/>
                  </a:lnTo>
                  <a:lnTo>
                    <a:pt x="1109052" y="33053"/>
                  </a:lnTo>
                  <a:lnTo>
                    <a:pt x="1151752" y="33808"/>
                  </a:lnTo>
                  <a:lnTo>
                    <a:pt x="1194611" y="34081"/>
                  </a:lnTo>
                  <a:lnTo>
                    <a:pt x="1238386" y="33702"/>
                  </a:lnTo>
                  <a:lnTo>
                    <a:pt x="1283837" y="32499"/>
                  </a:lnTo>
                  <a:lnTo>
                    <a:pt x="1386092" y="27577"/>
                  </a:lnTo>
                  <a:lnTo>
                    <a:pt x="1433891" y="25827"/>
                  </a:lnTo>
                  <a:lnTo>
                    <a:pt x="1477030" y="24906"/>
                  </a:lnTo>
                  <a:lnTo>
                    <a:pt x="1517422" y="24673"/>
                  </a:lnTo>
                  <a:lnTo>
                    <a:pt x="1556977" y="24983"/>
                  </a:lnTo>
                  <a:lnTo>
                    <a:pt x="1745064" y="28820"/>
                  </a:lnTo>
                  <a:lnTo>
                    <a:pt x="1809111" y="29715"/>
                  </a:lnTo>
                  <a:lnTo>
                    <a:pt x="1883791" y="30299"/>
                  </a:lnTo>
                  <a:lnTo>
                    <a:pt x="1946653" y="30200"/>
                  </a:lnTo>
                  <a:lnTo>
                    <a:pt x="2008365" y="29419"/>
                  </a:lnTo>
                  <a:lnTo>
                    <a:pt x="2068759" y="28132"/>
                  </a:lnTo>
                  <a:lnTo>
                    <a:pt x="2127670" y="26511"/>
                  </a:lnTo>
                  <a:lnTo>
                    <a:pt x="2293826" y="21393"/>
                  </a:lnTo>
                  <a:lnTo>
                    <a:pt x="2345130" y="20182"/>
                  </a:lnTo>
                  <a:lnTo>
                    <a:pt x="2394115" y="19509"/>
                  </a:lnTo>
                  <a:lnTo>
                    <a:pt x="2440615" y="19547"/>
                  </a:lnTo>
                  <a:lnTo>
                    <a:pt x="2484462" y="20471"/>
                  </a:lnTo>
                  <a:lnTo>
                    <a:pt x="2525490" y="22455"/>
                  </a:lnTo>
                  <a:lnTo>
                    <a:pt x="2563531" y="25673"/>
                  </a:lnTo>
                  <a:lnTo>
                    <a:pt x="2598420" y="30299"/>
                  </a:lnTo>
                  <a:lnTo>
                    <a:pt x="2637678" y="35217"/>
                  </a:lnTo>
                  <a:lnTo>
                    <a:pt x="2683041" y="38509"/>
                  </a:lnTo>
                  <a:lnTo>
                    <a:pt x="2733329" y="40397"/>
                  </a:lnTo>
                  <a:lnTo>
                    <a:pt x="2787366" y="41100"/>
                  </a:lnTo>
                  <a:lnTo>
                    <a:pt x="2843974" y="40836"/>
                  </a:lnTo>
                  <a:lnTo>
                    <a:pt x="2901974" y="39826"/>
                  </a:lnTo>
                  <a:lnTo>
                    <a:pt x="2960188" y="38289"/>
                  </a:lnTo>
                  <a:lnTo>
                    <a:pt x="3171637" y="31264"/>
                  </a:lnTo>
                  <a:lnTo>
                    <a:pt x="3213257" y="30387"/>
                  </a:lnTo>
                  <a:lnTo>
                    <a:pt x="3248025" y="30299"/>
                  </a:lnTo>
                  <a:lnTo>
                    <a:pt x="3248405" y="21155"/>
                  </a:lnTo>
                  <a:lnTo>
                    <a:pt x="3247771" y="15948"/>
                  </a:lnTo>
                  <a:lnTo>
                    <a:pt x="3248025" y="11249"/>
                  </a:lnTo>
                  <a:lnTo>
                    <a:pt x="3194449" y="16484"/>
                  </a:lnTo>
                  <a:lnTo>
                    <a:pt x="3139700" y="19729"/>
                  </a:lnTo>
                  <a:lnTo>
                    <a:pt x="3084174" y="21271"/>
                  </a:lnTo>
                  <a:lnTo>
                    <a:pt x="3028265" y="21397"/>
                  </a:lnTo>
                  <a:lnTo>
                    <a:pt x="2972369" y="20393"/>
                  </a:lnTo>
                  <a:lnTo>
                    <a:pt x="2916880" y="18546"/>
                  </a:lnTo>
                  <a:lnTo>
                    <a:pt x="2862193" y="16142"/>
                  </a:lnTo>
                  <a:lnTo>
                    <a:pt x="2706901" y="8455"/>
                  </a:lnTo>
                  <a:lnTo>
                    <a:pt x="2659376" y="6689"/>
                  </a:lnTo>
                  <a:lnTo>
                    <a:pt x="2614630" y="5799"/>
                  </a:lnTo>
                  <a:lnTo>
                    <a:pt x="2573057" y="6072"/>
                  </a:lnTo>
                  <a:lnTo>
                    <a:pt x="2535052" y="7793"/>
                  </a:lnTo>
                  <a:lnTo>
                    <a:pt x="2458042" y="15697"/>
                  </a:lnTo>
                  <a:lnTo>
                    <a:pt x="2409773" y="18217"/>
                  </a:lnTo>
                  <a:lnTo>
                    <a:pt x="2357332" y="19143"/>
                  </a:lnTo>
                  <a:lnTo>
                    <a:pt x="2301846" y="18813"/>
                  </a:lnTo>
                  <a:lnTo>
                    <a:pt x="2244445" y="17562"/>
                  </a:lnTo>
                  <a:lnTo>
                    <a:pt x="2186257" y="15726"/>
                  </a:lnTo>
                  <a:lnTo>
                    <a:pt x="2072033" y="11644"/>
                  </a:lnTo>
                  <a:lnTo>
                    <a:pt x="2018254" y="10070"/>
                  </a:lnTo>
                  <a:lnTo>
                    <a:pt x="1968201" y="9256"/>
                  </a:lnTo>
                  <a:lnTo>
                    <a:pt x="1923004" y="9537"/>
                  </a:lnTo>
                  <a:lnTo>
                    <a:pt x="1883791" y="11249"/>
                  </a:lnTo>
                  <a:lnTo>
                    <a:pt x="1850698" y="13415"/>
                  </a:lnTo>
                  <a:lnTo>
                    <a:pt x="1813107" y="15515"/>
                  </a:lnTo>
                  <a:lnTo>
                    <a:pt x="1771452" y="17481"/>
                  </a:lnTo>
                  <a:lnTo>
                    <a:pt x="1726167" y="19247"/>
                  </a:lnTo>
                  <a:lnTo>
                    <a:pt x="1677686" y="20746"/>
                  </a:lnTo>
                  <a:lnTo>
                    <a:pt x="1626446" y="21913"/>
                  </a:lnTo>
                  <a:lnTo>
                    <a:pt x="1572879" y="22679"/>
                  </a:lnTo>
                  <a:lnTo>
                    <a:pt x="1517420" y="22979"/>
                  </a:lnTo>
                  <a:lnTo>
                    <a:pt x="1460505" y="22746"/>
                  </a:lnTo>
                  <a:lnTo>
                    <a:pt x="1402568" y="21913"/>
                  </a:lnTo>
                  <a:lnTo>
                    <a:pt x="1344043" y="20413"/>
                  </a:lnTo>
                  <a:lnTo>
                    <a:pt x="1285365" y="18180"/>
                  </a:lnTo>
                  <a:lnTo>
                    <a:pt x="1226969" y="15148"/>
                  </a:lnTo>
                  <a:lnTo>
                    <a:pt x="1102028" y="6469"/>
                  </a:lnTo>
                  <a:lnTo>
                    <a:pt x="1044406" y="3108"/>
                  </a:lnTo>
                  <a:lnTo>
                    <a:pt x="994347" y="1013"/>
                  </a:lnTo>
                  <a:lnTo>
                    <a:pt x="949775" y="28"/>
                  </a:lnTo>
                  <a:close/>
                </a:path>
              </a:pathLst>
            </a:custGeom>
            <a:solidFill>
              <a:srgbClr val="E970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743445" y="2355437"/>
              <a:ext cx="3248660" cy="48895"/>
            </a:xfrm>
            <a:custGeom>
              <a:avLst/>
              <a:gdLst/>
              <a:ahLst/>
              <a:cxnLst/>
              <a:rect l="l" t="t" r="r" b="b"/>
              <a:pathLst>
                <a:path w="3248659" h="48894">
                  <a:moveTo>
                    <a:pt x="253" y="16287"/>
                  </a:moveTo>
                  <a:lnTo>
                    <a:pt x="59758" y="11068"/>
                  </a:lnTo>
                  <a:lnTo>
                    <a:pt x="118336" y="6886"/>
                  </a:lnTo>
                  <a:lnTo>
                    <a:pt x="175827" y="3714"/>
                  </a:lnTo>
                  <a:lnTo>
                    <a:pt x="232066" y="1527"/>
                  </a:lnTo>
                  <a:lnTo>
                    <a:pt x="286891" y="298"/>
                  </a:lnTo>
                  <a:lnTo>
                    <a:pt x="340137" y="0"/>
                  </a:lnTo>
                  <a:lnTo>
                    <a:pt x="391643" y="606"/>
                  </a:lnTo>
                  <a:lnTo>
                    <a:pt x="441245" y="2091"/>
                  </a:lnTo>
                  <a:lnTo>
                    <a:pt x="488779" y="4429"/>
                  </a:lnTo>
                  <a:lnTo>
                    <a:pt x="534083" y="7591"/>
                  </a:lnTo>
                  <a:lnTo>
                    <a:pt x="576993" y="11553"/>
                  </a:lnTo>
                  <a:lnTo>
                    <a:pt x="617347" y="16287"/>
                  </a:lnTo>
                  <a:lnTo>
                    <a:pt x="654158" y="20343"/>
                  </a:lnTo>
                  <a:lnTo>
                    <a:pt x="692647" y="23174"/>
                  </a:lnTo>
                  <a:lnTo>
                    <a:pt x="732955" y="24929"/>
                  </a:lnTo>
                  <a:lnTo>
                    <a:pt x="775222" y="25758"/>
                  </a:lnTo>
                  <a:lnTo>
                    <a:pt x="819588" y="25811"/>
                  </a:lnTo>
                  <a:lnTo>
                    <a:pt x="866194" y="25239"/>
                  </a:lnTo>
                  <a:lnTo>
                    <a:pt x="915180" y="24190"/>
                  </a:lnTo>
                  <a:lnTo>
                    <a:pt x="966687" y="22815"/>
                  </a:lnTo>
                  <a:lnTo>
                    <a:pt x="1020856" y="21263"/>
                  </a:lnTo>
                  <a:lnTo>
                    <a:pt x="1077826" y="19685"/>
                  </a:lnTo>
                  <a:lnTo>
                    <a:pt x="1137738" y="18229"/>
                  </a:lnTo>
                  <a:lnTo>
                    <a:pt x="1200733" y="17047"/>
                  </a:lnTo>
                  <a:lnTo>
                    <a:pt x="1266952" y="16287"/>
                  </a:lnTo>
                  <a:lnTo>
                    <a:pt x="1332687" y="16044"/>
                  </a:lnTo>
                  <a:lnTo>
                    <a:pt x="1394459" y="16238"/>
                  </a:lnTo>
                  <a:lnTo>
                    <a:pt x="1452746" y="16761"/>
                  </a:lnTo>
                  <a:lnTo>
                    <a:pt x="1508026" y="17505"/>
                  </a:lnTo>
                  <a:lnTo>
                    <a:pt x="1560776" y="18361"/>
                  </a:lnTo>
                  <a:lnTo>
                    <a:pt x="1611475" y="19223"/>
                  </a:lnTo>
                  <a:lnTo>
                    <a:pt x="1660600" y="19980"/>
                  </a:lnTo>
                  <a:lnTo>
                    <a:pt x="1708629" y="20526"/>
                  </a:lnTo>
                  <a:lnTo>
                    <a:pt x="1756041" y="20751"/>
                  </a:lnTo>
                  <a:lnTo>
                    <a:pt x="1803312" y="20548"/>
                  </a:lnTo>
                  <a:lnTo>
                    <a:pt x="1850922" y="19809"/>
                  </a:lnTo>
                  <a:lnTo>
                    <a:pt x="1899348" y="18424"/>
                  </a:lnTo>
                  <a:lnTo>
                    <a:pt x="1949069" y="16287"/>
                  </a:lnTo>
                  <a:lnTo>
                    <a:pt x="2000622" y="14354"/>
                  </a:lnTo>
                  <a:lnTo>
                    <a:pt x="2053937" y="13514"/>
                  </a:lnTo>
                  <a:lnTo>
                    <a:pt x="2108575" y="13556"/>
                  </a:lnTo>
                  <a:lnTo>
                    <a:pt x="2164097" y="14271"/>
                  </a:lnTo>
                  <a:lnTo>
                    <a:pt x="2220064" y="15448"/>
                  </a:lnTo>
                  <a:lnTo>
                    <a:pt x="2276038" y="16877"/>
                  </a:lnTo>
                  <a:lnTo>
                    <a:pt x="2331580" y="18348"/>
                  </a:lnTo>
                  <a:lnTo>
                    <a:pt x="2386251" y="19652"/>
                  </a:lnTo>
                  <a:lnTo>
                    <a:pt x="2439612" y="20576"/>
                  </a:lnTo>
                  <a:lnTo>
                    <a:pt x="2491225" y="20912"/>
                  </a:lnTo>
                  <a:lnTo>
                    <a:pt x="2540651" y="20450"/>
                  </a:lnTo>
                  <a:lnTo>
                    <a:pt x="2587450" y="18978"/>
                  </a:lnTo>
                  <a:lnTo>
                    <a:pt x="2631185" y="16287"/>
                  </a:lnTo>
                  <a:lnTo>
                    <a:pt x="2679062" y="13326"/>
                  </a:lnTo>
                  <a:lnTo>
                    <a:pt x="2730906" y="11604"/>
                  </a:lnTo>
                  <a:lnTo>
                    <a:pt x="2785721" y="10912"/>
                  </a:lnTo>
                  <a:lnTo>
                    <a:pt x="2842509" y="11038"/>
                  </a:lnTo>
                  <a:lnTo>
                    <a:pt x="2900274" y="11773"/>
                  </a:lnTo>
                  <a:lnTo>
                    <a:pt x="2958020" y="12906"/>
                  </a:lnTo>
                  <a:lnTo>
                    <a:pt x="3014750" y="14227"/>
                  </a:lnTo>
                  <a:lnTo>
                    <a:pt x="3069467" y="15525"/>
                  </a:lnTo>
                  <a:lnTo>
                    <a:pt x="3121175" y="16591"/>
                  </a:lnTo>
                  <a:lnTo>
                    <a:pt x="3168878" y="17213"/>
                  </a:lnTo>
                  <a:lnTo>
                    <a:pt x="3211578" y="17182"/>
                  </a:lnTo>
                  <a:lnTo>
                    <a:pt x="3248279" y="16287"/>
                  </a:lnTo>
                  <a:lnTo>
                    <a:pt x="3247517" y="24796"/>
                  </a:lnTo>
                  <a:lnTo>
                    <a:pt x="3247898" y="28860"/>
                  </a:lnTo>
                  <a:lnTo>
                    <a:pt x="3248279" y="35337"/>
                  </a:lnTo>
                  <a:lnTo>
                    <a:pt x="3209251" y="36115"/>
                  </a:lnTo>
                  <a:lnTo>
                    <a:pt x="3164126" y="36344"/>
                  </a:lnTo>
                  <a:lnTo>
                    <a:pt x="3113964" y="36130"/>
                  </a:lnTo>
                  <a:lnTo>
                    <a:pt x="3059828" y="35582"/>
                  </a:lnTo>
                  <a:lnTo>
                    <a:pt x="3002780" y="34806"/>
                  </a:lnTo>
                  <a:lnTo>
                    <a:pt x="2943884" y="33911"/>
                  </a:lnTo>
                  <a:lnTo>
                    <a:pt x="2884201" y="33004"/>
                  </a:lnTo>
                  <a:lnTo>
                    <a:pt x="2824795" y="32192"/>
                  </a:lnTo>
                  <a:lnTo>
                    <a:pt x="2766726" y="31582"/>
                  </a:lnTo>
                  <a:lnTo>
                    <a:pt x="2711059" y="31283"/>
                  </a:lnTo>
                  <a:lnTo>
                    <a:pt x="2658855" y="31401"/>
                  </a:lnTo>
                  <a:lnTo>
                    <a:pt x="2611178" y="32045"/>
                  </a:lnTo>
                  <a:lnTo>
                    <a:pt x="2569088" y="33321"/>
                  </a:lnTo>
                  <a:lnTo>
                    <a:pt x="2533650" y="35337"/>
                  </a:lnTo>
                  <a:lnTo>
                    <a:pt x="2500334" y="37023"/>
                  </a:lnTo>
                  <a:lnTo>
                    <a:pt x="2424482" y="36758"/>
                  </a:lnTo>
                  <a:lnTo>
                    <a:pt x="2382135" y="35326"/>
                  </a:lnTo>
                  <a:lnTo>
                    <a:pt x="2336968" y="33375"/>
                  </a:lnTo>
                  <a:lnTo>
                    <a:pt x="2289074" y="31165"/>
                  </a:lnTo>
                  <a:lnTo>
                    <a:pt x="2238549" y="28955"/>
                  </a:lnTo>
                  <a:lnTo>
                    <a:pt x="2185487" y="27006"/>
                  </a:lnTo>
                  <a:lnTo>
                    <a:pt x="2129983" y="25578"/>
                  </a:lnTo>
                  <a:lnTo>
                    <a:pt x="2072132" y="24929"/>
                  </a:lnTo>
                  <a:lnTo>
                    <a:pt x="2012028" y="25321"/>
                  </a:lnTo>
                  <a:lnTo>
                    <a:pt x="1949766" y="27013"/>
                  </a:lnTo>
                  <a:lnTo>
                    <a:pt x="1885441" y="30265"/>
                  </a:lnTo>
                  <a:lnTo>
                    <a:pt x="1819148" y="35337"/>
                  </a:lnTo>
                  <a:lnTo>
                    <a:pt x="1751319" y="40941"/>
                  </a:lnTo>
                  <a:lnTo>
                    <a:pt x="1691716" y="44826"/>
                  </a:lnTo>
                  <a:lnTo>
                    <a:pt x="1638908" y="47204"/>
                  </a:lnTo>
                  <a:lnTo>
                    <a:pt x="1591462" y="48292"/>
                  </a:lnTo>
                  <a:lnTo>
                    <a:pt x="1547948" y="48302"/>
                  </a:lnTo>
                  <a:lnTo>
                    <a:pt x="1506933" y="47450"/>
                  </a:lnTo>
                  <a:lnTo>
                    <a:pt x="1466986" y="45949"/>
                  </a:lnTo>
                  <a:lnTo>
                    <a:pt x="1426674" y="44015"/>
                  </a:lnTo>
                  <a:lnTo>
                    <a:pt x="1384567" y="41861"/>
                  </a:lnTo>
                  <a:lnTo>
                    <a:pt x="1339231" y="39702"/>
                  </a:lnTo>
                  <a:lnTo>
                    <a:pt x="1289237" y="37752"/>
                  </a:lnTo>
                  <a:lnTo>
                    <a:pt x="1233151" y="36226"/>
                  </a:lnTo>
                  <a:lnTo>
                    <a:pt x="1169543" y="35337"/>
                  </a:lnTo>
                  <a:lnTo>
                    <a:pt x="1131054" y="35189"/>
                  </a:lnTo>
                  <a:lnTo>
                    <a:pt x="1092212" y="35286"/>
                  </a:lnTo>
                  <a:lnTo>
                    <a:pt x="1052907" y="35595"/>
                  </a:lnTo>
                  <a:lnTo>
                    <a:pt x="1013029" y="36082"/>
                  </a:lnTo>
                  <a:lnTo>
                    <a:pt x="972467" y="36715"/>
                  </a:lnTo>
                  <a:lnTo>
                    <a:pt x="931113" y="37461"/>
                  </a:lnTo>
                  <a:lnTo>
                    <a:pt x="888856" y="38287"/>
                  </a:lnTo>
                  <a:lnTo>
                    <a:pt x="845585" y="39159"/>
                  </a:lnTo>
                  <a:lnTo>
                    <a:pt x="801193" y="40044"/>
                  </a:lnTo>
                  <a:lnTo>
                    <a:pt x="755567" y="40910"/>
                  </a:lnTo>
                  <a:lnTo>
                    <a:pt x="708599" y="41723"/>
                  </a:lnTo>
                  <a:lnTo>
                    <a:pt x="660178" y="42451"/>
                  </a:lnTo>
                  <a:lnTo>
                    <a:pt x="610195" y="43060"/>
                  </a:lnTo>
                  <a:lnTo>
                    <a:pt x="558540" y="43516"/>
                  </a:lnTo>
                  <a:lnTo>
                    <a:pt x="505103" y="43788"/>
                  </a:lnTo>
                  <a:lnTo>
                    <a:pt x="449773" y="43842"/>
                  </a:lnTo>
                  <a:lnTo>
                    <a:pt x="392441" y="43645"/>
                  </a:lnTo>
                  <a:lnTo>
                    <a:pt x="332998" y="43164"/>
                  </a:lnTo>
                  <a:lnTo>
                    <a:pt x="271332" y="42365"/>
                  </a:lnTo>
                  <a:lnTo>
                    <a:pt x="207335" y="41216"/>
                  </a:lnTo>
                  <a:lnTo>
                    <a:pt x="140896" y="39684"/>
                  </a:lnTo>
                  <a:lnTo>
                    <a:pt x="71906" y="37735"/>
                  </a:lnTo>
                  <a:lnTo>
                    <a:pt x="253" y="35337"/>
                  </a:lnTo>
                  <a:lnTo>
                    <a:pt x="253" y="29241"/>
                  </a:lnTo>
                  <a:lnTo>
                    <a:pt x="0" y="23018"/>
                  </a:lnTo>
                  <a:lnTo>
                    <a:pt x="253" y="16287"/>
                  </a:lnTo>
                  <a:close/>
                </a:path>
              </a:pathLst>
            </a:custGeom>
            <a:ln w="38100">
              <a:solidFill>
                <a:srgbClr val="E9703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6823075" y="2551239"/>
            <a:ext cx="4496435" cy="2686685"/>
          </a:xfrm>
          <a:prstGeom prst="rect">
            <a:avLst/>
          </a:prstGeom>
        </p:spPr>
        <p:txBody>
          <a:bodyPr vert="horz" wrap="square" lIns="0" tIns="128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10"/>
              </a:spcBef>
            </a:pPr>
            <a:r>
              <a:rPr sz="1550" u="sng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Що</a:t>
            </a:r>
            <a:r>
              <a:rPr sz="1550" u="sng" spc="-5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1550" u="sng" spc="-1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можна</a:t>
            </a:r>
            <a:r>
              <a:rPr sz="1550" spc="-10" dirty="0">
                <a:latin typeface="Trebuchet MS"/>
                <a:cs typeface="Trebuchet MS"/>
              </a:rPr>
              <a:t>:</a:t>
            </a:r>
            <a:endParaRPr sz="15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915"/>
              </a:spcBef>
            </a:pPr>
            <a:r>
              <a:rPr sz="1550" dirty="0">
                <a:latin typeface="Trebuchet MS"/>
                <a:cs typeface="Trebuchet MS"/>
              </a:rPr>
              <a:t>+</a:t>
            </a:r>
            <a:r>
              <a:rPr sz="1550" spc="-110" dirty="0">
                <a:latin typeface="Trebuchet MS"/>
                <a:cs typeface="Trebuchet MS"/>
              </a:rPr>
              <a:t> </a:t>
            </a:r>
            <a:r>
              <a:rPr sz="1550" dirty="0">
                <a:latin typeface="Trebuchet MS"/>
                <a:cs typeface="Trebuchet MS"/>
              </a:rPr>
              <a:t>Послуги</a:t>
            </a:r>
            <a:r>
              <a:rPr sz="1550" spc="-95" dirty="0">
                <a:latin typeface="Trebuchet MS"/>
                <a:cs typeface="Trebuchet MS"/>
              </a:rPr>
              <a:t> </a:t>
            </a:r>
            <a:r>
              <a:rPr sz="1550" spc="-10" dirty="0">
                <a:latin typeface="Trebuchet MS"/>
                <a:cs typeface="Trebuchet MS"/>
              </a:rPr>
              <a:t>нерезидентам</a:t>
            </a:r>
            <a:endParaRPr sz="15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850"/>
              </a:spcBef>
            </a:pPr>
            <a:r>
              <a:rPr sz="1550" dirty="0">
                <a:latin typeface="Trebuchet MS"/>
                <a:cs typeface="Trebuchet MS"/>
              </a:rPr>
              <a:t>+</a:t>
            </a:r>
            <a:r>
              <a:rPr sz="1550" spc="-110" dirty="0">
                <a:latin typeface="Trebuchet MS"/>
                <a:cs typeface="Trebuchet MS"/>
              </a:rPr>
              <a:t> </a:t>
            </a:r>
            <a:r>
              <a:rPr sz="1550" dirty="0">
                <a:latin typeface="Trebuchet MS"/>
                <a:cs typeface="Trebuchet MS"/>
              </a:rPr>
              <a:t>Послуги</a:t>
            </a:r>
            <a:r>
              <a:rPr sz="1550" spc="-90" dirty="0">
                <a:latin typeface="Trebuchet MS"/>
                <a:cs typeface="Trebuchet MS"/>
              </a:rPr>
              <a:t> </a:t>
            </a:r>
            <a:r>
              <a:rPr sz="1550" dirty="0">
                <a:latin typeface="Trebuchet MS"/>
                <a:cs typeface="Trebuchet MS"/>
              </a:rPr>
              <a:t>платникам</a:t>
            </a:r>
            <a:r>
              <a:rPr sz="1550" spc="-5" dirty="0">
                <a:latin typeface="Trebuchet MS"/>
                <a:cs typeface="Trebuchet MS"/>
              </a:rPr>
              <a:t> </a:t>
            </a:r>
            <a:r>
              <a:rPr sz="1550" spc="-10" dirty="0">
                <a:latin typeface="Trebuchet MS"/>
                <a:cs typeface="Trebuchet MS"/>
              </a:rPr>
              <a:t>податку</a:t>
            </a:r>
            <a:r>
              <a:rPr sz="1550" spc="-200" dirty="0">
                <a:latin typeface="Trebuchet MS"/>
                <a:cs typeface="Trebuchet MS"/>
              </a:rPr>
              <a:t> </a:t>
            </a:r>
            <a:r>
              <a:rPr sz="1550" dirty="0">
                <a:latin typeface="Trebuchet MS"/>
                <a:cs typeface="Trebuchet MS"/>
              </a:rPr>
              <a:t>на</a:t>
            </a:r>
            <a:r>
              <a:rPr sz="1550" spc="-105" dirty="0">
                <a:latin typeface="Trebuchet MS"/>
                <a:cs typeface="Trebuchet MS"/>
              </a:rPr>
              <a:t> </a:t>
            </a:r>
            <a:r>
              <a:rPr sz="1550" spc="-10" dirty="0">
                <a:latin typeface="Trebuchet MS"/>
                <a:cs typeface="Trebuchet MS"/>
              </a:rPr>
              <a:t>прибуток</a:t>
            </a:r>
            <a:endParaRPr sz="15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sz="1550" dirty="0">
                <a:latin typeface="Trebuchet MS"/>
                <a:cs typeface="Trebuchet MS"/>
              </a:rPr>
              <a:t>+</a:t>
            </a:r>
            <a:r>
              <a:rPr sz="1550" spc="-35" dirty="0">
                <a:latin typeface="Trebuchet MS"/>
                <a:cs typeface="Trebuchet MS"/>
              </a:rPr>
              <a:t> </a:t>
            </a:r>
            <a:r>
              <a:rPr sz="1550" dirty="0">
                <a:latin typeface="Trebuchet MS"/>
                <a:cs typeface="Trebuchet MS"/>
              </a:rPr>
              <a:t>Продавати</a:t>
            </a:r>
            <a:r>
              <a:rPr sz="1550" spc="-110" dirty="0">
                <a:latin typeface="Trebuchet MS"/>
                <a:cs typeface="Trebuchet MS"/>
              </a:rPr>
              <a:t> </a:t>
            </a:r>
            <a:r>
              <a:rPr sz="1550" dirty="0">
                <a:latin typeface="Trebuchet MS"/>
                <a:cs typeface="Trebuchet MS"/>
              </a:rPr>
              <a:t>товари</a:t>
            </a:r>
            <a:r>
              <a:rPr sz="1550" spc="-110" dirty="0">
                <a:latin typeface="Trebuchet MS"/>
                <a:cs typeface="Trebuchet MS"/>
              </a:rPr>
              <a:t> </a:t>
            </a:r>
            <a:r>
              <a:rPr sz="1550" spc="-70" dirty="0">
                <a:latin typeface="Trebuchet MS"/>
                <a:cs typeface="Trebuchet MS"/>
              </a:rPr>
              <a:t>і</a:t>
            </a:r>
            <a:r>
              <a:rPr sz="1550" spc="-105" dirty="0">
                <a:latin typeface="Trebuchet MS"/>
                <a:cs typeface="Trebuchet MS"/>
              </a:rPr>
              <a:t> </a:t>
            </a:r>
            <a:r>
              <a:rPr sz="1550" spc="-10" dirty="0">
                <a:latin typeface="Trebuchet MS"/>
                <a:cs typeface="Trebuchet MS"/>
              </a:rPr>
              <a:t>послуги</a:t>
            </a:r>
            <a:r>
              <a:rPr sz="1550" spc="70" dirty="0">
                <a:latin typeface="Trebuchet MS"/>
                <a:cs typeface="Trebuchet MS"/>
              </a:rPr>
              <a:t> </a:t>
            </a:r>
            <a:r>
              <a:rPr sz="1550" spc="-35" dirty="0">
                <a:latin typeface="Trebuchet MS"/>
                <a:cs typeface="Trebuchet MS"/>
              </a:rPr>
              <a:t>будь-</a:t>
            </a:r>
            <a:r>
              <a:rPr sz="1550" spc="-20" dirty="0">
                <a:latin typeface="Trebuchet MS"/>
                <a:cs typeface="Trebuchet MS"/>
              </a:rPr>
              <a:t>кому</a:t>
            </a:r>
            <a:endParaRPr sz="1550">
              <a:latin typeface="Trebuchet MS"/>
              <a:cs typeface="Trebuchet MS"/>
            </a:endParaRPr>
          </a:p>
          <a:p>
            <a:pPr marL="298450" marR="5080" indent="-286385">
              <a:lnSpc>
                <a:spcPts val="1730"/>
              </a:lnSpc>
              <a:spcBef>
                <a:spcPts val="1085"/>
              </a:spcBef>
              <a:tabLst>
                <a:tab pos="298450" algn="l"/>
              </a:tabLst>
            </a:pPr>
            <a:r>
              <a:rPr sz="1550" spc="-50" dirty="0">
                <a:latin typeface="Calibri"/>
                <a:cs typeface="Calibri"/>
              </a:rPr>
              <a:t>-</a:t>
            </a:r>
            <a:r>
              <a:rPr sz="1550" dirty="0">
                <a:latin typeface="Calibri"/>
                <a:cs typeface="Calibri"/>
              </a:rPr>
              <a:t>	</a:t>
            </a:r>
            <a:r>
              <a:rPr sz="1550" dirty="0">
                <a:latin typeface="Trebuchet MS"/>
                <a:cs typeface="Trebuchet MS"/>
              </a:rPr>
              <a:t>Обмеження</a:t>
            </a:r>
            <a:r>
              <a:rPr sz="1550" spc="-10" dirty="0">
                <a:latin typeface="Trebuchet MS"/>
                <a:cs typeface="Trebuchet MS"/>
              </a:rPr>
              <a:t> </a:t>
            </a:r>
            <a:r>
              <a:rPr sz="1550" dirty="0">
                <a:latin typeface="Trebuchet MS"/>
                <a:cs typeface="Trebuchet MS"/>
              </a:rPr>
              <a:t>по</a:t>
            </a:r>
            <a:r>
              <a:rPr sz="1550" spc="-100" dirty="0">
                <a:latin typeface="Trebuchet MS"/>
                <a:cs typeface="Trebuchet MS"/>
              </a:rPr>
              <a:t> </a:t>
            </a:r>
            <a:r>
              <a:rPr sz="1550" dirty="0">
                <a:latin typeface="Trebuchet MS"/>
                <a:cs typeface="Trebuchet MS"/>
              </a:rPr>
              <a:t>найманим</a:t>
            </a:r>
            <a:r>
              <a:rPr sz="1550" spc="45" dirty="0">
                <a:latin typeface="Trebuchet MS"/>
                <a:cs typeface="Trebuchet MS"/>
              </a:rPr>
              <a:t> </a:t>
            </a:r>
            <a:r>
              <a:rPr sz="1550" dirty="0">
                <a:latin typeface="Trebuchet MS"/>
                <a:cs typeface="Trebuchet MS"/>
              </a:rPr>
              <a:t>працівникам</a:t>
            </a:r>
            <a:r>
              <a:rPr sz="1550" spc="90" dirty="0">
                <a:latin typeface="Trebuchet MS"/>
                <a:cs typeface="Trebuchet MS"/>
              </a:rPr>
              <a:t> </a:t>
            </a:r>
            <a:r>
              <a:rPr sz="1550" spc="-50" dirty="0">
                <a:latin typeface="Trebuchet MS"/>
                <a:cs typeface="Trebuchet MS"/>
              </a:rPr>
              <a:t>-</a:t>
            </a:r>
            <a:r>
              <a:rPr sz="1550" spc="-145" dirty="0">
                <a:latin typeface="Trebuchet MS"/>
                <a:cs typeface="Trebuchet MS"/>
              </a:rPr>
              <a:t> </a:t>
            </a:r>
            <a:r>
              <a:rPr sz="1550" dirty="0">
                <a:latin typeface="Trebuchet MS"/>
                <a:cs typeface="Trebuchet MS"/>
              </a:rPr>
              <a:t>до</a:t>
            </a:r>
            <a:r>
              <a:rPr sz="1550" spc="-100" dirty="0">
                <a:latin typeface="Trebuchet MS"/>
                <a:cs typeface="Trebuchet MS"/>
              </a:rPr>
              <a:t> </a:t>
            </a:r>
            <a:r>
              <a:rPr sz="1550" spc="-25" dirty="0">
                <a:latin typeface="Trebuchet MS"/>
                <a:cs typeface="Trebuchet MS"/>
              </a:rPr>
              <a:t>20 </a:t>
            </a:r>
            <a:r>
              <a:rPr sz="1550" spc="-20" dirty="0">
                <a:latin typeface="Trebuchet MS"/>
                <a:cs typeface="Trebuchet MS"/>
              </a:rPr>
              <a:t>осіб</a:t>
            </a:r>
            <a:endParaRPr sz="15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785"/>
              </a:spcBef>
            </a:pPr>
            <a:endParaRPr sz="15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550" spc="-55" dirty="0">
                <a:latin typeface="Trebuchet MS"/>
                <a:cs typeface="Trebuchet MS"/>
              </a:rPr>
              <a:t>Ліміт</a:t>
            </a:r>
            <a:r>
              <a:rPr sz="1550" spc="-100" dirty="0">
                <a:latin typeface="Trebuchet MS"/>
                <a:cs typeface="Trebuchet MS"/>
              </a:rPr>
              <a:t> </a:t>
            </a:r>
            <a:r>
              <a:rPr sz="1550" spc="-20" dirty="0">
                <a:latin typeface="Trebuchet MS"/>
                <a:cs typeface="Trebuchet MS"/>
              </a:rPr>
              <a:t>доходів</a:t>
            </a:r>
            <a:r>
              <a:rPr sz="1550" spc="-100" dirty="0">
                <a:latin typeface="Trebuchet MS"/>
                <a:cs typeface="Trebuchet MS"/>
              </a:rPr>
              <a:t> </a:t>
            </a:r>
            <a:r>
              <a:rPr sz="1550" spc="-50" dirty="0">
                <a:latin typeface="Trebuchet MS"/>
                <a:cs typeface="Trebuchet MS"/>
              </a:rPr>
              <a:t>-</a:t>
            </a:r>
            <a:r>
              <a:rPr sz="1550" spc="-150" dirty="0">
                <a:latin typeface="Trebuchet MS"/>
                <a:cs typeface="Trebuchet MS"/>
              </a:rPr>
              <a:t> </a:t>
            </a:r>
            <a:r>
              <a:rPr sz="1550" dirty="0">
                <a:latin typeface="Trebuchet MS"/>
                <a:cs typeface="Trebuchet MS"/>
              </a:rPr>
              <a:t>8</a:t>
            </a:r>
            <a:r>
              <a:rPr sz="1550" spc="-75" dirty="0">
                <a:latin typeface="Trebuchet MS"/>
                <a:cs typeface="Trebuchet MS"/>
              </a:rPr>
              <a:t> </a:t>
            </a:r>
            <a:r>
              <a:rPr sz="1550" dirty="0">
                <a:latin typeface="Trebuchet MS"/>
                <a:cs typeface="Trebuchet MS"/>
              </a:rPr>
              <a:t>285</a:t>
            </a:r>
            <a:r>
              <a:rPr sz="1550" spc="-70" dirty="0">
                <a:latin typeface="Trebuchet MS"/>
                <a:cs typeface="Trebuchet MS"/>
              </a:rPr>
              <a:t> </a:t>
            </a:r>
            <a:r>
              <a:rPr sz="1550" dirty="0">
                <a:latin typeface="Trebuchet MS"/>
                <a:cs typeface="Trebuchet MS"/>
              </a:rPr>
              <a:t>700 </a:t>
            </a:r>
            <a:r>
              <a:rPr sz="1550" spc="-20" dirty="0">
                <a:latin typeface="Trebuchet MS"/>
                <a:cs typeface="Trebuchet MS"/>
              </a:rPr>
              <a:t>грн</a:t>
            </a:r>
            <a:r>
              <a:rPr sz="1550" spc="-125" dirty="0">
                <a:latin typeface="Trebuchet MS"/>
                <a:cs typeface="Trebuchet MS"/>
              </a:rPr>
              <a:t> </a:t>
            </a:r>
            <a:r>
              <a:rPr sz="1550" dirty="0">
                <a:latin typeface="Trebuchet MS"/>
                <a:cs typeface="Trebuchet MS"/>
              </a:rPr>
              <a:t>станом</a:t>
            </a:r>
            <a:r>
              <a:rPr sz="1550" spc="-50" dirty="0">
                <a:latin typeface="Trebuchet MS"/>
                <a:cs typeface="Trebuchet MS"/>
              </a:rPr>
              <a:t> </a:t>
            </a:r>
            <a:r>
              <a:rPr sz="1550" dirty="0">
                <a:latin typeface="Trebuchet MS"/>
                <a:cs typeface="Trebuchet MS"/>
              </a:rPr>
              <a:t>на</a:t>
            </a:r>
            <a:r>
              <a:rPr sz="1550" spc="-50" dirty="0">
                <a:latin typeface="Trebuchet MS"/>
                <a:cs typeface="Trebuchet MS"/>
              </a:rPr>
              <a:t> </a:t>
            </a:r>
            <a:r>
              <a:rPr sz="1550" dirty="0">
                <a:latin typeface="Trebuchet MS"/>
                <a:cs typeface="Trebuchet MS"/>
              </a:rPr>
              <a:t>2024</a:t>
            </a:r>
            <a:r>
              <a:rPr sz="1550" spc="-75" dirty="0">
                <a:latin typeface="Trebuchet MS"/>
                <a:cs typeface="Trebuchet MS"/>
              </a:rPr>
              <a:t> </a:t>
            </a:r>
            <a:r>
              <a:rPr sz="1550" spc="-25" dirty="0">
                <a:latin typeface="Trebuchet MS"/>
                <a:cs typeface="Trebuchet MS"/>
              </a:rPr>
              <a:t>рік</a:t>
            </a:r>
            <a:endParaRPr sz="15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98925" y="1749333"/>
            <a:ext cx="4960866" cy="3498941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6724395" y="2336387"/>
            <a:ext cx="3286760" cy="86995"/>
            <a:chOff x="6724395" y="2336387"/>
            <a:chExt cx="3286760" cy="86995"/>
          </a:xfrm>
        </p:grpSpPr>
        <p:sp>
          <p:nvSpPr>
            <p:cNvPr id="4" name="object 4"/>
            <p:cNvSpPr/>
            <p:nvPr/>
          </p:nvSpPr>
          <p:spPr>
            <a:xfrm>
              <a:off x="6743699" y="2360475"/>
              <a:ext cx="3248660" cy="41275"/>
            </a:xfrm>
            <a:custGeom>
              <a:avLst/>
              <a:gdLst/>
              <a:ahLst/>
              <a:cxnLst/>
              <a:rect l="l" t="t" r="r" b="b"/>
              <a:pathLst>
                <a:path w="3248659" h="41275">
                  <a:moveTo>
                    <a:pt x="949775" y="28"/>
                  </a:moveTo>
                  <a:lnTo>
                    <a:pt x="908615" y="0"/>
                  </a:lnTo>
                  <a:lnTo>
                    <a:pt x="868792" y="772"/>
                  </a:lnTo>
                  <a:lnTo>
                    <a:pt x="828230" y="2192"/>
                  </a:lnTo>
                  <a:lnTo>
                    <a:pt x="681361" y="8787"/>
                  </a:lnTo>
                  <a:lnTo>
                    <a:pt x="556997" y="13502"/>
                  </a:lnTo>
                  <a:lnTo>
                    <a:pt x="408620" y="19688"/>
                  </a:lnTo>
                  <a:lnTo>
                    <a:pt x="365120" y="21166"/>
                  </a:lnTo>
                  <a:lnTo>
                    <a:pt x="322262" y="22155"/>
                  </a:lnTo>
                  <a:lnTo>
                    <a:pt x="278642" y="22539"/>
                  </a:lnTo>
                  <a:lnTo>
                    <a:pt x="232856" y="22199"/>
                  </a:lnTo>
                  <a:lnTo>
                    <a:pt x="183503" y="21018"/>
                  </a:lnTo>
                  <a:lnTo>
                    <a:pt x="129177" y="18878"/>
                  </a:lnTo>
                  <a:lnTo>
                    <a:pt x="68477" y="15661"/>
                  </a:lnTo>
                  <a:lnTo>
                    <a:pt x="0" y="11249"/>
                  </a:lnTo>
                  <a:lnTo>
                    <a:pt x="380" y="18488"/>
                  </a:lnTo>
                  <a:lnTo>
                    <a:pt x="889" y="21282"/>
                  </a:lnTo>
                  <a:lnTo>
                    <a:pt x="0" y="30299"/>
                  </a:lnTo>
                  <a:lnTo>
                    <a:pt x="45360" y="30022"/>
                  </a:lnTo>
                  <a:lnTo>
                    <a:pt x="90244" y="30127"/>
                  </a:lnTo>
                  <a:lnTo>
                    <a:pt x="135106" y="30523"/>
                  </a:lnTo>
                  <a:lnTo>
                    <a:pt x="274083" y="32535"/>
                  </a:lnTo>
                  <a:lnTo>
                    <a:pt x="374925" y="33650"/>
                  </a:lnTo>
                  <a:lnTo>
                    <a:pt x="429161" y="33864"/>
                  </a:lnTo>
                  <a:lnTo>
                    <a:pt x="486546" y="33728"/>
                  </a:lnTo>
                  <a:lnTo>
                    <a:pt x="547531" y="33149"/>
                  </a:lnTo>
                  <a:lnTo>
                    <a:pt x="612571" y="32037"/>
                  </a:lnTo>
                  <a:lnTo>
                    <a:pt x="750859" y="28722"/>
                  </a:lnTo>
                  <a:lnTo>
                    <a:pt x="813691" y="28037"/>
                  </a:lnTo>
                  <a:lnTo>
                    <a:pt x="871372" y="28072"/>
                  </a:lnTo>
                  <a:lnTo>
                    <a:pt x="924660" y="28657"/>
                  </a:lnTo>
                  <a:lnTo>
                    <a:pt x="974313" y="29619"/>
                  </a:lnTo>
                  <a:lnTo>
                    <a:pt x="1109052" y="33053"/>
                  </a:lnTo>
                  <a:lnTo>
                    <a:pt x="1151752" y="33808"/>
                  </a:lnTo>
                  <a:lnTo>
                    <a:pt x="1194611" y="34081"/>
                  </a:lnTo>
                  <a:lnTo>
                    <a:pt x="1238386" y="33702"/>
                  </a:lnTo>
                  <a:lnTo>
                    <a:pt x="1283837" y="32499"/>
                  </a:lnTo>
                  <a:lnTo>
                    <a:pt x="1386092" y="27577"/>
                  </a:lnTo>
                  <a:lnTo>
                    <a:pt x="1433891" y="25827"/>
                  </a:lnTo>
                  <a:lnTo>
                    <a:pt x="1477030" y="24906"/>
                  </a:lnTo>
                  <a:lnTo>
                    <a:pt x="1517422" y="24673"/>
                  </a:lnTo>
                  <a:lnTo>
                    <a:pt x="1556977" y="24983"/>
                  </a:lnTo>
                  <a:lnTo>
                    <a:pt x="1745064" y="28820"/>
                  </a:lnTo>
                  <a:lnTo>
                    <a:pt x="1809111" y="29715"/>
                  </a:lnTo>
                  <a:lnTo>
                    <a:pt x="1883791" y="30299"/>
                  </a:lnTo>
                  <a:lnTo>
                    <a:pt x="1946653" y="30200"/>
                  </a:lnTo>
                  <a:lnTo>
                    <a:pt x="2008365" y="29419"/>
                  </a:lnTo>
                  <a:lnTo>
                    <a:pt x="2068759" y="28132"/>
                  </a:lnTo>
                  <a:lnTo>
                    <a:pt x="2127670" y="26511"/>
                  </a:lnTo>
                  <a:lnTo>
                    <a:pt x="2293826" y="21393"/>
                  </a:lnTo>
                  <a:lnTo>
                    <a:pt x="2345130" y="20182"/>
                  </a:lnTo>
                  <a:lnTo>
                    <a:pt x="2394115" y="19509"/>
                  </a:lnTo>
                  <a:lnTo>
                    <a:pt x="2440615" y="19547"/>
                  </a:lnTo>
                  <a:lnTo>
                    <a:pt x="2484462" y="20471"/>
                  </a:lnTo>
                  <a:lnTo>
                    <a:pt x="2525490" y="22455"/>
                  </a:lnTo>
                  <a:lnTo>
                    <a:pt x="2563531" y="25673"/>
                  </a:lnTo>
                  <a:lnTo>
                    <a:pt x="2598420" y="30299"/>
                  </a:lnTo>
                  <a:lnTo>
                    <a:pt x="2637678" y="35217"/>
                  </a:lnTo>
                  <a:lnTo>
                    <a:pt x="2683041" y="38509"/>
                  </a:lnTo>
                  <a:lnTo>
                    <a:pt x="2733329" y="40397"/>
                  </a:lnTo>
                  <a:lnTo>
                    <a:pt x="2787366" y="41100"/>
                  </a:lnTo>
                  <a:lnTo>
                    <a:pt x="2843974" y="40836"/>
                  </a:lnTo>
                  <a:lnTo>
                    <a:pt x="2901974" y="39826"/>
                  </a:lnTo>
                  <a:lnTo>
                    <a:pt x="2960188" y="38289"/>
                  </a:lnTo>
                  <a:lnTo>
                    <a:pt x="3171637" y="31264"/>
                  </a:lnTo>
                  <a:lnTo>
                    <a:pt x="3213257" y="30387"/>
                  </a:lnTo>
                  <a:lnTo>
                    <a:pt x="3248025" y="30299"/>
                  </a:lnTo>
                  <a:lnTo>
                    <a:pt x="3248405" y="21155"/>
                  </a:lnTo>
                  <a:lnTo>
                    <a:pt x="3247771" y="15948"/>
                  </a:lnTo>
                  <a:lnTo>
                    <a:pt x="3248025" y="11249"/>
                  </a:lnTo>
                  <a:lnTo>
                    <a:pt x="3194449" y="16484"/>
                  </a:lnTo>
                  <a:lnTo>
                    <a:pt x="3139700" y="19729"/>
                  </a:lnTo>
                  <a:lnTo>
                    <a:pt x="3084174" y="21271"/>
                  </a:lnTo>
                  <a:lnTo>
                    <a:pt x="3028265" y="21397"/>
                  </a:lnTo>
                  <a:lnTo>
                    <a:pt x="2972369" y="20393"/>
                  </a:lnTo>
                  <a:lnTo>
                    <a:pt x="2916880" y="18546"/>
                  </a:lnTo>
                  <a:lnTo>
                    <a:pt x="2862193" y="16142"/>
                  </a:lnTo>
                  <a:lnTo>
                    <a:pt x="2706901" y="8455"/>
                  </a:lnTo>
                  <a:lnTo>
                    <a:pt x="2659376" y="6689"/>
                  </a:lnTo>
                  <a:lnTo>
                    <a:pt x="2614630" y="5799"/>
                  </a:lnTo>
                  <a:lnTo>
                    <a:pt x="2573057" y="6072"/>
                  </a:lnTo>
                  <a:lnTo>
                    <a:pt x="2535052" y="7793"/>
                  </a:lnTo>
                  <a:lnTo>
                    <a:pt x="2458042" y="15697"/>
                  </a:lnTo>
                  <a:lnTo>
                    <a:pt x="2409773" y="18217"/>
                  </a:lnTo>
                  <a:lnTo>
                    <a:pt x="2357332" y="19143"/>
                  </a:lnTo>
                  <a:lnTo>
                    <a:pt x="2301846" y="18813"/>
                  </a:lnTo>
                  <a:lnTo>
                    <a:pt x="2244445" y="17562"/>
                  </a:lnTo>
                  <a:lnTo>
                    <a:pt x="2186257" y="15726"/>
                  </a:lnTo>
                  <a:lnTo>
                    <a:pt x="2072033" y="11644"/>
                  </a:lnTo>
                  <a:lnTo>
                    <a:pt x="2018254" y="10070"/>
                  </a:lnTo>
                  <a:lnTo>
                    <a:pt x="1968201" y="9256"/>
                  </a:lnTo>
                  <a:lnTo>
                    <a:pt x="1923004" y="9537"/>
                  </a:lnTo>
                  <a:lnTo>
                    <a:pt x="1883791" y="11249"/>
                  </a:lnTo>
                  <a:lnTo>
                    <a:pt x="1850698" y="13415"/>
                  </a:lnTo>
                  <a:lnTo>
                    <a:pt x="1813107" y="15515"/>
                  </a:lnTo>
                  <a:lnTo>
                    <a:pt x="1771452" y="17481"/>
                  </a:lnTo>
                  <a:lnTo>
                    <a:pt x="1726167" y="19247"/>
                  </a:lnTo>
                  <a:lnTo>
                    <a:pt x="1677686" y="20746"/>
                  </a:lnTo>
                  <a:lnTo>
                    <a:pt x="1626446" y="21913"/>
                  </a:lnTo>
                  <a:lnTo>
                    <a:pt x="1572879" y="22679"/>
                  </a:lnTo>
                  <a:lnTo>
                    <a:pt x="1517420" y="22979"/>
                  </a:lnTo>
                  <a:lnTo>
                    <a:pt x="1460505" y="22746"/>
                  </a:lnTo>
                  <a:lnTo>
                    <a:pt x="1402568" y="21913"/>
                  </a:lnTo>
                  <a:lnTo>
                    <a:pt x="1344043" y="20413"/>
                  </a:lnTo>
                  <a:lnTo>
                    <a:pt x="1285365" y="18180"/>
                  </a:lnTo>
                  <a:lnTo>
                    <a:pt x="1226969" y="15148"/>
                  </a:lnTo>
                  <a:lnTo>
                    <a:pt x="1102028" y="6469"/>
                  </a:lnTo>
                  <a:lnTo>
                    <a:pt x="1044406" y="3108"/>
                  </a:lnTo>
                  <a:lnTo>
                    <a:pt x="994347" y="1013"/>
                  </a:lnTo>
                  <a:lnTo>
                    <a:pt x="949775" y="28"/>
                  </a:lnTo>
                  <a:close/>
                </a:path>
              </a:pathLst>
            </a:custGeom>
            <a:solidFill>
              <a:srgbClr val="E970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743445" y="2355437"/>
              <a:ext cx="3248660" cy="48895"/>
            </a:xfrm>
            <a:custGeom>
              <a:avLst/>
              <a:gdLst/>
              <a:ahLst/>
              <a:cxnLst/>
              <a:rect l="l" t="t" r="r" b="b"/>
              <a:pathLst>
                <a:path w="3248659" h="48894">
                  <a:moveTo>
                    <a:pt x="253" y="16287"/>
                  </a:moveTo>
                  <a:lnTo>
                    <a:pt x="59758" y="11068"/>
                  </a:lnTo>
                  <a:lnTo>
                    <a:pt x="118336" y="6886"/>
                  </a:lnTo>
                  <a:lnTo>
                    <a:pt x="175827" y="3714"/>
                  </a:lnTo>
                  <a:lnTo>
                    <a:pt x="232066" y="1527"/>
                  </a:lnTo>
                  <a:lnTo>
                    <a:pt x="286891" y="298"/>
                  </a:lnTo>
                  <a:lnTo>
                    <a:pt x="340137" y="0"/>
                  </a:lnTo>
                  <a:lnTo>
                    <a:pt x="391643" y="606"/>
                  </a:lnTo>
                  <a:lnTo>
                    <a:pt x="441245" y="2091"/>
                  </a:lnTo>
                  <a:lnTo>
                    <a:pt x="488779" y="4429"/>
                  </a:lnTo>
                  <a:lnTo>
                    <a:pt x="534083" y="7591"/>
                  </a:lnTo>
                  <a:lnTo>
                    <a:pt x="576993" y="11553"/>
                  </a:lnTo>
                  <a:lnTo>
                    <a:pt x="617347" y="16287"/>
                  </a:lnTo>
                  <a:lnTo>
                    <a:pt x="654158" y="20343"/>
                  </a:lnTo>
                  <a:lnTo>
                    <a:pt x="692647" y="23174"/>
                  </a:lnTo>
                  <a:lnTo>
                    <a:pt x="732955" y="24929"/>
                  </a:lnTo>
                  <a:lnTo>
                    <a:pt x="775222" y="25758"/>
                  </a:lnTo>
                  <a:lnTo>
                    <a:pt x="819588" y="25811"/>
                  </a:lnTo>
                  <a:lnTo>
                    <a:pt x="866194" y="25239"/>
                  </a:lnTo>
                  <a:lnTo>
                    <a:pt x="915180" y="24190"/>
                  </a:lnTo>
                  <a:lnTo>
                    <a:pt x="966687" y="22815"/>
                  </a:lnTo>
                  <a:lnTo>
                    <a:pt x="1020856" y="21263"/>
                  </a:lnTo>
                  <a:lnTo>
                    <a:pt x="1077826" y="19685"/>
                  </a:lnTo>
                  <a:lnTo>
                    <a:pt x="1137738" y="18229"/>
                  </a:lnTo>
                  <a:lnTo>
                    <a:pt x="1200733" y="17047"/>
                  </a:lnTo>
                  <a:lnTo>
                    <a:pt x="1266952" y="16287"/>
                  </a:lnTo>
                  <a:lnTo>
                    <a:pt x="1332687" y="16044"/>
                  </a:lnTo>
                  <a:lnTo>
                    <a:pt x="1394459" y="16238"/>
                  </a:lnTo>
                  <a:lnTo>
                    <a:pt x="1452746" y="16761"/>
                  </a:lnTo>
                  <a:lnTo>
                    <a:pt x="1508026" y="17505"/>
                  </a:lnTo>
                  <a:lnTo>
                    <a:pt x="1560776" y="18361"/>
                  </a:lnTo>
                  <a:lnTo>
                    <a:pt x="1611475" y="19223"/>
                  </a:lnTo>
                  <a:lnTo>
                    <a:pt x="1660600" y="19980"/>
                  </a:lnTo>
                  <a:lnTo>
                    <a:pt x="1708629" y="20526"/>
                  </a:lnTo>
                  <a:lnTo>
                    <a:pt x="1756041" y="20751"/>
                  </a:lnTo>
                  <a:lnTo>
                    <a:pt x="1803312" y="20548"/>
                  </a:lnTo>
                  <a:lnTo>
                    <a:pt x="1850922" y="19809"/>
                  </a:lnTo>
                  <a:lnTo>
                    <a:pt x="1899348" y="18424"/>
                  </a:lnTo>
                  <a:lnTo>
                    <a:pt x="1949069" y="16287"/>
                  </a:lnTo>
                  <a:lnTo>
                    <a:pt x="2000622" y="14354"/>
                  </a:lnTo>
                  <a:lnTo>
                    <a:pt x="2053937" y="13514"/>
                  </a:lnTo>
                  <a:lnTo>
                    <a:pt x="2108575" y="13556"/>
                  </a:lnTo>
                  <a:lnTo>
                    <a:pt x="2164097" y="14271"/>
                  </a:lnTo>
                  <a:lnTo>
                    <a:pt x="2220064" y="15448"/>
                  </a:lnTo>
                  <a:lnTo>
                    <a:pt x="2276038" y="16877"/>
                  </a:lnTo>
                  <a:lnTo>
                    <a:pt x="2331580" y="18348"/>
                  </a:lnTo>
                  <a:lnTo>
                    <a:pt x="2386251" y="19652"/>
                  </a:lnTo>
                  <a:lnTo>
                    <a:pt x="2439612" y="20576"/>
                  </a:lnTo>
                  <a:lnTo>
                    <a:pt x="2491225" y="20912"/>
                  </a:lnTo>
                  <a:lnTo>
                    <a:pt x="2540651" y="20450"/>
                  </a:lnTo>
                  <a:lnTo>
                    <a:pt x="2587450" y="18978"/>
                  </a:lnTo>
                  <a:lnTo>
                    <a:pt x="2631185" y="16287"/>
                  </a:lnTo>
                  <a:lnTo>
                    <a:pt x="2679062" y="13326"/>
                  </a:lnTo>
                  <a:lnTo>
                    <a:pt x="2730906" y="11604"/>
                  </a:lnTo>
                  <a:lnTo>
                    <a:pt x="2785721" y="10912"/>
                  </a:lnTo>
                  <a:lnTo>
                    <a:pt x="2842509" y="11038"/>
                  </a:lnTo>
                  <a:lnTo>
                    <a:pt x="2900274" y="11773"/>
                  </a:lnTo>
                  <a:lnTo>
                    <a:pt x="2958020" y="12906"/>
                  </a:lnTo>
                  <a:lnTo>
                    <a:pt x="3014750" y="14227"/>
                  </a:lnTo>
                  <a:lnTo>
                    <a:pt x="3069467" y="15525"/>
                  </a:lnTo>
                  <a:lnTo>
                    <a:pt x="3121175" y="16591"/>
                  </a:lnTo>
                  <a:lnTo>
                    <a:pt x="3168878" y="17213"/>
                  </a:lnTo>
                  <a:lnTo>
                    <a:pt x="3211578" y="17182"/>
                  </a:lnTo>
                  <a:lnTo>
                    <a:pt x="3248279" y="16287"/>
                  </a:lnTo>
                  <a:lnTo>
                    <a:pt x="3247517" y="24796"/>
                  </a:lnTo>
                  <a:lnTo>
                    <a:pt x="3247898" y="28860"/>
                  </a:lnTo>
                  <a:lnTo>
                    <a:pt x="3248279" y="35337"/>
                  </a:lnTo>
                  <a:lnTo>
                    <a:pt x="3209251" y="36115"/>
                  </a:lnTo>
                  <a:lnTo>
                    <a:pt x="3164126" y="36344"/>
                  </a:lnTo>
                  <a:lnTo>
                    <a:pt x="3113964" y="36130"/>
                  </a:lnTo>
                  <a:lnTo>
                    <a:pt x="3059828" y="35582"/>
                  </a:lnTo>
                  <a:lnTo>
                    <a:pt x="3002780" y="34806"/>
                  </a:lnTo>
                  <a:lnTo>
                    <a:pt x="2943884" y="33911"/>
                  </a:lnTo>
                  <a:lnTo>
                    <a:pt x="2884201" y="33004"/>
                  </a:lnTo>
                  <a:lnTo>
                    <a:pt x="2824795" y="32192"/>
                  </a:lnTo>
                  <a:lnTo>
                    <a:pt x="2766726" y="31582"/>
                  </a:lnTo>
                  <a:lnTo>
                    <a:pt x="2711059" y="31283"/>
                  </a:lnTo>
                  <a:lnTo>
                    <a:pt x="2658855" y="31401"/>
                  </a:lnTo>
                  <a:lnTo>
                    <a:pt x="2611178" y="32045"/>
                  </a:lnTo>
                  <a:lnTo>
                    <a:pt x="2569088" y="33321"/>
                  </a:lnTo>
                  <a:lnTo>
                    <a:pt x="2533650" y="35337"/>
                  </a:lnTo>
                  <a:lnTo>
                    <a:pt x="2500334" y="37023"/>
                  </a:lnTo>
                  <a:lnTo>
                    <a:pt x="2424482" y="36758"/>
                  </a:lnTo>
                  <a:lnTo>
                    <a:pt x="2382135" y="35326"/>
                  </a:lnTo>
                  <a:lnTo>
                    <a:pt x="2336968" y="33375"/>
                  </a:lnTo>
                  <a:lnTo>
                    <a:pt x="2289074" y="31165"/>
                  </a:lnTo>
                  <a:lnTo>
                    <a:pt x="2238549" y="28955"/>
                  </a:lnTo>
                  <a:lnTo>
                    <a:pt x="2185487" y="27006"/>
                  </a:lnTo>
                  <a:lnTo>
                    <a:pt x="2129983" y="25578"/>
                  </a:lnTo>
                  <a:lnTo>
                    <a:pt x="2072132" y="24929"/>
                  </a:lnTo>
                  <a:lnTo>
                    <a:pt x="2012028" y="25321"/>
                  </a:lnTo>
                  <a:lnTo>
                    <a:pt x="1949766" y="27013"/>
                  </a:lnTo>
                  <a:lnTo>
                    <a:pt x="1885441" y="30265"/>
                  </a:lnTo>
                  <a:lnTo>
                    <a:pt x="1819148" y="35337"/>
                  </a:lnTo>
                  <a:lnTo>
                    <a:pt x="1751319" y="40941"/>
                  </a:lnTo>
                  <a:lnTo>
                    <a:pt x="1691716" y="44826"/>
                  </a:lnTo>
                  <a:lnTo>
                    <a:pt x="1638908" y="47204"/>
                  </a:lnTo>
                  <a:lnTo>
                    <a:pt x="1591462" y="48292"/>
                  </a:lnTo>
                  <a:lnTo>
                    <a:pt x="1547948" y="48302"/>
                  </a:lnTo>
                  <a:lnTo>
                    <a:pt x="1506933" y="47450"/>
                  </a:lnTo>
                  <a:lnTo>
                    <a:pt x="1466986" y="45949"/>
                  </a:lnTo>
                  <a:lnTo>
                    <a:pt x="1426674" y="44015"/>
                  </a:lnTo>
                  <a:lnTo>
                    <a:pt x="1384567" y="41861"/>
                  </a:lnTo>
                  <a:lnTo>
                    <a:pt x="1339231" y="39702"/>
                  </a:lnTo>
                  <a:lnTo>
                    <a:pt x="1289237" y="37752"/>
                  </a:lnTo>
                  <a:lnTo>
                    <a:pt x="1233151" y="36226"/>
                  </a:lnTo>
                  <a:lnTo>
                    <a:pt x="1169543" y="35337"/>
                  </a:lnTo>
                  <a:lnTo>
                    <a:pt x="1131054" y="35189"/>
                  </a:lnTo>
                  <a:lnTo>
                    <a:pt x="1092212" y="35286"/>
                  </a:lnTo>
                  <a:lnTo>
                    <a:pt x="1052907" y="35595"/>
                  </a:lnTo>
                  <a:lnTo>
                    <a:pt x="1013029" y="36082"/>
                  </a:lnTo>
                  <a:lnTo>
                    <a:pt x="972467" y="36715"/>
                  </a:lnTo>
                  <a:lnTo>
                    <a:pt x="931113" y="37461"/>
                  </a:lnTo>
                  <a:lnTo>
                    <a:pt x="888856" y="38287"/>
                  </a:lnTo>
                  <a:lnTo>
                    <a:pt x="845585" y="39159"/>
                  </a:lnTo>
                  <a:lnTo>
                    <a:pt x="801193" y="40044"/>
                  </a:lnTo>
                  <a:lnTo>
                    <a:pt x="755567" y="40910"/>
                  </a:lnTo>
                  <a:lnTo>
                    <a:pt x="708599" y="41723"/>
                  </a:lnTo>
                  <a:lnTo>
                    <a:pt x="660178" y="42451"/>
                  </a:lnTo>
                  <a:lnTo>
                    <a:pt x="610195" y="43060"/>
                  </a:lnTo>
                  <a:lnTo>
                    <a:pt x="558540" y="43516"/>
                  </a:lnTo>
                  <a:lnTo>
                    <a:pt x="505103" y="43788"/>
                  </a:lnTo>
                  <a:lnTo>
                    <a:pt x="449773" y="43842"/>
                  </a:lnTo>
                  <a:lnTo>
                    <a:pt x="392441" y="43645"/>
                  </a:lnTo>
                  <a:lnTo>
                    <a:pt x="332998" y="43164"/>
                  </a:lnTo>
                  <a:lnTo>
                    <a:pt x="271332" y="42365"/>
                  </a:lnTo>
                  <a:lnTo>
                    <a:pt x="207335" y="41216"/>
                  </a:lnTo>
                  <a:lnTo>
                    <a:pt x="140896" y="39684"/>
                  </a:lnTo>
                  <a:lnTo>
                    <a:pt x="71906" y="37735"/>
                  </a:lnTo>
                  <a:lnTo>
                    <a:pt x="253" y="35337"/>
                  </a:lnTo>
                  <a:lnTo>
                    <a:pt x="253" y="29241"/>
                  </a:lnTo>
                  <a:lnTo>
                    <a:pt x="0" y="23018"/>
                  </a:lnTo>
                  <a:lnTo>
                    <a:pt x="253" y="16287"/>
                  </a:lnTo>
                  <a:close/>
                </a:path>
              </a:pathLst>
            </a:custGeom>
            <a:ln w="38100">
              <a:solidFill>
                <a:srgbClr val="E9703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6823075" y="2663507"/>
            <a:ext cx="4592955" cy="3257550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12700" marR="41910">
              <a:lnSpc>
                <a:spcPct val="90300"/>
              </a:lnSpc>
              <a:spcBef>
                <a:spcPts val="290"/>
              </a:spcBef>
            </a:pPr>
            <a:r>
              <a:rPr sz="1400" u="sng" spc="-3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Для</a:t>
            </a:r>
            <a:r>
              <a:rPr sz="1400" u="sng" spc="-10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1400" u="sng" spc="-3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кого</a:t>
            </a:r>
            <a:r>
              <a:rPr sz="1400" u="sng" spc="-10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1400" u="sng" spc="-3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підходить:</a:t>
            </a:r>
            <a:r>
              <a:rPr sz="1400" spc="-160" dirty="0">
                <a:latin typeface="Trebuchet MS"/>
                <a:cs typeface="Trebuchet MS"/>
              </a:rPr>
              <a:t> </a:t>
            </a:r>
            <a:r>
              <a:rPr sz="1400" spc="-110" dirty="0">
                <a:latin typeface="Trebuchet MS"/>
                <a:cs typeface="Trebuchet MS"/>
              </a:rPr>
              <a:t>IT-</a:t>
            </a:r>
            <a:r>
              <a:rPr sz="1400" spc="-10" dirty="0">
                <a:latin typeface="Trebuchet MS"/>
                <a:cs typeface="Trebuchet MS"/>
              </a:rPr>
              <a:t>компанії,</a:t>
            </a:r>
            <a:r>
              <a:rPr sz="1400" spc="-180" dirty="0">
                <a:latin typeface="Trebuchet MS"/>
                <a:cs typeface="Trebuchet MS"/>
              </a:rPr>
              <a:t> </a:t>
            </a:r>
            <a:r>
              <a:rPr sz="1400" spc="-45" dirty="0">
                <a:latin typeface="Trebuchet MS"/>
                <a:cs typeface="Trebuchet MS"/>
              </a:rPr>
              <a:t>які</a:t>
            </a:r>
            <a:r>
              <a:rPr sz="1400" spc="-105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надають</a:t>
            </a:r>
            <a:r>
              <a:rPr sz="1400" spc="-170" dirty="0">
                <a:latin typeface="Trebuchet MS"/>
                <a:cs typeface="Trebuchet MS"/>
              </a:rPr>
              <a:t> </a:t>
            </a:r>
            <a:r>
              <a:rPr sz="1400" spc="-10" dirty="0">
                <a:latin typeface="Trebuchet MS"/>
                <a:cs typeface="Trebuchet MS"/>
              </a:rPr>
              <a:t>послуги нерезидентам,</a:t>
            </a:r>
            <a:r>
              <a:rPr sz="1400" spc="-170" dirty="0">
                <a:latin typeface="Trebuchet MS"/>
                <a:cs typeface="Trebuchet MS"/>
              </a:rPr>
              <a:t> </a:t>
            </a:r>
            <a:r>
              <a:rPr sz="1400" spc="-30" dirty="0">
                <a:latin typeface="Trebuchet MS"/>
                <a:cs typeface="Trebuchet MS"/>
              </a:rPr>
              <a:t>маркетологи,</a:t>
            </a:r>
            <a:r>
              <a:rPr sz="1400" spc="-170" dirty="0">
                <a:latin typeface="Trebuchet MS"/>
                <a:cs typeface="Trebuchet MS"/>
              </a:rPr>
              <a:t> </a:t>
            </a:r>
            <a:r>
              <a:rPr sz="1400" spc="-45" dirty="0">
                <a:latin typeface="Trebuchet MS"/>
                <a:cs typeface="Trebuchet MS"/>
              </a:rPr>
              <a:t>які</a:t>
            </a:r>
            <a:r>
              <a:rPr sz="1400" spc="-85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працюють</a:t>
            </a:r>
            <a:r>
              <a:rPr sz="1400" spc="-160" dirty="0">
                <a:latin typeface="Trebuchet MS"/>
                <a:cs typeface="Trebuchet MS"/>
              </a:rPr>
              <a:t> </a:t>
            </a:r>
            <a:r>
              <a:rPr sz="1400" spc="50" dirty="0">
                <a:latin typeface="Trebuchet MS"/>
                <a:cs typeface="Trebuchet MS"/>
              </a:rPr>
              <a:t>з</a:t>
            </a:r>
            <a:r>
              <a:rPr sz="1400" spc="-155" dirty="0">
                <a:latin typeface="Trebuchet MS"/>
                <a:cs typeface="Trebuchet MS"/>
              </a:rPr>
              <a:t> </a:t>
            </a:r>
            <a:r>
              <a:rPr sz="1400" spc="-10" dirty="0">
                <a:latin typeface="Trebuchet MS"/>
                <a:cs typeface="Trebuchet MS"/>
              </a:rPr>
              <a:t>великим бізнесом,</a:t>
            </a:r>
            <a:r>
              <a:rPr sz="1400" spc="-180" dirty="0">
                <a:latin typeface="Trebuchet MS"/>
                <a:cs typeface="Trebuchet MS"/>
              </a:rPr>
              <a:t> </a:t>
            </a:r>
            <a:r>
              <a:rPr sz="1400" spc="-10" dirty="0">
                <a:latin typeface="Trebuchet MS"/>
                <a:cs typeface="Trebuchet MS"/>
              </a:rPr>
              <a:t>фрілансери</a:t>
            </a:r>
            <a:r>
              <a:rPr sz="1400" spc="-130" dirty="0">
                <a:latin typeface="Trebuchet MS"/>
                <a:cs typeface="Trebuchet MS"/>
              </a:rPr>
              <a:t> </a:t>
            </a:r>
            <a:r>
              <a:rPr sz="1400" spc="-45" dirty="0">
                <a:latin typeface="Trebuchet MS"/>
                <a:cs typeface="Trebuchet MS"/>
              </a:rPr>
              <a:t>які</a:t>
            </a:r>
            <a:r>
              <a:rPr sz="1400" spc="-95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працюють</a:t>
            </a:r>
            <a:r>
              <a:rPr sz="1400" spc="-170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на</a:t>
            </a:r>
            <a:r>
              <a:rPr sz="1400" spc="-155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закордонних</a:t>
            </a:r>
            <a:r>
              <a:rPr sz="1400" spc="-170" dirty="0">
                <a:latin typeface="Trebuchet MS"/>
                <a:cs typeface="Trebuchet MS"/>
              </a:rPr>
              <a:t> </a:t>
            </a:r>
            <a:r>
              <a:rPr sz="1400" spc="-50" dirty="0">
                <a:latin typeface="Trebuchet MS"/>
                <a:cs typeface="Trebuchet MS"/>
              </a:rPr>
              <a:t>і </a:t>
            </a:r>
            <a:r>
              <a:rPr sz="1400" spc="-20" dirty="0">
                <a:latin typeface="Trebuchet MS"/>
                <a:cs typeface="Trebuchet MS"/>
              </a:rPr>
              <a:t>внутрішніх</a:t>
            </a:r>
            <a:r>
              <a:rPr sz="1400" spc="-190" dirty="0">
                <a:latin typeface="Trebuchet MS"/>
                <a:cs typeface="Trebuchet MS"/>
              </a:rPr>
              <a:t> </a:t>
            </a:r>
            <a:r>
              <a:rPr sz="1400" spc="-20" dirty="0">
                <a:latin typeface="Trebuchet MS"/>
                <a:cs typeface="Trebuchet MS"/>
              </a:rPr>
              <a:t>біржах</a:t>
            </a:r>
            <a:r>
              <a:rPr sz="1400" spc="-185" dirty="0">
                <a:latin typeface="Trebuchet MS"/>
                <a:cs typeface="Trebuchet MS"/>
              </a:rPr>
              <a:t> </a:t>
            </a:r>
            <a:r>
              <a:rPr sz="1400" spc="-30" dirty="0">
                <a:latin typeface="Trebuchet MS"/>
                <a:cs typeface="Trebuchet MS"/>
              </a:rPr>
              <a:t>для</a:t>
            </a:r>
            <a:r>
              <a:rPr sz="1400" spc="-70" dirty="0">
                <a:latin typeface="Trebuchet MS"/>
                <a:cs typeface="Trebuchet MS"/>
              </a:rPr>
              <a:t> </a:t>
            </a:r>
            <a:r>
              <a:rPr sz="1400" spc="-20" dirty="0">
                <a:latin typeface="Trebuchet MS"/>
                <a:cs typeface="Trebuchet MS"/>
              </a:rPr>
              <a:t>юр.осіб,</a:t>
            </a:r>
            <a:r>
              <a:rPr sz="1400" spc="-190" dirty="0">
                <a:latin typeface="Trebuchet MS"/>
                <a:cs typeface="Trebuchet MS"/>
              </a:rPr>
              <a:t> </a:t>
            </a:r>
            <a:r>
              <a:rPr sz="1400" spc="-10" dirty="0">
                <a:latin typeface="Trebuchet MS"/>
                <a:cs typeface="Trebuchet MS"/>
              </a:rPr>
              <a:t>рекламні</a:t>
            </a:r>
            <a:r>
              <a:rPr sz="1400" spc="-105" dirty="0">
                <a:latin typeface="Trebuchet MS"/>
                <a:cs typeface="Trebuchet MS"/>
              </a:rPr>
              <a:t> </a:t>
            </a:r>
            <a:r>
              <a:rPr sz="1400" spc="-40" dirty="0">
                <a:latin typeface="Trebuchet MS"/>
                <a:cs typeface="Trebuchet MS"/>
              </a:rPr>
              <a:t>агенції,</a:t>
            </a:r>
            <a:r>
              <a:rPr sz="1400" spc="-185" dirty="0">
                <a:latin typeface="Trebuchet MS"/>
                <a:cs typeface="Trebuchet MS"/>
              </a:rPr>
              <a:t> </a:t>
            </a:r>
            <a:r>
              <a:rPr sz="1400" spc="-20" dirty="0">
                <a:latin typeface="Trebuchet MS"/>
                <a:cs typeface="Trebuchet MS"/>
              </a:rPr>
              <a:t>агенти</a:t>
            </a:r>
            <a:r>
              <a:rPr sz="1400" spc="-235" dirty="0">
                <a:latin typeface="Trebuchet MS"/>
                <a:cs typeface="Trebuchet MS"/>
              </a:rPr>
              <a:t> </a:t>
            </a:r>
            <a:r>
              <a:rPr sz="1400" spc="-50" dirty="0">
                <a:latin typeface="Trebuchet MS"/>
                <a:cs typeface="Trebuchet MS"/>
              </a:rPr>
              <a:t>і </a:t>
            </a:r>
            <a:r>
              <a:rPr sz="1400" dirty="0">
                <a:latin typeface="Trebuchet MS"/>
                <a:cs typeface="Trebuchet MS"/>
              </a:rPr>
              <a:t>посередники</a:t>
            </a:r>
            <a:r>
              <a:rPr sz="1400" spc="-100" dirty="0">
                <a:latin typeface="Trebuchet MS"/>
                <a:cs typeface="Trebuchet MS"/>
              </a:rPr>
              <a:t> </a:t>
            </a:r>
            <a:r>
              <a:rPr sz="1400" spc="-30" dirty="0">
                <a:latin typeface="Trebuchet MS"/>
                <a:cs typeface="Trebuchet MS"/>
              </a:rPr>
              <a:t>(дропшипінг),</a:t>
            </a:r>
            <a:r>
              <a:rPr sz="1400" spc="-145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юристи</a:t>
            </a:r>
            <a:r>
              <a:rPr sz="1400" spc="-195" dirty="0">
                <a:latin typeface="Trebuchet MS"/>
                <a:cs typeface="Trebuchet MS"/>
              </a:rPr>
              <a:t> </a:t>
            </a:r>
            <a:r>
              <a:rPr sz="1400" spc="-60" dirty="0">
                <a:latin typeface="Trebuchet MS"/>
                <a:cs typeface="Trebuchet MS"/>
              </a:rPr>
              <a:t>і</a:t>
            </a:r>
            <a:r>
              <a:rPr sz="1400" spc="-55" dirty="0">
                <a:latin typeface="Trebuchet MS"/>
                <a:cs typeface="Trebuchet MS"/>
              </a:rPr>
              <a:t> </a:t>
            </a:r>
            <a:r>
              <a:rPr sz="1400" spc="-35" dirty="0">
                <a:latin typeface="Trebuchet MS"/>
                <a:cs typeface="Trebuchet MS"/>
              </a:rPr>
              <a:t>бухгалтери</a:t>
            </a:r>
            <a:r>
              <a:rPr sz="1400" spc="-95" dirty="0">
                <a:latin typeface="Trebuchet MS"/>
                <a:cs typeface="Trebuchet MS"/>
              </a:rPr>
              <a:t> </a:t>
            </a:r>
            <a:r>
              <a:rPr sz="1400" spc="-25" dirty="0">
                <a:latin typeface="Trebuchet MS"/>
                <a:cs typeface="Trebuchet MS"/>
              </a:rPr>
              <a:t>(бо </a:t>
            </a:r>
            <a:r>
              <a:rPr sz="1400" spc="-10" dirty="0">
                <a:latin typeface="Trebuchet MS"/>
                <a:cs typeface="Trebuchet MS"/>
              </a:rPr>
              <a:t>послуги</a:t>
            </a:r>
            <a:r>
              <a:rPr sz="1400" spc="-150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надаються</a:t>
            </a:r>
            <a:r>
              <a:rPr sz="1400" spc="-114" dirty="0">
                <a:latin typeface="Trebuchet MS"/>
                <a:cs typeface="Trebuchet MS"/>
              </a:rPr>
              <a:t> </a:t>
            </a:r>
            <a:r>
              <a:rPr sz="1400" spc="-40" dirty="0">
                <a:latin typeface="Trebuchet MS"/>
                <a:cs typeface="Trebuchet MS"/>
              </a:rPr>
              <a:t>бізнесу,</a:t>
            </a:r>
            <a:r>
              <a:rPr sz="1400" spc="-190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а</a:t>
            </a:r>
            <a:r>
              <a:rPr sz="1400" spc="-165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не</a:t>
            </a:r>
            <a:r>
              <a:rPr sz="1400" spc="-155" dirty="0">
                <a:latin typeface="Trebuchet MS"/>
                <a:cs typeface="Trebuchet MS"/>
              </a:rPr>
              <a:t> </a:t>
            </a:r>
            <a:r>
              <a:rPr sz="1400" spc="-40" dirty="0">
                <a:latin typeface="Trebuchet MS"/>
                <a:cs typeface="Trebuchet MS"/>
              </a:rPr>
              <a:t>тільки</a:t>
            </a:r>
            <a:r>
              <a:rPr sz="1400" spc="-110" dirty="0">
                <a:latin typeface="Trebuchet MS"/>
                <a:cs typeface="Trebuchet MS"/>
              </a:rPr>
              <a:t> </a:t>
            </a:r>
            <a:r>
              <a:rPr sz="1400" spc="-10" dirty="0">
                <a:latin typeface="Trebuchet MS"/>
                <a:cs typeface="Trebuchet MS"/>
              </a:rPr>
              <a:t>юр.особам)</a:t>
            </a:r>
            <a:endParaRPr sz="14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4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0"/>
              </a:spcBef>
            </a:pPr>
            <a:endParaRPr sz="1400">
              <a:latin typeface="Trebuchet MS"/>
              <a:cs typeface="Trebuchet MS"/>
            </a:endParaRPr>
          </a:p>
          <a:p>
            <a:pPr marL="12700">
              <a:lnSpc>
                <a:spcPts val="1590"/>
              </a:lnSpc>
            </a:pPr>
            <a:r>
              <a:rPr sz="1400" spc="-10" dirty="0">
                <a:latin typeface="Trebuchet MS"/>
                <a:cs typeface="Trebuchet MS"/>
              </a:rPr>
              <a:t>Звіт</a:t>
            </a:r>
            <a:r>
              <a:rPr sz="1400" spc="-110" dirty="0">
                <a:latin typeface="Trebuchet MS"/>
                <a:cs typeface="Trebuchet MS"/>
              </a:rPr>
              <a:t> </a:t>
            </a:r>
            <a:r>
              <a:rPr sz="1400" spc="-40" dirty="0">
                <a:latin typeface="Trebuchet MS"/>
                <a:cs typeface="Trebuchet MS"/>
              </a:rPr>
              <a:t>-</a:t>
            </a:r>
            <a:r>
              <a:rPr sz="1400" spc="-185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щоквартально</a:t>
            </a:r>
            <a:r>
              <a:rPr sz="1400" spc="-185" dirty="0">
                <a:latin typeface="Trebuchet MS"/>
                <a:cs typeface="Trebuchet MS"/>
              </a:rPr>
              <a:t> </a:t>
            </a:r>
            <a:r>
              <a:rPr sz="1400" spc="-20" dirty="0">
                <a:latin typeface="Trebuchet MS"/>
                <a:cs typeface="Trebuchet MS"/>
              </a:rPr>
              <a:t>(40</a:t>
            </a:r>
            <a:r>
              <a:rPr sz="1400" spc="-155" dirty="0">
                <a:latin typeface="Trebuchet MS"/>
                <a:cs typeface="Trebuchet MS"/>
              </a:rPr>
              <a:t> </a:t>
            </a:r>
            <a:r>
              <a:rPr sz="1400" spc="-10" dirty="0">
                <a:latin typeface="Trebuchet MS"/>
                <a:cs typeface="Trebuchet MS"/>
              </a:rPr>
              <a:t>календарних</a:t>
            </a:r>
            <a:r>
              <a:rPr sz="1400" spc="-175" dirty="0">
                <a:latin typeface="Trebuchet MS"/>
                <a:cs typeface="Trebuchet MS"/>
              </a:rPr>
              <a:t> </a:t>
            </a:r>
            <a:r>
              <a:rPr sz="1400" spc="-10" dirty="0">
                <a:latin typeface="Trebuchet MS"/>
                <a:cs typeface="Trebuchet MS"/>
              </a:rPr>
              <a:t>днів</a:t>
            </a:r>
            <a:r>
              <a:rPr sz="1400" spc="-114" dirty="0">
                <a:latin typeface="Trebuchet MS"/>
                <a:cs typeface="Trebuchet MS"/>
              </a:rPr>
              <a:t> </a:t>
            </a:r>
            <a:r>
              <a:rPr sz="1400" spc="-10" dirty="0">
                <a:latin typeface="Trebuchet MS"/>
                <a:cs typeface="Trebuchet MS"/>
              </a:rPr>
              <a:t>після</a:t>
            </a:r>
            <a:endParaRPr sz="1400">
              <a:latin typeface="Trebuchet MS"/>
              <a:cs typeface="Trebuchet MS"/>
            </a:endParaRPr>
          </a:p>
          <a:p>
            <a:pPr marL="12700">
              <a:lnSpc>
                <a:spcPts val="1590"/>
              </a:lnSpc>
            </a:pPr>
            <a:r>
              <a:rPr sz="1400" dirty="0">
                <a:latin typeface="Trebuchet MS"/>
                <a:cs typeface="Trebuchet MS"/>
              </a:rPr>
              <a:t>закінчення</a:t>
            </a:r>
            <a:r>
              <a:rPr sz="1400" spc="-125" dirty="0">
                <a:latin typeface="Trebuchet MS"/>
                <a:cs typeface="Trebuchet MS"/>
              </a:rPr>
              <a:t> </a:t>
            </a:r>
            <a:r>
              <a:rPr sz="1400" spc="-10" dirty="0">
                <a:latin typeface="Trebuchet MS"/>
                <a:cs typeface="Trebuchet MS"/>
              </a:rPr>
              <a:t>кварталу</a:t>
            </a:r>
            <a:r>
              <a:rPr sz="1400" spc="-95" dirty="0">
                <a:latin typeface="Trebuchet MS"/>
                <a:cs typeface="Trebuchet MS"/>
              </a:rPr>
              <a:t> </a:t>
            </a:r>
            <a:r>
              <a:rPr sz="1400" spc="-40" dirty="0">
                <a:latin typeface="Trebuchet MS"/>
                <a:cs typeface="Trebuchet MS"/>
              </a:rPr>
              <a:t>-</a:t>
            </a:r>
            <a:r>
              <a:rPr sz="1400" spc="-204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до</a:t>
            </a:r>
            <a:r>
              <a:rPr sz="1400" spc="-195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10</a:t>
            </a:r>
            <a:r>
              <a:rPr sz="1400" spc="-170" dirty="0">
                <a:latin typeface="Trebuchet MS"/>
                <a:cs typeface="Trebuchet MS"/>
              </a:rPr>
              <a:t> </a:t>
            </a:r>
            <a:r>
              <a:rPr sz="1400" spc="-10" dirty="0">
                <a:latin typeface="Trebuchet MS"/>
                <a:cs typeface="Trebuchet MS"/>
              </a:rPr>
              <a:t>травня,</a:t>
            </a:r>
            <a:r>
              <a:rPr sz="1400" spc="-190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до</a:t>
            </a:r>
            <a:r>
              <a:rPr sz="1400" spc="-195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10</a:t>
            </a:r>
            <a:r>
              <a:rPr sz="1400" spc="-170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серпня</a:t>
            </a:r>
            <a:r>
              <a:rPr sz="1400" spc="-114" dirty="0">
                <a:latin typeface="Trebuchet MS"/>
                <a:cs typeface="Trebuchet MS"/>
              </a:rPr>
              <a:t> </a:t>
            </a:r>
            <a:r>
              <a:rPr sz="1400" spc="-60" dirty="0">
                <a:latin typeface="Trebuchet MS"/>
                <a:cs typeface="Trebuchet MS"/>
              </a:rPr>
              <a:t>і</a:t>
            </a:r>
            <a:r>
              <a:rPr sz="1400" spc="-165" dirty="0">
                <a:latin typeface="Trebuchet MS"/>
                <a:cs typeface="Trebuchet MS"/>
              </a:rPr>
              <a:t> </a:t>
            </a:r>
            <a:r>
              <a:rPr sz="1400" spc="-10" dirty="0">
                <a:latin typeface="Trebuchet MS"/>
                <a:cs typeface="Trebuchet MS"/>
              </a:rPr>
              <a:t>т.д.)</a:t>
            </a:r>
            <a:endParaRPr sz="14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4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50"/>
              </a:spcBef>
            </a:pPr>
            <a:endParaRPr sz="1400">
              <a:latin typeface="Trebuchet MS"/>
              <a:cs typeface="Trebuchet MS"/>
            </a:endParaRPr>
          </a:p>
          <a:p>
            <a:pPr marL="12700" marR="5080">
              <a:lnSpc>
                <a:spcPct val="90900"/>
              </a:lnSpc>
            </a:pPr>
            <a:r>
              <a:rPr sz="1400" b="1" dirty="0">
                <a:latin typeface="Trebuchet MS"/>
                <a:cs typeface="Trebuchet MS"/>
              </a:rPr>
              <a:t>Податки</a:t>
            </a:r>
            <a:r>
              <a:rPr sz="1400" b="1" spc="-195" dirty="0">
                <a:latin typeface="Trebuchet MS"/>
                <a:cs typeface="Trebuchet MS"/>
              </a:rPr>
              <a:t> </a:t>
            </a:r>
            <a:r>
              <a:rPr sz="1400" spc="-40" dirty="0">
                <a:latin typeface="Trebuchet MS"/>
                <a:cs typeface="Trebuchet MS"/>
              </a:rPr>
              <a:t>-</a:t>
            </a:r>
            <a:r>
              <a:rPr sz="1400" spc="-110" dirty="0">
                <a:latin typeface="Trebuchet MS"/>
                <a:cs typeface="Trebuchet MS"/>
              </a:rPr>
              <a:t> </a:t>
            </a:r>
            <a:r>
              <a:rPr sz="1400" u="sng" spc="17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5%</a:t>
            </a:r>
            <a:r>
              <a:rPr sz="1400" u="sng" spc="-14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1400" u="sng" spc="-1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від</a:t>
            </a:r>
            <a:r>
              <a:rPr sz="1400" u="sng" spc="-15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1400" u="sng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суми</a:t>
            </a:r>
            <a:r>
              <a:rPr sz="1400" u="sng" spc="-15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1400" u="sng" spc="-5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доходу</a:t>
            </a:r>
            <a:r>
              <a:rPr sz="1400" spc="-50" dirty="0">
                <a:latin typeface="Trebuchet MS"/>
                <a:cs typeface="Trebuchet MS"/>
              </a:rPr>
              <a:t>,</a:t>
            </a:r>
            <a:r>
              <a:rPr sz="1400" spc="-195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сплачується</a:t>
            </a:r>
            <a:r>
              <a:rPr sz="1400" spc="-120" dirty="0">
                <a:latin typeface="Trebuchet MS"/>
                <a:cs typeface="Trebuchet MS"/>
              </a:rPr>
              <a:t> </a:t>
            </a:r>
            <a:r>
              <a:rPr sz="1400" spc="-25" dirty="0">
                <a:latin typeface="Trebuchet MS"/>
                <a:cs typeface="Trebuchet MS"/>
              </a:rPr>
              <a:t>протягом</a:t>
            </a:r>
            <a:r>
              <a:rPr sz="1400" spc="-125" dirty="0">
                <a:latin typeface="Trebuchet MS"/>
                <a:cs typeface="Trebuchet MS"/>
              </a:rPr>
              <a:t> </a:t>
            </a:r>
            <a:r>
              <a:rPr sz="1400" spc="-25" dirty="0">
                <a:latin typeface="Trebuchet MS"/>
                <a:cs typeface="Trebuchet MS"/>
              </a:rPr>
              <a:t>10 </a:t>
            </a:r>
            <a:r>
              <a:rPr sz="1400" spc="-30" dirty="0">
                <a:latin typeface="Trebuchet MS"/>
                <a:cs typeface="Trebuchet MS"/>
              </a:rPr>
              <a:t>календ.</a:t>
            </a:r>
            <a:r>
              <a:rPr sz="1400" spc="-175" dirty="0">
                <a:latin typeface="Trebuchet MS"/>
                <a:cs typeface="Trebuchet MS"/>
              </a:rPr>
              <a:t> </a:t>
            </a:r>
            <a:r>
              <a:rPr sz="1400" spc="-10" dirty="0">
                <a:latin typeface="Trebuchet MS"/>
                <a:cs typeface="Trebuchet MS"/>
              </a:rPr>
              <a:t>днів</a:t>
            </a:r>
            <a:r>
              <a:rPr sz="1400" spc="-105" dirty="0">
                <a:latin typeface="Trebuchet MS"/>
                <a:cs typeface="Trebuchet MS"/>
              </a:rPr>
              <a:t> </a:t>
            </a:r>
            <a:r>
              <a:rPr sz="1400" spc="-10" dirty="0">
                <a:latin typeface="Trebuchet MS"/>
                <a:cs typeface="Trebuchet MS"/>
              </a:rPr>
              <a:t>після</a:t>
            </a:r>
            <a:r>
              <a:rPr sz="1400" spc="-90" dirty="0">
                <a:latin typeface="Trebuchet MS"/>
                <a:cs typeface="Trebuchet MS"/>
              </a:rPr>
              <a:t> </a:t>
            </a:r>
            <a:r>
              <a:rPr sz="1400" spc="-25" dirty="0">
                <a:latin typeface="Trebuchet MS"/>
                <a:cs typeface="Trebuchet MS"/>
              </a:rPr>
              <a:t>кінцевого</a:t>
            </a:r>
            <a:r>
              <a:rPr sz="1400" spc="-180" dirty="0">
                <a:latin typeface="Trebuchet MS"/>
                <a:cs typeface="Trebuchet MS"/>
              </a:rPr>
              <a:t> </a:t>
            </a:r>
            <a:r>
              <a:rPr sz="1400" spc="-20" dirty="0">
                <a:latin typeface="Trebuchet MS"/>
                <a:cs typeface="Trebuchet MS"/>
              </a:rPr>
              <a:t>строку</a:t>
            </a:r>
            <a:r>
              <a:rPr sz="1400" spc="-95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подання</a:t>
            </a:r>
            <a:r>
              <a:rPr sz="1400" spc="-190" dirty="0">
                <a:latin typeface="Trebuchet MS"/>
                <a:cs typeface="Trebuchet MS"/>
              </a:rPr>
              <a:t> </a:t>
            </a:r>
            <a:r>
              <a:rPr sz="1400" spc="-10" dirty="0">
                <a:latin typeface="Trebuchet MS"/>
                <a:cs typeface="Trebuchet MS"/>
              </a:rPr>
              <a:t>звітності </a:t>
            </a:r>
            <a:r>
              <a:rPr sz="1400" spc="-35" dirty="0">
                <a:latin typeface="Trebuchet MS"/>
                <a:cs typeface="Trebuchet MS"/>
              </a:rPr>
              <a:t>(тобто</a:t>
            </a:r>
            <a:r>
              <a:rPr sz="1400" spc="-204" dirty="0">
                <a:latin typeface="Trebuchet MS"/>
                <a:cs typeface="Trebuchet MS"/>
              </a:rPr>
              <a:t> </a:t>
            </a:r>
            <a:r>
              <a:rPr sz="1400" spc="-10" dirty="0">
                <a:latin typeface="Trebuchet MS"/>
                <a:cs typeface="Trebuchet MS"/>
              </a:rPr>
              <a:t>протягом</a:t>
            </a:r>
            <a:r>
              <a:rPr sz="1400" spc="-120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50</a:t>
            </a:r>
            <a:r>
              <a:rPr sz="1400" spc="-170" dirty="0">
                <a:latin typeface="Trebuchet MS"/>
                <a:cs typeface="Trebuchet MS"/>
              </a:rPr>
              <a:t> </a:t>
            </a:r>
            <a:r>
              <a:rPr sz="1400" spc="-10" dirty="0">
                <a:latin typeface="Trebuchet MS"/>
                <a:cs typeface="Trebuchet MS"/>
              </a:rPr>
              <a:t>днів</a:t>
            </a:r>
            <a:r>
              <a:rPr sz="1400" spc="-130" dirty="0">
                <a:latin typeface="Trebuchet MS"/>
                <a:cs typeface="Trebuchet MS"/>
              </a:rPr>
              <a:t> </a:t>
            </a:r>
            <a:r>
              <a:rPr sz="1400" spc="-10" dirty="0">
                <a:latin typeface="Trebuchet MS"/>
                <a:cs typeface="Trebuchet MS"/>
              </a:rPr>
              <a:t>після</a:t>
            </a:r>
            <a:r>
              <a:rPr sz="1400" spc="-120" dirty="0">
                <a:latin typeface="Trebuchet MS"/>
                <a:cs typeface="Trebuchet MS"/>
              </a:rPr>
              <a:t> </a:t>
            </a:r>
            <a:r>
              <a:rPr sz="1400" spc="-10" dirty="0">
                <a:latin typeface="Trebuchet MS"/>
                <a:cs typeface="Trebuchet MS"/>
              </a:rPr>
              <a:t>закінчення</a:t>
            </a:r>
            <a:r>
              <a:rPr sz="1400" spc="-204" dirty="0">
                <a:latin typeface="Trebuchet MS"/>
                <a:cs typeface="Trebuchet MS"/>
              </a:rPr>
              <a:t> </a:t>
            </a:r>
            <a:r>
              <a:rPr sz="1400" spc="-20" dirty="0">
                <a:latin typeface="Trebuchet MS"/>
                <a:cs typeface="Trebuchet MS"/>
              </a:rPr>
              <a:t>кварталу</a:t>
            </a:r>
            <a:r>
              <a:rPr sz="1400" spc="-140" dirty="0">
                <a:latin typeface="Trebuchet MS"/>
                <a:cs typeface="Trebuchet MS"/>
              </a:rPr>
              <a:t> </a:t>
            </a:r>
            <a:r>
              <a:rPr sz="1400" spc="-40" dirty="0">
                <a:latin typeface="Trebuchet MS"/>
                <a:cs typeface="Trebuchet MS"/>
              </a:rPr>
              <a:t>-</a:t>
            </a:r>
            <a:r>
              <a:rPr sz="1400" spc="-200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до</a:t>
            </a:r>
            <a:r>
              <a:rPr sz="1400" spc="-200" dirty="0">
                <a:latin typeface="Trebuchet MS"/>
                <a:cs typeface="Trebuchet MS"/>
              </a:rPr>
              <a:t> </a:t>
            </a:r>
            <a:r>
              <a:rPr sz="1400" spc="-25" dirty="0">
                <a:latin typeface="Trebuchet MS"/>
                <a:cs typeface="Trebuchet MS"/>
              </a:rPr>
              <a:t>19 </a:t>
            </a:r>
            <a:r>
              <a:rPr sz="1400" spc="-10" dirty="0">
                <a:latin typeface="Trebuchet MS"/>
                <a:cs typeface="Trebuchet MS"/>
              </a:rPr>
              <a:t>травня,</a:t>
            </a:r>
            <a:r>
              <a:rPr sz="1400" spc="-200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до</a:t>
            </a:r>
            <a:r>
              <a:rPr sz="1400" spc="-200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19</a:t>
            </a:r>
            <a:r>
              <a:rPr sz="1400" spc="-170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серпня,</a:t>
            </a:r>
            <a:r>
              <a:rPr sz="1400" spc="-195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до</a:t>
            </a:r>
            <a:r>
              <a:rPr sz="1400" spc="-204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19</a:t>
            </a:r>
            <a:r>
              <a:rPr sz="1400" spc="-170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листопада</a:t>
            </a:r>
            <a:r>
              <a:rPr sz="1400" spc="-170" dirty="0">
                <a:latin typeface="Trebuchet MS"/>
                <a:cs typeface="Trebuchet MS"/>
              </a:rPr>
              <a:t> </a:t>
            </a:r>
            <a:r>
              <a:rPr sz="1400" spc="-60" dirty="0">
                <a:latin typeface="Trebuchet MS"/>
                <a:cs typeface="Trebuchet MS"/>
              </a:rPr>
              <a:t>і</a:t>
            </a:r>
            <a:r>
              <a:rPr sz="1400" spc="-120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до</a:t>
            </a:r>
            <a:r>
              <a:rPr sz="1400" spc="-120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19</a:t>
            </a:r>
            <a:r>
              <a:rPr sz="1400" spc="-170" dirty="0">
                <a:latin typeface="Trebuchet MS"/>
                <a:cs typeface="Trebuchet MS"/>
              </a:rPr>
              <a:t> </a:t>
            </a:r>
            <a:r>
              <a:rPr sz="1400" spc="-10" dirty="0">
                <a:latin typeface="Trebuchet MS"/>
                <a:cs typeface="Trebuchet MS"/>
              </a:rPr>
              <a:t>лютого)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96469" rIns="0" bIns="0" rtlCol="0">
            <a:spAutoFit/>
          </a:bodyPr>
          <a:lstStyle/>
          <a:p>
            <a:pPr marL="206375">
              <a:lnSpc>
                <a:spcPct val="100000"/>
              </a:lnSpc>
              <a:spcBef>
                <a:spcPts val="105"/>
              </a:spcBef>
            </a:pPr>
            <a:r>
              <a:rPr spc="-175" dirty="0">
                <a:latin typeface="Trebuchet MS"/>
                <a:cs typeface="Trebuchet MS"/>
              </a:rPr>
              <a:t>3</a:t>
            </a:r>
            <a:r>
              <a:rPr spc="-365" dirty="0">
                <a:latin typeface="Trebuchet MS"/>
                <a:cs typeface="Trebuchet MS"/>
              </a:rPr>
              <a:t> </a:t>
            </a:r>
            <a:r>
              <a:rPr spc="-220" dirty="0">
                <a:latin typeface="Trebuchet MS"/>
                <a:cs typeface="Trebuchet MS"/>
              </a:rPr>
              <a:t>група</a:t>
            </a:r>
            <a:r>
              <a:rPr spc="-320" dirty="0">
                <a:latin typeface="Trebuchet MS"/>
                <a:cs typeface="Trebuchet MS"/>
              </a:rPr>
              <a:t> </a:t>
            </a:r>
            <a:r>
              <a:rPr spc="-185" dirty="0">
                <a:latin typeface="Trebuchet MS"/>
                <a:cs typeface="Trebuchet MS"/>
              </a:rPr>
              <a:t>платників</a:t>
            </a:r>
            <a:r>
              <a:rPr spc="-385" dirty="0">
                <a:latin typeface="Trebuchet MS"/>
                <a:cs typeface="Trebuchet MS"/>
              </a:rPr>
              <a:t> </a:t>
            </a:r>
            <a:r>
              <a:rPr spc="80" dirty="0">
                <a:latin typeface="Trebuchet MS"/>
                <a:cs typeface="Trebuchet MS"/>
              </a:rPr>
              <a:t>ЄП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832725" y="1651698"/>
            <a:ext cx="2581275" cy="448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750" spc="-229" dirty="0">
                <a:latin typeface="Times New Roman"/>
                <a:cs typeface="Times New Roman"/>
              </a:rPr>
              <a:t>ПОДАТКИ,</a:t>
            </a:r>
            <a:r>
              <a:rPr sz="2750" spc="40" dirty="0">
                <a:latin typeface="Times New Roman"/>
                <a:cs typeface="Times New Roman"/>
              </a:rPr>
              <a:t> </a:t>
            </a:r>
            <a:r>
              <a:rPr sz="2750" spc="-114" dirty="0">
                <a:latin typeface="Times New Roman"/>
                <a:cs typeface="Times New Roman"/>
              </a:rPr>
              <a:t>ЗВІТИ</a:t>
            </a:r>
            <a:endParaRPr sz="27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-2"/>
            <a:ext cx="12192000" cy="6858000"/>
            <a:chOff x="0" y="-2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-2"/>
              <a:ext cx="9667874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24450" y="0"/>
              <a:ext cx="7067550" cy="685800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3175" algn="ctr">
              <a:lnSpc>
                <a:spcPts val="4110"/>
              </a:lnSpc>
              <a:spcBef>
                <a:spcPts val="105"/>
              </a:spcBef>
            </a:pPr>
            <a:r>
              <a:rPr spc="-10" dirty="0"/>
              <a:t>Заява</a:t>
            </a:r>
          </a:p>
          <a:p>
            <a:pPr algn="ctr">
              <a:lnSpc>
                <a:spcPts val="4110"/>
              </a:lnSpc>
            </a:pPr>
            <a:r>
              <a:rPr dirty="0"/>
              <a:t>для</a:t>
            </a:r>
            <a:r>
              <a:rPr spc="-20" dirty="0"/>
              <a:t> </a:t>
            </a:r>
            <a:r>
              <a:rPr dirty="0"/>
              <a:t>реєстрації</a:t>
            </a:r>
            <a:r>
              <a:rPr spc="-114" dirty="0"/>
              <a:t> </a:t>
            </a:r>
            <a:r>
              <a:rPr spc="-25" dirty="0"/>
              <a:t>ФОП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997570" y="1328737"/>
            <a:ext cx="3789045" cy="5149850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355600" marR="273685" indent="-343535">
              <a:lnSpc>
                <a:spcPts val="1730"/>
              </a:lnSpc>
              <a:spcBef>
                <a:spcPts val="290"/>
              </a:spcBef>
              <a:tabLst>
                <a:tab pos="355600" algn="l"/>
              </a:tabLst>
            </a:pPr>
            <a:r>
              <a:rPr sz="1550" spc="-25" dirty="0">
                <a:latin typeface="Trebuchet MS"/>
                <a:cs typeface="Trebuchet MS"/>
              </a:rPr>
              <a:t>1)</a:t>
            </a:r>
            <a:r>
              <a:rPr sz="1550" dirty="0">
                <a:latin typeface="Trebuchet MS"/>
                <a:cs typeface="Trebuchet MS"/>
              </a:rPr>
              <a:t>	Найлегше</a:t>
            </a:r>
            <a:r>
              <a:rPr sz="1550" spc="10" dirty="0">
                <a:latin typeface="Trebuchet MS"/>
                <a:cs typeface="Trebuchet MS"/>
              </a:rPr>
              <a:t> </a:t>
            </a:r>
            <a:r>
              <a:rPr sz="1550" spc="-50" dirty="0">
                <a:latin typeface="Trebuchet MS"/>
                <a:cs typeface="Trebuchet MS"/>
              </a:rPr>
              <a:t>-</a:t>
            </a:r>
            <a:r>
              <a:rPr sz="1550" spc="-85" dirty="0">
                <a:latin typeface="Trebuchet MS"/>
                <a:cs typeface="Trebuchet MS"/>
              </a:rPr>
              <a:t> </a:t>
            </a:r>
            <a:r>
              <a:rPr sz="1550" dirty="0">
                <a:latin typeface="Trebuchet MS"/>
                <a:cs typeface="Trebuchet MS"/>
              </a:rPr>
              <a:t>Реєстрація</a:t>
            </a:r>
            <a:r>
              <a:rPr sz="1550" spc="-40" dirty="0">
                <a:latin typeface="Trebuchet MS"/>
                <a:cs typeface="Trebuchet MS"/>
              </a:rPr>
              <a:t> </a:t>
            </a:r>
            <a:r>
              <a:rPr sz="1550" spc="55" dirty="0">
                <a:latin typeface="Trebuchet MS"/>
                <a:cs typeface="Trebuchet MS"/>
              </a:rPr>
              <a:t>ФОП</a:t>
            </a:r>
            <a:r>
              <a:rPr sz="1550" spc="40" dirty="0">
                <a:latin typeface="Trebuchet MS"/>
                <a:cs typeface="Trebuchet MS"/>
              </a:rPr>
              <a:t> </a:t>
            </a:r>
            <a:r>
              <a:rPr sz="1550" spc="-20" dirty="0">
                <a:latin typeface="Trebuchet MS"/>
                <a:cs typeface="Trebuchet MS"/>
              </a:rPr>
              <a:t>через </a:t>
            </a:r>
            <a:r>
              <a:rPr sz="1550" spc="-10" dirty="0">
                <a:latin typeface="Trebuchet MS"/>
                <a:cs typeface="Trebuchet MS"/>
              </a:rPr>
              <a:t>портал</a:t>
            </a:r>
            <a:r>
              <a:rPr sz="1550" spc="-140" dirty="0">
                <a:latin typeface="Trebuchet MS"/>
                <a:cs typeface="Trebuchet MS"/>
              </a:rPr>
              <a:t> </a:t>
            </a:r>
            <a:r>
              <a:rPr sz="1550" spc="-40" dirty="0">
                <a:latin typeface="Trebuchet MS"/>
                <a:cs typeface="Trebuchet MS"/>
              </a:rPr>
              <a:t>Дія</a:t>
            </a:r>
            <a:r>
              <a:rPr sz="1550" spc="10" dirty="0">
                <a:latin typeface="Trebuchet MS"/>
                <a:cs typeface="Trebuchet MS"/>
              </a:rPr>
              <a:t> </a:t>
            </a:r>
            <a:r>
              <a:rPr sz="1550" spc="-50" dirty="0">
                <a:latin typeface="Trebuchet MS"/>
                <a:cs typeface="Trebuchet MS"/>
              </a:rPr>
              <a:t>-</a:t>
            </a:r>
            <a:r>
              <a:rPr sz="1550" spc="-135" dirty="0">
                <a:latin typeface="Trebuchet MS"/>
                <a:cs typeface="Trebuchet MS"/>
              </a:rPr>
              <a:t> </a:t>
            </a:r>
            <a:r>
              <a:rPr sz="1550" u="sng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Trebuchet MS"/>
                <a:cs typeface="Trebuchet MS"/>
                <a:hlinkClick r:id="rId4"/>
              </a:rPr>
              <a:t>покрокова</a:t>
            </a:r>
            <a:r>
              <a:rPr sz="1550" u="sng" spc="-140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Trebuchet MS"/>
                <a:cs typeface="Trebuchet MS"/>
                <a:hlinkClick r:id="rId4"/>
              </a:rPr>
              <a:t> </a:t>
            </a:r>
            <a:r>
              <a:rPr sz="1550" u="sng" spc="-20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Trebuchet MS"/>
                <a:cs typeface="Trebuchet MS"/>
                <a:hlinkClick r:id="rId4"/>
              </a:rPr>
              <a:t>відео</a:t>
            </a:r>
            <a:r>
              <a:rPr sz="1550" spc="-20" dirty="0">
                <a:solidFill>
                  <a:srgbClr val="467885"/>
                </a:solidFill>
                <a:latin typeface="Trebuchet MS"/>
                <a:cs typeface="Trebuchet MS"/>
              </a:rPr>
              <a:t> </a:t>
            </a:r>
            <a:r>
              <a:rPr sz="1550" u="sng" spc="-10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Trebuchet MS"/>
                <a:cs typeface="Trebuchet MS"/>
                <a:hlinkClick r:id="rId4"/>
              </a:rPr>
              <a:t>інструкція</a:t>
            </a:r>
            <a:endParaRPr sz="15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880"/>
              </a:spcBef>
            </a:pPr>
            <a:r>
              <a:rPr sz="1550" spc="-35" dirty="0">
                <a:latin typeface="Trebuchet MS"/>
                <a:cs typeface="Trebuchet MS"/>
              </a:rPr>
              <a:t>Тривалість</a:t>
            </a:r>
            <a:r>
              <a:rPr sz="1550" spc="-15" dirty="0">
                <a:latin typeface="Trebuchet MS"/>
                <a:cs typeface="Trebuchet MS"/>
              </a:rPr>
              <a:t> </a:t>
            </a:r>
            <a:r>
              <a:rPr sz="1550" spc="-50" dirty="0">
                <a:latin typeface="Trebuchet MS"/>
                <a:cs typeface="Trebuchet MS"/>
              </a:rPr>
              <a:t>-</a:t>
            </a:r>
            <a:r>
              <a:rPr sz="1550" spc="-170" dirty="0">
                <a:latin typeface="Trebuchet MS"/>
                <a:cs typeface="Trebuchet MS"/>
              </a:rPr>
              <a:t> </a:t>
            </a:r>
            <a:r>
              <a:rPr sz="1550" spc="-70" dirty="0">
                <a:latin typeface="Trebuchet MS"/>
                <a:cs typeface="Trebuchet MS"/>
              </a:rPr>
              <a:t>1-</a:t>
            </a:r>
            <a:r>
              <a:rPr sz="1550" dirty="0">
                <a:latin typeface="Trebuchet MS"/>
                <a:cs typeface="Trebuchet MS"/>
              </a:rPr>
              <a:t>2</a:t>
            </a:r>
            <a:r>
              <a:rPr sz="1550" spc="-20" dirty="0">
                <a:latin typeface="Trebuchet MS"/>
                <a:cs typeface="Trebuchet MS"/>
              </a:rPr>
              <a:t> </a:t>
            </a:r>
            <a:r>
              <a:rPr sz="1550" spc="-25" dirty="0">
                <a:latin typeface="Trebuchet MS"/>
                <a:cs typeface="Trebuchet MS"/>
              </a:rPr>
              <a:t>дні</a:t>
            </a:r>
            <a:endParaRPr sz="1550">
              <a:latin typeface="Trebuchet MS"/>
              <a:cs typeface="Trebuchet MS"/>
            </a:endParaRPr>
          </a:p>
          <a:p>
            <a:pPr marL="220979" indent="-208279">
              <a:lnSpc>
                <a:spcPct val="100000"/>
              </a:lnSpc>
              <a:spcBef>
                <a:spcPts val="844"/>
              </a:spcBef>
              <a:buAutoNum type="arabicPeriod" startAt="2"/>
              <a:tabLst>
                <a:tab pos="220979" algn="l"/>
              </a:tabLst>
            </a:pPr>
            <a:r>
              <a:rPr sz="1550" dirty="0">
                <a:latin typeface="Trebuchet MS"/>
                <a:cs typeface="Trebuchet MS"/>
              </a:rPr>
              <a:t>Або</a:t>
            </a:r>
            <a:r>
              <a:rPr sz="1550" spc="-125" dirty="0">
                <a:latin typeface="Trebuchet MS"/>
                <a:cs typeface="Trebuchet MS"/>
              </a:rPr>
              <a:t> </a:t>
            </a:r>
            <a:r>
              <a:rPr sz="1550" spc="-10" dirty="0">
                <a:latin typeface="Trebuchet MS"/>
                <a:cs typeface="Trebuchet MS"/>
              </a:rPr>
              <a:t>в</a:t>
            </a:r>
            <a:r>
              <a:rPr sz="1550" spc="-125" dirty="0">
                <a:latin typeface="Trebuchet MS"/>
                <a:cs typeface="Trebuchet MS"/>
              </a:rPr>
              <a:t> </a:t>
            </a:r>
            <a:r>
              <a:rPr sz="1550" spc="70" dirty="0">
                <a:latin typeface="Trebuchet MS"/>
                <a:cs typeface="Trebuchet MS"/>
              </a:rPr>
              <a:t>ЦНАП</a:t>
            </a:r>
            <a:r>
              <a:rPr sz="1550" spc="-45" dirty="0">
                <a:latin typeface="Trebuchet MS"/>
                <a:cs typeface="Trebuchet MS"/>
              </a:rPr>
              <a:t> </a:t>
            </a:r>
            <a:r>
              <a:rPr sz="1550" spc="-70" dirty="0">
                <a:latin typeface="Trebuchet MS"/>
                <a:cs typeface="Trebuchet MS"/>
              </a:rPr>
              <a:t>у</a:t>
            </a:r>
            <a:r>
              <a:rPr sz="1550" spc="-114" dirty="0">
                <a:latin typeface="Trebuchet MS"/>
                <a:cs typeface="Trebuchet MS"/>
              </a:rPr>
              <a:t> </a:t>
            </a:r>
            <a:r>
              <a:rPr sz="1550" dirty="0">
                <a:latin typeface="Trebuchet MS"/>
                <a:cs typeface="Trebuchet MS"/>
              </a:rPr>
              <a:t>державного</a:t>
            </a:r>
            <a:r>
              <a:rPr sz="1550" spc="-120" dirty="0">
                <a:latin typeface="Trebuchet MS"/>
                <a:cs typeface="Trebuchet MS"/>
              </a:rPr>
              <a:t> </a:t>
            </a:r>
            <a:r>
              <a:rPr sz="1550" spc="-10" dirty="0">
                <a:latin typeface="Trebuchet MS"/>
                <a:cs typeface="Trebuchet MS"/>
              </a:rPr>
              <a:t>реєстратора</a:t>
            </a:r>
            <a:endParaRPr sz="15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buFont typeface="Trebuchet MS"/>
              <a:buAutoNum type="arabicPeriod" startAt="2"/>
            </a:pPr>
            <a:endParaRPr sz="15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Trebuchet MS"/>
              <a:buAutoNum type="arabicPeriod" startAt="2"/>
            </a:pPr>
            <a:endParaRPr sz="15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550" u="sng" spc="-1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Документи:</a:t>
            </a:r>
            <a:endParaRPr sz="1550">
              <a:latin typeface="Trebuchet MS"/>
              <a:cs typeface="Trebuchet MS"/>
            </a:endParaRPr>
          </a:p>
          <a:p>
            <a:pPr marL="355600" lvl="1" indent="-342900">
              <a:lnSpc>
                <a:spcPct val="100000"/>
              </a:lnSpc>
              <a:spcBef>
                <a:spcPts val="844"/>
              </a:spcBef>
              <a:buAutoNum type="arabicParenR"/>
              <a:tabLst>
                <a:tab pos="355600" algn="l"/>
              </a:tabLst>
            </a:pPr>
            <a:r>
              <a:rPr sz="1550" spc="-10" dirty="0">
                <a:latin typeface="Trebuchet MS"/>
                <a:cs typeface="Trebuchet MS"/>
              </a:rPr>
              <a:t>паспорт</a:t>
            </a:r>
            <a:endParaRPr sz="1550">
              <a:latin typeface="Trebuchet MS"/>
              <a:cs typeface="Trebuchet MS"/>
            </a:endParaRPr>
          </a:p>
          <a:p>
            <a:pPr marL="355600" lvl="1" indent="-342900">
              <a:lnSpc>
                <a:spcPct val="100000"/>
              </a:lnSpc>
              <a:spcBef>
                <a:spcPts val="919"/>
              </a:spcBef>
              <a:buAutoNum type="arabicParenR"/>
              <a:tabLst>
                <a:tab pos="355600" algn="l"/>
              </a:tabLst>
            </a:pPr>
            <a:r>
              <a:rPr sz="1550" spc="30" dirty="0">
                <a:latin typeface="Trebuchet MS"/>
                <a:cs typeface="Trebuchet MS"/>
              </a:rPr>
              <a:t>ІПН</a:t>
            </a:r>
            <a:endParaRPr sz="1550">
              <a:latin typeface="Trebuchet MS"/>
              <a:cs typeface="Trebuchet MS"/>
            </a:endParaRPr>
          </a:p>
          <a:p>
            <a:pPr marL="352425" marR="5080" lvl="1" indent="-340360" algn="just">
              <a:lnSpc>
                <a:spcPct val="92800"/>
              </a:lnSpc>
              <a:spcBef>
                <a:spcPts val="980"/>
              </a:spcBef>
              <a:buAutoNum type="arabicParenR"/>
              <a:tabLst>
                <a:tab pos="355600" algn="l"/>
              </a:tabLst>
            </a:pPr>
            <a:r>
              <a:rPr sz="1550" spc="-5" dirty="0">
                <a:latin typeface="Trebuchet MS"/>
                <a:cs typeface="Trebuchet MS"/>
              </a:rPr>
              <a:t>електронний</a:t>
            </a:r>
            <a:r>
              <a:rPr sz="1550" spc="-105" dirty="0">
                <a:latin typeface="Trebuchet MS"/>
                <a:cs typeface="Trebuchet MS"/>
              </a:rPr>
              <a:t> </a:t>
            </a:r>
            <a:r>
              <a:rPr sz="1550" dirty="0">
                <a:latin typeface="Trebuchet MS"/>
                <a:cs typeface="Trebuchet MS"/>
              </a:rPr>
              <a:t>цифровий</a:t>
            </a:r>
            <a:r>
              <a:rPr sz="1550" spc="-25" dirty="0">
                <a:latin typeface="Trebuchet MS"/>
                <a:cs typeface="Trebuchet MS"/>
              </a:rPr>
              <a:t> </a:t>
            </a:r>
            <a:r>
              <a:rPr sz="1550" spc="5" dirty="0">
                <a:latin typeface="Trebuchet MS"/>
                <a:cs typeface="Trebuchet MS"/>
              </a:rPr>
              <a:t>підпис</a:t>
            </a:r>
            <a:r>
              <a:rPr sz="1550" spc="-100" dirty="0">
                <a:latin typeface="Trebuchet MS"/>
                <a:cs typeface="Trebuchet MS"/>
              </a:rPr>
              <a:t> </a:t>
            </a:r>
            <a:r>
              <a:rPr sz="1550" spc="5" dirty="0">
                <a:latin typeface="Trebuchet MS"/>
                <a:cs typeface="Trebuchet MS"/>
              </a:rPr>
              <a:t>(ЕЦП)</a:t>
            </a:r>
            <a:r>
              <a:rPr sz="1550" spc="-95" dirty="0">
                <a:latin typeface="Trebuchet MS"/>
                <a:cs typeface="Trebuchet MS"/>
              </a:rPr>
              <a:t> 	</a:t>
            </a:r>
            <a:r>
              <a:rPr sz="1550" spc="-25" dirty="0">
                <a:latin typeface="Trebuchet MS"/>
                <a:cs typeface="Trebuchet MS"/>
              </a:rPr>
              <a:t>(напр.</a:t>
            </a:r>
            <a:r>
              <a:rPr sz="1550" spc="-95" dirty="0">
                <a:latin typeface="Trebuchet MS"/>
                <a:cs typeface="Trebuchet MS"/>
              </a:rPr>
              <a:t> </a:t>
            </a:r>
            <a:r>
              <a:rPr sz="1550" spc="20" dirty="0">
                <a:latin typeface="Trebuchet MS"/>
                <a:cs typeface="Trebuchet MS"/>
              </a:rPr>
              <a:t>BankID</a:t>
            </a:r>
            <a:r>
              <a:rPr sz="1550" spc="-30" dirty="0">
                <a:latin typeface="Trebuchet MS"/>
                <a:cs typeface="Trebuchet MS"/>
              </a:rPr>
              <a:t> </a:t>
            </a:r>
            <a:r>
              <a:rPr sz="1550" spc="-45" dirty="0">
                <a:latin typeface="Trebuchet MS"/>
                <a:cs typeface="Trebuchet MS"/>
              </a:rPr>
              <a:t>-</a:t>
            </a:r>
            <a:r>
              <a:rPr sz="1550" spc="-180" dirty="0">
                <a:latin typeface="Trebuchet MS"/>
                <a:cs typeface="Trebuchet MS"/>
              </a:rPr>
              <a:t> </a:t>
            </a:r>
            <a:r>
              <a:rPr sz="1550" spc="55" dirty="0">
                <a:latin typeface="Trebuchet MS"/>
                <a:cs typeface="Trebuchet MS"/>
              </a:rPr>
              <a:t>Моно</a:t>
            </a:r>
            <a:r>
              <a:rPr sz="1550" spc="-140" dirty="0">
                <a:latin typeface="Trebuchet MS"/>
                <a:cs typeface="Trebuchet MS"/>
              </a:rPr>
              <a:t> </a:t>
            </a:r>
            <a:r>
              <a:rPr sz="1550" spc="25" dirty="0">
                <a:latin typeface="Trebuchet MS"/>
                <a:cs typeface="Trebuchet MS"/>
              </a:rPr>
              <a:t>або</a:t>
            </a:r>
            <a:r>
              <a:rPr sz="1550" spc="-65" dirty="0">
                <a:latin typeface="Trebuchet MS"/>
                <a:cs typeface="Trebuchet MS"/>
              </a:rPr>
              <a:t> </a:t>
            </a:r>
            <a:r>
              <a:rPr sz="1550" spc="25" dirty="0">
                <a:latin typeface="Trebuchet MS"/>
                <a:cs typeface="Trebuchet MS"/>
              </a:rPr>
              <a:t>ПриватБанк</a:t>
            </a:r>
            <a:r>
              <a:rPr sz="1550" spc="-25" dirty="0">
                <a:latin typeface="Trebuchet MS"/>
                <a:cs typeface="Trebuchet MS"/>
              </a:rPr>
              <a:t> 	</a:t>
            </a:r>
            <a:r>
              <a:rPr sz="1550" spc="25" dirty="0">
                <a:latin typeface="Trebuchet MS"/>
                <a:cs typeface="Trebuchet MS"/>
              </a:rPr>
              <a:t>або</a:t>
            </a:r>
            <a:r>
              <a:rPr sz="1550" spc="-140" dirty="0">
                <a:latin typeface="Trebuchet MS"/>
                <a:cs typeface="Trebuchet MS"/>
              </a:rPr>
              <a:t> </a:t>
            </a:r>
            <a:r>
              <a:rPr sz="1550" spc="-55" dirty="0">
                <a:latin typeface="Trebuchet MS"/>
                <a:cs typeface="Trebuchet MS"/>
              </a:rPr>
              <a:t>Дія)</a:t>
            </a:r>
            <a:endParaRPr sz="15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5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85"/>
              </a:spcBef>
            </a:pPr>
            <a:endParaRPr sz="1550">
              <a:latin typeface="Trebuchet MS"/>
              <a:cs typeface="Trebuchet MS"/>
            </a:endParaRPr>
          </a:p>
          <a:p>
            <a:pPr marL="12700" marR="160655">
              <a:lnSpc>
                <a:spcPts val="1730"/>
              </a:lnSpc>
            </a:pPr>
            <a:r>
              <a:rPr sz="1550" dirty="0">
                <a:latin typeface="Trebuchet MS"/>
                <a:cs typeface="Trebuchet MS"/>
              </a:rPr>
              <a:t>Процедура</a:t>
            </a:r>
            <a:r>
              <a:rPr sz="1550" spc="-25" dirty="0">
                <a:latin typeface="Trebuchet MS"/>
                <a:cs typeface="Trebuchet MS"/>
              </a:rPr>
              <a:t> </a:t>
            </a:r>
            <a:r>
              <a:rPr sz="1550" dirty="0">
                <a:latin typeface="Trebuchet MS"/>
                <a:cs typeface="Trebuchet MS"/>
              </a:rPr>
              <a:t>реєстрації</a:t>
            </a:r>
            <a:r>
              <a:rPr sz="1550" spc="70" dirty="0">
                <a:latin typeface="Trebuchet MS"/>
                <a:cs typeface="Trebuchet MS"/>
              </a:rPr>
              <a:t> </a:t>
            </a:r>
            <a:r>
              <a:rPr sz="1550" spc="25" dirty="0">
                <a:latin typeface="Trebuchet MS"/>
                <a:cs typeface="Trebuchet MS"/>
              </a:rPr>
              <a:t>ФОП </a:t>
            </a:r>
            <a:r>
              <a:rPr sz="1550" spc="-25" dirty="0">
                <a:latin typeface="Trebuchet MS"/>
                <a:cs typeface="Trebuchet MS"/>
              </a:rPr>
              <a:t>регламентується</a:t>
            </a:r>
            <a:r>
              <a:rPr sz="1550" spc="30" dirty="0">
                <a:latin typeface="Trebuchet MS"/>
                <a:cs typeface="Trebuchet MS"/>
              </a:rPr>
              <a:t> </a:t>
            </a:r>
            <a:r>
              <a:rPr sz="1550" u="sng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Trebuchet MS"/>
                <a:cs typeface="Trebuchet MS"/>
                <a:hlinkClick r:id="rId5"/>
              </a:rPr>
              <a:t>Законом</a:t>
            </a:r>
            <a:r>
              <a:rPr sz="1550" u="sng" spc="-150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Trebuchet MS"/>
                <a:cs typeface="Trebuchet MS"/>
                <a:hlinkClick r:id="rId5"/>
              </a:rPr>
              <a:t> </a:t>
            </a:r>
            <a:r>
              <a:rPr sz="1550" u="sng" spc="-10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Trebuchet MS"/>
                <a:cs typeface="Trebuchet MS"/>
                <a:hlinkClick r:id="rId5"/>
              </a:rPr>
              <a:t>України</a:t>
            </a:r>
            <a:r>
              <a:rPr sz="1550" u="sng" spc="55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Trebuchet MS"/>
                <a:cs typeface="Trebuchet MS"/>
                <a:hlinkClick r:id="rId5"/>
              </a:rPr>
              <a:t> </a:t>
            </a:r>
            <a:r>
              <a:rPr sz="1550" u="sng" spc="-20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Trebuchet MS"/>
                <a:cs typeface="Trebuchet MS"/>
                <a:hlinkClick r:id="rId5"/>
              </a:rPr>
              <a:t>«Про</a:t>
            </a:r>
            <a:r>
              <a:rPr sz="1550" spc="-20" dirty="0">
                <a:solidFill>
                  <a:srgbClr val="467885"/>
                </a:solidFill>
                <a:latin typeface="Trebuchet MS"/>
                <a:cs typeface="Trebuchet MS"/>
              </a:rPr>
              <a:t> </a:t>
            </a:r>
            <a:r>
              <a:rPr sz="1550" u="sng" spc="-10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Trebuchet MS"/>
                <a:cs typeface="Trebuchet MS"/>
                <a:hlinkClick r:id="rId5"/>
              </a:rPr>
              <a:t>державну</a:t>
            </a:r>
            <a:r>
              <a:rPr sz="1550" u="sng" spc="-70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Trebuchet MS"/>
                <a:cs typeface="Trebuchet MS"/>
                <a:hlinkClick r:id="rId5"/>
              </a:rPr>
              <a:t> </a:t>
            </a:r>
            <a:r>
              <a:rPr sz="1550" u="sng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Trebuchet MS"/>
                <a:cs typeface="Trebuchet MS"/>
                <a:hlinkClick r:id="rId5"/>
              </a:rPr>
              <a:t>реєстрацію</a:t>
            </a:r>
            <a:r>
              <a:rPr sz="1550" u="sng" spc="35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Trebuchet MS"/>
                <a:cs typeface="Trebuchet MS"/>
                <a:hlinkClick r:id="rId5"/>
              </a:rPr>
              <a:t> </a:t>
            </a:r>
            <a:r>
              <a:rPr sz="1550" u="sng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Trebuchet MS"/>
                <a:cs typeface="Trebuchet MS"/>
                <a:hlinkClick r:id="rId5"/>
              </a:rPr>
              <a:t>юридичних</a:t>
            </a:r>
            <a:r>
              <a:rPr sz="1550" u="sng" spc="130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Trebuchet MS"/>
                <a:cs typeface="Trebuchet MS"/>
                <a:hlinkClick r:id="rId5"/>
              </a:rPr>
              <a:t> </a:t>
            </a:r>
            <a:r>
              <a:rPr sz="1550" u="sng" spc="-10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Trebuchet MS"/>
                <a:cs typeface="Trebuchet MS"/>
                <a:hlinkClick r:id="rId5"/>
              </a:rPr>
              <a:t>осіб,</a:t>
            </a:r>
            <a:r>
              <a:rPr sz="1550" spc="-10" dirty="0">
                <a:solidFill>
                  <a:srgbClr val="467885"/>
                </a:solidFill>
                <a:latin typeface="Trebuchet MS"/>
                <a:cs typeface="Trebuchet MS"/>
              </a:rPr>
              <a:t> </a:t>
            </a:r>
            <a:r>
              <a:rPr sz="1550" u="sng" spc="-20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Trebuchet MS"/>
                <a:cs typeface="Trebuchet MS"/>
                <a:hlinkClick r:id="rId5"/>
              </a:rPr>
              <a:t>фізичних</a:t>
            </a:r>
            <a:r>
              <a:rPr sz="1550" u="sng" spc="45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Trebuchet MS"/>
                <a:cs typeface="Trebuchet MS"/>
                <a:hlinkClick r:id="rId5"/>
              </a:rPr>
              <a:t> </a:t>
            </a:r>
            <a:r>
              <a:rPr sz="1550" u="sng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Trebuchet MS"/>
                <a:cs typeface="Trebuchet MS"/>
                <a:hlinkClick r:id="rId5"/>
              </a:rPr>
              <a:t>осіб</a:t>
            </a:r>
            <a:r>
              <a:rPr sz="1550" u="sng" spc="-120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Trebuchet MS"/>
                <a:cs typeface="Trebuchet MS"/>
                <a:hlinkClick r:id="rId5"/>
              </a:rPr>
              <a:t> </a:t>
            </a:r>
            <a:r>
              <a:rPr sz="1550" u="sng" spc="-50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Trebuchet MS"/>
                <a:cs typeface="Trebuchet MS"/>
                <a:hlinkClick r:id="rId5"/>
              </a:rPr>
              <a:t>-</a:t>
            </a:r>
            <a:r>
              <a:rPr sz="1550" u="sng" spc="-95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Trebuchet MS"/>
                <a:cs typeface="Trebuchet MS"/>
                <a:hlinkClick r:id="rId5"/>
              </a:rPr>
              <a:t> </a:t>
            </a:r>
            <a:r>
              <a:rPr sz="1550" u="sng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Trebuchet MS"/>
                <a:cs typeface="Trebuchet MS"/>
                <a:hlinkClick r:id="rId5"/>
              </a:rPr>
              <a:t>підприємців</a:t>
            </a:r>
            <a:r>
              <a:rPr sz="1550" u="sng" spc="-55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Trebuchet MS"/>
                <a:cs typeface="Trebuchet MS"/>
                <a:hlinkClick r:id="rId5"/>
              </a:rPr>
              <a:t> </a:t>
            </a:r>
            <a:r>
              <a:rPr sz="1550" u="sng" spc="-25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Trebuchet MS"/>
                <a:cs typeface="Trebuchet MS"/>
                <a:hlinkClick r:id="rId5"/>
              </a:rPr>
              <a:t>та</a:t>
            </a:r>
            <a:r>
              <a:rPr sz="1550" spc="-25" dirty="0">
                <a:solidFill>
                  <a:srgbClr val="467885"/>
                </a:solidFill>
                <a:latin typeface="Trebuchet MS"/>
                <a:cs typeface="Trebuchet MS"/>
              </a:rPr>
              <a:t> </a:t>
            </a:r>
            <a:r>
              <a:rPr sz="1550" u="sng" spc="-10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Trebuchet MS"/>
                <a:cs typeface="Trebuchet MS"/>
                <a:hlinkClick r:id="rId5"/>
              </a:rPr>
              <a:t>громадських</a:t>
            </a:r>
            <a:r>
              <a:rPr sz="1550" u="sng" spc="-95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Trebuchet MS"/>
                <a:cs typeface="Trebuchet MS"/>
                <a:hlinkClick r:id="rId5"/>
              </a:rPr>
              <a:t> </a:t>
            </a:r>
            <a:r>
              <a:rPr sz="1550" u="sng" spc="-10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Trebuchet MS"/>
                <a:cs typeface="Trebuchet MS"/>
                <a:hlinkClick r:id="rId5"/>
              </a:rPr>
              <a:t>формувань»</a:t>
            </a:r>
            <a:endParaRPr sz="15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69035" y="-123444"/>
            <a:ext cx="9977120" cy="118491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2540" algn="ctr">
              <a:lnSpc>
                <a:spcPts val="4545"/>
              </a:lnSpc>
              <a:spcBef>
                <a:spcPts val="130"/>
              </a:spcBef>
            </a:pPr>
            <a:r>
              <a:rPr sz="3950" spc="-155" dirty="0">
                <a:latin typeface="Trebuchet MS"/>
                <a:cs typeface="Trebuchet MS"/>
              </a:rPr>
              <a:t>Реєстрація</a:t>
            </a:r>
            <a:r>
              <a:rPr sz="3950" spc="-200" dirty="0">
                <a:latin typeface="Trebuchet MS"/>
                <a:cs typeface="Trebuchet MS"/>
              </a:rPr>
              <a:t> </a:t>
            </a:r>
            <a:r>
              <a:rPr sz="3950" spc="-25" dirty="0">
                <a:latin typeface="Trebuchet MS"/>
                <a:cs typeface="Trebuchet MS"/>
              </a:rPr>
              <a:t>ФОП</a:t>
            </a:r>
            <a:endParaRPr sz="3950">
              <a:latin typeface="Trebuchet MS"/>
              <a:cs typeface="Trebuchet MS"/>
            </a:endParaRPr>
          </a:p>
          <a:p>
            <a:pPr algn="ctr">
              <a:lnSpc>
                <a:spcPts val="4545"/>
              </a:lnSpc>
            </a:pPr>
            <a:r>
              <a:rPr sz="3950" spc="-170" dirty="0">
                <a:latin typeface="Trebuchet MS"/>
                <a:cs typeface="Trebuchet MS"/>
              </a:rPr>
              <a:t>через</a:t>
            </a:r>
            <a:r>
              <a:rPr sz="3950" spc="-330" dirty="0">
                <a:latin typeface="Trebuchet MS"/>
                <a:cs typeface="Trebuchet MS"/>
              </a:rPr>
              <a:t> </a:t>
            </a:r>
            <a:r>
              <a:rPr sz="3950" spc="-65" dirty="0">
                <a:latin typeface="Trebuchet MS"/>
                <a:cs typeface="Trebuchet MS"/>
              </a:rPr>
              <a:t>Єдиний</a:t>
            </a:r>
            <a:r>
              <a:rPr sz="3950" spc="-375" dirty="0">
                <a:latin typeface="Trebuchet MS"/>
                <a:cs typeface="Trebuchet MS"/>
              </a:rPr>
              <a:t> </a:t>
            </a:r>
            <a:r>
              <a:rPr sz="3950" spc="-210" dirty="0">
                <a:latin typeface="Trebuchet MS"/>
                <a:cs typeface="Trebuchet MS"/>
              </a:rPr>
              <a:t>портал</a:t>
            </a:r>
            <a:r>
              <a:rPr sz="3950" spc="-300" dirty="0">
                <a:latin typeface="Trebuchet MS"/>
                <a:cs typeface="Trebuchet MS"/>
              </a:rPr>
              <a:t> </a:t>
            </a:r>
            <a:r>
              <a:rPr sz="3950" spc="-160" dirty="0">
                <a:latin typeface="Trebuchet MS"/>
                <a:cs typeface="Trebuchet MS"/>
              </a:rPr>
              <a:t>державних</a:t>
            </a:r>
            <a:r>
              <a:rPr sz="3950" spc="-310" dirty="0">
                <a:latin typeface="Trebuchet MS"/>
                <a:cs typeface="Trebuchet MS"/>
              </a:rPr>
              <a:t> </a:t>
            </a:r>
            <a:r>
              <a:rPr sz="3950" spc="-204" dirty="0">
                <a:latin typeface="Trebuchet MS"/>
                <a:cs typeface="Trebuchet MS"/>
              </a:rPr>
              <a:t>послуг</a:t>
            </a:r>
            <a:r>
              <a:rPr sz="3950" spc="-320" dirty="0">
                <a:latin typeface="Trebuchet MS"/>
                <a:cs typeface="Trebuchet MS"/>
              </a:rPr>
              <a:t> </a:t>
            </a:r>
            <a:r>
              <a:rPr sz="3950" spc="-25" dirty="0">
                <a:latin typeface="Trebuchet MS"/>
                <a:cs typeface="Trebuchet MS"/>
              </a:rPr>
              <a:t>Дія</a:t>
            </a:r>
            <a:endParaRPr sz="3950">
              <a:latin typeface="Trebuchet MS"/>
              <a:cs typeface="Trebuchet M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9150" y="1171575"/>
            <a:ext cx="9753600" cy="5486400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10959338" y="3400297"/>
            <a:ext cx="19050" cy="1028700"/>
            <a:chOff x="10959338" y="3400297"/>
            <a:chExt cx="19050" cy="1028700"/>
          </a:xfrm>
        </p:grpSpPr>
        <p:sp>
          <p:nvSpPr>
            <p:cNvPr id="5" name="object 5"/>
            <p:cNvSpPr/>
            <p:nvPr/>
          </p:nvSpPr>
          <p:spPr>
            <a:xfrm>
              <a:off x="10959338" y="3476497"/>
              <a:ext cx="19050" cy="952500"/>
            </a:xfrm>
            <a:custGeom>
              <a:avLst/>
              <a:gdLst/>
              <a:ahLst/>
              <a:cxnLst/>
              <a:rect l="l" t="t" r="r" b="b"/>
              <a:pathLst>
                <a:path w="19050" h="952500">
                  <a:moveTo>
                    <a:pt x="19050" y="0"/>
                  </a:moveTo>
                  <a:lnTo>
                    <a:pt x="0" y="0"/>
                  </a:lnTo>
                  <a:lnTo>
                    <a:pt x="0" y="952500"/>
                  </a:lnTo>
                  <a:lnTo>
                    <a:pt x="19050" y="952500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0E0E0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959338" y="3400297"/>
              <a:ext cx="19050" cy="76200"/>
            </a:xfrm>
            <a:custGeom>
              <a:avLst/>
              <a:gdLst/>
              <a:ahLst/>
              <a:cxnLst/>
              <a:rect l="l" t="t" r="r" b="b"/>
              <a:pathLst>
                <a:path w="19050" h="76200">
                  <a:moveTo>
                    <a:pt x="19050" y="0"/>
                  </a:moveTo>
                  <a:lnTo>
                    <a:pt x="0" y="0"/>
                  </a:lnTo>
                  <a:lnTo>
                    <a:pt x="0" y="76200"/>
                  </a:lnTo>
                  <a:lnTo>
                    <a:pt x="19050" y="76200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5F5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0763229" y="2151862"/>
            <a:ext cx="1094105" cy="3545840"/>
          </a:xfrm>
          <a:prstGeom prst="rect">
            <a:avLst/>
          </a:prstGeom>
        </p:spPr>
        <p:txBody>
          <a:bodyPr vert="vert270" wrap="square" lIns="0" tIns="17145" rIns="0" bIns="0" rtlCol="0">
            <a:spAutoFit/>
          </a:bodyPr>
          <a:lstStyle/>
          <a:p>
            <a:pPr marL="5080" algn="ctr">
              <a:lnSpc>
                <a:spcPts val="1664"/>
              </a:lnSpc>
              <a:spcBef>
                <a:spcPts val="135"/>
              </a:spcBef>
            </a:pPr>
            <a:r>
              <a:rPr sz="1400" b="1" spc="-10" dirty="0">
                <a:solidFill>
                  <a:srgbClr val="0E0E0E"/>
                </a:solidFill>
                <a:latin typeface="Verdana"/>
                <a:cs typeface="Verdana"/>
              </a:rPr>
              <a:t>Джерело</a:t>
            </a:r>
            <a:r>
              <a:rPr sz="1400" b="1" spc="-10" dirty="0">
                <a:solidFill>
                  <a:srgbClr val="5F5F5F"/>
                </a:solidFill>
                <a:latin typeface="Verdana"/>
                <a:cs typeface="Verdana"/>
              </a:rPr>
              <a:t>:</a:t>
            </a:r>
            <a:endParaRPr sz="1400">
              <a:latin typeface="Verdana"/>
              <a:cs typeface="Verdana"/>
            </a:endParaRPr>
          </a:p>
          <a:p>
            <a:pPr algn="ctr">
              <a:lnSpc>
                <a:spcPts val="1650"/>
              </a:lnSpc>
            </a:pPr>
            <a:r>
              <a:rPr sz="1400" b="1" dirty="0">
                <a:solidFill>
                  <a:srgbClr val="0E0E0E"/>
                </a:solidFill>
                <a:latin typeface="Verdana"/>
                <a:cs typeface="Verdana"/>
              </a:rPr>
              <a:t>Nextgen</a:t>
            </a:r>
            <a:r>
              <a:rPr sz="1400" b="1" spc="-60" dirty="0">
                <a:solidFill>
                  <a:srgbClr val="0E0E0E"/>
                </a:solidFill>
                <a:latin typeface="Verdana"/>
                <a:cs typeface="Verdana"/>
              </a:rPr>
              <a:t> </a:t>
            </a:r>
            <a:r>
              <a:rPr sz="1400" b="1" dirty="0">
                <a:solidFill>
                  <a:srgbClr val="0E0E0E"/>
                </a:solidFill>
                <a:latin typeface="Verdana"/>
                <a:cs typeface="Verdana"/>
              </a:rPr>
              <a:t>–</a:t>
            </a:r>
            <a:r>
              <a:rPr sz="1400" b="1" spc="25" dirty="0">
                <a:solidFill>
                  <a:srgbClr val="0E0E0E"/>
                </a:solidFill>
                <a:latin typeface="Verdana"/>
                <a:cs typeface="Verdana"/>
              </a:rPr>
              <a:t> </a:t>
            </a:r>
            <a:r>
              <a:rPr sz="1400" b="1" dirty="0">
                <a:solidFill>
                  <a:srgbClr val="0E0E0E"/>
                </a:solidFill>
                <a:latin typeface="Verdana"/>
                <a:cs typeface="Verdana"/>
              </a:rPr>
              <a:t>Освітня</a:t>
            </a:r>
            <a:r>
              <a:rPr sz="1400" b="1" spc="-110" dirty="0">
                <a:solidFill>
                  <a:srgbClr val="0E0E0E"/>
                </a:solidFill>
                <a:latin typeface="Verdana"/>
                <a:cs typeface="Verdana"/>
              </a:rPr>
              <a:t> </a:t>
            </a:r>
            <a:r>
              <a:rPr sz="1400" b="1" dirty="0">
                <a:solidFill>
                  <a:srgbClr val="0E0E0E"/>
                </a:solidFill>
                <a:latin typeface="Verdana"/>
                <a:cs typeface="Verdana"/>
              </a:rPr>
              <a:t>платформа</a:t>
            </a:r>
            <a:r>
              <a:rPr sz="1400" b="1" spc="10" dirty="0">
                <a:solidFill>
                  <a:srgbClr val="0E0E0E"/>
                </a:solidFill>
                <a:latin typeface="Verdana"/>
                <a:cs typeface="Verdana"/>
              </a:rPr>
              <a:t> </a:t>
            </a:r>
            <a:r>
              <a:rPr sz="1400" b="1" spc="-25" dirty="0">
                <a:solidFill>
                  <a:srgbClr val="0E0E0E"/>
                </a:solidFill>
                <a:latin typeface="Verdana"/>
                <a:cs typeface="Verdana"/>
              </a:rPr>
              <a:t>для</a:t>
            </a:r>
            <a:endParaRPr sz="1400">
              <a:latin typeface="Verdana"/>
              <a:cs typeface="Verdana"/>
            </a:endParaRPr>
          </a:p>
          <a:p>
            <a:pPr marL="7620" algn="ctr">
              <a:lnSpc>
                <a:spcPts val="1664"/>
              </a:lnSpc>
            </a:pPr>
            <a:r>
              <a:rPr sz="1400" b="1" spc="-10" dirty="0">
                <a:solidFill>
                  <a:srgbClr val="0E0E0E"/>
                </a:solidFill>
                <a:latin typeface="Verdana"/>
                <a:cs typeface="Verdana"/>
              </a:rPr>
              <a:t>Підприємців</a:t>
            </a:r>
            <a:endParaRPr sz="1400">
              <a:latin typeface="Verdana"/>
              <a:cs typeface="Verdana"/>
            </a:endParaRPr>
          </a:p>
          <a:p>
            <a:pPr algn="ctr">
              <a:lnSpc>
                <a:spcPts val="1664"/>
              </a:lnSpc>
              <a:spcBef>
                <a:spcPts val="45"/>
              </a:spcBef>
            </a:pPr>
            <a:r>
              <a:rPr sz="1400" u="sng" spc="-10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</a:rPr>
              <a:t>www.youtube.com/@nextgen.college</a:t>
            </a:r>
            <a:endParaRPr sz="1400">
              <a:latin typeface="Verdana"/>
              <a:cs typeface="Verdana"/>
            </a:endParaRPr>
          </a:p>
          <a:p>
            <a:pPr algn="ctr">
              <a:lnSpc>
                <a:spcPts val="1664"/>
              </a:lnSpc>
            </a:pPr>
            <a:r>
              <a:rPr sz="1400" u="sng" spc="-10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</a:rPr>
              <a:t>instagram.com/tsvetkov_vitalii_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06052" y="2722367"/>
            <a:ext cx="304800" cy="216154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150"/>
              </a:lnSpc>
            </a:pPr>
            <a:r>
              <a:rPr sz="1800" b="1" u="sng" spc="-10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Trebuchet MS"/>
                <a:cs typeface="Trebuchet MS"/>
              </a:rPr>
              <a:t>Посилання</a:t>
            </a:r>
            <a:r>
              <a:rPr sz="1800" b="1" u="sng" spc="-80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Trebuchet MS"/>
                <a:cs typeface="Trebuchet MS"/>
              </a:rPr>
              <a:t> </a:t>
            </a:r>
            <a:r>
              <a:rPr sz="1800" b="1" u="sng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Trebuchet MS"/>
                <a:cs typeface="Trebuchet MS"/>
              </a:rPr>
              <a:t>на</a:t>
            </a:r>
            <a:r>
              <a:rPr sz="1800" b="1" u="sng" spc="-185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Trebuchet MS"/>
                <a:cs typeface="Trebuchet MS"/>
              </a:rPr>
              <a:t> </a:t>
            </a:r>
            <a:r>
              <a:rPr sz="1800" b="1" u="sng" spc="-20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Trebuchet MS"/>
                <a:cs typeface="Trebuchet MS"/>
              </a:rPr>
              <a:t>відео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209550" y="1562100"/>
            <a:ext cx="495300" cy="990600"/>
            <a:chOff x="209550" y="1562100"/>
            <a:chExt cx="495300" cy="990600"/>
          </a:xfrm>
        </p:grpSpPr>
        <p:sp>
          <p:nvSpPr>
            <p:cNvPr id="10" name="object 10"/>
            <p:cNvSpPr/>
            <p:nvPr/>
          </p:nvSpPr>
          <p:spPr>
            <a:xfrm>
              <a:off x="219075" y="1571625"/>
              <a:ext cx="476250" cy="971550"/>
            </a:xfrm>
            <a:custGeom>
              <a:avLst/>
              <a:gdLst/>
              <a:ahLst/>
              <a:cxnLst/>
              <a:rect l="l" t="t" r="r" b="b"/>
              <a:pathLst>
                <a:path w="476250" h="971550">
                  <a:moveTo>
                    <a:pt x="357187" y="0"/>
                  </a:moveTo>
                  <a:lnTo>
                    <a:pt x="119062" y="0"/>
                  </a:lnTo>
                  <a:lnTo>
                    <a:pt x="119062" y="733425"/>
                  </a:lnTo>
                  <a:lnTo>
                    <a:pt x="0" y="733425"/>
                  </a:lnTo>
                  <a:lnTo>
                    <a:pt x="238125" y="971550"/>
                  </a:lnTo>
                  <a:lnTo>
                    <a:pt x="476250" y="733425"/>
                  </a:lnTo>
                  <a:lnTo>
                    <a:pt x="357187" y="733425"/>
                  </a:lnTo>
                  <a:lnTo>
                    <a:pt x="357187" y="0"/>
                  </a:lnTo>
                  <a:close/>
                </a:path>
              </a:pathLst>
            </a:custGeom>
            <a:solidFill>
              <a:srgbClr val="155F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19075" y="1571625"/>
              <a:ext cx="476250" cy="971550"/>
            </a:xfrm>
            <a:custGeom>
              <a:avLst/>
              <a:gdLst/>
              <a:ahLst/>
              <a:cxnLst/>
              <a:rect l="l" t="t" r="r" b="b"/>
              <a:pathLst>
                <a:path w="476250" h="971550">
                  <a:moveTo>
                    <a:pt x="0" y="733425"/>
                  </a:moveTo>
                  <a:lnTo>
                    <a:pt x="119062" y="733425"/>
                  </a:lnTo>
                  <a:lnTo>
                    <a:pt x="119062" y="0"/>
                  </a:lnTo>
                  <a:lnTo>
                    <a:pt x="357187" y="0"/>
                  </a:lnTo>
                  <a:lnTo>
                    <a:pt x="357187" y="733425"/>
                  </a:lnTo>
                  <a:lnTo>
                    <a:pt x="476250" y="733425"/>
                  </a:lnTo>
                  <a:lnTo>
                    <a:pt x="238125" y="971550"/>
                  </a:lnTo>
                  <a:lnTo>
                    <a:pt x="0" y="733425"/>
                  </a:lnTo>
                  <a:close/>
                </a:path>
              </a:pathLst>
            </a:custGeom>
            <a:ln w="19050">
              <a:solidFill>
                <a:srgbClr val="042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2962" y="286638"/>
            <a:ext cx="10480040" cy="1353185"/>
          </a:xfrm>
          <a:prstGeom prst="rect">
            <a:avLst/>
          </a:prstGeom>
        </p:spPr>
        <p:txBody>
          <a:bodyPr vert="horz" wrap="square" lIns="0" tIns="90170" rIns="0" bIns="0" rtlCol="0">
            <a:spAutoFit/>
          </a:bodyPr>
          <a:lstStyle/>
          <a:p>
            <a:pPr marL="1728470" marR="5080" indent="-1716405">
              <a:lnSpc>
                <a:spcPts val="4960"/>
              </a:lnSpc>
              <a:spcBef>
                <a:spcPts val="710"/>
              </a:spcBef>
            </a:pPr>
            <a:r>
              <a:rPr sz="4550" dirty="0"/>
              <a:t>Документи,</a:t>
            </a:r>
            <a:r>
              <a:rPr sz="4550" spc="120" dirty="0"/>
              <a:t> </a:t>
            </a:r>
            <a:r>
              <a:rPr sz="4550" dirty="0"/>
              <a:t>які</a:t>
            </a:r>
            <a:r>
              <a:rPr sz="4550" spc="70" dirty="0"/>
              <a:t> </a:t>
            </a:r>
            <a:r>
              <a:rPr sz="4550" spc="-10" dirty="0"/>
              <a:t>підтверджують </a:t>
            </a:r>
            <a:r>
              <a:rPr sz="4550" dirty="0"/>
              <a:t>факт</a:t>
            </a:r>
            <a:r>
              <a:rPr sz="4550" spc="55" dirty="0"/>
              <a:t> </a:t>
            </a:r>
            <a:r>
              <a:rPr sz="4550" dirty="0"/>
              <a:t>реєстрації</a:t>
            </a:r>
            <a:r>
              <a:rPr sz="4550" spc="130" dirty="0"/>
              <a:t> </a:t>
            </a:r>
            <a:r>
              <a:rPr sz="4550" spc="-25" dirty="0"/>
              <a:t>ФОП</a:t>
            </a:r>
            <a:endParaRPr sz="4550"/>
          </a:p>
        </p:txBody>
      </p:sp>
      <p:grpSp>
        <p:nvGrpSpPr>
          <p:cNvPr id="3" name="object 3"/>
          <p:cNvGrpSpPr/>
          <p:nvPr/>
        </p:nvGrpSpPr>
        <p:grpSpPr>
          <a:xfrm>
            <a:off x="553770" y="1657942"/>
            <a:ext cx="11017885" cy="73025"/>
            <a:chOff x="553770" y="1657942"/>
            <a:chExt cx="11017885" cy="73025"/>
          </a:xfrm>
        </p:grpSpPr>
        <p:sp>
          <p:nvSpPr>
            <p:cNvPr id="4" name="object 4"/>
            <p:cNvSpPr/>
            <p:nvPr/>
          </p:nvSpPr>
          <p:spPr>
            <a:xfrm>
              <a:off x="566728" y="1677425"/>
              <a:ext cx="10998835" cy="31115"/>
            </a:xfrm>
            <a:custGeom>
              <a:avLst/>
              <a:gdLst/>
              <a:ahLst/>
              <a:cxnLst/>
              <a:rect l="l" t="t" r="r" b="b"/>
              <a:pathLst>
                <a:path w="10998835" h="31114">
                  <a:moveTo>
                    <a:pt x="3990629" y="26415"/>
                  </a:moveTo>
                  <a:lnTo>
                    <a:pt x="3446092" y="26415"/>
                  </a:lnTo>
                  <a:lnTo>
                    <a:pt x="3462324" y="27177"/>
                  </a:lnTo>
                  <a:lnTo>
                    <a:pt x="3461057" y="27177"/>
                  </a:lnTo>
                  <a:lnTo>
                    <a:pt x="3512686" y="28828"/>
                  </a:lnTo>
                  <a:lnTo>
                    <a:pt x="3570214" y="29972"/>
                  </a:lnTo>
                  <a:lnTo>
                    <a:pt x="3672945" y="30861"/>
                  </a:lnTo>
                  <a:lnTo>
                    <a:pt x="3729141" y="30861"/>
                  </a:lnTo>
                  <a:lnTo>
                    <a:pt x="3840322" y="29972"/>
                  </a:lnTo>
                  <a:lnTo>
                    <a:pt x="3886867" y="29083"/>
                  </a:lnTo>
                  <a:lnTo>
                    <a:pt x="3887916" y="29083"/>
                  </a:lnTo>
                  <a:lnTo>
                    <a:pt x="3938317" y="27939"/>
                  </a:lnTo>
                  <a:lnTo>
                    <a:pt x="3939670" y="27939"/>
                  </a:lnTo>
                  <a:lnTo>
                    <a:pt x="3990629" y="26415"/>
                  </a:lnTo>
                  <a:close/>
                </a:path>
                <a:path w="10998835" h="31114">
                  <a:moveTo>
                    <a:pt x="8450009" y="28828"/>
                  </a:moveTo>
                  <a:lnTo>
                    <a:pt x="3900165" y="28828"/>
                  </a:lnTo>
                  <a:lnTo>
                    <a:pt x="3886867" y="29083"/>
                  </a:lnTo>
                  <a:lnTo>
                    <a:pt x="8505261" y="29083"/>
                  </a:lnTo>
                  <a:lnTo>
                    <a:pt x="8450009" y="28828"/>
                  </a:lnTo>
                  <a:close/>
                </a:path>
                <a:path w="10998835" h="31114">
                  <a:moveTo>
                    <a:pt x="8939686" y="24891"/>
                  </a:moveTo>
                  <a:lnTo>
                    <a:pt x="8170338" y="24891"/>
                  </a:lnTo>
                  <a:lnTo>
                    <a:pt x="8282280" y="27177"/>
                  </a:lnTo>
                  <a:lnTo>
                    <a:pt x="8450009" y="28828"/>
                  </a:lnTo>
                  <a:lnTo>
                    <a:pt x="8670874" y="28828"/>
                  </a:lnTo>
                  <a:lnTo>
                    <a:pt x="8870043" y="26415"/>
                  </a:lnTo>
                  <a:lnTo>
                    <a:pt x="8871222" y="26415"/>
                  </a:lnTo>
                  <a:lnTo>
                    <a:pt x="8917575" y="25400"/>
                  </a:lnTo>
                  <a:lnTo>
                    <a:pt x="8939686" y="24891"/>
                  </a:lnTo>
                  <a:close/>
                </a:path>
                <a:path w="10998835" h="31114">
                  <a:moveTo>
                    <a:pt x="6969864" y="25908"/>
                  </a:moveTo>
                  <a:lnTo>
                    <a:pt x="6966417" y="25908"/>
                  </a:lnTo>
                  <a:lnTo>
                    <a:pt x="6950883" y="26415"/>
                  </a:lnTo>
                  <a:lnTo>
                    <a:pt x="6760943" y="26415"/>
                  </a:lnTo>
                  <a:lnTo>
                    <a:pt x="6769220" y="26924"/>
                  </a:lnTo>
                  <a:lnTo>
                    <a:pt x="6770451" y="26924"/>
                  </a:lnTo>
                  <a:lnTo>
                    <a:pt x="6796858" y="27939"/>
                  </a:lnTo>
                  <a:lnTo>
                    <a:pt x="6834113" y="28448"/>
                  </a:lnTo>
                  <a:lnTo>
                    <a:pt x="6875433" y="27939"/>
                  </a:lnTo>
                  <a:lnTo>
                    <a:pt x="6880156" y="27939"/>
                  </a:lnTo>
                  <a:lnTo>
                    <a:pt x="6969864" y="25908"/>
                  </a:lnTo>
                  <a:close/>
                </a:path>
                <a:path w="10998835" h="31114">
                  <a:moveTo>
                    <a:pt x="1119947" y="21716"/>
                  </a:moveTo>
                  <a:lnTo>
                    <a:pt x="697122" y="21716"/>
                  </a:lnTo>
                  <a:lnTo>
                    <a:pt x="784644" y="25908"/>
                  </a:lnTo>
                  <a:lnTo>
                    <a:pt x="786153" y="25908"/>
                  </a:lnTo>
                  <a:lnTo>
                    <a:pt x="827770" y="27177"/>
                  </a:lnTo>
                  <a:lnTo>
                    <a:pt x="819282" y="27177"/>
                  </a:lnTo>
                  <a:lnTo>
                    <a:pt x="886528" y="28194"/>
                  </a:lnTo>
                  <a:lnTo>
                    <a:pt x="934687" y="27939"/>
                  </a:lnTo>
                  <a:lnTo>
                    <a:pt x="981964" y="26924"/>
                  </a:lnTo>
                  <a:lnTo>
                    <a:pt x="1026077" y="25400"/>
                  </a:lnTo>
                  <a:lnTo>
                    <a:pt x="1027137" y="25400"/>
                  </a:lnTo>
                  <a:lnTo>
                    <a:pt x="1079445" y="22860"/>
                  </a:lnTo>
                  <a:lnTo>
                    <a:pt x="1119947" y="21716"/>
                  </a:lnTo>
                  <a:close/>
                </a:path>
                <a:path w="10998835" h="31114">
                  <a:moveTo>
                    <a:pt x="1467480" y="26415"/>
                  </a:moveTo>
                  <a:lnTo>
                    <a:pt x="1310716" y="26415"/>
                  </a:lnTo>
                  <a:lnTo>
                    <a:pt x="1346686" y="27177"/>
                  </a:lnTo>
                  <a:lnTo>
                    <a:pt x="1590223" y="27939"/>
                  </a:lnTo>
                  <a:lnTo>
                    <a:pt x="1399590" y="27939"/>
                  </a:lnTo>
                  <a:lnTo>
                    <a:pt x="1467480" y="26415"/>
                  </a:lnTo>
                  <a:close/>
                </a:path>
                <a:path w="10998835" h="31114">
                  <a:moveTo>
                    <a:pt x="4471340" y="26415"/>
                  </a:moveTo>
                  <a:lnTo>
                    <a:pt x="4327440" y="26415"/>
                  </a:lnTo>
                  <a:lnTo>
                    <a:pt x="4354752" y="27177"/>
                  </a:lnTo>
                  <a:lnTo>
                    <a:pt x="4448685" y="27939"/>
                  </a:lnTo>
                  <a:lnTo>
                    <a:pt x="4401252" y="27939"/>
                  </a:lnTo>
                  <a:lnTo>
                    <a:pt x="4471340" y="26415"/>
                  </a:lnTo>
                  <a:close/>
                </a:path>
                <a:path w="10998835" h="31114">
                  <a:moveTo>
                    <a:pt x="1504562" y="24891"/>
                  </a:moveTo>
                  <a:lnTo>
                    <a:pt x="1262044" y="24891"/>
                  </a:lnTo>
                  <a:lnTo>
                    <a:pt x="1308601" y="26415"/>
                  </a:lnTo>
                  <a:lnTo>
                    <a:pt x="1473642" y="26415"/>
                  </a:lnTo>
                  <a:lnTo>
                    <a:pt x="1504562" y="24891"/>
                  </a:lnTo>
                  <a:close/>
                </a:path>
                <a:path w="10998835" h="31114">
                  <a:moveTo>
                    <a:pt x="3435272" y="25908"/>
                  </a:moveTo>
                  <a:lnTo>
                    <a:pt x="1490111" y="25908"/>
                  </a:lnTo>
                  <a:lnTo>
                    <a:pt x="1467480" y="26415"/>
                  </a:lnTo>
                  <a:lnTo>
                    <a:pt x="3446092" y="26415"/>
                  </a:lnTo>
                  <a:lnTo>
                    <a:pt x="3435272" y="25908"/>
                  </a:lnTo>
                  <a:close/>
                </a:path>
                <a:path w="10998835" h="31114">
                  <a:moveTo>
                    <a:pt x="4309232" y="25908"/>
                  </a:moveTo>
                  <a:lnTo>
                    <a:pt x="4003592" y="25908"/>
                  </a:lnTo>
                  <a:lnTo>
                    <a:pt x="3990629" y="26415"/>
                  </a:lnTo>
                  <a:lnTo>
                    <a:pt x="4327440" y="26415"/>
                  </a:lnTo>
                  <a:lnTo>
                    <a:pt x="4309232" y="25908"/>
                  </a:lnTo>
                  <a:close/>
                </a:path>
                <a:path w="10998835" h="31114">
                  <a:moveTo>
                    <a:pt x="6752666" y="25908"/>
                  </a:moveTo>
                  <a:lnTo>
                    <a:pt x="4480532" y="25908"/>
                  </a:lnTo>
                  <a:lnTo>
                    <a:pt x="4471340" y="26415"/>
                  </a:lnTo>
                  <a:lnTo>
                    <a:pt x="6760943" y="26415"/>
                  </a:lnTo>
                  <a:lnTo>
                    <a:pt x="6752666" y="25908"/>
                  </a:lnTo>
                  <a:close/>
                </a:path>
                <a:path w="10998835" h="31114">
                  <a:moveTo>
                    <a:pt x="3099196" y="24891"/>
                  </a:moveTo>
                  <a:lnTo>
                    <a:pt x="2972000" y="24891"/>
                  </a:lnTo>
                  <a:lnTo>
                    <a:pt x="2985653" y="25400"/>
                  </a:lnTo>
                  <a:lnTo>
                    <a:pt x="3065668" y="25908"/>
                  </a:lnTo>
                  <a:lnTo>
                    <a:pt x="3038017" y="25908"/>
                  </a:lnTo>
                  <a:lnTo>
                    <a:pt x="3099196" y="24891"/>
                  </a:lnTo>
                  <a:close/>
                </a:path>
                <a:path w="10998835" h="31114">
                  <a:moveTo>
                    <a:pt x="4029517" y="24891"/>
                  </a:moveTo>
                  <a:lnTo>
                    <a:pt x="3415744" y="24891"/>
                  </a:lnTo>
                  <a:lnTo>
                    <a:pt x="3423746" y="25400"/>
                  </a:lnTo>
                  <a:lnTo>
                    <a:pt x="3424451" y="25400"/>
                  </a:lnTo>
                  <a:lnTo>
                    <a:pt x="3435272" y="25908"/>
                  </a:lnTo>
                  <a:lnTo>
                    <a:pt x="4003592" y="25908"/>
                  </a:lnTo>
                  <a:lnTo>
                    <a:pt x="4029517" y="24891"/>
                  </a:lnTo>
                  <a:close/>
                </a:path>
                <a:path w="10998835" h="31114">
                  <a:moveTo>
                    <a:pt x="4498916" y="24891"/>
                  </a:moveTo>
                  <a:lnTo>
                    <a:pt x="4285362" y="24891"/>
                  </a:lnTo>
                  <a:lnTo>
                    <a:pt x="4309232" y="25908"/>
                  </a:lnTo>
                  <a:lnTo>
                    <a:pt x="4480532" y="25908"/>
                  </a:lnTo>
                  <a:lnTo>
                    <a:pt x="4498916" y="24891"/>
                  </a:lnTo>
                  <a:close/>
                </a:path>
                <a:path w="10998835" h="31114">
                  <a:moveTo>
                    <a:pt x="6997485" y="24891"/>
                  </a:moveTo>
                  <a:lnTo>
                    <a:pt x="6736112" y="24891"/>
                  </a:lnTo>
                  <a:lnTo>
                    <a:pt x="6752666" y="25908"/>
                  </a:lnTo>
                  <a:lnTo>
                    <a:pt x="6966417" y="25908"/>
                  </a:lnTo>
                  <a:lnTo>
                    <a:pt x="6997485" y="24891"/>
                  </a:lnTo>
                  <a:close/>
                </a:path>
                <a:path w="10998835" h="31114">
                  <a:moveTo>
                    <a:pt x="2345877" y="24891"/>
                  </a:moveTo>
                  <a:lnTo>
                    <a:pt x="2286253" y="24891"/>
                  </a:lnTo>
                  <a:lnTo>
                    <a:pt x="2316898" y="25019"/>
                  </a:lnTo>
                  <a:lnTo>
                    <a:pt x="2345877" y="24891"/>
                  </a:lnTo>
                  <a:close/>
                </a:path>
                <a:path w="10998835" h="31114">
                  <a:moveTo>
                    <a:pt x="5345302" y="24891"/>
                  </a:moveTo>
                  <a:lnTo>
                    <a:pt x="5299002" y="24891"/>
                  </a:lnTo>
                  <a:lnTo>
                    <a:pt x="5323176" y="25019"/>
                  </a:lnTo>
                  <a:lnTo>
                    <a:pt x="5345302" y="24891"/>
                  </a:lnTo>
                  <a:close/>
                </a:path>
                <a:path w="10998835" h="31114">
                  <a:moveTo>
                    <a:pt x="9824828" y="24891"/>
                  </a:moveTo>
                  <a:lnTo>
                    <a:pt x="9639274" y="24891"/>
                  </a:lnTo>
                  <a:lnTo>
                    <a:pt x="9659174" y="25019"/>
                  </a:lnTo>
                  <a:lnTo>
                    <a:pt x="9771900" y="25019"/>
                  </a:lnTo>
                  <a:lnTo>
                    <a:pt x="9824828" y="24891"/>
                  </a:lnTo>
                  <a:close/>
                </a:path>
                <a:path w="10998835" h="31114">
                  <a:moveTo>
                    <a:pt x="1564529" y="21716"/>
                  </a:moveTo>
                  <a:lnTo>
                    <a:pt x="1152391" y="21716"/>
                  </a:lnTo>
                  <a:lnTo>
                    <a:pt x="1211913" y="23240"/>
                  </a:lnTo>
                  <a:lnTo>
                    <a:pt x="1210897" y="23240"/>
                  </a:lnTo>
                  <a:lnTo>
                    <a:pt x="1262173" y="24891"/>
                  </a:lnTo>
                  <a:lnTo>
                    <a:pt x="1246525" y="24384"/>
                  </a:lnTo>
                  <a:lnTo>
                    <a:pt x="1514869" y="24384"/>
                  </a:lnTo>
                  <a:lnTo>
                    <a:pt x="1545789" y="22860"/>
                  </a:lnTo>
                  <a:lnTo>
                    <a:pt x="1564529" y="21716"/>
                  </a:lnTo>
                  <a:close/>
                </a:path>
                <a:path w="10998835" h="31114">
                  <a:moveTo>
                    <a:pt x="2216660" y="24384"/>
                  </a:moveTo>
                  <a:lnTo>
                    <a:pt x="1514869" y="24384"/>
                  </a:lnTo>
                  <a:lnTo>
                    <a:pt x="1504562" y="24891"/>
                  </a:lnTo>
                  <a:lnTo>
                    <a:pt x="2268591" y="24891"/>
                  </a:lnTo>
                  <a:lnTo>
                    <a:pt x="2216660" y="24384"/>
                  </a:lnTo>
                  <a:close/>
                </a:path>
                <a:path w="10998835" h="31114">
                  <a:moveTo>
                    <a:pt x="2958347" y="24384"/>
                  </a:moveTo>
                  <a:lnTo>
                    <a:pt x="2416048" y="24384"/>
                  </a:lnTo>
                  <a:lnTo>
                    <a:pt x="2361127" y="24891"/>
                  </a:lnTo>
                  <a:lnTo>
                    <a:pt x="2972000" y="24891"/>
                  </a:lnTo>
                  <a:lnTo>
                    <a:pt x="2958347" y="24384"/>
                  </a:lnTo>
                  <a:close/>
                </a:path>
                <a:path w="10998835" h="31114">
                  <a:moveTo>
                    <a:pt x="3407741" y="24384"/>
                  </a:moveTo>
                  <a:lnTo>
                    <a:pt x="3114221" y="24384"/>
                  </a:lnTo>
                  <a:lnTo>
                    <a:pt x="3099196" y="24891"/>
                  </a:lnTo>
                  <a:lnTo>
                    <a:pt x="3415744" y="24891"/>
                  </a:lnTo>
                  <a:lnTo>
                    <a:pt x="3407741" y="24384"/>
                  </a:lnTo>
                  <a:close/>
                </a:path>
                <a:path w="10998835" h="31114">
                  <a:moveTo>
                    <a:pt x="4273427" y="24384"/>
                  </a:moveTo>
                  <a:lnTo>
                    <a:pt x="4040087" y="24384"/>
                  </a:lnTo>
                  <a:lnTo>
                    <a:pt x="4030314" y="24891"/>
                  </a:lnTo>
                  <a:lnTo>
                    <a:pt x="4285362" y="24891"/>
                  </a:lnTo>
                  <a:lnTo>
                    <a:pt x="4273427" y="24384"/>
                  </a:lnTo>
                  <a:close/>
                </a:path>
                <a:path w="10998835" h="31114">
                  <a:moveTo>
                    <a:pt x="5223037" y="24384"/>
                  </a:moveTo>
                  <a:lnTo>
                    <a:pt x="4508108" y="24384"/>
                  </a:lnTo>
                  <a:lnTo>
                    <a:pt x="4498916" y="24891"/>
                  </a:lnTo>
                  <a:lnTo>
                    <a:pt x="5292090" y="24891"/>
                  </a:lnTo>
                  <a:lnTo>
                    <a:pt x="5223037" y="24384"/>
                  </a:lnTo>
                  <a:close/>
                </a:path>
                <a:path w="10998835" h="31114">
                  <a:moveTo>
                    <a:pt x="6727835" y="24384"/>
                  </a:moveTo>
                  <a:lnTo>
                    <a:pt x="5391125" y="24384"/>
                  </a:lnTo>
                  <a:lnTo>
                    <a:pt x="5359528" y="24891"/>
                  </a:lnTo>
                  <a:lnTo>
                    <a:pt x="6736112" y="24891"/>
                  </a:lnTo>
                  <a:lnTo>
                    <a:pt x="6727835" y="24384"/>
                  </a:lnTo>
                  <a:close/>
                </a:path>
                <a:path w="10998835" h="31114">
                  <a:moveTo>
                    <a:pt x="8149989" y="24384"/>
                  </a:moveTo>
                  <a:lnTo>
                    <a:pt x="7013019" y="24384"/>
                  </a:lnTo>
                  <a:lnTo>
                    <a:pt x="6997485" y="24891"/>
                  </a:lnTo>
                  <a:lnTo>
                    <a:pt x="8170338" y="24891"/>
                  </a:lnTo>
                  <a:lnTo>
                    <a:pt x="8149989" y="24384"/>
                  </a:lnTo>
                  <a:close/>
                </a:path>
                <a:path w="10998835" h="31114">
                  <a:moveTo>
                    <a:pt x="9559673" y="24384"/>
                  </a:moveTo>
                  <a:lnTo>
                    <a:pt x="8961441" y="24384"/>
                  </a:lnTo>
                  <a:lnTo>
                    <a:pt x="8939686" y="24891"/>
                  </a:lnTo>
                  <a:lnTo>
                    <a:pt x="9639274" y="24891"/>
                  </a:lnTo>
                  <a:lnTo>
                    <a:pt x="9559673" y="24384"/>
                  </a:lnTo>
                  <a:close/>
                </a:path>
                <a:path w="10998835" h="31114">
                  <a:moveTo>
                    <a:pt x="10591823" y="21716"/>
                  </a:moveTo>
                  <a:lnTo>
                    <a:pt x="9411967" y="21716"/>
                  </a:lnTo>
                  <a:lnTo>
                    <a:pt x="9545608" y="24002"/>
                  </a:lnTo>
                  <a:lnTo>
                    <a:pt x="9547922" y="24002"/>
                  </a:lnTo>
                  <a:lnTo>
                    <a:pt x="9620094" y="24891"/>
                  </a:lnTo>
                  <a:lnTo>
                    <a:pt x="9843287" y="24891"/>
                  </a:lnTo>
                  <a:lnTo>
                    <a:pt x="9910867" y="24384"/>
                  </a:lnTo>
                  <a:lnTo>
                    <a:pt x="10032201" y="23240"/>
                  </a:lnTo>
                  <a:lnTo>
                    <a:pt x="10515894" y="22860"/>
                  </a:lnTo>
                  <a:lnTo>
                    <a:pt x="10540367" y="22478"/>
                  </a:lnTo>
                  <a:lnTo>
                    <a:pt x="10539113" y="22478"/>
                  </a:lnTo>
                  <a:lnTo>
                    <a:pt x="10591823" y="21716"/>
                  </a:lnTo>
                  <a:close/>
                </a:path>
                <a:path w="10998835" h="31114">
                  <a:moveTo>
                    <a:pt x="2631620" y="20827"/>
                  </a:moveTo>
                  <a:lnTo>
                    <a:pt x="2029270" y="20827"/>
                  </a:lnTo>
                  <a:lnTo>
                    <a:pt x="2183810" y="24002"/>
                  </a:lnTo>
                  <a:lnTo>
                    <a:pt x="2216660" y="24384"/>
                  </a:lnTo>
                  <a:lnTo>
                    <a:pt x="2419342" y="24384"/>
                  </a:lnTo>
                  <a:lnTo>
                    <a:pt x="2524578" y="22860"/>
                  </a:lnTo>
                  <a:lnTo>
                    <a:pt x="2631620" y="20827"/>
                  </a:lnTo>
                  <a:close/>
                </a:path>
                <a:path w="10998835" h="31114">
                  <a:moveTo>
                    <a:pt x="3231213" y="20065"/>
                  </a:moveTo>
                  <a:lnTo>
                    <a:pt x="2835815" y="20065"/>
                  </a:lnTo>
                  <a:lnTo>
                    <a:pt x="2862942" y="20827"/>
                  </a:lnTo>
                  <a:lnTo>
                    <a:pt x="2867071" y="20827"/>
                  </a:lnTo>
                  <a:lnTo>
                    <a:pt x="2958347" y="24384"/>
                  </a:lnTo>
                  <a:lnTo>
                    <a:pt x="3114221" y="24384"/>
                  </a:lnTo>
                  <a:lnTo>
                    <a:pt x="3184745" y="21716"/>
                  </a:lnTo>
                  <a:lnTo>
                    <a:pt x="3182738" y="21716"/>
                  </a:lnTo>
                  <a:lnTo>
                    <a:pt x="3231213" y="20065"/>
                  </a:lnTo>
                  <a:close/>
                </a:path>
                <a:path w="10998835" h="31114">
                  <a:moveTo>
                    <a:pt x="3815657" y="19303"/>
                  </a:moveTo>
                  <a:lnTo>
                    <a:pt x="3291998" y="19303"/>
                  </a:lnTo>
                  <a:lnTo>
                    <a:pt x="3339760" y="20065"/>
                  </a:lnTo>
                  <a:lnTo>
                    <a:pt x="3334058" y="20065"/>
                  </a:lnTo>
                  <a:lnTo>
                    <a:pt x="3407741" y="24384"/>
                  </a:lnTo>
                  <a:lnTo>
                    <a:pt x="4040087" y="24384"/>
                  </a:lnTo>
                  <a:lnTo>
                    <a:pt x="4047417" y="24002"/>
                  </a:lnTo>
                  <a:lnTo>
                    <a:pt x="4043851" y="24002"/>
                  </a:lnTo>
                  <a:lnTo>
                    <a:pt x="3937893" y="22860"/>
                  </a:lnTo>
                  <a:lnTo>
                    <a:pt x="3890879" y="21716"/>
                  </a:lnTo>
                  <a:lnTo>
                    <a:pt x="3888052" y="21716"/>
                  </a:lnTo>
                  <a:lnTo>
                    <a:pt x="3815657" y="19303"/>
                  </a:lnTo>
                  <a:close/>
                </a:path>
                <a:path w="10998835" h="31114">
                  <a:moveTo>
                    <a:pt x="4708080" y="17652"/>
                  </a:moveTo>
                  <a:lnTo>
                    <a:pt x="4372923" y="17652"/>
                  </a:lnTo>
                  <a:lnTo>
                    <a:pt x="4321741" y="19303"/>
                  </a:lnTo>
                  <a:lnTo>
                    <a:pt x="4322642" y="19303"/>
                  </a:lnTo>
                  <a:lnTo>
                    <a:pt x="4197304" y="22478"/>
                  </a:lnTo>
                  <a:lnTo>
                    <a:pt x="4224855" y="22478"/>
                  </a:lnTo>
                  <a:lnTo>
                    <a:pt x="4264823" y="24002"/>
                  </a:lnTo>
                  <a:lnTo>
                    <a:pt x="4264476" y="24002"/>
                  </a:lnTo>
                  <a:lnTo>
                    <a:pt x="4273427" y="24384"/>
                  </a:lnTo>
                  <a:lnTo>
                    <a:pt x="4508108" y="24384"/>
                  </a:lnTo>
                  <a:lnTo>
                    <a:pt x="4572452" y="20827"/>
                  </a:lnTo>
                  <a:lnTo>
                    <a:pt x="4614258" y="19303"/>
                  </a:lnTo>
                  <a:lnTo>
                    <a:pt x="4653904" y="18541"/>
                  </a:lnTo>
                  <a:lnTo>
                    <a:pt x="4837934" y="18541"/>
                  </a:lnTo>
                  <a:lnTo>
                    <a:pt x="4708080" y="17652"/>
                  </a:lnTo>
                  <a:close/>
                </a:path>
                <a:path w="10998835" h="31114">
                  <a:moveTo>
                    <a:pt x="5531576" y="20065"/>
                  </a:moveTo>
                  <a:lnTo>
                    <a:pt x="4950267" y="20065"/>
                  </a:lnTo>
                  <a:lnTo>
                    <a:pt x="5119574" y="22860"/>
                  </a:lnTo>
                  <a:lnTo>
                    <a:pt x="5223037" y="24384"/>
                  </a:lnTo>
                  <a:lnTo>
                    <a:pt x="5391125" y="24384"/>
                  </a:lnTo>
                  <a:lnTo>
                    <a:pt x="5414822" y="24002"/>
                  </a:lnTo>
                  <a:lnTo>
                    <a:pt x="5410352" y="24002"/>
                  </a:lnTo>
                  <a:lnTo>
                    <a:pt x="5472064" y="21716"/>
                  </a:lnTo>
                  <a:lnTo>
                    <a:pt x="5469348" y="21716"/>
                  </a:lnTo>
                  <a:lnTo>
                    <a:pt x="5531576" y="20065"/>
                  </a:lnTo>
                  <a:close/>
                </a:path>
                <a:path w="10998835" h="31114">
                  <a:moveTo>
                    <a:pt x="7126732" y="20827"/>
                  </a:moveTo>
                  <a:lnTo>
                    <a:pt x="6625370" y="20827"/>
                  </a:lnTo>
                  <a:lnTo>
                    <a:pt x="6674672" y="21716"/>
                  </a:lnTo>
                  <a:lnTo>
                    <a:pt x="6671166" y="21716"/>
                  </a:lnTo>
                  <a:lnTo>
                    <a:pt x="6703005" y="22860"/>
                  </a:lnTo>
                  <a:lnTo>
                    <a:pt x="6727835" y="24384"/>
                  </a:lnTo>
                  <a:lnTo>
                    <a:pt x="7013019" y="24384"/>
                  </a:lnTo>
                  <a:lnTo>
                    <a:pt x="7126732" y="20827"/>
                  </a:lnTo>
                  <a:close/>
                </a:path>
                <a:path w="10998835" h="31114">
                  <a:moveTo>
                    <a:pt x="9066538" y="20827"/>
                  </a:moveTo>
                  <a:lnTo>
                    <a:pt x="8029844" y="20827"/>
                  </a:lnTo>
                  <a:lnTo>
                    <a:pt x="8148798" y="24384"/>
                  </a:lnTo>
                  <a:lnTo>
                    <a:pt x="8963189" y="24384"/>
                  </a:lnTo>
                  <a:lnTo>
                    <a:pt x="9066538" y="20827"/>
                  </a:lnTo>
                  <a:close/>
                </a:path>
                <a:path w="10998835" h="31114">
                  <a:moveTo>
                    <a:pt x="4162838" y="20827"/>
                  </a:moveTo>
                  <a:lnTo>
                    <a:pt x="4123419" y="20827"/>
                  </a:lnTo>
                  <a:lnTo>
                    <a:pt x="4069406" y="22860"/>
                  </a:lnTo>
                  <a:lnTo>
                    <a:pt x="4047417" y="24002"/>
                  </a:lnTo>
                  <a:lnTo>
                    <a:pt x="4077349" y="24002"/>
                  </a:lnTo>
                  <a:lnTo>
                    <a:pt x="4132806" y="23622"/>
                  </a:lnTo>
                  <a:lnTo>
                    <a:pt x="4178544" y="22860"/>
                  </a:lnTo>
                  <a:lnTo>
                    <a:pt x="4180598" y="22860"/>
                  </a:lnTo>
                  <a:lnTo>
                    <a:pt x="4197304" y="22478"/>
                  </a:lnTo>
                  <a:lnTo>
                    <a:pt x="4224855" y="22478"/>
                  </a:lnTo>
                  <a:lnTo>
                    <a:pt x="4204871" y="21716"/>
                  </a:lnTo>
                  <a:lnTo>
                    <a:pt x="4199821" y="21716"/>
                  </a:lnTo>
                  <a:lnTo>
                    <a:pt x="4162838" y="20827"/>
                  </a:lnTo>
                  <a:close/>
                </a:path>
                <a:path w="10998835" h="31114">
                  <a:moveTo>
                    <a:pt x="7872842" y="21716"/>
                  </a:moveTo>
                  <a:lnTo>
                    <a:pt x="7711938" y="21716"/>
                  </a:lnTo>
                  <a:lnTo>
                    <a:pt x="7792534" y="24002"/>
                  </a:lnTo>
                  <a:lnTo>
                    <a:pt x="7770824" y="24002"/>
                  </a:lnTo>
                  <a:lnTo>
                    <a:pt x="7820252" y="23622"/>
                  </a:lnTo>
                  <a:lnTo>
                    <a:pt x="7845001" y="22860"/>
                  </a:lnTo>
                  <a:lnTo>
                    <a:pt x="7846161" y="22860"/>
                  </a:lnTo>
                  <a:lnTo>
                    <a:pt x="7872842" y="21716"/>
                  </a:lnTo>
                  <a:close/>
                </a:path>
                <a:path w="10998835" h="31114">
                  <a:moveTo>
                    <a:pt x="10515894" y="22860"/>
                  </a:moveTo>
                  <a:lnTo>
                    <a:pt x="10159437" y="22860"/>
                  </a:lnTo>
                  <a:lnTo>
                    <a:pt x="10324259" y="24002"/>
                  </a:lnTo>
                  <a:lnTo>
                    <a:pt x="10419581" y="24002"/>
                  </a:lnTo>
                  <a:lnTo>
                    <a:pt x="10515894" y="22860"/>
                  </a:lnTo>
                  <a:close/>
                </a:path>
                <a:path w="10998835" h="31114">
                  <a:moveTo>
                    <a:pt x="315644" y="17652"/>
                  </a:moveTo>
                  <a:lnTo>
                    <a:pt x="8390" y="17652"/>
                  </a:lnTo>
                  <a:lnTo>
                    <a:pt x="10003" y="20065"/>
                  </a:lnTo>
                  <a:lnTo>
                    <a:pt x="9597" y="22478"/>
                  </a:lnTo>
                  <a:lnTo>
                    <a:pt x="9533" y="22860"/>
                  </a:lnTo>
                  <a:lnTo>
                    <a:pt x="58655" y="21716"/>
                  </a:lnTo>
                  <a:lnTo>
                    <a:pt x="58501" y="21716"/>
                  </a:lnTo>
                  <a:lnTo>
                    <a:pt x="131460" y="20065"/>
                  </a:lnTo>
                  <a:lnTo>
                    <a:pt x="134521" y="20065"/>
                  </a:lnTo>
                  <a:lnTo>
                    <a:pt x="315644" y="17652"/>
                  </a:lnTo>
                  <a:close/>
                </a:path>
                <a:path w="10998835" h="31114">
                  <a:moveTo>
                    <a:pt x="6440696" y="21716"/>
                  </a:moveTo>
                  <a:lnTo>
                    <a:pt x="6086741" y="21716"/>
                  </a:lnTo>
                  <a:lnTo>
                    <a:pt x="6176850" y="22478"/>
                  </a:lnTo>
                  <a:lnTo>
                    <a:pt x="6215456" y="22860"/>
                  </a:lnTo>
                  <a:lnTo>
                    <a:pt x="6293824" y="22860"/>
                  </a:lnTo>
                  <a:lnTo>
                    <a:pt x="6440696" y="21716"/>
                  </a:lnTo>
                  <a:close/>
                </a:path>
                <a:path w="10998835" h="31114">
                  <a:moveTo>
                    <a:pt x="10982513" y="20065"/>
                  </a:moveTo>
                  <a:lnTo>
                    <a:pt x="9333652" y="20065"/>
                  </a:lnTo>
                  <a:lnTo>
                    <a:pt x="9365868" y="20827"/>
                  </a:lnTo>
                  <a:lnTo>
                    <a:pt x="10899889" y="21716"/>
                  </a:lnTo>
                  <a:lnTo>
                    <a:pt x="10885493" y="21716"/>
                  </a:lnTo>
                  <a:lnTo>
                    <a:pt x="10956695" y="22478"/>
                  </a:lnTo>
                  <a:lnTo>
                    <a:pt x="10951745" y="22478"/>
                  </a:lnTo>
                  <a:lnTo>
                    <a:pt x="10982397" y="22860"/>
                  </a:lnTo>
                  <a:lnTo>
                    <a:pt x="10982513" y="20065"/>
                  </a:lnTo>
                  <a:close/>
                </a:path>
                <a:path w="10998835" h="31114">
                  <a:moveTo>
                    <a:pt x="1460400" y="19303"/>
                  </a:moveTo>
                  <a:lnTo>
                    <a:pt x="624079" y="19303"/>
                  </a:lnTo>
                  <a:lnTo>
                    <a:pt x="656073" y="20065"/>
                  </a:lnTo>
                  <a:lnTo>
                    <a:pt x="654234" y="20065"/>
                  </a:lnTo>
                  <a:lnTo>
                    <a:pt x="699644" y="21716"/>
                  </a:lnTo>
                  <a:lnTo>
                    <a:pt x="1605082" y="21716"/>
                  </a:lnTo>
                  <a:lnTo>
                    <a:pt x="1521473" y="20827"/>
                  </a:lnTo>
                  <a:lnTo>
                    <a:pt x="1527827" y="20827"/>
                  </a:lnTo>
                  <a:lnTo>
                    <a:pt x="1460400" y="19303"/>
                  </a:lnTo>
                  <a:close/>
                </a:path>
                <a:path w="10998835" h="31114">
                  <a:moveTo>
                    <a:pt x="1793711" y="20065"/>
                  </a:moveTo>
                  <a:lnTo>
                    <a:pt x="1591599" y="20065"/>
                  </a:lnTo>
                  <a:lnTo>
                    <a:pt x="1564529" y="21716"/>
                  </a:lnTo>
                  <a:lnTo>
                    <a:pt x="1684211" y="21716"/>
                  </a:lnTo>
                  <a:lnTo>
                    <a:pt x="1793711" y="20065"/>
                  </a:lnTo>
                  <a:close/>
                </a:path>
                <a:path w="10998835" h="31114">
                  <a:moveTo>
                    <a:pt x="6677393" y="19303"/>
                  </a:moveTo>
                  <a:lnTo>
                    <a:pt x="5845882" y="19303"/>
                  </a:lnTo>
                  <a:lnTo>
                    <a:pt x="6094213" y="21716"/>
                  </a:lnTo>
                  <a:lnTo>
                    <a:pt x="6413401" y="21716"/>
                  </a:lnTo>
                  <a:lnTo>
                    <a:pt x="7129013" y="20827"/>
                  </a:lnTo>
                  <a:lnTo>
                    <a:pt x="7161022" y="20065"/>
                  </a:lnTo>
                  <a:lnTo>
                    <a:pt x="7239114" y="20065"/>
                  </a:lnTo>
                  <a:lnTo>
                    <a:pt x="6677393" y="19303"/>
                  </a:lnTo>
                  <a:close/>
                </a:path>
                <a:path w="10998835" h="31114">
                  <a:moveTo>
                    <a:pt x="7921872" y="20065"/>
                  </a:moveTo>
                  <a:lnTo>
                    <a:pt x="7648076" y="20065"/>
                  </a:lnTo>
                  <a:lnTo>
                    <a:pt x="7710831" y="21716"/>
                  </a:lnTo>
                  <a:lnTo>
                    <a:pt x="7870934" y="21716"/>
                  </a:lnTo>
                  <a:lnTo>
                    <a:pt x="7921872" y="20065"/>
                  </a:lnTo>
                  <a:close/>
                </a:path>
                <a:path w="10998835" h="31114">
                  <a:moveTo>
                    <a:pt x="10694453" y="20827"/>
                  </a:moveTo>
                  <a:lnTo>
                    <a:pt x="9368212" y="20827"/>
                  </a:lnTo>
                  <a:lnTo>
                    <a:pt x="9411266" y="21716"/>
                  </a:lnTo>
                  <a:lnTo>
                    <a:pt x="10584968" y="21716"/>
                  </a:lnTo>
                  <a:lnTo>
                    <a:pt x="10694453" y="20827"/>
                  </a:lnTo>
                  <a:close/>
                </a:path>
                <a:path w="10998835" h="31114">
                  <a:moveTo>
                    <a:pt x="2685856" y="20065"/>
                  </a:moveTo>
                  <a:lnTo>
                    <a:pt x="1998698" y="20065"/>
                  </a:lnTo>
                  <a:lnTo>
                    <a:pt x="2029863" y="20827"/>
                  </a:lnTo>
                  <a:lnTo>
                    <a:pt x="2633658" y="20827"/>
                  </a:lnTo>
                  <a:lnTo>
                    <a:pt x="2685856" y="20065"/>
                  </a:lnTo>
                  <a:close/>
                </a:path>
                <a:path w="10998835" h="31114">
                  <a:moveTo>
                    <a:pt x="9112394" y="19303"/>
                  </a:moveTo>
                  <a:lnTo>
                    <a:pt x="7608316" y="19303"/>
                  </a:lnTo>
                  <a:lnTo>
                    <a:pt x="7650235" y="20065"/>
                  </a:lnTo>
                  <a:lnTo>
                    <a:pt x="7971979" y="20065"/>
                  </a:lnTo>
                  <a:lnTo>
                    <a:pt x="8045240" y="20827"/>
                  </a:lnTo>
                  <a:lnTo>
                    <a:pt x="9066762" y="20827"/>
                  </a:lnTo>
                  <a:lnTo>
                    <a:pt x="9112394" y="19303"/>
                  </a:lnTo>
                  <a:close/>
                </a:path>
                <a:path w="10998835" h="31114">
                  <a:moveTo>
                    <a:pt x="1807616" y="15366"/>
                  </a:moveTo>
                  <a:lnTo>
                    <a:pt x="1695424" y="15366"/>
                  </a:lnTo>
                  <a:lnTo>
                    <a:pt x="1670537" y="16128"/>
                  </a:lnTo>
                  <a:lnTo>
                    <a:pt x="1634560" y="17652"/>
                  </a:lnTo>
                  <a:lnTo>
                    <a:pt x="1591410" y="20065"/>
                  </a:lnTo>
                  <a:lnTo>
                    <a:pt x="1797789" y="20065"/>
                  </a:lnTo>
                  <a:lnTo>
                    <a:pt x="1853634" y="18541"/>
                  </a:lnTo>
                  <a:lnTo>
                    <a:pt x="1857425" y="18541"/>
                  </a:lnTo>
                  <a:lnTo>
                    <a:pt x="1891325" y="17272"/>
                  </a:lnTo>
                  <a:lnTo>
                    <a:pt x="1845643" y="16128"/>
                  </a:lnTo>
                  <a:lnTo>
                    <a:pt x="1844571" y="16128"/>
                  </a:lnTo>
                  <a:lnTo>
                    <a:pt x="1807616" y="15366"/>
                  </a:lnTo>
                  <a:close/>
                </a:path>
                <a:path w="10998835" h="31114">
                  <a:moveTo>
                    <a:pt x="1967534" y="19303"/>
                  </a:moveTo>
                  <a:lnTo>
                    <a:pt x="1829789" y="19303"/>
                  </a:lnTo>
                  <a:lnTo>
                    <a:pt x="1793711" y="20065"/>
                  </a:lnTo>
                  <a:lnTo>
                    <a:pt x="1998698" y="20065"/>
                  </a:lnTo>
                  <a:lnTo>
                    <a:pt x="1967534" y="19303"/>
                  </a:lnTo>
                  <a:close/>
                </a:path>
                <a:path w="10998835" h="31114">
                  <a:moveTo>
                    <a:pt x="2774625" y="19303"/>
                  </a:moveTo>
                  <a:lnTo>
                    <a:pt x="2738054" y="19303"/>
                  </a:lnTo>
                  <a:lnTo>
                    <a:pt x="2685856" y="20065"/>
                  </a:lnTo>
                  <a:lnTo>
                    <a:pt x="2835815" y="20065"/>
                  </a:lnTo>
                  <a:lnTo>
                    <a:pt x="2774625" y="19303"/>
                  </a:lnTo>
                  <a:close/>
                </a:path>
                <a:path w="10998835" h="31114">
                  <a:moveTo>
                    <a:pt x="3274964" y="19303"/>
                  </a:moveTo>
                  <a:lnTo>
                    <a:pt x="2774772" y="19303"/>
                  </a:lnTo>
                  <a:lnTo>
                    <a:pt x="2649138" y="20065"/>
                  </a:lnTo>
                  <a:lnTo>
                    <a:pt x="3220524" y="20065"/>
                  </a:lnTo>
                  <a:lnTo>
                    <a:pt x="3274964" y="19303"/>
                  </a:lnTo>
                  <a:close/>
                </a:path>
                <a:path w="10998835" h="31114">
                  <a:moveTo>
                    <a:pt x="5585305" y="19303"/>
                  </a:moveTo>
                  <a:lnTo>
                    <a:pt x="4896396" y="19303"/>
                  </a:lnTo>
                  <a:lnTo>
                    <a:pt x="4955027" y="20065"/>
                  </a:lnTo>
                  <a:lnTo>
                    <a:pt x="5537828" y="20065"/>
                  </a:lnTo>
                  <a:lnTo>
                    <a:pt x="5585305" y="19303"/>
                  </a:lnTo>
                  <a:close/>
                </a:path>
                <a:path w="10998835" h="31114">
                  <a:moveTo>
                    <a:pt x="7086816" y="19303"/>
                  </a:moveTo>
                  <a:lnTo>
                    <a:pt x="6932436" y="19303"/>
                  </a:lnTo>
                  <a:lnTo>
                    <a:pt x="6984072" y="20065"/>
                  </a:lnTo>
                  <a:lnTo>
                    <a:pt x="7034403" y="20065"/>
                  </a:lnTo>
                  <a:lnTo>
                    <a:pt x="7086816" y="19303"/>
                  </a:lnTo>
                  <a:close/>
                </a:path>
                <a:path w="10998835" h="31114">
                  <a:moveTo>
                    <a:pt x="7311990" y="17652"/>
                  </a:moveTo>
                  <a:lnTo>
                    <a:pt x="7146812" y="17652"/>
                  </a:lnTo>
                  <a:lnTo>
                    <a:pt x="7091279" y="19303"/>
                  </a:lnTo>
                  <a:lnTo>
                    <a:pt x="7193031" y="19303"/>
                  </a:lnTo>
                  <a:lnTo>
                    <a:pt x="7161022" y="20065"/>
                  </a:lnTo>
                  <a:lnTo>
                    <a:pt x="7155171" y="20065"/>
                  </a:lnTo>
                  <a:lnTo>
                    <a:pt x="7242592" y="18541"/>
                  </a:lnTo>
                  <a:lnTo>
                    <a:pt x="7244893" y="18541"/>
                  </a:lnTo>
                  <a:lnTo>
                    <a:pt x="7311990" y="17652"/>
                  </a:lnTo>
                  <a:close/>
                </a:path>
                <a:path w="10998835" h="31114">
                  <a:moveTo>
                    <a:pt x="9301435" y="19303"/>
                  </a:moveTo>
                  <a:lnTo>
                    <a:pt x="9113736" y="19303"/>
                  </a:lnTo>
                  <a:lnTo>
                    <a:pt x="9088235" y="20065"/>
                  </a:lnTo>
                  <a:lnTo>
                    <a:pt x="9333652" y="20065"/>
                  </a:lnTo>
                  <a:lnTo>
                    <a:pt x="9301435" y="19303"/>
                  </a:lnTo>
                  <a:close/>
                </a:path>
                <a:path w="10998835" h="31114">
                  <a:moveTo>
                    <a:pt x="1432088" y="18541"/>
                  </a:moveTo>
                  <a:lnTo>
                    <a:pt x="584898" y="18541"/>
                  </a:lnTo>
                  <a:lnTo>
                    <a:pt x="631266" y="19303"/>
                  </a:lnTo>
                  <a:lnTo>
                    <a:pt x="1461172" y="19303"/>
                  </a:lnTo>
                  <a:lnTo>
                    <a:pt x="1432088" y="18541"/>
                  </a:lnTo>
                  <a:close/>
                </a:path>
                <a:path w="10998835" h="31114">
                  <a:moveTo>
                    <a:pt x="2397281" y="16128"/>
                  </a:moveTo>
                  <a:lnTo>
                    <a:pt x="1921836" y="16128"/>
                  </a:lnTo>
                  <a:lnTo>
                    <a:pt x="1891427" y="17272"/>
                  </a:lnTo>
                  <a:lnTo>
                    <a:pt x="1906688" y="17652"/>
                  </a:lnTo>
                  <a:lnTo>
                    <a:pt x="1906273" y="17652"/>
                  </a:lnTo>
                  <a:lnTo>
                    <a:pt x="1967012" y="19303"/>
                  </a:lnTo>
                  <a:lnTo>
                    <a:pt x="3816379" y="19303"/>
                  </a:lnTo>
                  <a:lnTo>
                    <a:pt x="3757702" y="16890"/>
                  </a:lnTo>
                  <a:lnTo>
                    <a:pt x="2711263" y="16890"/>
                  </a:lnTo>
                  <a:lnTo>
                    <a:pt x="2397281" y="16128"/>
                  </a:lnTo>
                  <a:close/>
                </a:path>
                <a:path w="10998835" h="31114">
                  <a:moveTo>
                    <a:pt x="5672953" y="18541"/>
                  </a:moveTo>
                  <a:lnTo>
                    <a:pt x="4830877" y="18541"/>
                  </a:lnTo>
                  <a:lnTo>
                    <a:pt x="4899841" y="19303"/>
                  </a:lnTo>
                  <a:lnTo>
                    <a:pt x="5845882" y="19303"/>
                  </a:lnTo>
                  <a:lnTo>
                    <a:pt x="5672953" y="18541"/>
                  </a:lnTo>
                  <a:close/>
                </a:path>
                <a:path w="10998835" h="31114">
                  <a:moveTo>
                    <a:pt x="6807958" y="16890"/>
                  </a:moveTo>
                  <a:lnTo>
                    <a:pt x="4404777" y="16890"/>
                  </a:lnTo>
                  <a:lnTo>
                    <a:pt x="4375667" y="17652"/>
                  </a:lnTo>
                  <a:lnTo>
                    <a:pt x="4643830" y="18541"/>
                  </a:lnTo>
                  <a:lnTo>
                    <a:pt x="5566622" y="19303"/>
                  </a:lnTo>
                  <a:lnTo>
                    <a:pt x="6925116" y="19303"/>
                  </a:lnTo>
                  <a:lnTo>
                    <a:pt x="6807958" y="16890"/>
                  </a:lnTo>
                  <a:close/>
                </a:path>
                <a:path w="10998835" h="31114">
                  <a:moveTo>
                    <a:pt x="9139238" y="18541"/>
                  </a:moveTo>
                  <a:lnTo>
                    <a:pt x="7563629" y="18541"/>
                  </a:lnTo>
                  <a:lnTo>
                    <a:pt x="7608870" y="19303"/>
                  </a:lnTo>
                  <a:lnTo>
                    <a:pt x="9113736" y="19303"/>
                  </a:lnTo>
                  <a:lnTo>
                    <a:pt x="9139238" y="18541"/>
                  </a:lnTo>
                  <a:close/>
                </a:path>
                <a:path w="10998835" h="31114">
                  <a:moveTo>
                    <a:pt x="9224463" y="17652"/>
                  </a:moveTo>
                  <a:lnTo>
                    <a:pt x="9216978" y="17652"/>
                  </a:lnTo>
                  <a:lnTo>
                    <a:pt x="9301435" y="19303"/>
                  </a:lnTo>
                  <a:lnTo>
                    <a:pt x="10982415" y="19303"/>
                  </a:lnTo>
                  <a:lnTo>
                    <a:pt x="10982252" y="18541"/>
                  </a:lnTo>
                  <a:lnTo>
                    <a:pt x="9304788" y="18541"/>
                  </a:lnTo>
                  <a:lnTo>
                    <a:pt x="9224463" y="17652"/>
                  </a:lnTo>
                  <a:close/>
                </a:path>
                <a:path w="10998835" h="31114">
                  <a:moveTo>
                    <a:pt x="330173" y="13715"/>
                  </a:moveTo>
                  <a:lnTo>
                    <a:pt x="9461" y="13715"/>
                  </a:lnTo>
                  <a:lnTo>
                    <a:pt x="8861" y="16890"/>
                  </a:lnTo>
                  <a:lnTo>
                    <a:pt x="8789" y="17272"/>
                  </a:lnTo>
                  <a:lnTo>
                    <a:pt x="8716" y="17652"/>
                  </a:lnTo>
                  <a:lnTo>
                    <a:pt x="512160" y="17652"/>
                  </a:lnTo>
                  <a:lnTo>
                    <a:pt x="598878" y="18541"/>
                  </a:lnTo>
                  <a:lnTo>
                    <a:pt x="1429453" y="18541"/>
                  </a:lnTo>
                  <a:lnTo>
                    <a:pt x="1383567" y="16890"/>
                  </a:lnTo>
                  <a:lnTo>
                    <a:pt x="1383202" y="16890"/>
                  </a:lnTo>
                  <a:lnTo>
                    <a:pt x="1345222" y="15366"/>
                  </a:lnTo>
                  <a:lnTo>
                    <a:pt x="893142" y="15366"/>
                  </a:lnTo>
                  <a:lnTo>
                    <a:pt x="866636" y="14477"/>
                  </a:lnTo>
                  <a:lnTo>
                    <a:pt x="381132" y="14477"/>
                  </a:lnTo>
                  <a:lnTo>
                    <a:pt x="330173" y="13715"/>
                  </a:lnTo>
                  <a:close/>
                </a:path>
                <a:path w="10998835" h="31114">
                  <a:moveTo>
                    <a:pt x="9180597" y="17652"/>
                  </a:moveTo>
                  <a:lnTo>
                    <a:pt x="7483791" y="17652"/>
                  </a:lnTo>
                  <a:lnTo>
                    <a:pt x="7568138" y="18541"/>
                  </a:lnTo>
                  <a:lnTo>
                    <a:pt x="9140689" y="18541"/>
                  </a:lnTo>
                  <a:lnTo>
                    <a:pt x="9180597" y="17652"/>
                  </a:lnTo>
                  <a:close/>
                </a:path>
                <a:path w="10998835" h="31114">
                  <a:moveTo>
                    <a:pt x="10981898" y="16890"/>
                  </a:moveTo>
                  <a:lnTo>
                    <a:pt x="9531600" y="16890"/>
                  </a:lnTo>
                  <a:lnTo>
                    <a:pt x="9494029" y="17652"/>
                  </a:lnTo>
                  <a:lnTo>
                    <a:pt x="9500904" y="17652"/>
                  </a:lnTo>
                  <a:lnTo>
                    <a:pt x="9433009" y="18541"/>
                  </a:lnTo>
                  <a:lnTo>
                    <a:pt x="10982252" y="18541"/>
                  </a:lnTo>
                  <a:lnTo>
                    <a:pt x="10982061" y="17652"/>
                  </a:lnTo>
                  <a:lnTo>
                    <a:pt x="10981980" y="17272"/>
                  </a:lnTo>
                  <a:lnTo>
                    <a:pt x="10981898" y="16890"/>
                  </a:lnTo>
                  <a:close/>
                </a:path>
                <a:path w="10998835" h="31114">
                  <a:moveTo>
                    <a:pt x="8215929" y="16128"/>
                  </a:moveTo>
                  <a:lnTo>
                    <a:pt x="7178034" y="16128"/>
                  </a:lnTo>
                  <a:lnTo>
                    <a:pt x="7143950" y="17652"/>
                  </a:lnTo>
                  <a:lnTo>
                    <a:pt x="9228933" y="17652"/>
                  </a:lnTo>
                  <a:lnTo>
                    <a:pt x="9177773" y="16890"/>
                  </a:lnTo>
                  <a:lnTo>
                    <a:pt x="8302050" y="16890"/>
                  </a:lnTo>
                  <a:lnTo>
                    <a:pt x="8215929" y="16128"/>
                  </a:lnTo>
                  <a:close/>
                </a:path>
                <a:path w="10998835" h="31114">
                  <a:moveTo>
                    <a:pt x="2679735" y="16128"/>
                  </a:moveTo>
                  <a:lnTo>
                    <a:pt x="2524158" y="16128"/>
                  </a:lnTo>
                  <a:lnTo>
                    <a:pt x="2584386" y="16890"/>
                  </a:lnTo>
                  <a:lnTo>
                    <a:pt x="2570036" y="16890"/>
                  </a:lnTo>
                  <a:lnTo>
                    <a:pt x="2679735" y="16128"/>
                  </a:lnTo>
                  <a:close/>
                </a:path>
                <a:path w="10998835" h="31114">
                  <a:moveTo>
                    <a:pt x="4449187" y="15621"/>
                  </a:moveTo>
                  <a:lnTo>
                    <a:pt x="3731618" y="15621"/>
                  </a:lnTo>
                  <a:lnTo>
                    <a:pt x="3757169" y="16890"/>
                  </a:lnTo>
                  <a:lnTo>
                    <a:pt x="4404777" y="16890"/>
                  </a:lnTo>
                  <a:lnTo>
                    <a:pt x="4449187" y="15621"/>
                  </a:lnTo>
                  <a:close/>
                </a:path>
                <a:path w="10998835" h="31114">
                  <a:moveTo>
                    <a:pt x="6739047" y="15366"/>
                  </a:moveTo>
                  <a:lnTo>
                    <a:pt x="6280533" y="15366"/>
                  </a:lnTo>
                  <a:lnTo>
                    <a:pt x="6263614" y="15621"/>
                  </a:lnTo>
                  <a:lnTo>
                    <a:pt x="6216294" y="16128"/>
                  </a:lnTo>
                  <a:lnTo>
                    <a:pt x="6770960" y="16128"/>
                  </a:lnTo>
                  <a:lnTo>
                    <a:pt x="6807958" y="16890"/>
                  </a:lnTo>
                  <a:lnTo>
                    <a:pt x="6806263" y="16890"/>
                  </a:lnTo>
                  <a:lnTo>
                    <a:pt x="6739047" y="15366"/>
                  </a:lnTo>
                  <a:close/>
                </a:path>
                <a:path w="10998835" h="31114">
                  <a:moveTo>
                    <a:pt x="9130894" y="16128"/>
                  </a:moveTo>
                  <a:lnTo>
                    <a:pt x="8304879" y="16128"/>
                  </a:lnTo>
                  <a:lnTo>
                    <a:pt x="8257575" y="16890"/>
                  </a:lnTo>
                  <a:lnTo>
                    <a:pt x="9177773" y="16890"/>
                  </a:lnTo>
                  <a:lnTo>
                    <a:pt x="9130894" y="16128"/>
                  </a:lnTo>
                  <a:close/>
                </a:path>
                <a:path w="10998835" h="31114">
                  <a:moveTo>
                    <a:pt x="9574994" y="15621"/>
                  </a:moveTo>
                  <a:lnTo>
                    <a:pt x="9101933" y="15621"/>
                  </a:lnTo>
                  <a:lnTo>
                    <a:pt x="9176791" y="16890"/>
                  </a:lnTo>
                  <a:lnTo>
                    <a:pt x="9531600" y="16890"/>
                  </a:lnTo>
                  <a:lnTo>
                    <a:pt x="9574994" y="15621"/>
                  </a:lnTo>
                  <a:close/>
                </a:path>
                <a:path w="10998835" h="31114">
                  <a:moveTo>
                    <a:pt x="2396842" y="13715"/>
                  </a:moveTo>
                  <a:lnTo>
                    <a:pt x="1976204" y="13715"/>
                  </a:lnTo>
                  <a:lnTo>
                    <a:pt x="1922394" y="16128"/>
                  </a:lnTo>
                  <a:lnTo>
                    <a:pt x="2524158" y="16128"/>
                  </a:lnTo>
                  <a:lnTo>
                    <a:pt x="2484006" y="15621"/>
                  </a:lnTo>
                  <a:lnTo>
                    <a:pt x="2490245" y="15621"/>
                  </a:lnTo>
                  <a:lnTo>
                    <a:pt x="2476408" y="15366"/>
                  </a:lnTo>
                  <a:lnTo>
                    <a:pt x="2473296" y="15366"/>
                  </a:lnTo>
                  <a:lnTo>
                    <a:pt x="2396842" y="13715"/>
                  </a:lnTo>
                  <a:close/>
                </a:path>
                <a:path w="10998835" h="31114">
                  <a:moveTo>
                    <a:pt x="2697545" y="15621"/>
                  </a:moveTo>
                  <a:lnTo>
                    <a:pt x="2490245" y="15621"/>
                  </a:lnTo>
                  <a:lnTo>
                    <a:pt x="2517919" y="16128"/>
                  </a:lnTo>
                  <a:lnTo>
                    <a:pt x="2668671" y="16128"/>
                  </a:lnTo>
                  <a:lnTo>
                    <a:pt x="2697545" y="15621"/>
                  </a:lnTo>
                  <a:close/>
                </a:path>
                <a:path w="10998835" h="31114">
                  <a:moveTo>
                    <a:pt x="6263614" y="15621"/>
                  </a:moveTo>
                  <a:lnTo>
                    <a:pt x="6071876" y="15621"/>
                  </a:lnTo>
                  <a:lnTo>
                    <a:pt x="6103129" y="16128"/>
                  </a:lnTo>
                  <a:lnTo>
                    <a:pt x="6229777" y="16128"/>
                  </a:lnTo>
                  <a:lnTo>
                    <a:pt x="6263614" y="15621"/>
                  </a:lnTo>
                  <a:close/>
                </a:path>
                <a:path w="10998835" h="31114">
                  <a:moveTo>
                    <a:pt x="8130796" y="13715"/>
                  </a:moveTo>
                  <a:lnTo>
                    <a:pt x="7218022" y="13715"/>
                  </a:lnTo>
                  <a:lnTo>
                    <a:pt x="7178810" y="16128"/>
                  </a:lnTo>
                  <a:lnTo>
                    <a:pt x="8225308" y="16128"/>
                  </a:lnTo>
                  <a:lnTo>
                    <a:pt x="8130796" y="13715"/>
                  </a:lnTo>
                  <a:close/>
                </a:path>
                <a:path w="10998835" h="31114">
                  <a:moveTo>
                    <a:pt x="8904924" y="12826"/>
                  </a:moveTo>
                  <a:lnTo>
                    <a:pt x="8386848" y="12826"/>
                  </a:lnTo>
                  <a:lnTo>
                    <a:pt x="8368266" y="13715"/>
                  </a:lnTo>
                  <a:lnTo>
                    <a:pt x="8367892" y="13715"/>
                  </a:lnTo>
                  <a:lnTo>
                    <a:pt x="8315088" y="16128"/>
                  </a:lnTo>
                  <a:lnTo>
                    <a:pt x="8304879" y="16128"/>
                  </a:lnTo>
                  <a:lnTo>
                    <a:pt x="8336414" y="15621"/>
                  </a:lnTo>
                  <a:lnTo>
                    <a:pt x="9101933" y="15621"/>
                  </a:lnTo>
                  <a:lnTo>
                    <a:pt x="9034561" y="14477"/>
                  </a:lnTo>
                  <a:lnTo>
                    <a:pt x="9036092" y="14477"/>
                  </a:lnTo>
                  <a:lnTo>
                    <a:pt x="8904924" y="12826"/>
                  </a:lnTo>
                  <a:close/>
                </a:path>
                <a:path w="10998835" h="31114">
                  <a:moveTo>
                    <a:pt x="3649855" y="11557"/>
                  </a:moveTo>
                  <a:lnTo>
                    <a:pt x="2830715" y="11557"/>
                  </a:lnTo>
                  <a:lnTo>
                    <a:pt x="2769410" y="13715"/>
                  </a:lnTo>
                  <a:lnTo>
                    <a:pt x="2768023" y="13715"/>
                  </a:lnTo>
                  <a:lnTo>
                    <a:pt x="2715133" y="15366"/>
                  </a:lnTo>
                  <a:lnTo>
                    <a:pt x="2711983" y="15366"/>
                  </a:lnTo>
                  <a:lnTo>
                    <a:pt x="2697545" y="15621"/>
                  </a:lnTo>
                  <a:lnTo>
                    <a:pt x="3731618" y="15621"/>
                  </a:lnTo>
                  <a:lnTo>
                    <a:pt x="3649855" y="11557"/>
                  </a:lnTo>
                  <a:close/>
                </a:path>
                <a:path w="10998835" h="31114">
                  <a:moveTo>
                    <a:pt x="5873352" y="11557"/>
                  </a:moveTo>
                  <a:lnTo>
                    <a:pt x="5537437" y="11557"/>
                  </a:lnTo>
                  <a:lnTo>
                    <a:pt x="5323032" y="14477"/>
                  </a:lnTo>
                  <a:lnTo>
                    <a:pt x="4507738" y="14477"/>
                  </a:lnTo>
                  <a:lnTo>
                    <a:pt x="4449187" y="15621"/>
                  </a:lnTo>
                  <a:lnTo>
                    <a:pt x="6071876" y="15621"/>
                  </a:lnTo>
                  <a:lnTo>
                    <a:pt x="6056250" y="15366"/>
                  </a:lnTo>
                  <a:lnTo>
                    <a:pt x="6049746" y="15366"/>
                  </a:lnTo>
                  <a:lnTo>
                    <a:pt x="5908611" y="12191"/>
                  </a:lnTo>
                  <a:lnTo>
                    <a:pt x="5913298" y="12191"/>
                  </a:lnTo>
                  <a:lnTo>
                    <a:pt x="5873352" y="11557"/>
                  </a:lnTo>
                  <a:close/>
                </a:path>
                <a:path w="10998835" h="31114">
                  <a:moveTo>
                    <a:pt x="10982314" y="13715"/>
                  </a:moveTo>
                  <a:lnTo>
                    <a:pt x="9627896" y="13715"/>
                  </a:lnTo>
                  <a:lnTo>
                    <a:pt x="9574994" y="15621"/>
                  </a:lnTo>
                  <a:lnTo>
                    <a:pt x="10981900" y="15621"/>
                  </a:lnTo>
                  <a:lnTo>
                    <a:pt x="10982314" y="13715"/>
                  </a:lnTo>
                  <a:close/>
                </a:path>
                <a:path w="10998835" h="31114">
                  <a:moveTo>
                    <a:pt x="1239793" y="11302"/>
                  </a:moveTo>
                  <a:lnTo>
                    <a:pt x="1126947" y="11302"/>
                  </a:lnTo>
                  <a:lnTo>
                    <a:pt x="999828" y="14477"/>
                  </a:lnTo>
                  <a:lnTo>
                    <a:pt x="1022049" y="14477"/>
                  </a:lnTo>
                  <a:lnTo>
                    <a:pt x="936160" y="15366"/>
                  </a:lnTo>
                  <a:lnTo>
                    <a:pt x="1344605" y="15366"/>
                  </a:lnTo>
                  <a:lnTo>
                    <a:pt x="1307470" y="13715"/>
                  </a:lnTo>
                  <a:lnTo>
                    <a:pt x="1309984" y="13715"/>
                  </a:lnTo>
                  <a:lnTo>
                    <a:pt x="1239793" y="11302"/>
                  </a:lnTo>
                  <a:close/>
                </a:path>
                <a:path w="10998835" h="31114">
                  <a:moveTo>
                    <a:pt x="1757889" y="14477"/>
                  </a:moveTo>
                  <a:lnTo>
                    <a:pt x="1742051" y="14477"/>
                  </a:lnTo>
                  <a:lnTo>
                    <a:pt x="1807616" y="15366"/>
                  </a:lnTo>
                  <a:lnTo>
                    <a:pt x="1682053" y="15366"/>
                  </a:lnTo>
                  <a:lnTo>
                    <a:pt x="1757889" y="14477"/>
                  </a:lnTo>
                  <a:close/>
                </a:path>
                <a:path w="10998835" h="31114">
                  <a:moveTo>
                    <a:pt x="6573100" y="12191"/>
                  </a:moveTo>
                  <a:lnTo>
                    <a:pt x="6462835" y="12191"/>
                  </a:lnTo>
                  <a:lnTo>
                    <a:pt x="6282381" y="15366"/>
                  </a:lnTo>
                  <a:lnTo>
                    <a:pt x="6739344" y="15366"/>
                  </a:lnTo>
                  <a:lnTo>
                    <a:pt x="6665241" y="13715"/>
                  </a:lnTo>
                  <a:lnTo>
                    <a:pt x="6669810" y="13715"/>
                  </a:lnTo>
                  <a:lnTo>
                    <a:pt x="6590357" y="12319"/>
                  </a:lnTo>
                  <a:lnTo>
                    <a:pt x="6573100" y="12191"/>
                  </a:lnTo>
                  <a:close/>
                </a:path>
                <a:path w="10998835" h="31114">
                  <a:moveTo>
                    <a:pt x="843917" y="13715"/>
                  </a:moveTo>
                  <a:lnTo>
                    <a:pt x="458570" y="13715"/>
                  </a:lnTo>
                  <a:lnTo>
                    <a:pt x="423956" y="14477"/>
                  </a:lnTo>
                  <a:lnTo>
                    <a:pt x="866636" y="14477"/>
                  </a:lnTo>
                  <a:lnTo>
                    <a:pt x="843917" y="13715"/>
                  </a:lnTo>
                  <a:close/>
                </a:path>
                <a:path w="10998835" h="31114">
                  <a:moveTo>
                    <a:pt x="5136297" y="12191"/>
                  </a:moveTo>
                  <a:lnTo>
                    <a:pt x="4725364" y="12191"/>
                  </a:lnTo>
                  <a:lnTo>
                    <a:pt x="4654586" y="12826"/>
                  </a:lnTo>
                  <a:lnTo>
                    <a:pt x="4543940" y="13715"/>
                  </a:lnTo>
                  <a:lnTo>
                    <a:pt x="4548505" y="13715"/>
                  </a:lnTo>
                  <a:lnTo>
                    <a:pt x="4508171" y="14477"/>
                  </a:lnTo>
                  <a:lnTo>
                    <a:pt x="5197537" y="14477"/>
                  </a:lnTo>
                  <a:lnTo>
                    <a:pt x="5136297" y="12191"/>
                  </a:lnTo>
                  <a:close/>
                </a:path>
                <a:path w="10998835" h="31114">
                  <a:moveTo>
                    <a:pt x="175803" y="10540"/>
                  </a:moveTo>
                  <a:lnTo>
                    <a:pt x="101340" y="10540"/>
                  </a:lnTo>
                  <a:lnTo>
                    <a:pt x="56002" y="11302"/>
                  </a:lnTo>
                  <a:lnTo>
                    <a:pt x="60381" y="11302"/>
                  </a:lnTo>
                  <a:lnTo>
                    <a:pt x="0" y="13715"/>
                  </a:lnTo>
                  <a:lnTo>
                    <a:pt x="327337" y="13715"/>
                  </a:lnTo>
                  <a:lnTo>
                    <a:pt x="175803" y="10540"/>
                  </a:lnTo>
                  <a:close/>
                </a:path>
                <a:path w="10998835" h="31114">
                  <a:moveTo>
                    <a:pt x="672845" y="8509"/>
                  </a:moveTo>
                  <a:lnTo>
                    <a:pt x="641592" y="8509"/>
                  </a:lnTo>
                  <a:lnTo>
                    <a:pt x="464520" y="13715"/>
                  </a:lnTo>
                  <a:lnTo>
                    <a:pt x="841568" y="13715"/>
                  </a:lnTo>
                  <a:lnTo>
                    <a:pt x="766477" y="10540"/>
                  </a:lnTo>
                  <a:lnTo>
                    <a:pt x="765165" y="10540"/>
                  </a:lnTo>
                  <a:lnTo>
                    <a:pt x="713378" y="9016"/>
                  </a:lnTo>
                  <a:lnTo>
                    <a:pt x="588331" y="9016"/>
                  </a:lnTo>
                  <a:lnTo>
                    <a:pt x="672845" y="8509"/>
                  </a:lnTo>
                  <a:close/>
                </a:path>
                <a:path w="10998835" h="31114">
                  <a:moveTo>
                    <a:pt x="2233106" y="9778"/>
                  </a:moveTo>
                  <a:lnTo>
                    <a:pt x="2090573" y="9778"/>
                  </a:lnTo>
                  <a:lnTo>
                    <a:pt x="2036397" y="11302"/>
                  </a:lnTo>
                  <a:lnTo>
                    <a:pt x="1975008" y="13715"/>
                  </a:lnTo>
                  <a:lnTo>
                    <a:pt x="2398976" y="13715"/>
                  </a:lnTo>
                  <a:lnTo>
                    <a:pt x="2233106" y="9778"/>
                  </a:lnTo>
                  <a:close/>
                </a:path>
                <a:path w="10998835" h="31114">
                  <a:moveTo>
                    <a:pt x="7760107" y="11557"/>
                  </a:moveTo>
                  <a:lnTo>
                    <a:pt x="7257814" y="11557"/>
                  </a:lnTo>
                  <a:lnTo>
                    <a:pt x="7217013" y="13715"/>
                  </a:lnTo>
                  <a:lnTo>
                    <a:pt x="7973749" y="13715"/>
                  </a:lnTo>
                  <a:lnTo>
                    <a:pt x="7870819" y="12826"/>
                  </a:lnTo>
                  <a:lnTo>
                    <a:pt x="7820083" y="12319"/>
                  </a:lnTo>
                  <a:lnTo>
                    <a:pt x="7823824" y="12319"/>
                  </a:lnTo>
                  <a:lnTo>
                    <a:pt x="7760107" y="11557"/>
                  </a:lnTo>
                  <a:close/>
                </a:path>
                <a:path w="10998835" h="31114">
                  <a:moveTo>
                    <a:pt x="8285555" y="12826"/>
                  </a:moveTo>
                  <a:lnTo>
                    <a:pt x="8058919" y="12826"/>
                  </a:lnTo>
                  <a:lnTo>
                    <a:pt x="8122561" y="13715"/>
                  </a:lnTo>
                  <a:lnTo>
                    <a:pt x="7820380" y="13715"/>
                  </a:lnTo>
                  <a:lnTo>
                    <a:pt x="8285555" y="12826"/>
                  </a:lnTo>
                  <a:close/>
                </a:path>
                <a:path w="10998835" h="31114">
                  <a:moveTo>
                    <a:pt x="10894285" y="11302"/>
                  </a:moveTo>
                  <a:lnTo>
                    <a:pt x="9697327" y="11302"/>
                  </a:lnTo>
                  <a:lnTo>
                    <a:pt x="9627497" y="13715"/>
                  </a:lnTo>
                  <a:lnTo>
                    <a:pt x="10998615" y="13715"/>
                  </a:lnTo>
                  <a:lnTo>
                    <a:pt x="10894285" y="11302"/>
                  </a:lnTo>
                  <a:close/>
                </a:path>
                <a:path w="10998835" h="31114">
                  <a:moveTo>
                    <a:pt x="8397466" y="12319"/>
                  </a:moveTo>
                  <a:lnTo>
                    <a:pt x="7823824" y="12319"/>
                  </a:lnTo>
                  <a:lnTo>
                    <a:pt x="7867079" y="12826"/>
                  </a:lnTo>
                  <a:lnTo>
                    <a:pt x="8386848" y="12826"/>
                  </a:lnTo>
                  <a:lnTo>
                    <a:pt x="8397466" y="12319"/>
                  </a:lnTo>
                  <a:close/>
                </a:path>
                <a:path w="10998835" h="31114">
                  <a:moveTo>
                    <a:pt x="8693043" y="9778"/>
                  </a:moveTo>
                  <a:lnTo>
                    <a:pt x="8465428" y="9778"/>
                  </a:lnTo>
                  <a:lnTo>
                    <a:pt x="8412250" y="11557"/>
                  </a:lnTo>
                  <a:lnTo>
                    <a:pt x="8413394" y="11557"/>
                  </a:lnTo>
                  <a:lnTo>
                    <a:pt x="8397466" y="12319"/>
                  </a:lnTo>
                  <a:lnTo>
                    <a:pt x="8864564" y="12319"/>
                  </a:lnTo>
                  <a:lnTo>
                    <a:pt x="8904924" y="12826"/>
                  </a:lnTo>
                  <a:lnTo>
                    <a:pt x="8901374" y="12826"/>
                  </a:lnTo>
                  <a:lnTo>
                    <a:pt x="8751702" y="10540"/>
                  </a:lnTo>
                  <a:lnTo>
                    <a:pt x="8750450" y="10540"/>
                  </a:lnTo>
                  <a:lnTo>
                    <a:pt x="8693043" y="9778"/>
                  </a:lnTo>
                  <a:close/>
                </a:path>
                <a:path w="10998835" h="31114">
                  <a:moveTo>
                    <a:pt x="5115194" y="11557"/>
                  </a:moveTo>
                  <a:lnTo>
                    <a:pt x="4793665" y="11557"/>
                  </a:lnTo>
                  <a:lnTo>
                    <a:pt x="4725983" y="12191"/>
                  </a:lnTo>
                  <a:lnTo>
                    <a:pt x="5139026" y="12191"/>
                  </a:lnTo>
                  <a:lnTo>
                    <a:pt x="5115194" y="11557"/>
                  </a:lnTo>
                  <a:close/>
                </a:path>
                <a:path w="10998835" h="31114">
                  <a:moveTo>
                    <a:pt x="3597151" y="9016"/>
                  </a:moveTo>
                  <a:lnTo>
                    <a:pt x="2897275" y="9016"/>
                  </a:lnTo>
                  <a:lnTo>
                    <a:pt x="2831008" y="11557"/>
                  </a:lnTo>
                  <a:lnTo>
                    <a:pt x="2830715" y="11557"/>
                  </a:lnTo>
                  <a:lnTo>
                    <a:pt x="2837927" y="11302"/>
                  </a:lnTo>
                  <a:lnTo>
                    <a:pt x="3644745" y="11302"/>
                  </a:lnTo>
                  <a:lnTo>
                    <a:pt x="3614084" y="9778"/>
                  </a:lnTo>
                  <a:lnTo>
                    <a:pt x="3597151" y="9016"/>
                  </a:lnTo>
                  <a:close/>
                </a:path>
                <a:path w="10998835" h="31114">
                  <a:moveTo>
                    <a:pt x="4820737" y="11302"/>
                  </a:moveTo>
                  <a:lnTo>
                    <a:pt x="3644745" y="11302"/>
                  </a:lnTo>
                  <a:lnTo>
                    <a:pt x="3649855" y="11557"/>
                  </a:lnTo>
                  <a:lnTo>
                    <a:pt x="4793665" y="11557"/>
                  </a:lnTo>
                  <a:lnTo>
                    <a:pt x="4820737" y="11302"/>
                  </a:lnTo>
                  <a:close/>
                </a:path>
                <a:path w="10998835" h="31114">
                  <a:moveTo>
                    <a:pt x="5559590" y="11302"/>
                  </a:moveTo>
                  <a:lnTo>
                    <a:pt x="5105661" y="11302"/>
                  </a:lnTo>
                  <a:lnTo>
                    <a:pt x="5115194" y="11557"/>
                  </a:lnTo>
                  <a:lnTo>
                    <a:pt x="5537437" y="11557"/>
                  </a:lnTo>
                  <a:lnTo>
                    <a:pt x="5559590" y="11302"/>
                  </a:lnTo>
                  <a:close/>
                </a:path>
                <a:path w="10998835" h="31114">
                  <a:moveTo>
                    <a:pt x="7265048" y="11302"/>
                  </a:moveTo>
                  <a:lnTo>
                    <a:pt x="5857374" y="11302"/>
                  </a:lnTo>
                  <a:lnTo>
                    <a:pt x="5873352" y="11557"/>
                  </a:lnTo>
                  <a:lnTo>
                    <a:pt x="7257814" y="11557"/>
                  </a:lnTo>
                  <a:lnTo>
                    <a:pt x="7265048" y="11302"/>
                  </a:lnTo>
                  <a:close/>
                </a:path>
                <a:path w="10998835" h="31114">
                  <a:moveTo>
                    <a:pt x="8418703" y="11302"/>
                  </a:moveTo>
                  <a:lnTo>
                    <a:pt x="7739257" y="11302"/>
                  </a:lnTo>
                  <a:lnTo>
                    <a:pt x="7760107" y="11557"/>
                  </a:lnTo>
                  <a:lnTo>
                    <a:pt x="8413394" y="11557"/>
                  </a:lnTo>
                  <a:lnTo>
                    <a:pt x="8418703" y="11302"/>
                  </a:lnTo>
                  <a:close/>
                </a:path>
                <a:path w="10998835" h="31114">
                  <a:moveTo>
                    <a:pt x="1219382" y="10540"/>
                  </a:moveTo>
                  <a:lnTo>
                    <a:pt x="1157049" y="10540"/>
                  </a:lnTo>
                  <a:lnTo>
                    <a:pt x="1239793" y="11302"/>
                  </a:lnTo>
                  <a:lnTo>
                    <a:pt x="1115127" y="11302"/>
                  </a:lnTo>
                  <a:lnTo>
                    <a:pt x="1219382" y="10540"/>
                  </a:lnTo>
                  <a:close/>
                </a:path>
                <a:path w="10998835" h="31114">
                  <a:moveTo>
                    <a:pt x="5067502" y="10540"/>
                  </a:moveTo>
                  <a:lnTo>
                    <a:pt x="4901956" y="10540"/>
                  </a:lnTo>
                  <a:lnTo>
                    <a:pt x="4820737" y="11302"/>
                  </a:lnTo>
                  <a:lnTo>
                    <a:pt x="5115222" y="11302"/>
                  </a:lnTo>
                  <a:lnTo>
                    <a:pt x="5067502" y="10540"/>
                  </a:lnTo>
                  <a:close/>
                </a:path>
                <a:path w="10998835" h="31114">
                  <a:moveTo>
                    <a:pt x="5786452" y="10540"/>
                  </a:moveTo>
                  <a:lnTo>
                    <a:pt x="5650307" y="10540"/>
                  </a:lnTo>
                  <a:lnTo>
                    <a:pt x="5535332" y="11302"/>
                  </a:lnTo>
                  <a:lnTo>
                    <a:pt x="5880361" y="11302"/>
                  </a:lnTo>
                  <a:lnTo>
                    <a:pt x="5786452" y="10540"/>
                  </a:lnTo>
                  <a:close/>
                </a:path>
                <a:path w="10998835" h="31114">
                  <a:moveTo>
                    <a:pt x="7520589" y="9016"/>
                  </a:moveTo>
                  <a:lnTo>
                    <a:pt x="7379895" y="9016"/>
                  </a:lnTo>
                  <a:lnTo>
                    <a:pt x="7275047" y="10540"/>
                  </a:lnTo>
                  <a:lnTo>
                    <a:pt x="7286752" y="10540"/>
                  </a:lnTo>
                  <a:lnTo>
                    <a:pt x="7265048" y="11302"/>
                  </a:lnTo>
                  <a:lnTo>
                    <a:pt x="7739257" y="11302"/>
                  </a:lnTo>
                  <a:lnTo>
                    <a:pt x="7570851" y="9398"/>
                  </a:lnTo>
                  <a:lnTo>
                    <a:pt x="7578339" y="9398"/>
                  </a:lnTo>
                  <a:lnTo>
                    <a:pt x="7520589" y="9016"/>
                  </a:lnTo>
                  <a:close/>
                </a:path>
                <a:path w="10998835" h="31114">
                  <a:moveTo>
                    <a:pt x="10856720" y="10540"/>
                  </a:moveTo>
                  <a:lnTo>
                    <a:pt x="9727123" y="10540"/>
                  </a:lnTo>
                  <a:lnTo>
                    <a:pt x="9694176" y="11302"/>
                  </a:lnTo>
                  <a:lnTo>
                    <a:pt x="10896157" y="11302"/>
                  </a:lnTo>
                  <a:lnTo>
                    <a:pt x="10856720" y="10540"/>
                  </a:lnTo>
                  <a:close/>
                </a:path>
                <a:path w="10998835" h="31114">
                  <a:moveTo>
                    <a:pt x="5037658" y="9778"/>
                  </a:moveTo>
                  <a:lnTo>
                    <a:pt x="4967392" y="9778"/>
                  </a:lnTo>
                  <a:lnTo>
                    <a:pt x="5093697" y="10540"/>
                  </a:lnTo>
                  <a:lnTo>
                    <a:pt x="4891059" y="10540"/>
                  </a:lnTo>
                  <a:lnTo>
                    <a:pt x="5037658" y="9778"/>
                  </a:lnTo>
                  <a:close/>
                </a:path>
                <a:path w="10998835" h="31114">
                  <a:moveTo>
                    <a:pt x="7308456" y="9778"/>
                  </a:moveTo>
                  <a:lnTo>
                    <a:pt x="5099763" y="9778"/>
                  </a:lnTo>
                  <a:lnTo>
                    <a:pt x="4828954" y="10540"/>
                  </a:lnTo>
                  <a:lnTo>
                    <a:pt x="7286752" y="10540"/>
                  </a:lnTo>
                  <a:lnTo>
                    <a:pt x="7308456" y="9778"/>
                  </a:lnTo>
                  <a:close/>
                </a:path>
                <a:path w="10998835" h="31114">
                  <a:moveTo>
                    <a:pt x="10768484" y="9016"/>
                  </a:moveTo>
                  <a:lnTo>
                    <a:pt x="9790178" y="9016"/>
                  </a:lnTo>
                  <a:lnTo>
                    <a:pt x="9728070" y="10540"/>
                  </a:lnTo>
                  <a:lnTo>
                    <a:pt x="9727123" y="10540"/>
                  </a:lnTo>
                  <a:lnTo>
                    <a:pt x="9760070" y="9778"/>
                  </a:lnTo>
                  <a:lnTo>
                    <a:pt x="10814943" y="9778"/>
                  </a:lnTo>
                  <a:lnTo>
                    <a:pt x="10768484" y="9016"/>
                  </a:lnTo>
                  <a:close/>
                </a:path>
                <a:path w="10998835" h="31114">
                  <a:moveTo>
                    <a:pt x="2196075" y="9398"/>
                  </a:moveTo>
                  <a:lnTo>
                    <a:pt x="2124464" y="9398"/>
                  </a:lnTo>
                  <a:lnTo>
                    <a:pt x="2095660" y="9778"/>
                  </a:lnTo>
                  <a:lnTo>
                    <a:pt x="2241911" y="9778"/>
                  </a:lnTo>
                  <a:lnTo>
                    <a:pt x="2196075" y="9398"/>
                  </a:lnTo>
                  <a:close/>
                </a:path>
                <a:path w="10998835" h="31114">
                  <a:moveTo>
                    <a:pt x="8659133" y="9398"/>
                  </a:moveTo>
                  <a:lnTo>
                    <a:pt x="8494440" y="9398"/>
                  </a:lnTo>
                  <a:lnTo>
                    <a:pt x="8472475" y="9778"/>
                  </a:lnTo>
                  <a:lnTo>
                    <a:pt x="8691741" y="9778"/>
                  </a:lnTo>
                  <a:lnTo>
                    <a:pt x="8659133" y="9398"/>
                  </a:lnTo>
                  <a:close/>
                </a:path>
                <a:path w="10998835" h="31114">
                  <a:moveTo>
                    <a:pt x="8596795" y="9016"/>
                  </a:moveTo>
                  <a:lnTo>
                    <a:pt x="8532602" y="9016"/>
                  </a:lnTo>
                  <a:lnTo>
                    <a:pt x="8486341" y="9398"/>
                  </a:lnTo>
                  <a:lnTo>
                    <a:pt x="8673998" y="9398"/>
                  </a:lnTo>
                  <a:lnTo>
                    <a:pt x="8596795" y="9016"/>
                  </a:lnTo>
                  <a:close/>
                </a:path>
                <a:path w="10998835" h="31114">
                  <a:moveTo>
                    <a:pt x="2910529" y="8509"/>
                  </a:moveTo>
                  <a:lnTo>
                    <a:pt x="672845" y="8509"/>
                  </a:lnTo>
                  <a:lnTo>
                    <a:pt x="708724" y="9016"/>
                  </a:lnTo>
                  <a:lnTo>
                    <a:pt x="2897275" y="9016"/>
                  </a:lnTo>
                  <a:lnTo>
                    <a:pt x="2910529" y="8509"/>
                  </a:lnTo>
                  <a:close/>
                </a:path>
                <a:path w="10998835" h="31114">
                  <a:moveTo>
                    <a:pt x="9821789" y="8509"/>
                  </a:moveTo>
                  <a:lnTo>
                    <a:pt x="3586015" y="8509"/>
                  </a:lnTo>
                  <a:lnTo>
                    <a:pt x="3597151" y="9016"/>
                  </a:lnTo>
                  <a:lnTo>
                    <a:pt x="9792360" y="9016"/>
                  </a:lnTo>
                  <a:lnTo>
                    <a:pt x="9821789" y="8509"/>
                  </a:lnTo>
                  <a:close/>
                </a:path>
                <a:path w="10998835" h="31114">
                  <a:moveTo>
                    <a:pt x="3287373" y="0"/>
                  </a:moveTo>
                  <a:lnTo>
                    <a:pt x="3241861" y="0"/>
                  </a:lnTo>
                  <a:lnTo>
                    <a:pt x="3197710" y="253"/>
                  </a:lnTo>
                  <a:lnTo>
                    <a:pt x="3111518" y="1777"/>
                  </a:lnTo>
                  <a:lnTo>
                    <a:pt x="2910529" y="8509"/>
                  </a:lnTo>
                  <a:lnTo>
                    <a:pt x="3586015" y="8509"/>
                  </a:lnTo>
                  <a:lnTo>
                    <a:pt x="3555390" y="7112"/>
                  </a:lnTo>
                  <a:lnTo>
                    <a:pt x="3555749" y="7112"/>
                  </a:lnTo>
                  <a:lnTo>
                    <a:pt x="3437006" y="2666"/>
                  </a:lnTo>
                  <a:lnTo>
                    <a:pt x="3334739" y="508"/>
                  </a:lnTo>
                  <a:lnTo>
                    <a:pt x="3287373" y="0"/>
                  </a:lnTo>
                  <a:close/>
                </a:path>
                <a:path w="10998835" h="31114">
                  <a:moveTo>
                    <a:pt x="10370708" y="5461"/>
                  </a:moveTo>
                  <a:lnTo>
                    <a:pt x="10138661" y="5461"/>
                  </a:lnTo>
                  <a:lnTo>
                    <a:pt x="10055029" y="5841"/>
                  </a:lnTo>
                  <a:lnTo>
                    <a:pt x="10065040" y="5841"/>
                  </a:lnTo>
                  <a:lnTo>
                    <a:pt x="9821371" y="8509"/>
                  </a:lnTo>
                  <a:lnTo>
                    <a:pt x="10729415" y="8509"/>
                  </a:lnTo>
                  <a:lnTo>
                    <a:pt x="10617729" y="7112"/>
                  </a:lnTo>
                  <a:lnTo>
                    <a:pt x="10620848" y="7112"/>
                  </a:lnTo>
                  <a:lnTo>
                    <a:pt x="10370708" y="5461"/>
                  </a:lnTo>
                  <a:close/>
                </a:path>
              </a:pathLst>
            </a:custGeom>
            <a:solidFill>
              <a:srgbClr val="E97031">
                <a:alpha val="749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75995" y="1680167"/>
              <a:ext cx="10973435" cy="28575"/>
            </a:xfrm>
            <a:custGeom>
              <a:avLst/>
              <a:gdLst/>
              <a:ahLst/>
              <a:cxnLst/>
              <a:rect l="l" t="t" r="r" b="b"/>
              <a:pathLst>
                <a:path w="10973435" h="28575">
                  <a:moveTo>
                    <a:pt x="266" y="10583"/>
                  </a:moveTo>
                  <a:lnTo>
                    <a:pt x="63450" y="10636"/>
                  </a:lnTo>
                  <a:lnTo>
                    <a:pt x="114153" y="11383"/>
                  </a:lnTo>
                  <a:lnTo>
                    <a:pt x="157415" y="12396"/>
                  </a:lnTo>
                  <a:lnTo>
                    <a:pt x="198278" y="13249"/>
                  </a:lnTo>
                  <a:lnTo>
                    <a:pt x="241782" y="13515"/>
                  </a:lnTo>
                  <a:lnTo>
                    <a:pt x="292970" y="12769"/>
                  </a:lnTo>
                  <a:lnTo>
                    <a:pt x="356882" y="10583"/>
                  </a:lnTo>
                  <a:lnTo>
                    <a:pt x="393528" y="9310"/>
                  </a:lnTo>
                  <a:lnTo>
                    <a:pt x="431591" y="8543"/>
                  </a:lnTo>
                  <a:lnTo>
                    <a:pt x="471191" y="8205"/>
                  </a:lnTo>
                  <a:lnTo>
                    <a:pt x="512449" y="8217"/>
                  </a:lnTo>
                  <a:lnTo>
                    <a:pt x="555487" y="8502"/>
                  </a:lnTo>
                  <a:lnTo>
                    <a:pt x="600423" y="8983"/>
                  </a:lnTo>
                  <a:lnTo>
                    <a:pt x="647379" y="9583"/>
                  </a:lnTo>
                  <a:lnTo>
                    <a:pt x="696475" y="10223"/>
                  </a:lnTo>
                  <a:lnTo>
                    <a:pt x="747832" y="10827"/>
                  </a:lnTo>
                  <a:lnTo>
                    <a:pt x="801570" y="11316"/>
                  </a:lnTo>
                  <a:lnTo>
                    <a:pt x="857810" y="11614"/>
                  </a:lnTo>
                  <a:lnTo>
                    <a:pt x="916672" y="11643"/>
                  </a:lnTo>
                  <a:lnTo>
                    <a:pt x="978277" y="11325"/>
                  </a:lnTo>
                  <a:lnTo>
                    <a:pt x="1042746" y="10583"/>
                  </a:lnTo>
                  <a:lnTo>
                    <a:pt x="1093469" y="9764"/>
                  </a:lnTo>
                  <a:lnTo>
                    <a:pt x="1143221" y="8894"/>
                  </a:lnTo>
                  <a:lnTo>
                    <a:pt x="1192175" y="7999"/>
                  </a:lnTo>
                  <a:lnTo>
                    <a:pt x="1240504" y="7107"/>
                  </a:lnTo>
                  <a:lnTo>
                    <a:pt x="1288380" y="6247"/>
                  </a:lnTo>
                  <a:lnTo>
                    <a:pt x="1335975" y="5446"/>
                  </a:lnTo>
                  <a:lnTo>
                    <a:pt x="1383461" y="4733"/>
                  </a:lnTo>
                  <a:lnTo>
                    <a:pt x="1431012" y="4134"/>
                  </a:lnTo>
                  <a:lnTo>
                    <a:pt x="1478800" y="3677"/>
                  </a:lnTo>
                  <a:lnTo>
                    <a:pt x="1526997" y="3391"/>
                  </a:lnTo>
                  <a:lnTo>
                    <a:pt x="1575776" y="3304"/>
                  </a:lnTo>
                  <a:lnTo>
                    <a:pt x="1625309" y="3443"/>
                  </a:lnTo>
                  <a:lnTo>
                    <a:pt x="1675768" y="3835"/>
                  </a:lnTo>
                  <a:lnTo>
                    <a:pt x="1727327" y="4510"/>
                  </a:lnTo>
                  <a:lnTo>
                    <a:pt x="1780157" y="5494"/>
                  </a:lnTo>
                  <a:lnTo>
                    <a:pt x="1834431" y="6816"/>
                  </a:lnTo>
                  <a:lnTo>
                    <a:pt x="1890322" y="8503"/>
                  </a:lnTo>
                  <a:lnTo>
                    <a:pt x="1948002" y="10583"/>
                  </a:lnTo>
                  <a:lnTo>
                    <a:pt x="2018130" y="12947"/>
                  </a:lnTo>
                  <a:lnTo>
                    <a:pt x="2078830" y="14322"/>
                  </a:lnTo>
                  <a:lnTo>
                    <a:pt x="2131647" y="14862"/>
                  </a:lnTo>
                  <a:lnTo>
                    <a:pt x="2178123" y="14726"/>
                  </a:lnTo>
                  <a:lnTo>
                    <a:pt x="2219804" y="14069"/>
                  </a:lnTo>
                  <a:lnTo>
                    <a:pt x="2258231" y="13049"/>
                  </a:lnTo>
                  <a:lnTo>
                    <a:pt x="2294950" y="11821"/>
                  </a:lnTo>
                  <a:lnTo>
                    <a:pt x="2331503" y="10543"/>
                  </a:lnTo>
                  <a:lnTo>
                    <a:pt x="2369435" y="9371"/>
                  </a:lnTo>
                  <a:lnTo>
                    <a:pt x="2410289" y="8461"/>
                  </a:lnTo>
                  <a:lnTo>
                    <a:pt x="2455609" y="7971"/>
                  </a:lnTo>
                  <a:lnTo>
                    <a:pt x="2506939" y="8057"/>
                  </a:lnTo>
                  <a:lnTo>
                    <a:pt x="2565822" y="8875"/>
                  </a:lnTo>
                  <a:lnTo>
                    <a:pt x="2633802" y="10583"/>
                  </a:lnTo>
                  <a:lnTo>
                    <a:pt x="2709861" y="12824"/>
                  </a:lnTo>
                  <a:lnTo>
                    <a:pt x="2769305" y="14499"/>
                  </a:lnTo>
                  <a:lnTo>
                    <a:pt x="2814592" y="15655"/>
                  </a:lnTo>
                  <a:lnTo>
                    <a:pt x="2848178" y="16340"/>
                  </a:lnTo>
                  <a:lnTo>
                    <a:pt x="2872519" y="16602"/>
                  </a:lnTo>
                  <a:lnTo>
                    <a:pt x="2890072" y="16488"/>
                  </a:lnTo>
                  <a:lnTo>
                    <a:pt x="2903294" y="16046"/>
                  </a:lnTo>
                  <a:lnTo>
                    <a:pt x="2914641" y="15324"/>
                  </a:lnTo>
                  <a:lnTo>
                    <a:pt x="2926570" y="14369"/>
                  </a:lnTo>
                  <a:lnTo>
                    <a:pt x="2941539" y="13229"/>
                  </a:lnTo>
                  <a:lnTo>
                    <a:pt x="2962002" y="11951"/>
                  </a:lnTo>
                  <a:lnTo>
                    <a:pt x="2990418" y="10583"/>
                  </a:lnTo>
                  <a:lnTo>
                    <a:pt x="3038166" y="9199"/>
                  </a:lnTo>
                  <a:lnTo>
                    <a:pt x="3091599" y="8702"/>
                  </a:lnTo>
                  <a:lnTo>
                    <a:pt x="3148716" y="8861"/>
                  </a:lnTo>
                  <a:lnTo>
                    <a:pt x="3207518" y="9443"/>
                  </a:lnTo>
                  <a:lnTo>
                    <a:pt x="3266002" y="10217"/>
                  </a:lnTo>
                  <a:lnTo>
                    <a:pt x="3322170" y="10950"/>
                  </a:lnTo>
                  <a:lnTo>
                    <a:pt x="3374019" y="11410"/>
                  </a:lnTo>
                  <a:lnTo>
                    <a:pt x="3419550" y="11365"/>
                  </a:lnTo>
                  <a:lnTo>
                    <a:pt x="3456762" y="10583"/>
                  </a:lnTo>
                  <a:lnTo>
                    <a:pt x="3477285" y="10039"/>
                  </a:lnTo>
                  <a:lnTo>
                    <a:pt x="3505935" y="9663"/>
                  </a:lnTo>
                  <a:lnTo>
                    <a:pt x="3541845" y="9436"/>
                  </a:lnTo>
                  <a:lnTo>
                    <a:pt x="3584146" y="9339"/>
                  </a:lnTo>
                  <a:lnTo>
                    <a:pt x="3631973" y="9351"/>
                  </a:lnTo>
                  <a:lnTo>
                    <a:pt x="3684459" y="9454"/>
                  </a:lnTo>
                  <a:lnTo>
                    <a:pt x="3740735" y="9627"/>
                  </a:lnTo>
                  <a:lnTo>
                    <a:pt x="3799936" y="9851"/>
                  </a:lnTo>
                  <a:lnTo>
                    <a:pt x="3861193" y="10107"/>
                  </a:lnTo>
                  <a:lnTo>
                    <a:pt x="3923641" y="10374"/>
                  </a:lnTo>
                  <a:lnTo>
                    <a:pt x="3986412" y="10633"/>
                  </a:lnTo>
                  <a:lnTo>
                    <a:pt x="4048638" y="10865"/>
                  </a:lnTo>
                  <a:lnTo>
                    <a:pt x="4109454" y="11050"/>
                  </a:lnTo>
                  <a:lnTo>
                    <a:pt x="4167991" y="11168"/>
                  </a:lnTo>
                  <a:lnTo>
                    <a:pt x="4223383" y="11200"/>
                  </a:lnTo>
                  <a:lnTo>
                    <a:pt x="4274763" y="11126"/>
                  </a:lnTo>
                  <a:lnTo>
                    <a:pt x="4321264" y="10927"/>
                  </a:lnTo>
                  <a:lnTo>
                    <a:pt x="4362018" y="10583"/>
                  </a:lnTo>
                  <a:lnTo>
                    <a:pt x="4401200" y="9990"/>
                  </a:lnTo>
                  <a:lnTo>
                    <a:pt x="4443394" y="9140"/>
                  </a:lnTo>
                  <a:lnTo>
                    <a:pt x="4488279" y="8096"/>
                  </a:lnTo>
                  <a:lnTo>
                    <a:pt x="4535535" y="6917"/>
                  </a:lnTo>
                  <a:lnTo>
                    <a:pt x="4584844" y="5666"/>
                  </a:lnTo>
                  <a:lnTo>
                    <a:pt x="4635886" y="4402"/>
                  </a:lnTo>
                  <a:lnTo>
                    <a:pt x="4688342" y="3188"/>
                  </a:lnTo>
                  <a:lnTo>
                    <a:pt x="4741891" y="2085"/>
                  </a:lnTo>
                  <a:lnTo>
                    <a:pt x="4796215" y="1153"/>
                  </a:lnTo>
                  <a:lnTo>
                    <a:pt x="4850994" y="454"/>
                  </a:lnTo>
                  <a:lnTo>
                    <a:pt x="4905908" y="49"/>
                  </a:lnTo>
                  <a:lnTo>
                    <a:pt x="4960639" y="0"/>
                  </a:lnTo>
                  <a:lnTo>
                    <a:pt x="5014867" y="366"/>
                  </a:lnTo>
                  <a:lnTo>
                    <a:pt x="5068271" y="1210"/>
                  </a:lnTo>
                  <a:lnTo>
                    <a:pt x="5120534" y="2592"/>
                  </a:lnTo>
                  <a:lnTo>
                    <a:pt x="5171335" y="4575"/>
                  </a:lnTo>
                  <a:lnTo>
                    <a:pt x="5220355" y="7218"/>
                  </a:lnTo>
                  <a:lnTo>
                    <a:pt x="5267274" y="10583"/>
                  </a:lnTo>
                  <a:lnTo>
                    <a:pt x="5313615" y="13889"/>
                  </a:lnTo>
                  <a:lnTo>
                    <a:pt x="5361076" y="16407"/>
                  </a:lnTo>
                  <a:lnTo>
                    <a:pt x="5409533" y="18212"/>
                  </a:lnTo>
                  <a:lnTo>
                    <a:pt x="5458864" y="19378"/>
                  </a:lnTo>
                  <a:lnTo>
                    <a:pt x="5508946" y="19980"/>
                  </a:lnTo>
                  <a:lnTo>
                    <a:pt x="5559656" y="20094"/>
                  </a:lnTo>
                  <a:lnTo>
                    <a:pt x="5610872" y="19793"/>
                  </a:lnTo>
                  <a:lnTo>
                    <a:pt x="5662471" y="19154"/>
                  </a:lnTo>
                  <a:lnTo>
                    <a:pt x="5714330" y="18250"/>
                  </a:lnTo>
                  <a:lnTo>
                    <a:pt x="5766326" y="17158"/>
                  </a:lnTo>
                  <a:lnTo>
                    <a:pt x="5818338" y="15950"/>
                  </a:lnTo>
                  <a:lnTo>
                    <a:pt x="5870241" y="14703"/>
                  </a:lnTo>
                  <a:lnTo>
                    <a:pt x="5921915" y="13492"/>
                  </a:lnTo>
                  <a:lnTo>
                    <a:pt x="5973235" y="12390"/>
                  </a:lnTo>
                  <a:lnTo>
                    <a:pt x="6024079" y="11474"/>
                  </a:lnTo>
                  <a:lnTo>
                    <a:pt x="6074325" y="10817"/>
                  </a:lnTo>
                  <a:lnTo>
                    <a:pt x="6123849" y="10495"/>
                  </a:lnTo>
                  <a:lnTo>
                    <a:pt x="6172530" y="10583"/>
                  </a:lnTo>
                  <a:lnTo>
                    <a:pt x="6266910" y="11234"/>
                  </a:lnTo>
                  <a:lnTo>
                    <a:pt x="6336639" y="11815"/>
                  </a:lnTo>
                  <a:lnTo>
                    <a:pt x="6386929" y="12268"/>
                  </a:lnTo>
                  <a:lnTo>
                    <a:pt x="6422990" y="12535"/>
                  </a:lnTo>
                  <a:lnTo>
                    <a:pt x="6450031" y="12559"/>
                  </a:lnTo>
                  <a:lnTo>
                    <a:pt x="6473264" y="12279"/>
                  </a:lnTo>
                  <a:lnTo>
                    <a:pt x="6497898" y="11640"/>
                  </a:lnTo>
                  <a:lnTo>
                    <a:pt x="6529146" y="10583"/>
                  </a:lnTo>
                  <a:lnTo>
                    <a:pt x="6552767" y="9922"/>
                  </a:lnTo>
                  <a:lnTo>
                    <a:pt x="6581937" y="9450"/>
                  </a:lnTo>
                  <a:lnTo>
                    <a:pt x="6616244" y="9144"/>
                  </a:lnTo>
                  <a:lnTo>
                    <a:pt x="6655276" y="8983"/>
                  </a:lnTo>
                  <a:lnTo>
                    <a:pt x="6698621" y="8946"/>
                  </a:lnTo>
                  <a:lnTo>
                    <a:pt x="6745869" y="9010"/>
                  </a:lnTo>
                  <a:lnTo>
                    <a:pt x="6796608" y="9154"/>
                  </a:lnTo>
                  <a:lnTo>
                    <a:pt x="6850425" y="9357"/>
                  </a:lnTo>
                  <a:lnTo>
                    <a:pt x="6906911" y="9596"/>
                  </a:lnTo>
                  <a:lnTo>
                    <a:pt x="6965652" y="9850"/>
                  </a:lnTo>
                  <a:lnTo>
                    <a:pt x="7026237" y="10097"/>
                  </a:lnTo>
                  <a:lnTo>
                    <a:pt x="7088256" y="10316"/>
                  </a:lnTo>
                  <a:lnTo>
                    <a:pt x="7151296" y="10485"/>
                  </a:lnTo>
                  <a:lnTo>
                    <a:pt x="7214946" y="10583"/>
                  </a:lnTo>
                  <a:lnTo>
                    <a:pt x="7291750" y="10528"/>
                  </a:lnTo>
                  <a:lnTo>
                    <a:pt x="7360494" y="10330"/>
                  </a:lnTo>
                  <a:lnTo>
                    <a:pt x="7422235" y="10040"/>
                  </a:lnTo>
                  <a:lnTo>
                    <a:pt x="7478031" y="9709"/>
                  </a:lnTo>
                  <a:lnTo>
                    <a:pt x="7528940" y="9389"/>
                  </a:lnTo>
                  <a:lnTo>
                    <a:pt x="7576020" y="9132"/>
                  </a:lnTo>
                  <a:lnTo>
                    <a:pt x="7620330" y="8988"/>
                  </a:lnTo>
                  <a:lnTo>
                    <a:pt x="7662926" y="9010"/>
                  </a:lnTo>
                  <a:lnTo>
                    <a:pt x="7704868" y="9248"/>
                  </a:lnTo>
                  <a:lnTo>
                    <a:pt x="7747212" y="9756"/>
                  </a:lnTo>
                  <a:lnTo>
                    <a:pt x="7791018" y="10583"/>
                  </a:lnTo>
                  <a:lnTo>
                    <a:pt x="7857392" y="12116"/>
                  </a:lnTo>
                  <a:lnTo>
                    <a:pt x="7916423" y="13515"/>
                  </a:lnTo>
                  <a:lnTo>
                    <a:pt x="7969432" y="14555"/>
                  </a:lnTo>
                  <a:lnTo>
                    <a:pt x="8017738" y="15008"/>
                  </a:lnTo>
                  <a:lnTo>
                    <a:pt x="8062661" y="14648"/>
                  </a:lnTo>
                  <a:lnTo>
                    <a:pt x="8105519" y="13249"/>
                  </a:lnTo>
                  <a:lnTo>
                    <a:pt x="8147634" y="10583"/>
                  </a:lnTo>
                  <a:lnTo>
                    <a:pt x="8166759" y="9339"/>
                  </a:lnTo>
                  <a:lnTo>
                    <a:pt x="8191167" y="8271"/>
                  </a:lnTo>
                  <a:lnTo>
                    <a:pt x="8254618" y="6639"/>
                  </a:lnTo>
                  <a:lnTo>
                    <a:pt x="8293054" y="6065"/>
                  </a:lnTo>
                  <a:lnTo>
                    <a:pt x="8335561" y="5644"/>
                  </a:lnTo>
                  <a:lnTo>
                    <a:pt x="8381834" y="5371"/>
                  </a:lnTo>
                  <a:lnTo>
                    <a:pt x="8431572" y="5242"/>
                  </a:lnTo>
                  <a:lnTo>
                    <a:pt x="8484469" y="5249"/>
                  </a:lnTo>
                  <a:lnTo>
                    <a:pt x="8540225" y="5388"/>
                  </a:lnTo>
                  <a:lnTo>
                    <a:pt x="8598535" y="5653"/>
                  </a:lnTo>
                  <a:lnTo>
                    <a:pt x="8659096" y="6039"/>
                  </a:lnTo>
                  <a:lnTo>
                    <a:pt x="8721605" y="6540"/>
                  </a:lnTo>
                  <a:lnTo>
                    <a:pt x="8785759" y="7151"/>
                  </a:lnTo>
                  <a:lnTo>
                    <a:pt x="8851255" y="7866"/>
                  </a:lnTo>
                  <a:lnTo>
                    <a:pt x="8917790" y="8680"/>
                  </a:lnTo>
                  <a:lnTo>
                    <a:pt x="8985060" y="9588"/>
                  </a:lnTo>
                  <a:lnTo>
                    <a:pt x="9052763" y="10583"/>
                  </a:lnTo>
                  <a:lnTo>
                    <a:pt x="9143595" y="11946"/>
                  </a:lnTo>
                  <a:lnTo>
                    <a:pt x="9214364" y="12999"/>
                  </a:lnTo>
                  <a:lnTo>
                    <a:pt x="9267756" y="13762"/>
                  </a:lnTo>
                  <a:lnTo>
                    <a:pt x="9306457" y="14252"/>
                  </a:lnTo>
                  <a:lnTo>
                    <a:pt x="9333153" y="14488"/>
                  </a:lnTo>
                  <a:lnTo>
                    <a:pt x="9350530" y="14488"/>
                  </a:lnTo>
                  <a:lnTo>
                    <a:pt x="9361274" y="14272"/>
                  </a:lnTo>
                  <a:lnTo>
                    <a:pt x="9368071" y="13857"/>
                  </a:lnTo>
                  <a:lnTo>
                    <a:pt x="9373606" y="13262"/>
                  </a:lnTo>
                  <a:lnTo>
                    <a:pt x="9380567" y="12505"/>
                  </a:lnTo>
                  <a:lnTo>
                    <a:pt x="9391638" y="11606"/>
                  </a:lnTo>
                  <a:lnTo>
                    <a:pt x="9409506" y="10583"/>
                  </a:lnTo>
                  <a:lnTo>
                    <a:pt x="9450747" y="9410"/>
                  </a:lnTo>
                  <a:lnTo>
                    <a:pt x="9497633" y="9394"/>
                  </a:lnTo>
                  <a:lnTo>
                    <a:pt x="9548718" y="10076"/>
                  </a:lnTo>
                  <a:lnTo>
                    <a:pt x="9602556" y="10996"/>
                  </a:lnTo>
                  <a:lnTo>
                    <a:pt x="9657700" y="11694"/>
                  </a:lnTo>
                  <a:lnTo>
                    <a:pt x="9712704" y="11709"/>
                  </a:lnTo>
                  <a:lnTo>
                    <a:pt x="9766122" y="10583"/>
                  </a:lnTo>
                  <a:lnTo>
                    <a:pt x="9801597" y="9432"/>
                  </a:lnTo>
                  <a:lnTo>
                    <a:pt x="9841498" y="8424"/>
                  </a:lnTo>
                  <a:lnTo>
                    <a:pt x="9885475" y="7588"/>
                  </a:lnTo>
                  <a:lnTo>
                    <a:pt x="9933179" y="6952"/>
                  </a:lnTo>
                  <a:lnTo>
                    <a:pt x="9984262" y="6547"/>
                  </a:lnTo>
                  <a:lnTo>
                    <a:pt x="10038376" y="6401"/>
                  </a:lnTo>
                  <a:lnTo>
                    <a:pt x="10095171" y="6543"/>
                  </a:lnTo>
                  <a:lnTo>
                    <a:pt x="10154299" y="7004"/>
                  </a:lnTo>
                  <a:lnTo>
                    <a:pt x="10215411" y="7811"/>
                  </a:lnTo>
                  <a:lnTo>
                    <a:pt x="10278159" y="8994"/>
                  </a:lnTo>
                  <a:lnTo>
                    <a:pt x="10342194" y="10583"/>
                  </a:lnTo>
                  <a:lnTo>
                    <a:pt x="10400496" y="11885"/>
                  </a:lnTo>
                  <a:lnTo>
                    <a:pt x="10457210" y="12620"/>
                  </a:lnTo>
                  <a:lnTo>
                    <a:pt x="10512501" y="12887"/>
                  </a:lnTo>
                  <a:lnTo>
                    <a:pt x="10566532" y="12784"/>
                  </a:lnTo>
                  <a:lnTo>
                    <a:pt x="10619468" y="12412"/>
                  </a:lnTo>
                  <a:lnTo>
                    <a:pt x="10671473" y="11869"/>
                  </a:lnTo>
                  <a:lnTo>
                    <a:pt x="10722710" y="11254"/>
                  </a:lnTo>
                  <a:lnTo>
                    <a:pt x="10773345" y="10667"/>
                  </a:lnTo>
                  <a:lnTo>
                    <a:pt x="10823540" y="10208"/>
                  </a:lnTo>
                  <a:lnTo>
                    <a:pt x="10873459" y="9974"/>
                  </a:lnTo>
                  <a:lnTo>
                    <a:pt x="10923268" y="10066"/>
                  </a:lnTo>
                  <a:lnTo>
                    <a:pt x="10973130" y="10583"/>
                  </a:lnTo>
                  <a:lnTo>
                    <a:pt x="10972368" y="15155"/>
                  </a:lnTo>
                  <a:lnTo>
                    <a:pt x="10972495" y="17695"/>
                  </a:lnTo>
                  <a:lnTo>
                    <a:pt x="10973130" y="20108"/>
                  </a:lnTo>
                  <a:lnTo>
                    <a:pt x="10904928" y="21059"/>
                  </a:lnTo>
                  <a:lnTo>
                    <a:pt x="10843695" y="21410"/>
                  </a:lnTo>
                  <a:lnTo>
                    <a:pt x="10788467" y="21261"/>
                  </a:lnTo>
                  <a:lnTo>
                    <a:pt x="10738277" y="20715"/>
                  </a:lnTo>
                  <a:lnTo>
                    <a:pt x="10692160" y="19872"/>
                  </a:lnTo>
                  <a:lnTo>
                    <a:pt x="10649149" y="18835"/>
                  </a:lnTo>
                  <a:lnTo>
                    <a:pt x="10608280" y="17705"/>
                  </a:lnTo>
                  <a:lnTo>
                    <a:pt x="10568587" y="16584"/>
                  </a:lnTo>
                  <a:lnTo>
                    <a:pt x="10529104" y="15572"/>
                  </a:lnTo>
                  <a:lnTo>
                    <a:pt x="10488864" y="14772"/>
                  </a:lnTo>
                  <a:lnTo>
                    <a:pt x="10446903" y="14286"/>
                  </a:lnTo>
                  <a:lnTo>
                    <a:pt x="10402255" y="14214"/>
                  </a:lnTo>
                  <a:lnTo>
                    <a:pt x="10353954" y="14659"/>
                  </a:lnTo>
                  <a:lnTo>
                    <a:pt x="10301034" y="15722"/>
                  </a:lnTo>
                  <a:lnTo>
                    <a:pt x="10242529" y="17504"/>
                  </a:lnTo>
                  <a:lnTo>
                    <a:pt x="10177475" y="20108"/>
                  </a:lnTo>
                  <a:lnTo>
                    <a:pt x="10107154" y="23142"/>
                  </a:lnTo>
                  <a:lnTo>
                    <a:pt x="10051725" y="25386"/>
                  </a:lnTo>
                  <a:lnTo>
                    <a:pt x="10009189" y="26921"/>
                  </a:lnTo>
                  <a:lnTo>
                    <a:pt x="9977549" y="27828"/>
                  </a:lnTo>
                  <a:lnTo>
                    <a:pt x="9954808" y="28187"/>
                  </a:lnTo>
                  <a:lnTo>
                    <a:pt x="9938968" y="28079"/>
                  </a:lnTo>
                  <a:lnTo>
                    <a:pt x="9928031" y="27585"/>
                  </a:lnTo>
                  <a:lnTo>
                    <a:pt x="9920000" y="26786"/>
                  </a:lnTo>
                  <a:lnTo>
                    <a:pt x="9912878" y="25762"/>
                  </a:lnTo>
                  <a:lnTo>
                    <a:pt x="9904667" y="24595"/>
                  </a:lnTo>
                  <a:lnTo>
                    <a:pt x="9853527" y="21041"/>
                  </a:lnTo>
                  <a:lnTo>
                    <a:pt x="9753225" y="19228"/>
                  </a:lnTo>
                  <a:lnTo>
                    <a:pt x="9698190" y="19586"/>
                  </a:lnTo>
                  <a:lnTo>
                    <a:pt x="9651608" y="20614"/>
                  </a:lnTo>
                  <a:lnTo>
                    <a:pt x="9609207" y="21747"/>
                  </a:lnTo>
                  <a:lnTo>
                    <a:pt x="9566715" y="22418"/>
                  </a:lnTo>
                  <a:lnTo>
                    <a:pt x="9519860" y="22061"/>
                  </a:lnTo>
                  <a:lnTo>
                    <a:pt x="9464370" y="20108"/>
                  </a:lnTo>
                  <a:lnTo>
                    <a:pt x="9432725" y="18895"/>
                  </a:lnTo>
                  <a:lnTo>
                    <a:pt x="9398982" y="18195"/>
                  </a:lnTo>
                  <a:lnTo>
                    <a:pt x="9362999" y="17927"/>
                  </a:lnTo>
                  <a:lnTo>
                    <a:pt x="9324633" y="18008"/>
                  </a:lnTo>
                  <a:lnTo>
                    <a:pt x="9283741" y="18358"/>
                  </a:lnTo>
                  <a:lnTo>
                    <a:pt x="9240182" y="18895"/>
                  </a:lnTo>
                  <a:lnTo>
                    <a:pt x="9193812" y="19536"/>
                  </a:lnTo>
                  <a:lnTo>
                    <a:pt x="9144490" y="20201"/>
                  </a:lnTo>
                  <a:lnTo>
                    <a:pt x="9092072" y="20808"/>
                  </a:lnTo>
                  <a:lnTo>
                    <a:pt x="9036417" y="21274"/>
                  </a:lnTo>
                  <a:lnTo>
                    <a:pt x="8977381" y="21519"/>
                  </a:lnTo>
                  <a:lnTo>
                    <a:pt x="8914823" y="21461"/>
                  </a:lnTo>
                  <a:lnTo>
                    <a:pt x="8848600" y="21018"/>
                  </a:lnTo>
                  <a:lnTo>
                    <a:pt x="8778570" y="20108"/>
                  </a:lnTo>
                  <a:lnTo>
                    <a:pt x="8709324" y="18861"/>
                  </a:lnTo>
                  <a:lnTo>
                    <a:pt x="8655200" y="17720"/>
                  </a:lnTo>
                  <a:lnTo>
                    <a:pt x="8613975" y="16711"/>
                  </a:lnTo>
                  <a:lnTo>
                    <a:pt x="8561325" y="15204"/>
                  </a:lnTo>
                  <a:lnTo>
                    <a:pt x="8545454" y="14762"/>
                  </a:lnTo>
                  <a:lnTo>
                    <a:pt x="8533587" y="14565"/>
                  </a:lnTo>
                  <a:lnTo>
                    <a:pt x="8523501" y="14642"/>
                  </a:lnTo>
                  <a:lnTo>
                    <a:pt x="8512971" y="15020"/>
                  </a:lnTo>
                  <a:lnTo>
                    <a:pt x="8499776" y="15727"/>
                  </a:lnTo>
                  <a:lnTo>
                    <a:pt x="8481690" y="16792"/>
                  </a:lnTo>
                  <a:lnTo>
                    <a:pt x="8456490" y="18243"/>
                  </a:lnTo>
                  <a:lnTo>
                    <a:pt x="8382703" y="21893"/>
                  </a:lnTo>
                  <a:lnTo>
                    <a:pt x="8339584" y="23434"/>
                  </a:lnTo>
                  <a:lnTo>
                    <a:pt x="8293192" y="24722"/>
                  </a:lnTo>
                  <a:lnTo>
                    <a:pt x="8244117" y="25751"/>
                  </a:lnTo>
                  <a:lnTo>
                    <a:pt x="8192952" y="26512"/>
                  </a:lnTo>
                  <a:lnTo>
                    <a:pt x="8140289" y="26999"/>
                  </a:lnTo>
                  <a:lnTo>
                    <a:pt x="8086721" y="27204"/>
                  </a:lnTo>
                  <a:lnTo>
                    <a:pt x="8032841" y="27119"/>
                  </a:lnTo>
                  <a:lnTo>
                    <a:pt x="7979239" y="26737"/>
                  </a:lnTo>
                  <a:lnTo>
                    <a:pt x="7926509" y="26051"/>
                  </a:lnTo>
                  <a:lnTo>
                    <a:pt x="7875244" y="25052"/>
                  </a:lnTo>
                  <a:lnTo>
                    <a:pt x="7826034" y="23733"/>
                  </a:lnTo>
                  <a:lnTo>
                    <a:pt x="7779473" y="22088"/>
                  </a:lnTo>
                  <a:lnTo>
                    <a:pt x="7736154" y="20108"/>
                  </a:lnTo>
                  <a:lnTo>
                    <a:pt x="7698712" y="18521"/>
                  </a:lnTo>
                  <a:lnTo>
                    <a:pt x="7659132" y="17519"/>
                  </a:lnTo>
                  <a:lnTo>
                    <a:pt x="7617523" y="17021"/>
                  </a:lnTo>
                  <a:lnTo>
                    <a:pt x="7573991" y="16947"/>
                  </a:lnTo>
                  <a:lnTo>
                    <a:pt x="7528643" y="17217"/>
                  </a:lnTo>
                  <a:lnTo>
                    <a:pt x="7481586" y="17753"/>
                  </a:lnTo>
                  <a:lnTo>
                    <a:pt x="7432928" y="18473"/>
                  </a:lnTo>
                  <a:lnTo>
                    <a:pt x="7382776" y="19298"/>
                  </a:lnTo>
                  <a:lnTo>
                    <a:pt x="7331237" y="20149"/>
                  </a:lnTo>
                  <a:lnTo>
                    <a:pt x="7278418" y="20945"/>
                  </a:lnTo>
                  <a:lnTo>
                    <a:pt x="7224426" y="21607"/>
                  </a:lnTo>
                  <a:lnTo>
                    <a:pt x="7169369" y="22055"/>
                  </a:lnTo>
                  <a:lnTo>
                    <a:pt x="7113353" y="22208"/>
                  </a:lnTo>
                  <a:lnTo>
                    <a:pt x="7056485" y="21988"/>
                  </a:lnTo>
                  <a:lnTo>
                    <a:pt x="6998874" y="21315"/>
                  </a:lnTo>
                  <a:lnTo>
                    <a:pt x="6940626" y="20108"/>
                  </a:lnTo>
                  <a:lnTo>
                    <a:pt x="6876821" y="18828"/>
                  </a:lnTo>
                  <a:lnTo>
                    <a:pt x="6818681" y="18368"/>
                  </a:lnTo>
                  <a:lnTo>
                    <a:pt x="6765360" y="18573"/>
                  </a:lnTo>
                  <a:lnTo>
                    <a:pt x="6716010" y="19286"/>
                  </a:lnTo>
                  <a:lnTo>
                    <a:pt x="6669786" y="20352"/>
                  </a:lnTo>
                  <a:lnTo>
                    <a:pt x="6625841" y="21614"/>
                  </a:lnTo>
                  <a:lnTo>
                    <a:pt x="6583327" y="22918"/>
                  </a:lnTo>
                  <a:lnTo>
                    <a:pt x="6541398" y="24107"/>
                  </a:lnTo>
                  <a:lnTo>
                    <a:pt x="6499208" y="25025"/>
                  </a:lnTo>
                  <a:lnTo>
                    <a:pt x="6455910" y="25517"/>
                  </a:lnTo>
                  <a:lnTo>
                    <a:pt x="6410656" y="25428"/>
                  </a:lnTo>
                  <a:lnTo>
                    <a:pt x="6362601" y="24600"/>
                  </a:lnTo>
                  <a:lnTo>
                    <a:pt x="6310897" y="22879"/>
                  </a:lnTo>
                  <a:lnTo>
                    <a:pt x="6254699" y="20108"/>
                  </a:lnTo>
                  <a:lnTo>
                    <a:pt x="6203223" y="17386"/>
                  </a:lnTo>
                  <a:lnTo>
                    <a:pt x="6151580" y="15112"/>
                  </a:lnTo>
                  <a:lnTo>
                    <a:pt x="6099857" y="13270"/>
                  </a:lnTo>
                  <a:lnTo>
                    <a:pt x="6048139" y="11839"/>
                  </a:lnTo>
                  <a:lnTo>
                    <a:pt x="5996513" y="10802"/>
                  </a:lnTo>
                  <a:lnTo>
                    <a:pt x="5945064" y="10140"/>
                  </a:lnTo>
                  <a:lnTo>
                    <a:pt x="5893879" y="9835"/>
                  </a:lnTo>
                  <a:lnTo>
                    <a:pt x="5843044" y="9868"/>
                  </a:lnTo>
                  <a:lnTo>
                    <a:pt x="5792645" y="10222"/>
                  </a:lnTo>
                  <a:lnTo>
                    <a:pt x="5742768" y="10877"/>
                  </a:lnTo>
                  <a:lnTo>
                    <a:pt x="5693500" y="11815"/>
                  </a:lnTo>
                  <a:lnTo>
                    <a:pt x="5644926" y="13018"/>
                  </a:lnTo>
                  <a:lnTo>
                    <a:pt x="5597133" y="14467"/>
                  </a:lnTo>
                  <a:lnTo>
                    <a:pt x="5550206" y="16144"/>
                  </a:lnTo>
                  <a:lnTo>
                    <a:pt x="5504232" y="18030"/>
                  </a:lnTo>
                  <a:lnTo>
                    <a:pt x="5459298" y="20108"/>
                  </a:lnTo>
                  <a:lnTo>
                    <a:pt x="5415146" y="21996"/>
                  </a:lnTo>
                  <a:lnTo>
                    <a:pt x="5371353" y="23405"/>
                  </a:lnTo>
                  <a:lnTo>
                    <a:pt x="5327683" y="24385"/>
                  </a:lnTo>
                  <a:lnTo>
                    <a:pt x="5283901" y="24983"/>
                  </a:lnTo>
                  <a:lnTo>
                    <a:pt x="5239769" y="25249"/>
                  </a:lnTo>
                  <a:lnTo>
                    <a:pt x="5195053" y="25231"/>
                  </a:lnTo>
                  <a:lnTo>
                    <a:pt x="5149515" y="24978"/>
                  </a:lnTo>
                  <a:lnTo>
                    <a:pt x="5102920" y="24537"/>
                  </a:lnTo>
                  <a:lnTo>
                    <a:pt x="5055031" y="23958"/>
                  </a:lnTo>
                  <a:lnTo>
                    <a:pt x="5005614" y="23289"/>
                  </a:lnTo>
                  <a:lnTo>
                    <a:pt x="4954431" y="22579"/>
                  </a:lnTo>
                  <a:lnTo>
                    <a:pt x="4901246" y="21876"/>
                  </a:lnTo>
                  <a:lnTo>
                    <a:pt x="4845823" y="21229"/>
                  </a:lnTo>
                  <a:lnTo>
                    <a:pt x="4787927" y="20686"/>
                  </a:lnTo>
                  <a:lnTo>
                    <a:pt x="4727321" y="20296"/>
                  </a:lnTo>
                  <a:lnTo>
                    <a:pt x="4663770" y="20108"/>
                  </a:lnTo>
                  <a:lnTo>
                    <a:pt x="4579848" y="19796"/>
                  </a:lnTo>
                  <a:lnTo>
                    <a:pt x="4515485" y="19211"/>
                  </a:lnTo>
                  <a:lnTo>
                    <a:pt x="4467596" y="18466"/>
                  </a:lnTo>
                  <a:lnTo>
                    <a:pt x="4408892" y="16939"/>
                  </a:lnTo>
                  <a:lnTo>
                    <a:pt x="4391904" y="16381"/>
                  </a:lnTo>
                  <a:lnTo>
                    <a:pt x="4379044" y="16108"/>
                  </a:lnTo>
                  <a:lnTo>
                    <a:pt x="4367225" y="16233"/>
                  </a:lnTo>
                  <a:lnTo>
                    <a:pt x="4353361" y="16867"/>
                  </a:lnTo>
                  <a:lnTo>
                    <a:pt x="4334366" y="18121"/>
                  </a:lnTo>
                  <a:lnTo>
                    <a:pt x="4307154" y="20108"/>
                  </a:lnTo>
                  <a:lnTo>
                    <a:pt x="4263210" y="22194"/>
                  </a:lnTo>
                  <a:lnTo>
                    <a:pt x="4212044" y="22932"/>
                  </a:lnTo>
                  <a:lnTo>
                    <a:pt x="4155906" y="22676"/>
                  </a:lnTo>
                  <a:lnTo>
                    <a:pt x="4097046" y="21780"/>
                  </a:lnTo>
                  <a:lnTo>
                    <a:pt x="4037714" y="20599"/>
                  </a:lnTo>
                  <a:lnTo>
                    <a:pt x="3980162" y="19487"/>
                  </a:lnTo>
                  <a:lnTo>
                    <a:pt x="3926639" y="18798"/>
                  </a:lnTo>
                  <a:lnTo>
                    <a:pt x="3879395" y="18887"/>
                  </a:lnTo>
                  <a:lnTo>
                    <a:pt x="3840683" y="20108"/>
                  </a:lnTo>
                  <a:lnTo>
                    <a:pt x="3807620" y="21359"/>
                  </a:lnTo>
                  <a:lnTo>
                    <a:pt x="3764813" y="22117"/>
                  </a:lnTo>
                  <a:lnTo>
                    <a:pt x="3714222" y="22464"/>
                  </a:lnTo>
                  <a:lnTo>
                    <a:pt x="3657810" y="22480"/>
                  </a:lnTo>
                  <a:lnTo>
                    <a:pt x="3597539" y="22246"/>
                  </a:lnTo>
                  <a:lnTo>
                    <a:pt x="3535370" y="21843"/>
                  </a:lnTo>
                  <a:lnTo>
                    <a:pt x="3473267" y="21350"/>
                  </a:lnTo>
                  <a:lnTo>
                    <a:pt x="3413189" y="20850"/>
                  </a:lnTo>
                  <a:lnTo>
                    <a:pt x="3357101" y="20422"/>
                  </a:lnTo>
                  <a:lnTo>
                    <a:pt x="3306963" y="20148"/>
                  </a:lnTo>
                  <a:lnTo>
                    <a:pt x="3264738" y="20108"/>
                  </a:lnTo>
                  <a:lnTo>
                    <a:pt x="3232050" y="20092"/>
                  </a:lnTo>
                  <a:lnTo>
                    <a:pt x="3193678" y="19955"/>
                  </a:lnTo>
                  <a:lnTo>
                    <a:pt x="3150418" y="19728"/>
                  </a:lnTo>
                  <a:lnTo>
                    <a:pt x="3103063" y="19441"/>
                  </a:lnTo>
                  <a:lnTo>
                    <a:pt x="3052406" y="19127"/>
                  </a:lnTo>
                  <a:lnTo>
                    <a:pt x="2999242" y="18815"/>
                  </a:lnTo>
                  <a:lnTo>
                    <a:pt x="2944364" y="18536"/>
                  </a:lnTo>
                  <a:lnTo>
                    <a:pt x="2888567" y="18322"/>
                  </a:lnTo>
                  <a:lnTo>
                    <a:pt x="2832645" y="18202"/>
                  </a:lnTo>
                  <a:lnTo>
                    <a:pt x="2777391" y="18208"/>
                  </a:lnTo>
                  <a:lnTo>
                    <a:pt x="2723599" y="18371"/>
                  </a:lnTo>
                  <a:lnTo>
                    <a:pt x="2672064" y="18722"/>
                  </a:lnTo>
                  <a:lnTo>
                    <a:pt x="2623579" y="19290"/>
                  </a:lnTo>
                  <a:lnTo>
                    <a:pt x="2578938" y="20108"/>
                  </a:lnTo>
                  <a:lnTo>
                    <a:pt x="2543459" y="20783"/>
                  </a:lnTo>
                  <a:lnTo>
                    <a:pt x="2503453" y="21371"/>
                  </a:lnTo>
                  <a:lnTo>
                    <a:pt x="2459441" y="21872"/>
                  </a:lnTo>
                  <a:lnTo>
                    <a:pt x="2411947" y="22288"/>
                  </a:lnTo>
                  <a:lnTo>
                    <a:pt x="2361491" y="22622"/>
                  </a:lnTo>
                  <a:lnTo>
                    <a:pt x="2308597" y="22874"/>
                  </a:lnTo>
                  <a:lnTo>
                    <a:pt x="2253786" y="23046"/>
                  </a:lnTo>
                  <a:lnTo>
                    <a:pt x="2197580" y="23139"/>
                  </a:lnTo>
                  <a:lnTo>
                    <a:pt x="2140502" y="23156"/>
                  </a:lnTo>
                  <a:lnTo>
                    <a:pt x="2083073" y="23097"/>
                  </a:lnTo>
                  <a:lnTo>
                    <a:pt x="2025816" y="22965"/>
                  </a:lnTo>
                  <a:lnTo>
                    <a:pt x="1969253" y="22761"/>
                  </a:lnTo>
                  <a:lnTo>
                    <a:pt x="1913906" y="22486"/>
                  </a:lnTo>
                  <a:lnTo>
                    <a:pt x="1860296" y="22142"/>
                  </a:lnTo>
                  <a:lnTo>
                    <a:pt x="1808947" y="21731"/>
                  </a:lnTo>
                  <a:lnTo>
                    <a:pt x="1760380" y="21253"/>
                  </a:lnTo>
                  <a:lnTo>
                    <a:pt x="1715118" y="20712"/>
                  </a:lnTo>
                  <a:lnTo>
                    <a:pt x="1673682" y="20108"/>
                  </a:lnTo>
                  <a:lnTo>
                    <a:pt x="1628602" y="19639"/>
                  </a:lnTo>
                  <a:lnTo>
                    <a:pt x="1582065" y="19649"/>
                  </a:lnTo>
                  <a:lnTo>
                    <a:pt x="1534250" y="20050"/>
                  </a:lnTo>
                  <a:lnTo>
                    <a:pt x="1485337" y="20751"/>
                  </a:lnTo>
                  <a:lnTo>
                    <a:pt x="1435506" y="21663"/>
                  </a:lnTo>
                  <a:lnTo>
                    <a:pt x="1384936" y="22697"/>
                  </a:lnTo>
                  <a:lnTo>
                    <a:pt x="1333807" y="23765"/>
                  </a:lnTo>
                  <a:lnTo>
                    <a:pt x="1282299" y="24775"/>
                  </a:lnTo>
                  <a:lnTo>
                    <a:pt x="1230592" y="25640"/>
                  </a:lnTo>
                  <a:lnTo>
                    <a:pt x="1178865" y="26269"/>
                  </a:lnTo>
                  <a:lnTo>
                    <a:pt x="1127298" y="26574"/>
                  </a:lnTo>
                  <a:lnTo>
                    <a:pt x="1076071" y="26466"/>
                  </a:lnTo>
                  <a:lnTo>
                    <a:pt x="1025364" y="25854"/>
                  </a:lnTo>
                  <a:lnTo>
                    <a:pt x="975355" y="24650"/>
                  </a:lnTo>
                  <a:lnTo>
                    <a:pt x="926225" y="22764"/>
                  </a:lnTo>
                  <a:lnTo>
                    <a:pt x="878154" y="20108"/>
                  </a:lnTo>
                  <a:lnTo>
                    <a:pt x="831804" y="17445"/>
                  </a:lnTo>
                  <a:lnTo>
                    <a:pt x="782502" y="15264"/>
                  </a:lnTo>
                  <a:lnTo>
                    <a:pt x="730705" y="13535"/>
                  </a:lnTo>
                  <a:lnTo>
                    <a:pt x="676872" y="12228"/>
                  </a:lnTo>
                  <a:lnTo>
                    <a:pt x="621461" y="11314"/>
                  </a:lnTo>
                  <a:lnTo>
                    <a:pt x="564930" y="10762"/>
                  </a:lnTo>
                  <a:lnTo>
                    <a:pt x="507738" y="10543"/>
                  </a:lnTo>
                  <a:lnTo>
                    <a:pt x="450343" y="10627"/>
                  </a:lnTo>
                  <a:lnTo>
                    <a:pt x="393203" y="10984"/>
                  </a:lnTo>
                  <a:lnTo>
                    <a:pt x="336777" y="11585"/>
                  </a:lnTo>
                  <a:lnTo>
                    <a:pt x="281522" y="12400"/>
                  </a:lnTo>
                  <a:lnTo>
                    <a:pt x="227898" y="13398"/>
                  </a:lnTo>
                  <a:lnTo>
                    <a:pt x="176362" y="14551"/>
                  </a:lnTo>
                  <a:lnTo>
                    <a:pt x="127372" y="15828"/>
                  </a:lnTo>
                  <a:lnTo>
                    <a:pt x="81387" y="17200"/>
                  </a:lnTo>
                  <a:lnTo>
                    <a:pt x="38866" y="18636"/>
                  </a:lnTo>
                  <a:lnTo>
                    <a:pt x="266" y="20108"/>
                  </a:lnTo>
                  <a:lnTo>
                    <a:pt x="584" y="16044"/>
                  </a:lnTo>
                  <a:lnTo>
                    <a:pt x="0" y="12615"/>
                  </a:lnTo>
                  <a:lnTo>
                    <a:pt x="266" y="10583"/>
                  </a:lnTo>
                  <a:close/>
                </a:path>
              </a:pathLst>
            </a:custGeom>
            <a:ln w="44450">
              <a:solidFill>
                <a:srgbClr val="E9703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651827" y="2059622"/>
            <a:ext cx="6353810" cy="3886835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527050" marR="36195" indent="-514984">
              <a:lnSpc>
                <a:spcPct val="92200"/>
              </a:lnSpc>
              <a:spcBef>
                <a:spcPts val="325"/>
              </a:spcBef>
              <a:buAutoNum type="arabicPeriod"/>
              <a:tabLst>
                <a:tab pos="527050" algn="l"/>
              </a:tabLst>
            </a:pPr>
            <a:r>
              <a:rPr sz="2150" b="1" dirty="0">
                <a:latin typeface="Trebuchet MS"/>
                <a:cs typeface="Trebuchet MS"/>
              </a:rPr>
              <a:t>Виписка</a:t>
            </a:r>
            <a:r>
              <a:rPr sz="2150" b="1" spc="-100" dirty="0">
                <a:latin typeface="Trebuchet MS"/>
                <a:cs typeface="Trebuchet MS"/>
              </a:rPr>
              <a:t> </a:t>
            </a:r>
            <a:r>
              <a:rPr sz="2150" b="1" dirty="0">
                <a:latin typeface="Trebuchet MS"/>
                <a:cs typeface="Trebuchet MS"/>
              </a:rPr>
              <a:t>про</a:t>
            </a:r>
            <a:r>
              <a:rPr sz="2150" b="1" spc="-135" dirty="0">
                <a:latin typeface="Trebuchet MS"/>
                <a:cs typeface="Trebuchet MS"/>
              </a:rPr>
              <a:t> </a:t>
            </a:r>
            <a:r>
              <a:rPr sz="2150" b="1" dirty="0">
                <a:latin typeface="Trebuchet MS"/>
                <a:cs typeface="Trebuchet MS"/>
              </a:rPr>
              <a:t>державну</a:t>
            </a:r>
            <a:r>
              <a:rPr sz="2150" b="1" spc="40" dirty="0">
                <a:latin typeface="Trebuchet MS"/>
                <a:cs typeface="Trebuchet MS"/>
              </a:rPr>
              <a:t> </a:t>
            </a:r>
            <a:r>
              <a:rPr sz="2150" b="1" spc="-10" dirty="0">
                <a:latin typeface="Trebuchet MS"/>
                <a:cs typeface="Trebuchet MS"/>
              </a:rPr>
              <a:t>реєстрації</a:t>
            </a:r>
            <a:r>
              <a:rPr sz="2150" b="1" spc="-80" dirty="0">
                <a:latin typeface="Trebuchet MS"/>
                <a:cs typeface="Trebuchet MS"/>
              </a:rPr>
              <a:t> </a:t>
            </a:r>
            <a:r>
              <a:rPr sz="2150" b="1" spc="60" dirty="0">
                <a:latin typeface="Trebuchet MS"/>
                <a:cs typeface="Trebuchet MS"/>
              </a:rPr>
              <a:t>ФОП</a:t>
            </a:r>
            <a:r>
              <a:rPr sz="2150" b="1" spc="-35" dirty="0">
                <a:latin typeface="Trebuchet MS"/>
                <a:cs typeface="Trebuchet MS"/>
              </a:rPr>
              <a:t> </a:t>
            </a:r>
            <a:r>
              <a:rPr sz="2150" spc="-50" dirty="0">
                <a:latin typeface="Trebuchet MS"/>
                <a:cs typeface="Trebuchet MS"/>
              </a:rPr>
              <a:t>- </a:t>
            </a:r>
            <a:r>
              <a:rPr sz="2150" dirty="0">
                <a:latin typeface="Trebuchet MS"/>
                <a:cs typeface="Trebuchet MS"/>
              </a:rPr>
              <a:t>найголовніший</a:t>
            </a:r>
            <a:r>
              <a:rPr sz="2150" spc="5" dirty="0">
                <a:latin typeface="Trebuchet MS"/>
                <a:cs typeface="Trebuchet MS"/>
              </a:rPr>
              <a:t> </a:t>
            </a:r>
            <a:r>
              <a:rPr sz="2150" spc="-65" dirty="0">
                <a:latin typeface="Trebuchet MS"/>
                <a:cs typeface="Trebuchet MS"/>
              </a:rPr>
              <a:t>документ,</a:t>
            </a:r>
            <a:r>
              <a:rPr sz="2150" spc="-35" dirty="0">
                <a:latin typeface="Trebuchet MS"/>
                <a:cs typeface="Trebuchet MS"/>
              </a:rPr>
              <a:t> </a:t>
            </a:r>
            <a:r>
              <a:rPr sz="2150" spc="-10" dirty="0">
                <a:latin typeface="Trebuchet MS"/>
                <a:cs typeface="Trebuchet MS"/>
              </a:rPr>
              <a:t>який</a:t>
            </a:r>
            <a:r>
              <a:rPr sz="2150" spc="-155" dirty="0">
                <a:latin typeface="Trebuchet MS"/>
                <a:cs typeface="Trebuchet MS"/>
              </a:rPr>
              <a:t> </a:t>
            </a:r>
            <a:r>
              <a:rPr sz="2150" spc="-10" dirty="0">
                <a:latin typeface="Trebuchet MS"/>
                <a:cs typeface="Trebuchet MS"/>
              </a:rPr>
              <a:t>будуть запитувати</a:t>
            </a:r>
            <a:r>
              <a:rPr sz="2150" spc="-60" dirty="0">
                <a:latin typeface="Trebuchet MS"/>
                <a:cs typeface="Trebuchet MS"/>
              </a:rPr>
              <a:t> </a:t>
            </a:r>
            <a:r>
              <a:rPr sz="2150" spc="50" dirty="0">
                <a:latin typeface="Trebuchet MS"/>
                <a:cs typeface="Trebuchet MS"/>
              </a:rPr>
              <a:t>всюди</a:t>
            </a:r>
            <a:r>
              <a:rPr sz="2150" spc="-135" dirty="0">
                <a:latin typeface="Trebuchet MS"/>
                <a:cs typeface="Trebuchet MS"/>
              </a:rPr>
              <a:t> </a:t>
            </a:r>
            <a:r>
              <a:rPr sz="2150" dirty="0">
                <a:latin typeface="Trebuchet MS"/>
                <a:cs typeface="Trebuchet MS"/>
              </a:rPr>
              <a:t>щоразу</a:t>
            </a:r>
            <a:r>
              <a:rPr sz="2150" spc="-10" dirty="0">
                <a:latin typeface="Trebuchet MS"/>
                <a:cs typeface="Trebuchet MS"/>
              </a:rPr>
              <a:t> </a:t>
            </a:r>
            <a:r>
              <a:rPr sz="2150" spc="-60" dirty="0">
                <a:latin typeface="Trebuchet MS"/>
                <a:cs typeface="Trebuchet MS"/>
              </a:rPr>
              <a:t>(банк,</a:t>
            </a:r>
            <a:r>
              <a:rPr sz="2150" spc="65" dirty="0">
                <a:latin typeface="Trebuchet MS"/>
                <a:cs typeface="Trebuchet MS"/>
              </a:rPr>
              <a:t> </a:t>
            </a:r>
            <a:r>
              <a:rPr sz="2150" spc="60" dirty="0">
                <a:latin typeface="Trebuchet MS"/>
                <a:cs typeface="Trebuchet MS"/>
              </a:rPr>
              <a:t>Нова</a:t>
            </a:r>
            <a:r>
              <a:rPr sz="2150" spc="-200" dirty="0">
                <a:latin typeface="Trebuchet MS"/>
                <a:cs typeface="Trebuchet MS"/>
              </a:rPr>
              <a:t> </a:t>
            </a:r>
            <a:r>
              <a:rPr sz="2150" spc="-10" dirty="0">
                <a:latin typeface="Trebuchet MS"/>
                <a:cs typeface="Trebuchet MS"/>
              </a:rPr>
              <a:t>Пошта, </a:t>
            </a:r>
            <a:r>
              <a:rPr sz="2150" spc="-20" dirty="0">
                <a:latin typeface="Trebuchet MS"/>
                <a:cs typeface="Trebuchet MS"/>
              </a:rPr>
              <a:t>перевізники,</a:t>
            </a:r>
            <a:r>
              <a:rPr sz="2150" spc="-70" dirty="0">
                <a:latin typeface="Trebuchet MS"/>
                <a:cs typeface="Trebuchet MS"/>
              </a:rPr>
              <a:t> </a:t>
            </a:r>
            <a:r>
              <a:rPr sz="2150" spc="-10" dirty="0">
                <a:latin typeface="Trebuchet MS"/>
                <a:cs typeface="Trebuchet MS"/>
              </a:rPr>
              <a:t>контрагенти)</a:t>
            </a:r>
            <a:endParaRPr sz="21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685"/>
              </a:spcBef>
              <a:buFont typeface="Trebuchet MS"/>
              <a:buAutoNum type="arabicPeriod"/>
            </a:pPr>
            <a:endParaRPr sz="21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2150" u="sng" spc="-4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Шляхи</a:t>
            </a:r>
            <a:r>
              <a:rPr sz="2150" u="sng" spc="-8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2150" u="sng" spc="-1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отримання</a:t>
            </a:r>
            <a:r>
              <a:rPr sz="2150" spc="-10" dirty="0">
                <a:latin typeface="Trebuchet MS"/>
                <a:cs typeface="Trebuchet MS"/>
              </a:rPr>
              <a:t>:</a:t>
            </a:r>
            <a:endParaRPr sz="2150">
              <a:latin typeface="Trebuchet MS"/>
              <a:cs typeface="Trebuchet MS"/>
            </a:endParaRPr>
          </a:p>
          <a:p>
            <a:pPr marL="12700" marR="949325" lvl="1" indent="285115">
              <a:lnSpc>
                <a:spcPct val="91700"/>
              </a:lnSpc>
              <a:spcBef>
                <a:spcPts val="1015"/>
              </a:spcBef>
              <a:buAutoNum type="arabicParenR"/>
              <a:tabLst>
                <a:tab pos="297815" algn="l"/>
              </a:tabLst>
            </a:pPr>
            <a:r>
              <a:rPr sz="2150" dirty="0">
                <a:latin typeface="Trebuchet MS"/>
                <a:cs typeface="Trebuchet MS"/>
              </a:rPr>
              <a:t>має</a:t>
            </a:r>
            <a:r>
              <a:rPr sz="2150" spc="-45" dirty="0">
                <a:latin typeface="Trebuchet MS"/>
                <a:cs typeface="Trebuchet MS"/>
              </a:rPr>
              <a:t> </a:t>
            </a:r>
            <a:r>
              <a:rPr sz="2150" dirty="0">
                <a:latin typeface="Trebuchet MS"/>
                <a:cs typeface="Trebuchet MS"/>
              </a:rPr>
              <a:t>прийти</a:t>
            </a:r>
            <a:r>
              <a:rPr sz="2150" spc="-155" dirty="0">
                <a:latin typeface="Trebuchet MS"/>
                <a:cs typeface="Trebuchet MS"/>
              </a:rPr>
              <a:t> </a:t>
            </a:r>
            <a:r>
              <a:rPr sz="2150" dirty="0">
                <a:latin typeface="Trebuchet MS"/>
                <a:cs typeface="Trebuchet MS"/>
              </a:rPr>
              <a:t>на</a:t>
            </a:r>
            <a:r>
              <a:rPr sz="2150" spc="-135" dirty="0">
                <a:latin typeface="Trebuchet MS"/>
                <a:cs typeface="Trebuchet MS"/>
              </a:rPr>
              <a:t> </a:t>
            </a:r>
            <a:r>
              <a:rPr sz="2150" dirty="0">
                <a:latin typeface="Trebuchet MS"/>
                <a:cs typeface="Trebuchet MS"/>
              </a:rPr>
              <a:t>пошту</a:t>
            </a:r>
            <a:r>
              <a:rPr sz="2150" spc="-110" dirty="0">
                <a:latin typeface="Trebuchet MS"/>
                <a:cs typeface="Trebuchet MS"/>
              </a:rPr>
              <a:t> </a:t>
            </a:r>
            <a:r>
              <a:rPr sz="2150" spc="-25" dirty="0">
                <a:latin typeface="Trebuchet MS"/>
                <a:cs typeface="Trebuchet MS"/>
              </a:rPr>
              <a:t>після</a:t>
            </a:r>
            <a:r>
              <a:rPr sz="2150" spc="-70" dirty="0">
                <a:latin typeface="Trebuchet MS"/>
                <a:cs typeface="Trebuchet MS"/>
              </a:rPr>
              <a:t> </a:t>
            </a:r>
            <a:r>
              <a:rPr sz="2150" spc="-10" dirty="0">
                <a:latin typeface="Trebuchet MS"/>
                <a:cs typeface="Trebuchet MS"/>
              </a:rPr>
              <a:t>проходження </a:t>
            </a:r>
            <a:r>
              <a:rPr sz="2150" dirty="0">
                <a:latin typeface="Trebuchet MS"/>
                <a:cs typeface="Trebuchet MS"/>
              </a:rPr>
              <a:t>процедури</a:t>
            </a:r>
            <a:r>
              <a:rPr sz="2150" spc="-140" dirty="0">
                <a:latin typeface="Trebuchet MS"/>
                <a:cs typeface="Trebuchet MS"/>
              </a:rPr>
              <a:t> </a:t>
            </a:r>
            <a:r>
              <a:rPr sz="2150" spc="-10" dirty="0">
                <a:latin typeface="Trebuchet MS"/>
                <a:cs typeface="Trebuchet MS"/>
              </a:rPr>
              <a:t>реєстрації</a:t>
            </a:r>
            <a:r>
              <a:rPr sz="2150" spc="-105" dirty="0">
                <a:latin typeface="Trebuchet MS"/>
                <a:cs typeface="Trebuchet MS"/>
              </a:rPr>
              <a:t> </a:t>
            </a:r>
            <a:r>
              <a:rPr sz="2150" spc="-20" dirty="0">
                <a:latin typeface="Trebuchet MS"/>
                <a:cs typeface="Trebuchet MS"/>
              </a:rPr>
              <a:t>(нажаль</a:t>
            </a:r>
            <a:r>
              <a:rPr sz="2150" spc="5" dirty="0">
                <a:latin typeface="Trebuchet MS"/>
                <a:cs typeface="Trebuchet MS"/>
              </a:rPr>
              <a:t> </a:t>
            </a:r>
            <a:r>
              <a:rPr sz="2150" spc="-25" dirty="0">
                <a:latin typeface="Trebuchet MS"/>
                <a:cs typeface="Trebuchet MS"/>
              </a:rPr>
              <a:t>не</a:t>
            </a:r>
            <a:r>
              <a:rPr sz="2150" spc="-150" dirty="0">
                <a:latin typeface="Trebuchet MS"/>
                <a:cs typeface="Trebuchet MS"/>
              </a:rPr>
              <a:t> </a:t>
            </a:r>
            <a:r>
              <a:rPr sz="2150" spc="-10" dirty="0">
                <a:latin typeface="Trebuchet MS"/>
                <a:cs typeface="Trebuchet MS"/>
              </a:rPr>
              <a:t>завжди приходить)</a:t>
            </a:r>
            <a:endParaRPr sz="2150">
              <a:latin typeface="Trebuchet MS"/>
              <a:cs typeface="Trebuchet MS"/>
            </a:endParaRPr>
          </a:p>
          <a:p>
            <a:pPr marL="297815" lvl="1" indent="-285115">
              <a:lnSpc>
                <a:spcPts val="2490"/>
              </a:lnSpc>
              <a:spcBef>
                <a:spcPts val="800"/>
              </a:spcBef>
              <a:buAutoNum type="arabicParenR"/>
              <a:tabLst>
                <a:tab pos="297815" algn="l"/>
              </a:tabLst>
            </a:pPr>
            <a:r>
              <a:rPr sz="2150" dirty="0">
                <a:latin typeface="Trebuchet MS"/>
                <a:cs typeface="Trebuchet MS"/>
              </a:rPr>
              <a:t>зайти</a:t>
            </a:r>
            <a:r>
              <a:rPr sz="2150" spc="-80" dirty="0">
                <a:latin typeface="Trebuchet MS"/>
                <a:cs typeface="Trebuchet MS"/>
              </a:rPr>
              <a:t> </a:t>
            </a:r>
            <a:r>
              <a:rPr sz="2150" spc="-20" dirty="0">
                <a:latin typeface="Trebuchet MS"/>
                <a:cs typeface="Trebuchet MS"/>
              </a:rPr>
              <a:t>в</a:t>
            </a:r>
            <a:r>
              <a:rPr sz="2150" spc="-155" dirty="0">
                <a:latin typeface="Trebuchet MS"/>
                <a:cs typeface="Trebuchet MS"/>
              </a:rPr>
              <a:t> </a:t>
            </a:r>
            <a:r>
              <a:rPr sz="2150" dirty="0">
                <a:latin typeface="Trebuchet MS"/>
                <a:cs typeface="Trebuchet MS"/>
              </a:rPr>
              <a:t>особистий</a:t>
            </a:r>
            <a:r>
              <a:rPr sz="2150" spc="-160" dirty="0">
                <a:latin typeface="Trebuchet MS"/>
                <a:cs typeface="Trebuchet MS"/>
              </a:rPr>
              <a:t> </a:t>
            </a:r>
            <a:r>
              <a:rPr sz="2150" spc="-30" dirty="0">
                <a:latin typeface="Trebuchet MS"/>
                <a:cs typeface="Trebuchet MS"/>
              </a:rPr>
              <a:t>кабінет</a:t>
            </a:r>
            <a:r>
              <a:rPr sz="2150" dirty="0">
                <a:latin typeface="Trebuchet MS"/>
                <a:cs typeface="Trebuchet MS"/>
              </a:rPr>
              <a:t> </a:t>
            </a:r>
            <a:r>
              <a:rPr sz="2150" spc="-20" dirty="0">
                <a:latin typeface="Trebuchet MS"/>
                <a:cs typeface="Trebuchet MS"/>
              </a:rPr>
              <a:t>в</a:t>
            </a:r>
            <a:r>
              <a:rPr sz="2150" spc="-160" dirty="0">
                <a:latin typeface="Trebuchet MS"/>
                <a:cs typeface="Trebuchet MS"/>
              </a:rPr>
              <a:t> </a:t>
            </a:r>
            <a:r>
              <a:rPr sz="2150" spc="-100" dirty="0">
                <a:latin typeface="Trebuchet MS"/>
                <a:cs typeface="Trebuchet MS"/>
              </a:rPr>
              <a:t>Дії</a:t>
            </a:r>
            <a:r>
              <a:rPr sz="2150" spc="-175" dirty="0">
                <a:latin typeface="Trebuchet MS"/>
                <a:cs typeface="Trebuchet MS"/>
              </a:rPr>
              <a:t> </a:t>
            </a:r>
            <a:r>
              <a:rPr sz="2150" spc="-105" dirty="0">
                <a:latin typeface="Trebuchet MS"/>
                <a:cs typeface="Trebuchet MS"/>
              </a:rPr>
              <a:t>і</a:t>
            </a:r>
            <a:r>
              <a:rPr sz="2150" spc="-170" dirty="0">
                <a:latin typeface="Trebuchet MS"/>
                <a:cs typeface="Trebuchet MS"/>
              </a:rPr>
              <a:t> </a:t>
            </a:r>
            <a:r>
              <a:rPr sz="2150" dirty="0">
                <a:latin typeface="Trebuchet MS"/>
                <a:cs typeface="Trebuchet MS"/>
              </a:rPr>
              <a:t>завантажити</a:t>
            </a:r>
            <a:r>
              <a:rPr sz="2150" spc="80" dirty="0">
                <a:latin typeface="Trebuchet MS"/>
                <a:cs typeface="Trebuchet MS"/>
              </a:rPr>
              <a:t> </a:t>
            </a:r>
            <a:r>
              <a:rPr sz="2150" spc="-105" dirty="0">
                <a:latin typeface="Trebuchet MS"/>
                <a:cs typeface="Trebuchet MS"/>
              </a:rPr>
              <a:t>її</a:t>
            </a:r>
            <a:r>
              <a:rPr sz="2150" spc="-85" dirty="0">
                <a:latin typeface="Trebuchet MS"/>
                <a:cs typeface="Trebuchet MS"/>
              </a:rPr>
              <a:t> </a:t>
            </a:r>
            <a:r>
              <a:rPr sz="2150" spc="-50" dirty="0">
                <a:latin typeface="Trebuchet MS"/>
                <a:cs typeface="Trebuchet MS"/>
              </a:rPr>
              <a:t>-</a:t>
            </a:r>
            <a:endParaRPr sz="2150">
              <a:latin typeface="Trebuchet MS"/>
              <a:cs typeface="Trebuchet MS"/>
            </a:endParaRPr>
          </a:p>
          <a:p>
            <a:pPr marL="12700">
              <a:lnSpc>
                <a:spcPts val="2490"/>
              </a:lnSpc>
            </a:pPr>
            <a:r>
              <a:rPr sz="2150" spc="-30" dirty="0">
                <a:latin typeface="Trebuchet MS"/>
                <a:cs typeface="Trebuchet MS"/>
              </a:rPr>
              <a:t>буде</a:t>
            </a:r>
            <a:r>
              <a:rPr sz="2150" spc="-145" dirty="0">
                <a:latin typeface="Trebuchet MS"/>
                <a:cs typeface="Trebuchet MS"/>
              </a:rPr>
              <a:t> </a:t>
            </a:r>
            <a:r>
              <a:rPr sz="2150" dirty="0">
                <a:latin typeface="Trebuchet MS"/>
                <a:cs typeface="Trebuchet MS"/>
              </a:rPr>
              <a:t>доступна</a:t>
            </a:r>
            <a:r>
              <a:rPr sz="2150" spc="-80" dirty="0">
                <a:latin typeface="Trebuchet MS"/>
                <a:cs typeface="Trebuchet MS"/>
              </a:rPr>
              <a:t> </a:t>
            </a:r>
            <a:r>
              <a:rPr sz="2150" dirty="0">
                <a:latin typeface="Trebuchet MS"/>
                <a:cs typeface="Trebuchet MS"/>
              </a:rPr>
              <a:t>через</a:t>
            </a:r>
            <a:r>
              <a:rPr sz="2150" spc="-55" dirty="0">
                <a:latin typeface="Trebuchet MS"/>
                <a:cs typeface="Trebuchet MS"/>
              </a:rPr>
              <a:t> </a:t>
            </a:r>
            <a:r>
              <a:rPr sz="2150" dirty="0">
                <a:latin typeface="Trebuchet MS"/>
                <a:cs typeface="Trebuchet MS"/>
              </a:rPr>
              <a:t>24</a:t>
            </a:r>
            <a:r>
              <a:rPr sz="2150" spc="-160" dirty="0">
                <a:latin typeface="Trebuchet MS"/>
                <a:cs typeface="Trebuchet MS"/>
              </a:rPr>
              <a:t> </a:t>
            </a:r>
            <a:r>
              <a:rPr sz="2150" dirty="0">
                <a:latin typeface="Trebuchet MS"/>
                <a:cs typeface="Trebuchet MS"/>
              </a:rPr>
              <a:t>години</a:t>
            </a:r>
            <a:r>
              <a:rPr sz="2150" spc="-180" dirty="0">
                <a:latin typeface="Trebuchet MS"/>
                <a:cs typeface="Trebuchet MS"/>
              </a:rPr>
              <a:t> </a:t>
            </a:r>
            <a:r>
              <a:rPr sz="2150" spc="-25" dirty="0">
                <a:latin typeface="Trebuchet MS"/>
                <a:cs typeface="Trebuchet MS"/>
              </a:rPr>
              <a:t>після</a:t>
            </a:r>
            <a:r>
              <a:rPr sz="2150" spc="-90" dirty="0">
                <a:latin typeface="Trebuchet MS"/>
                <a:cs typeface="Trebuchet MS"/>
              </a:rPr>
              <a:t> </a:t>
            </a:r>
            <a:r>
              <a:rPr sz="2150" spc="-10" dirty="0">
                <a:latin typeface="Trebuchet MS"/>
                <a:cs typeface="Trebuchet MS"/>
              </a:rPr>
              <a:t>реєстрації)</a:t>
            </a:r>
            <a:endParaRPr sz="2150">
              <a:latin typeface="Trebuchet MS"/>
              <a:cs typeface="Trebuchet MS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77150" y="2223226"/>
            <a:ext cx="3943350" cy="383178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5757" y="47318"/>
            <a:ext cx="9354185" cy="5564505"/>
          </a:xfrm>
          <a:prstGeom prst="rect">
            <a:avLst/>
          </a:prstGeom>
        </p:spPr>
        <p:txBody>
          <a:bodyPr vert="horz" wrap="square" lIns="0" tIns="129540" rIns="0" bIns="0" rtlCol="0">
            <a:spAutoFit/>
          </a:bodyPr>
          <a:lstStyle/>
          <a:p>
            <a:pPr marL="220345" indent="-207645">
              <a:lnSpc>
                <a:spcPct val="100000"/>
              </a:lnSpc>
              <a:spcBef>
                <a:spcPts val="1020"/>
              </a:spcBef>
              <a:buFont typeface="Trebuchet MS"/>
              <a:buAutoNum type="arabicPeriod" startAt="2"/>
              <a:tabLst>
                <a:tab pos="220345" algn="l"/>
              </a:tabLst>
            </a:pPr>
            <a:r>
              <a:rPr sz="1550" b="1" spc="-25" dirty="0">
                <a:latin typeface="Trebuchet MS"/>
                <a:cs typeface="Trebuchet MS"/>
              </a:rPr>
              <a:t>Витяг</a:t>
            </a:r>
            <a:r>
              <a:rPr sz="1550" b="1" spc="-40" dirty="0">
                <a:latin typeface="Trebuchet MS"/>
                <a:cs typeface="Trebuchet MS"/>
              </a:rPr>
              <a:t> </a:t>
            </a:r>
            <a:r>
              <a:rPr sz="1550" b="1" spc="60" dirty="0">
                <a:latin typeface="Trebuchet MS"/>
                <a:cs typeface="Trebuchet MS"/>
              </a:rPr>
              <a:t>з</a:t>
            </a:r>
            <a:r>
              <a:rPr sz="1550" b="1" spc="-160" dirty="0">
                <a:latin typeface="Trebuchet MS"/>
                <a:cs typeface="Trebuchet MS"/>
              </a:rPr>
              <a:t> </a:t>
            </a:r>
            <a:r>
              <a:rPr sz="1550" b="1" spc="-10" dirty="0">
                <a:latin typeface="Trebuchet MS"/>
                <a:cs typeface="Trebuchet MS"/>
              </a:rPr>
              <a:t>реєстру</a:t>
            </a:r>
            <a:r>
              <a:rPr sz="1550" b="1" spc="-120" dirty="0">
                <a:latin typeface="Trebuchet MS"/>
                <a:cs typeface="Trebuchet MS"/>
              </a:rPr>
              <a:t> </a:t>
            </a:r>
            <a:r>
              <a:rPr sz="1550" b="1" spc="-10" dirty="0">
                <a:latin typeface="Trebuchet MS"/>
                <a:cs typeface="Trebuchet MS"/>
              </a:rPr>
              <a:t>платників</a:t>
            </a:r>
            <a:r>
              <a:rPr sz="1550" b="1" spc="-35" dirty="0">
                <a:latin typeface="Trebuchet MS"/>
                <a:cs typeface="Trebuchet MS"/>
              </a:rPr>
              <a:t> </a:t>
            </a:r>
            <a:r>
              <a:rPr sz="1550" b="1" spc="-10" dirty="0">
                <a:latin typeface="Trebuchet MS"/>
                <a:cs typeface="Trebuchet MS"/>
              </a:rPr>
              <a:t>єдиного</a:t>
            </a:r>
            <a:r>
              <a:rPr sz="1550" b="1" spc="-95" dirty="0">
                <a:latin typeface="Trebuchet MS"/>
                <a:cs typeface="Trebuchet MS"/>
              </a:rPr>
              <a:t> </a:t>
            </a:r>
            <a:r>
              <a:rPr sz="1550" b="1" dirty="0">
                <a:latin typeface="Trebuchet MS"/>
                <a:cs typeface="Trebuchet MS"/>
              </a:rPr>
              <a:t>податку </a:t>
            </a:r>
            <a:r>
              <a:rPr sz="1550" b="1" spc="-50" dirty="0">
                <a:latin typeface="Trebuchet MS"/>
                <a:cs typeface="Trebuchet MS"/>
              </a:rPr>
              <a:t>-</a:t>
            </a:r>
            <a:r>
              <a:rPr sz="1550" b="1" spc="-100" dirty="0">
                <a:latin typeface="Trebuchet MS"/>
                <a:cs typeface="Trebuchet MS"/>
              </a:rPr>
              <a:t> </a:t>
            </a:r>
            <a:r>
              <a:rPr sz="1550" spc="-20" dirty="0">
                <a:latin typeface="Trebuchet MS"/>
                <a:cs typeface="Trebuchet MS"/>
              </a:rPr>
              <a:t>для</a:t>
            </a:r>
            <a:r>
              <a:rPr sz="1550" spc="-55" dirty="0">
                <a:latin typeface="Trebuchet MS"/>
                <a:cs typeface="Trebuchet MS"/>
              </a:rPr>
              <a:t> </a:t>
            </a:r>
            <a:r>
              <a:rPr sz="1550" spc="-10" dirty="0">
                <a:latin typeface="Trebuchet MS"/>
                <a:cs typeface="Trebuchet MS"/>
              </a:rPr>
              <a:t>підтвердження</a:t>
            </a:r>
            <a:r>
              <a:rPr sz="1550" spc="-210" dirty="0">
                <a:latin typeface="Trebuchet MS"/>
                <a:cs typeface="Trebuchet MS"/>
              </a:rPr>
              <a:t> </a:t>
            </a:r>
            <a:r>
              <a:rPr sz="1550" spc="-30" dirty="0">
                <a:latin typeface="Trebuchet MS"/>
                <a:cs typeface="Trebuchet MS"/>
              </a:rPr>
              <a:t>статусу</a:t>
            </a:r>
            <a:r>
              <a:rPr sz="1550" spc="-60" dirty="0">
                <a:latin typeface="Trebuchet MS"/>
                <a:cs typeface="Trebuchet MS"/>
              </a:rPr>
              <a:t> </a:t>
            </a:r>
            <a:r>
              <a:rPr sz="1550" spc="-10" dirty="0">
                <a:latin typeface="Trebuchet MS"/>
                <a:cs typeface="Trebuchet MS"/>
              </a:rPr>
              <a:t>платника</a:t>
            </a:r>
            <a:r>
              <a:rPr sz="1550" spc="-105" dirty="0">
                <a:latin typeface="Trebuchet MS"/>
                <a:cs typeface="Trebuchet MS"/>
              </a:rPr>
              <a:t> </a:t>
            </a:r>
            <a:r>
              <a:rPr sz="1550" spc="40" dirty="0">
                <a:latin typeface="Trebuchet MS"/>
                <a:cs typeface="Trebuchet MS"/>
              </a:rPr>
              <a:t>ЄП.</a:t>
            </a:r>
            <a:endParaRPr sz="15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919"/>
              </a:spcBef>
            </a:pPr>
            <a:r>
              <a:rPr sz="1550" dirty="0">
                <a:latin typeface="Trebuchet MS"/>
                <a:cs typeface="Trebuchet MS"/>
              </a:rPr>
              <a:t>Якщо</a:t>
            </a:r>
            <a:r>
              <a:rPr sz="1550" spc="-110" dirty="0">
                <a:latin typeface="Trebuchet MS"/>
                <a:cs typeface="Trebuchet MS"/>
              </a:rPr>
              <a:t> </a:t>
            </a:r>
            <a:r>
              <a:rPr sz="1550" dirty="0">
                <a:latin typeface="Trebuchet MS"/>
                <a:cs typeface="Trebuchet MS"/>
              </a:rPr>
              <a:t>його</a:t>
            </a:r>
            <a:r>
              <a:rPr sz="1550" spc="-110" dirty="0">
                <a:latin typeface="Trebuchet MS"/>
                <a:cs typeface="Trebuchet MS"/>
              </a:rPr>
              <a:t> </a:t>
            </a:r>
            <a:r>
              <a:rPr sz="1550" dirty="0">
                <a:latin typeface="Trebuchet MS"/>
                <a:cs typeface="Trebuchet MS"/>
              </a:rPr>
              <a:t>немає,</a:t>
            </a:r>
            <a:r>
              <a:rPr sz="1550" spc="20" dirty="0">
                <a:latin typeface="Trebuchet MS"/>
                <a:cs typeface="Trebuchet MS"/>
              </a:rPr>
              <a:t> </a:t>
            </a:r>
            <a:r>
              <a:rPr sz="1550" spc="-10" dirty="0">
                <a:latin typeface="Trebuchet MS"/>
                <a:cs typeface="Trebuchet MS"/>
              </a:rPr>
              <a:t>потім</a:t>
            </a:r>
            <a:r>
              <a:rPr sz="1550" spc="-220" dirty="0">
                <a:latin typeface="Trebuchet MS"/>
                <a:cs typeface="Trebuchet MS"/>
              </a:rPr>
              <a:t> </a:t>
            </a:r>
            <a:r>
              <a:rPr sz="1550" spc="-10" dirty="0">
                <a:latin typeface="Trebuchet MS"/>
                <a:cs typeface="Trebuchet MS"/>
              </a:rPr>
              <a:t>може</a:t>
            </a:r>
            <a:r>
              <a:rPr sz="1550" spc="-145" dirty="0">
                <a:latin typeface="Trebuchet MS"/>
                <a:cs typeface="Trebuchet MS"/>
              </a:rPr>
              <a:t> </a:t>
            </a:r>
            <a:r>
              <a:rPr sz="1550" spc="-10" dirty="0">
                <a:latin typeface="Trebuchet MS"/>
                <a:cs typeface="Trebuchet MS"/>
              </a:rPr>
              <a:t>виявитись,</a:t>
            </a:r>
            <a:r>
              <a:rPr sz="1550" spc="-60" dirty="0">
                <a:latin typeface="Trebuchet MS"/>
                <a:cs typeface="Trebuchet MS"/>
              </a:rPr>
              <a:t> </a:t>
            </a:r>
            <a:r>
              <a:rPr sz="1550" spc="80" dirty="0">
                <a:latin typeface="Trebuchet MS"/>
                <a:cs typeface="Trebuchet MS"/>
              </a:rPr>
              <a:t>що</a:t>
            </a:r>
            <a:r>
              <a:rPr sz="1550" spc="-30" dirty="0">
                <a:latin typeface="Trebuchet MS"/>
                <a:cs typeface="Trebuchet MS"/>
              </a:rPr>
              <a:t> </a:t>
            </a:r>
            <a:r>
              <a:rPr sz="1550" dirty="0">
                <a:latin typeface="Trebuchet MS"/>
                <a:cs typeface="Trebuchet MS"/>
              </a:rPr>
              <a:t>до</a:t>
            </a:r>
            <a:r>
              <a:rPr sz="1550" spc="-105" dirty="0">
                <a:latin typeface="Trebuchet MS"/>
                <a:cs typeface="Trebuchet MS"/>
              </a:rPr>
              <a:t> </a:t>
            </a:r>
            <a:r>
              <a:rPr sz="1550" dirty="0">
                <a:latin typeface="Trebuchet MS"/>
                <a:cs typeface="Trebuchet MS"/>
              </a:rPr>
              <a:t>ФОП</a:t>
            </a:r>
            <a:r>
              <a:rPr sz="1550" spc="-35" dirty="0">
                <a:latin typeface="Trebuchet MS"/>
                <a:cs typeface="Trebuchet MS"/>
              </a:rPr>
              <a:t> </a:t>
            </a:r>
            <a:r>
              <a:rPr sz="1550" dirty="0">
                <a:latin typeface="Trebuchet MS"/>
                <a:cs typeface="Trebuchet MS"/>
              </a:rPr>
              <a:t>застосовується</a:t>
            </a:r>
            <a:r>
              <a:rPr sz="1550" spc="-100" dirty="0">
                <a:latin typeface="Trebuchet MS"/>
                <a:cs typeface="Trebuchet MS"/>
              </a:rPr>
              <a:t> </a:t>
            </a:r>
            <a:r>
              <a:rPr sz="1550" dirty="0">
                <a:latin typeface="Trebuchet MS"/>
                <a:cs typeface="Trebuchet MS"/>
              </a:rPr>
              <a:t>загальна</a:t>
            </a:r>
            <a:r>
              <a:rPr sz="1550" spc="90" dirty="0">
                <a:latin typeface="Trebuchet MS"/>
                <a:cs typeface="Trebuchet MS"/>
              </a:rPr>
              <a:t> </a:t>
            </a:r>
            <a:r>
              <a:rPr sz="1550" dirty="0">
                <a:latin typeface="Trebuchet MS"/>
                <a:cs typeface="Trebuchet MS"/>
              </a:rPr>
              <a:t>система</a:t>
            </a:r>
            <a:r>
              <a:rPr sz="1550" spc="-80" dirty="0">
                <a:latin typeface="Trebuchet MS"/>
                <a:cs typeface="Trebuchet MS"/>
              </a:rPr>
              <a:t> </a:t>
            </a:r>
            <a:r>
              <a:rPr sz="1550" spc="-10" dirty="0">
                <a:latin typeface="Trebuchet MS"/>
                <a:cs typeface="Trebuchet MS"/>
              </a:rPr>
              <a:t>оподаткування</a:t>
            </a:r>
            <a:endParaRPr sz="15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745"/>
              </a:spcBef>
            </a:pPr>
            <a:endParaRPr sz="15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550" u="sng" spc="-1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Кроки</a:t>
            </a:r>
            <a:r>
              <a:rPr sz="1550" spc="-10" dirty="0">
                <a:latin typeface="Trebuchet MS"/>
                <a:cs typeface="Trebuchet MS"/>
              </a:rPr>
              <a:t>:</a:t>
            </a:r>
            <a:endParaRPr sz="1550">
              <a:latin typeface="Trebuchet MS"/>
              <a:cs typeface="Trebuchet MS"/>
            </a:endParaRPr>
          </a:p>
          <a:p>
            <a:pPr marL="527050" lvl="1" indent="-514350">
              <a:lnSpc>
                <a:spcPct val="100000"/>
              </a:lnSpc>
              <a:spcBef>
                <a:spcPts val="919"/>
              </a:spcBef>
              <a:buAutoNum type="arabicPeriod"/>
              <a:tabLst>
                <a:tab pos="527050" algn="l"/>
              </a:tabLst>
            </a:pPr>
            <a:r>
              <a:rPr sz="1550" dirty="0">
                <a:latin typeface="Trebuchet MS"/>
                <a:cs typeface="Trebuchet MS"/>
              </a:rPr>
              <a:t>Зайти</a:t>
            </a:r>
            <a:r>
              <a:rPr sz="1550" spc="-40" dirty="0">
                <a:latin typeface="Trebuchet MS"/>
                <a:cs typeface="Trebuchet MS"/>
              </a:rPr>
              <a:t> </a:t>
            </a:r>
            <a:r>
              <a:rPr sz="1550" spc="-10" dirty="0">
                <a:latin typeface="Trebuchet MS"/>
                <a:cs typeface="Trebuchet MS"/>
              </a:rPr>
              <a:t>в</a:t>
            </a:r>
            <a:r>
              <a:rPr sz="1550" spc="-90" dirty="0">
                <a:latin typeface="Trebuchet MS"/>
                <a:cs typeface="Trebuchet MS"/>
              </a:rPr>
              <a:t> </a:t>
            </a:r>
            <a:r>
              <a:rPr sz="1550" dirty="0">
                <a:latin typeface="Trebuchet MS"/>
                <a:cs typeface="Trebuchet MS"/>
              </a:rPr>
              <a:t>особистий</a:t>
            </a:r>
            <a:r>
              <a:rPr sz="1550" spc="-35" dirty="0">
                <a:latin typeface="Trebuchet MS"/>
                <a:cs typeface="Trebuchet MS"/>
              </a:rPr>
              <a:t> </a:t>
            </a:r>
            <a:r>
              <a:rPr sz="1550" spc="-20" dirty="0">
                <a:latin typeface="Trebuchet MS"/>
                <a:cs typeface="Trebuchet MS"/>
              </a:rPr>
              <a:t>кабінет</a:t>
            </a:r>
            <a:r>
              <a:rPr sz="1550" spc="10" dirty="0">
                <a:latin typeface="Trebuchet MS"/>
                <a:cs typeface="Trebuchet MS"/>
              </a:rPr>
              <a:t> </a:t>
            </a:r>
            <a:r>
              <a:rPr sz="1550" spc="-10" dirty="0">
                <a:latin typeface="Trebuchet MS"/>
                <a:cs typeface="Trebuchet MS"/>
              </a:rPr>
              <a:t>платника</a:t>
            </a:r>
            <a:r>
              <a:rPr sz="1550" spc="-45" dirty="0">
                <a:latin typeface="Trebuchet MS"/>
                <a:cs typeface="Trebuchet MS"/>
              </a:rPr>
              <a:t> </a:t>
            </a:r>
            <a:r>
              <a:rPr sz="1550" spc="-10" dirty="0">
                <a:latin typeface="Trebuchet MS"/>
                <a:cs typeface="Trebuchet MS"/>
              </a:rPr>
              <a:t>податків</a:t>
            </a:r>
            <a:r>
              <a:rPr sz="1550" spc="-90" dirty="0">
                <a:latin typeface="Trebuchet MS"/>
                <a:cs typeface="Trebuchet MS"/>
              </a:rPr>
              <a:t> </a:t>
            </a:r>
            <a:r>
              <a:rPr sz="1550" dirty="0">
                <a:latin typeface="Trebuchet MS"/>
                <a:cs typeface="Trebuchet MS"/>
              </a:rPr>
              <a:t>на</a:t>
            </a:r>
            <a:r>
              <a:rPr sz="1550" spc="10" dirty="0">
                <a:latin typeface="Trebuchet MS"/>
                <a:cs typeface="Trebuchet MS"/>
              </a:rPr>
              <a:t> </a:t>
            </a:r>
            <a:r>
              <a:rPr sz="1550" u="sng" spc="-10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Trebuchet MS"/>
                <a:cs typeface="Trebuchet MS"/>
                <a:hlinkClick r:id="rId2"/>
              </a:rPr>
              <a:t>сайті</a:t>
            </a:r>
            <a:r>
              <a:rPr sz="1550" u="sng" spc="-35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Trebuchet MS"/>
                <a:cs typeface="Trebuchet MS"/>
                <a:hlinkClick r:id="rId2"/>
              </a:rPr>
              <a:t> </a:t>
            </a:r>
            <a:r>
              <a:rPr sz="1550" u="sng" spc="40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Trebuchet MS"/>
                <a:cs typeface="Trebuchet MS"/>
                <a:hlinkClick r:id="rId2"/>
              </a:rPr>
              <a:t>ДПСУ</a:t>
            </a:r>
            <a:endParaRPr sz="1550">
              <a:latin typeface="Trebuchet MS"/>
              <a:cs typeface="Trebuchet MS"/>
            </a:endParaRPr>
          </a:p>
          <a:p>
            <a:pPr marL="527050" lvl="1" indent="-514350">
              <a:lnSpc>
                <a:spcPct val="100000"/>
              </a:lnSpc>
              <a:spcBef>
                <a:spcPts val="845"/>
              </a:spcBef>
              <a:buAutoNum type="arabicPeriod"/>
              <a:tabLst>
                <a:tab pos="527050" algn="l"/>
              </a:tabLst>
            </a:pPr>
            <a:r>
              <a:rPr sz="1550" dirty="0">
                <a:latin typeface="Trebuchet MS"/>
                <a:cs typeface="Trebuchet MS"/>
              </a:rPr>
              <a:t>Подати</a:t>
            </a:r>
            <a:r>
              <a:rPr sz="1550" spc="-90" dirty="0">
                <a:latin typeface="Trebuchet MS"/>
                <a:cs typeface="Trebuchet MS"/>
              </a:rPr>
              <a:t> </a:t>
            </a:r>
            <a:r>
              <a:rPr sz="1550" dirty="0">
                <a:latin typeface="Trebuchet MS"/>
                <a:cs typeface="Trebuchet MS"/>
              </a:rPr>
              <a:t>запит</a:t>
            </a:r>
            <a:r>
              <a:rPr sz="1550" spc="60" dirty="0">
                <a:latin typeface="Trebuchet MS"/>
                <a:cs typeface="Trebuchet MS"/>
              </a:rPr>
              <a:t> </a:t>
            </a:r>
            <a:r>
              <a:rPr sz="1550" dirty="0">
                <a:latin typeface="Trebuchet MS"/>
                <a:cs typeface="Trebuchet MS"/>
              </a:rPr>
              <a:t>на</a:t>
            </a:r>
            <a:r>
              <a:rPr sz="1550" spc="-105" dirty="0">
                <a:latin typeface="Trebuchet MS"/>
                <a:cs typeface="Trebuchet MS"/>
              </a:rPr>
              <a:t> </a:t>
            </a:r>
            <a:r>
              <a:rPr sz="1550" dirty="0">
                <a:latin typeface="Trebuchet MS"/>
                <a:cs typeface="Trebuchet MS"/>
              </a:rPr>
              <a:t>отримання</a:t>
            </a:r>
            <a:r>
              <a:rPr sz="1550" spc="-35" dirty="0">
                <a:latin typeface="Trebuchet MS"/>
                <a:cs typeface="Trebuchet MS"/>
              </a:rPr>
              <a:t> </a:t>
            </a:r>
            <a:r>
              <a:rPr sz="1550" spc="-10" dirty="0">
                <a:latin typeface="Trebuchet MS"/>
                <a:cs typeface="Trebuchet MS"/>
              </a:rPr>
              <a:t>Витягу</a:t>
            </a:r>
            <a:endParaRPr sz="1550">
              <a:latin typeface="Trebuchet MS"/>
              <a:cs typeface="Trebuchet MS"/>
            </a:endParaRPr>
          </a:p>
          <a:p>
            <a:pPr marL="527050" lvl="1" indent="-514350">
              <a:lnSpc>
                <a:spcPct val="100000"/>
              </a:lnSpc>
              <a:spcBef>
                <a:spcPts val="915"/>
              </a:spcBef>
              <a:buAutoNum type="arabicPeriod"/>
              <a:tabLst>
                <a:tab pos="527050" algn="l"/>
              </a:tabLst>
            </a:pPr>
            <a:r>
              <a:rPr sz="1550" dirty="0">
                <a:latin typeface="Trebuchet MS"/>
                <a:cs typeface="Trebuchet MS"/>
              </a:rPr>
              <a:t>Через</a:t>
            </a:r>
            <a:r>
              <a:rPr sz="1550" spc="-75" dirty="0">
                <a:latin typeface="Trebuchet MS"/>
                <a:cs typeface="Trebuchet MS"/>
              </a:rPr>
              <a:t> </a:t>
            </a:r>
            <a:r>
              <a:rPr sz="1550" spc="-35" dirty="0">
                <a:latin typeface="Trebuchet MS"/>
                <a:cs typeface="Trebuchet MS"/>
              </a:rPr>
              <a:t>3-</a:t>
            </a:r>
            <a:r>
              <a:rPr sz="1550" dirty="0">
                <a:latin typeface="Trebuchet MS"/>
                <a:cs typeface="Trebuchet MS"/>
              </a:rPr>
              <a:t>5</a:t>
            </a:r>
            <a:r>
              <a:rPr sz="1550" spc="10" dirty="0">
                <a:latin typeface="Trebuchet MS"/>
                <a:cs typeface="Trebuchet MS"/>
              </a:rPr>
              <a:t> </a:t>
            </a:r>
            <a:r>
              <a:rPr sz="1550" spc="-10" dirty="0">
                <a:latin typeface="Trebuchet MS"/>
                <a:cs typeface="Trebuchet MS"/>
              </a:rPr>
              <a:t>днів</a:t>
            </a:r>
            <a:r>
              <a:rPr sz="1550" spc="-114" dirty="0">
                <a:latin typeface="Trebuchet MS"/>
                <a:cs typeface="Trebuchet MS"/>
              </a:rPr>
              <a:t> </a:t>
            </a:r>
            <a:r>
              <a:rPr sz="1550" dirty="0">
                <a:latin typeface="Trebuchet MS"/>
                <a:cs typeface="Trebuchet MS"/>
              </a:rPr>
              <a:t>завантажити</a:t>
            </a:r>
            <a:r>
              <a:rPr sz="1550" spc="15" dirty="0">
                <a:latin typeface="Trebuchet MS"/>
                <a:cs typeface="Trebuchet MS"/>
              </a:rPr>
              <a:t> </a:t>
            </a:r>
            <a:r>
              <a:rPr sz="1550" dirty="0">
                <a:latin typeface="Trebuchet MS"/>
                <a:cs typeface="Trebuchet MS"/>
              </a:rPr>
              <a:t>цей</a:t>
            </a:r>
            <a:r>
              <a:rPr sz="1550" spc="-65" dirty="0">
                <a:latin typeface="Trebuchet MS"/>
                <a:cs typeface="Trebuchet MS"/>
              </a:rPr>
              <a:t> </a:t>
            </a:r>
            <a:r>
              <a:rPr sz="1550" spc="-10" dirty="0">
                <a:latin typeface="Trebuchet MS"/>
                <a:cs typeface="Trebuchet MS"/>
              </a:rPr>
              <a:t>документ</a:t>
            </a:r>
            <a:endParaRPr sz="15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830"/>
              </a:spcBef>
            </a:pPr>
            <a:endParaRPr sz="1550">
              <a:latin typeface="Trebuchet MS"/>
              <a:cs typeface="Trebuchet MS"/>
            </a:endParaRPr>
          </a:p>
          <a:p>
            <a:pPr marL="12700" marR="4472305">
              <a:lnSpc>
                <a:spcPct val="149400"/>
              </a:lnSpc>
            </a:pPr>
            <a:r>
              <a:rPr sz="1550" spc="-105" dirty="0">
                <a:latin typeface="Trebuchet MS"/>
                <a:cs typeface="Trebuchet MS"/>
              </a:rPr>
              <a:t>Там</a:t>
            </a:r>
            <a:r>
              <a:rPr sz="1550" spc="-145" dirty="0">
                <a:latin typeface="Trebuchet MS"/>
                <a:cs typeface="Trebuchet MS"/>
              </a:rPr>
              <a:t> </a:t>
            </a:r>
            <a:r>
              <a:rPr sz="1550" spc="-25" dirty="0">
                <a:latin typeface="Trebuchet MS"/>
                <a:cs typeface="Trebuchet MS"/>
              </a:rPr>
              <a:t>буде</a:t>
            </a:r>
            <a:r>
              <a:rPr sz="1550" spc="-75" dirty="0">
                <a:latin typeface="Trebuchet MS"/>
                <a:cs typeface="Trebuchet MS"/>
              </a:rPr>
              <a:t> </a:t>
            </a:r>
            <a:r>
              <a:rPr sz="1550" dirty="0">
                <a:latin typeface="Trebuchet MS"/>
                <a:cs typeface="Trebuchet MS"/>
              </a:rPr>
              <a:t>вказана </a:t>
            </a:r>
            <a:r>
              <a:rPr sz="1550" spc="-45" dirty="0">
                <a:latin typeface="Trebuchet MS"/>
                <a:cs typeface="Trebuchet MS"/>
              </a:rPr>
              <a:t>дата,</a:t>
            </a:r>
            <a:r>
              <a:rPr sz="1550" spc="-70" dirty="0">
                <a:latin typeface="Trebuchet MS"/>
                <a:cs typeface="Trebuchet MS"/>
              </a:rPr>
              <a:t> </a:t>
            </a:r>
            <a:r>
              <a:rPr sz="1550" spc="60" dirty="0">
                <a:latin typeface="Trebuchet MS"/>
                <a:cs typeface="Trebuchet MS"/>
              </a:rPr>
              <a:t>з</a:t>
            </a:r>
            <a:r>
              <a:rPr sz="1550" spc="-85" dirty="0">
                <a:latin typeface="Trebuchet MS"/>
                <a:cs typeface="Trebuchet MS"/>
              </a:rPr>
              <a:t> </a:t>
            </a:r>
            <a:r>
              <a:rPr sz="1550" spc="-25" dirty="0">
                <a:latin typeface="Trebuchet MS"/>
                <a:cs typeface="Trebuchet MS"/>
              </a:rPr>
              <a:t>якої</a:t>
            </a:r>
            <a:r>
              <a:rPr sz="1550" spc="-145" dirty="0">
                <a:latin typeface="Trebuchet MS"/>
                <a:cs typeface="Trebuchet MS"/>
              </a:rPr>
              <a:t> </a:t>
            </a:r>
            <a:r>
              <a:rPr sz="1550" spc="50" dirty="0">
                <a:latin typeface="Trebuchet MS"/>
                <a:cs typeface="Trebuchet MS"/>
              </a:rPr>
              <a:t>Ви</a:t>
            </a:r>
            <a:r>
              <a:rPr sz="1550" spc="-155" dirty="0">
                <a:latin typeface="Trebuchet MS"/>
                <a:cs typeface="Trebuchet MS"/>
              </a:rPr>
              <a:t> </a:t>
            </a:r>
            <a:r>
              <a:rPr sz="1550" spc="-20" dirty="0">
                <a:latin typeface="Trebuchet MS"/>
                <a:cs typeface="Trebuchet MS"/>
              </a:rPr>
              <a:t>стаєте</a:t>
            </a:r>
            <a:r>
              <a:rPr sz="1550" spc="-150" dirty="0">
                <a:latin typeface="Trebuchet MS"/>
                <a:cs typeface="Trebuchet MS"/>
              </a:rPr>
              <a:t> </a:t>
            </a:r>
            <a:r>
              <a:rPr sz="1550" dirty="0">
                <a:latin typeface="Trebuchet MS"/>
                <a:cs typeface="Trebuchet MS"/>
              </a:rPr>
              <a:t>платником</a:t>
            </a:r>
            <a:r>
              <a:rPr sz="1550" spc="-60" dirty="0">
                <a:latin typeface="Trebuchet MS"/>
                <a:cs typeface="Trebuchet MS"/>
              </a:rPr>
              <a:t> </a:t>
            </a:r>
            <a:r>
              <a:rPr sz="1550" spc="130" dirty="0">
                <a:latin typeface="Trebuchet MS"/>
                <a:cs typeface="Trebuchet MS"/>
              </a:rPr>
              <a:t>ЄП </a:t>
            </a:r>
            <a:r>
              <a:rPr sz="1550" dirty="0">
                <a:latin typeface="Trebuchet MS"/>
                <a:cs typeface="Trebuchet MS"/>
              </a:rPr>
              <a:t>(приблизно</a:t>
            </a:r>
            <a:r>
              <a:rPr sz="1550" spc="-40" dirty="0">
                <a:latin typeface="Trebuchet MS"/>
                <a:cs typeface="Trebuchet MS"/>
              </a:rPr>
              <a:t> </a:t>
            </a:r>
            <a:r>
              <a:rPr sz="1550" spc="60" dirty="0">
                <a:latin typeface="Trebuchet MS"/>
                <a:cs typeface="Trebuchet MS"/>
              </a:rPr>
              <a:t>з</a:t>
            </a:r>
            <a:r>
              <a:rPr sz="1550" spc="-70" dirty="0">
                <a:latin typeface="Trebuchet MS"/>
                <a:cs typeface="Trebuchet MS"/>
              </a:rPr>
              <a:t> </a:t>
            </a:r>
            <a:r>
              <a:rPr sz="1550" dirty="0">
                <a:latin typeface="Trebuchet MS"/>
                <a:cs typeface="Trebuchet MS"/>
              </a:rPr>
              <a:t>1</a:t>
            </a:r>
            <a:r>
              <a:rPr sz="1550" spc="-85" dirty="0">
                <a:latin typeface="Trebuchet MS"/>
                <a:cs typeface="Trebuchet MS"/>
              </a:rPr>
              <a:t> </a:t>
            </a:r>
            <a:r>
              <a:rPr sz="1550" dirty="0">
                <a:latin typeface="Trebuchet MS"/>
                <a:cs typeface="Trebuchet MS"/>
              </a:rPr>
              <a:t>числа</a:t>
            </a:r>
            <a:r>
              <a:rPr sz="1550" spc="5" dirty="0">
                <a:latin typeface="Trebuchet MS"/>
                <a:cs typeface="Trebuchet MS"/>
              </a:rPr>
              <a:t> </a:t>
            </a:r>
            <a:r>
              <a:rPr sz="1550" dirty="0">
                <a:latin typeface="Trebuchet MS"/>
                <a:cs typeface="Trebuchet MS"/>
              </a:rPr>
              <a:t>наступного</a:t>
            </a:r>
            <a:r>
              <a:rPr sz="1550" spc="-114" dirty="0">
                <a:latin typeface="Trebuchet MS"/>
                <a:cs typeface="Trebuchet MS"/>
              </a:rPr>
              <a:t> </a:t>
            </a:r>
            <a:r>
              <a:rPr sz="1550" spc="-10" dirty="0">
                <a:latin typeface="Trebuchet MS"/>
                <a:cs typeface="Trebuchet MS"/>
              </a:rPr>
              <a:t>місяця)</a:t>
            </a:r>
            <a:endParaRPr sz="1550">
              <a:latin typeface="Trebuchet MS"/>
              <a:cs typeface="Trebuchet MS"/>
            </a:endParaRPr>
          </a:p>
          <a:p>
            <a:pPr marL="12700" marR="4638040">
              <a:lnSpc>
                <a:spcPts val="2710"/>
              </a:lnSpc>
              <a:spcBef>
                <a:spcPts val="225"/>
              </a:spcBef>
            </a:pPr>
            <a:r>
              <a:rPr sz="1550" dirty="0">
                <a:latin typeface="Trebuchet MS"/>
                <a:cs typeface="Trebuchet MS"/>
              </a:rPr>
              <a:t>До</a:t>
            </a:r>
            <a:r>
              <a:rPr sz="1550" spc="-130" dirty="0">
                <a:latin typeface="Trebuchet MS"/>
                <a:cs typeface="Trebuchet MS"/>
              </a:rPr>
              <a:t> </a:t>
            </a:r>
            <a:r>
              <a:rPr sz="1550" spc="-10" dirty="0">
                <a:latin typeface="Trebuchet MS"/>
                <a:cs typeface="Trebuchet MS"/>
              </a:rPr>
              <a:t>цієї</a:t>
            </a:r>
            <a:r>
              <a:rPr sz="1550" spc="-75" dirty="0">
                <a:latin typeface="Trebuchet MS"/>
                <a:cs typeface="Trebuchet MS"/>
              </a:rPr>
              <a:t> </a:t>
            </a:r>
            <a:r>
              <a:rPr sz="1550" dirty="0">
                <a:latin typeface="Trebuchet MS"/>
                <a:cs typeface="Trebuchet MS"/>
              </a:rPr>
              <a:t>дати</a:t>
            </a:r>
            <a:r>
              <a:rPr sz="1550" spc="-80" dirty="0">
                <a:latin typeface="Trebuchet MS"/>
                <a:cs typeface="Trebuchet MS"/>
              </a:rPr>
              <a:t> </a:t>
            </a:r>
            <a:r>
              <a:rPr sz="1550" dirty="0">
                <a:latin typeface="Trebuchet MS"/>
                <a:cs typeface="Trebuchet MS"/>
              </a:rPr>
              <a:t>не</a:t>
            </a:r>
            <a:r>
              <a:rPr sz="1550" spc="-75" dirty="0">
                <a:latin typeface="Trebuchet MS"/>
                <a:cs typeface="Trebuchet MS"/>
              </a:rPr>
              <a:t> </a:t>
            </a:r>
            <a:r>
              <a:rPr sz="1550" dirty="0">
                <a:latin typeface="Trebuchet MS"/>
                <a:cs typeface="Trebuchet MS"/>
              </a:rPr>
              <a:t>приймайте</a:t>
            </a:r>
            <a:r>
              <a:rPr sz="1550" spc="-80" dirty="0">
                <a:latin typeface="Trebuchet MS"/>
                <a:cs typeface="Trebuchet MS"/>
              </a:rPr>
              <a:t> </a:t>
            </a:r>
            <a:r>
              <a:rPr sz="1550" spc="-30" dirty="0">
                <a:latin typeface="Trebuchet MS"/>
                <a:cs typeface="Trebuchet MS"/>
              </a:rPr>
              <a:t>платежі</a:t>
            </a:r>
            <a:r>
              <a:rPr sz="1550" spc="-150" dirty="0">
                <a:latin typeface="Trebuchet MS"/>
                <a:cs typeface="Trebuchet MS"/>
              </a:rPr>
              <a:t> </a:t>
            </a:r>
            <a:r>
              <a:rPr sz="1550" dirty="0">
                <a:latin typeface="Trebuchet MS"/>
                <a:cs typeface="Trebuchet MS"/>
              </a:rPr>
              <a:t>на</a:t>
            </a:r>
            <a:r>
              <a:rPr sz="1550" spc="-90" dirty="0">
                <a:latin typeface="Trebuchet MS"/>
                <a:cs typeface="Trebuchet MS"/>
              </a:rPr>
              <a:t> </a:t>
            </a:r>
            <a:r>
              <a:rPr sz="1550" spc="-20" dirty="0">
                <a:latin typeface="Trebuchet MS"/>
                <a:cs typeface="Trebuchet MS"/>
              </a:rPr>
              <a:t>рахунок</a:t>
            </a:r>
            <a:r>
              <a:rPr sz="1550" spc="-10" dirty="0">
                <a:latin typeface="Trebuchet MS"/>
                <a:cs typeface="Trebuchet MS"/>
              </a:rPr>
              <a:t> </a:t>
            </a:r>
            <a:r>
              <a:rPr sz="1550" spc="-20" dirty="0">
                <a:latin typeface="Trebuchet MS"/>
                <a:cs typeface="Trebuchet MS"/>
              </a:rPr>
              <a:t>ФОП! </a:t>
            </a:r>
            <a:r>
              <a:rPr sz="1550" spc="50" dirty="0">
                <a:latin typeface="Trebuchet MS"/>
                <a:cs typeface="Trebuchet MS"/>
              </a:rPr>
              <a:t>За</a:t>
            </a:r>
            <a:r>
              <a:rPr sz="1550" spc="-45" dirty="0">
                <a:latin typeface="Trebuchet MS"/>
                <a:cs typeface="Trebuchet MS"/>
              </a:rPr>
              <a:t> </a:t>
            </a:r>
            <a:r>
              <a:rPr sz="1550" spc="-10" dirty="0">
                <a:latin typeface="Trebuchet MS"/>
                <a:cs typeface="Trebuchet MS"/>
              </a:rPr>
              <a:t>чей</a:t>
            </a:r>
            <a:r>
              <a:rPr sz="1550" spc="-35" dirty="0">
                <a:latin typeface="Trebuchet MS"/>
                <a:cs typeface="Trebuchet MS"/>
              </a:rPr>
              <a:t> </a:t>
            </a:r>
            <a:r>
              <a:rPr sz="1550" dirty="0">
                <a:latin typeface="Trebuchet MS"/>
                <a:cs typeface="Trebuchet MS"/>
              </a:rPr>
              <a:t>час</a:t>
            </a:r>
            <a:r>
              <a:rPr sz="1550" spc="55" dirty="0">
                <a:latin typeface="Trebuchet MS"/>
                <a:cs typeface="Trebuchet MS"/>
              </a:rPr>
              <a:t> </a:t>
            </a:r>
            <a:r>
              <a:rPr sz="1550" dirty="0">
                <a:latin typeface="Trebuchet MS"/>
                <a:cs typeface="Trebuchet MS"/>
              </a:rPr>
              <a:t>можна</a:t>
            </a:r>
            <a:r>
              <a:rPr sz="1550" spc="-125" dirty="0">
                <a:latin typeface="Trebuchet MS"/>
                <a:cs typeface="Trebuchet MS"/>
              </a:rPr>
              <a:t> </a:t>
            </a:r>
            <a:r>
              <a:rPr sz="1550" dirty="0">
                <a:latin typeface="Trebuchet MS"/>
                <a:cs typeface="Trebuchet MS"/>
              </a:rPr>
              <a:t>підписати</a:t>
            </a:r>
            <a:r>
              <a:rPr sz="1550" spc="-35" dirty="0">
                <a:latin typeface="Trebuchet MS"/>
                <a:cs typeface="Trebuchet MS"/>
              </a:rPr>
              <a:t> </a:t>
            </a:r>
            <a:r>
              <a:rPr sz="1550" dirty="0">
                <a:latin typeface="Trebuchet MS"/>
                <a:cs typeface="Trebuchet MS"/>
              </a:rPr>
              <a:t>договори</a:t>
            </a:r>
            <a:r>
              <a:rPr sz="1550" spc="-120" dirty="0">
                <a:latin typeface="Trebuchet MS"/>
                <a:cs typeface="Trebuchet MS"/>
              </a:rPr>
              <a:t> </a:t>
            </a:r>
            <a:r>
              <a:rPr sz="1550" spc="60" dirty="0">
                <a:latin typeface="Trebuchet MS"/>
                <a:cs typeface="Trebuchet MS"/>
              </a:rPr>
              <a:t>з</a:t>
            </a:r>
            <a:r>
              <a:rPr sz="1550" spc="-90" dirty="0">
                <a:latin typeface="Trebuchet MS"/>
                <a:cs typeface="Trebuchet MS"/>
              </a:rPr>
              <a:t> </a:t>
            </a:r>
            <a:r>
              <a:rPr sz="1550" spc="-10" dirty="0">
                <a:latin typeface="Trebuchet MS"/>
                <a:cs typeface="Trebuchet MS"/>
              </a:rPr>
              <a:t>NovaPay,</a:t>
            </a:r>
            <a:endParaRPr sz="1550">
              <a:latin typeface="Trebuchet MS"/>
              <a:cs typeface="Trebuchet MS"/>
            </a:endParaRPr>
          </a:p>
          <a:p>
            <a:pPr marL="12700" marR="4639945">
              <a:lnSpc>
                <a:spcPts val="2710"/>
              </a:lnSpc>
              <a:spcBef>
                <a:spcPts val="65"/>
              </a:spcBef>
            </a:pPr>
            <a:r>
              <a:rPr sz="1550" spc="-20" dirty="0">
                <a:latin typeface="Trebuchet MS"/>
                <a:cs typeface="Trebuchet MS"/>
              </a:rPr>
              <a:t>відкрити</a:t>
            </a:r>
            <a:r>
              <a:rPr sz="1550" spc="-100" dirty="0">
                <a:latin typeface="Trebuchet MS"/>
                <a:cs typeface="Trebuchet MS"/>
              </a:rPr>
              <a:t> </a:t>
            </a:r>
            <a:r>
              <a:rPr sz="1550" spc="-10" dirty="0">
                <a:latin typeface="Trebuchet MS"/>
                <a:cs typeface="Trebuchet MS"/>
              </a:rPr>
              <a:t>банківські</a:t>
            </a:r>
            <a:r>
              <a:rPr sz="1550" spc="-45" dirty="0">
                <a:latin typeface="Trebuchet MS"/>
                <a:cs typeface="Trebuchet MS"/>
              </a:rPr>
              <a:t> </a:t>
            </a:r>
            <a:r>
              <a:rPr sz="1550" spc="-25" dirty="0">
                <a:latin typeface="Trebuchet MS"/>
                <a:cs typeface="Trebuchet MS"/>
              </a:rPr>
              <a:t>рахунки,</a:t>
            </a:r>
            <a:r>
              <a:rPr sz="1550" spc="45" dirty="0">
                <a:latin typeface="Trebuchet MS"/>
                <a:cs typeface="Trebuchet MS"/>
              </a:rPr>
              <a:t> </a:t>
            </a:r>
            <a:r>
              <a:rPr sz="1550" dirty="0">
                <a:latin typeface="Trebuchet MS"/>
                <a:cs typeface="Trebuchet MS"/>
              </a:rPr>
              <a:t>зібрати</a:t>
            </a:r>
            <a:r>
              <a:rPr sz="1550" spc="-105" dirty="0">
                <a:latin typeface="Trebuchet MS"/>
                <a:cs typeface="Trebuchet MS"/>
              </a:rPr>
              <a:t> </a:t>
            </a:r>
            <a:r>
              <a:rPr sz="1550" spc="-10" dirty="0">
                <a:latin typeface="Trebuchet MS"/>
                <a:cs typeface="Trebuchet MS"/>
              </a:rPr>
              <a:t>всі</a:t>
            </a:r>
            <a:r>
              <a:rPr sz="1550" spc="-175" dirty="0">
                <a:latin typeface="Trebuchet MS"/>
                <a:cs typeface="Trebuchet MS"/>
              </a:rPr>
              <a:t> </a:t>
            </a:r>
            <a:r>
              <a:rPr sz="1550" spc="-10" dirty="0">
                <a:latin typeface="Trebuchet MS"/>
                <a:cs typeface="Trebuchet MS"/>
              </a:rPr>
              <a:t>документи, </a:t>
            </a:r>
            <a:r>
              <a:rPr sz="1550" dirty="0">
                <a:latin typeface="Trebuchet MS"/>
                <a:cs typeface="Trebuchet MS"/>
              </a:rPr>
              <a:t>проте</a:t>
            </a:r>
            <a:r>
              <a:rPr sz="1550" spc="-185" dirty="0">
                <a:latin typeface="Trebuchet MS"/>
                <a:cs typeface="Trebuchet MS"/>
              </a:rPr>
              <a:t> </a:t>
            </a:r>
            <a:r>
              <a:rPr sz="1550" dirty="0">
                <a:latin typeface="Trebuchet MS"/>
                <a:cs typeface="Trebuchet MS"/>
              </a:rPr>
              <a:t>починати</a:t>
            </a:r>
            <a:r>
              <a:rPr sz="1550" spc="15" dirty="0">
                <a:latin typeface="Trebuchet MS"/>
                <a:cs typeface="Trebuchet MS"/>
              </a:rPr>
              <a:t> </a:t>
            </a:r>
            <a:r>
              <a:rPr sz="1550" dirty="0">
                <a:latin typeface="Trebuchet MS"/>
                <a:cs typeface="Trebuchet MS"/>
              </a:rPr>
              <a:t>працювати</a:t>
            </a:r>
            <a:r>
              <a:rPr sz="1550" spc="10" dirty="0">
                <a:latin typeface="Trebuchet MS"/>
                <a:cs typeface="Trebuchet MS"/>
              </a:rPr>
              <a:t> </a:t>
            </a:r>
            <a:r>
              <a:rPr sz="1550" dirty="0">
                <a:latin typeface="Trebuchet MS"/>
                <a:cs typeface="Trebuchet MS"/>
              </a:rPr>
              <a:t>не</a:t>
            </a:r>
            <a:r>
              <a:rPr sz="1550" spc="15" dirty="0">
                <a:latin typeface="Trebuchet MS"/>
                <a:cs typeface="Trebuchet MS"/>
              </a:rPr>
              <a:t> </a:t>
            </a:r>
            <a:r>
              <a:rPr sz="1550" spc="-10" dirty="0">
                <a:latin typeface="Trebuchet MS"/>
                <a:cs typeface="Trebuchet MS"/>
              </a:rPr>
              <a:t>можна</a:t>
            </a:r>
            <a:endParaRPr sz="15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585"/>
              </a:spcBef>
            </a:pPr>
            <a:endParaRPr sz="15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400" b="1" u="heavy" spc="-10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Trebuchet MS"/>
                <a:cs typeface="Trebuchet MS"/>
                <a:hlinkClick r:id="rId3"/>
              </a:rPr>
              <a:t>Відео-інструкція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5757" y="6150609"/>
            <a:ext cx="3427095" cy="542925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080">
              <a:lnSpc>
                <a:spcPct val="91200"/>
              </a:lnSpc>
              <a:spcBef>
                <a:spcPts val="229"/>
              </a:spcBef>
            </a:pPr>
            <a:r>
              <a:rPr sz="1200" spc="-35" dirty="0">
                <a:latin typeface="Trebuchet MS"/>
                <a:cs typeface="Trebuchet MS"/>
              </a:rPr>
              <a:t>Джерело:</a:t>
            </a:r>
            <a:r>
              <a:rPr sz="1200" spc="-145" dirty="0"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0E0E0E"/>
                </a:solidFill>
                <a:latin typeface="Trebuchet MS"/>
                <a:cs typeface="Trebuchet MS"/>
              </a:rPr>
              <a:t>Про</a:t>
            </a:r>
            <a:r>
              <a:rPr sz="1200" spc="-100" dirty="0">
                <a:solidFill>
                  <a:srgbClr val="0E0E0E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0E0E0E"/>
                </a:solidFill>
                <a:latin typeface="Trebuchet MS"/>
                <a:cs typeface="Trebuchet MS"/>
              </a:rPr>
              <a:t>Податки</a:t>
            </a:r>
            <a:r>
              <a:rPr sz="1200" spc="-50" dirty="0">
                <a:solidFill>
                  <a:srgbClr val="0E0E0E"/>
                </a:solidFill>
                <a:latin typeface="Trebuchet MS"/>
                <a:cs typeface="Trebuchet MS"/>
              </a:rPr>
              <a:t> </a:t>
            </a:r>
            <a:r>
              <a:rPr sz="1200" spc="50" dirty="0">
                <a:solidFill>
                  <a:srgbClr val="0E0E0E"/>
                </a:solidFill>
                <a:latin typeface="Trebuchet MS"/>
                <a:cs typeface="Trebuchet MS"/>
              </a:rPr>
              <a:t>ФОП</a:t>
            </a:r>
            <a:r>
              <a:rPr sz="1200" spc="-190" dirty="0">
                <a:solidFill>
                  <a:srgbClr val="0E0E0E"/>
                </a:solidFill>
                <a:latin typeface="Trebuchet MS"/>
                <a:cs typeface="Trebuchet MS"/>
              </a:rPr>
              <a:t> </a:t>
            </a:r>
            <a:r>
              <a:rPr sz="1200" spc="-40" dirty="0">
                <a:solidFill>
                  <a:srgbClr val="0E0E0E"/>
                </a:solidFill>
                <a:latin typeface="Trebuchet MS"/>
                <a:cs typeface="Trebuchet MS"/>
              </a:rPr>
              <a:t>-</a:t>
            </a:r>
            <a:r>
              <a:rPr sz="1200" spc="-65" dirty="0">
                <a:solidFill>
                  <a:srgbClr val="0E0E0E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0E0E0E"/>
                </a:solidFill>
                <a:latin typeface="Trebuchet MS"/>
                <a:cs typeface="Trebuchet MS"/>
              </a:rPr>
              <a:t>Михайло</a:t>
            </a:r>
            <a:r>
              <a:rPr sz="1200" spc="-175" dirty="0">
                <a:solidFill>
                  <a:srgbClr val="0E0E0E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0E0E0E"/>
                </a:solidFill>
                <a:latin typeface="Trebuchet MS"/>
                <a:cs typeface="Trebuchet MS"/>
              </a:rPr>
              <a:t>Смокович </a:t>
            </a:r>
            <a:r>
              <a:rPr sz="1200" u="sng" spc="-55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Trebuchet MS"/>
                <a:cs typeface="Trebuchet MS"/>
                <a:hlinkClick r:id="rId4"/>
              </a:rPr>
              <a:t>https://www.youtube.com/@-</a:t>
            </a:r>
            <a:r>
              <a:rPr sz="1200" u="sng" spc="-10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Trebuchet MS"/>
                <a:cs typeface="Trebuchet MS"/>
                <a:hlinkClick r:id="rId4"/>
              </a:rPr>
              <a:t>Smokovych</a:t>
            </a:r>
            <a:r>
              <a:rPr sz="1200" spc="-10" dirty="0">
                <a:solidFill>
                  <a:srgbClr val="467885"/>
                </a:solidFill>
                <a:latin typeface="Trebuchet MS"/>
                <a:cs typeface="Trebuchet MS"/>
              </a:rPr>
              <a:t> </a:t>
            </a:r>
            <a:r>
              <a:rPr sz="1200" u="sng" spc="-10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Trebuchet MS"/>
                <a:cs typeface="Trebuchet MS"/>
                <a:hlinkClick r:id="rId5"/>
              </a:rPr>
              <a:t>t.me/pro_podatky_fop</a:t>
            </a:r>
            <a:endParaRPr sz="1200">
              <a:latin typeface="Trebuchet MS"/>
              <a:cs typeface="Trebuchet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514975" y="3000375"/>
            <a:ext cx="6524625" cy="3676650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1933575" y="5314950"/>
            <a:ext cx="990600" cy="495300"/>
            <a:chOff x="1933575" y="5314950"/>
            <a:chExt cx="990600" cy="495300"/>
          </a:xfrm>
        </p:grpSpPr>
        <p:sp>
          <p:nvSpPr>
            <p:cNvPr id="6" name="object 6"/>
            <p:cNvSpPr/>
            <p:nvPr/>
          </p:nvSpPr>
          <p:spPr>
            <a:xfrm>
              <a:off x="1943100" y="5324475"/>
              <a:ext cx="971550" cy="476250"/>
            </a:xfrm>
            <a:custGeom>
              <a:avLst/>
              <a:gdLst/>
              <a:ahLst/>
              <a:cxnLst/>
              <a:rect l="l" t="t" r="r" b="b"/>
              <a:pathLst>
                <a:path w="971550" h="476250">
                  <a:moveTo>
                    <a:pt x="238125" y="0"/>
                  </a:moveTo>
                  <a:lnTo>
                    <a:pt x="0" y="238125"/>
                  </a:lnTo>
                  <a:lnTo>
                    <a:pt x="238125" y="476250"/>
                  </a:lnTo>
                  <a:lnTo>
                    <a:pt x="238125" y="357187"/>
                  </a:lnTo>
                  <a:lnTo>
                    <a:pt x="971550" y="357187"/>
                  </a:lnTo>
                  <a:lnTo>
                    <a:pt x="971550" y="119125"/>
                  </a:lnTo>
                  <a:lnTo>
                    <a:pt x="238125" y="119125"/>
                  </a:lnTo>
                  <a:lnTo>
                    <a:pt x="238125" y="0"/>
                  </a:lnTo>
                  <a:close/>
                </a:path>
              </a:pathLst>
            </a:custGeom>
            <a:solidFill>
              <a:srgbClr val="155F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943100" y="5324475"/>
              <a:ext cx="971550" cy="476250"/>
            </a:xfrm>
            <a:custGeom>
              <a:avLst/>
              <a:gdLst/>
              <a:ahLst/>
              <a:cxnLst/>
              <a:rect l="l" t="t" r="r" b="b"/>
              <a:pathLst>
                <a:path w="971550" h="476250">
                  <a:moveTo>
                    <a:pt x="0" y="238125"/>
                  </a:moveTo>
                  <a:lnTo>
                    <a:pt x="238125" y="0"/>
                  </a:lnTo>
                  <a:lnTo>
                    <a:pt x="238125" y="119125"/>
                  </a:lnTo>
                  <a:lnTo>
                    <a:pt x="971550" y="119125"/>
                  </a:lnTo>
                  <a:lnTo>
                    <a:pt x="971550" y="357187"/>
                  </a:lnTo>
                  <a:lnTo>
                    <a:pt x="238125" y="357187"/>
                  </a:lnTo>
                  <a:lnTo>
                    <a:pt x="238125" y="476250"/>
                  </a:lnTo>
                  <a:lnTo>
                    <a:pt x="0" y="238125"/>
                  </a:lnTo>
                  <a:close/>
                </a:path>
              </a:pathLst>
            </a:custGeom>
            <a:ln w="19050">
              <a:solidFill>
                <a:srgbClr val="042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9582" y="313436"/>
            <a:ext cx="6222365" cy="107061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2033270" marR="5080" indent="-2021205">
              <a:lnSpc>
                <a:spcPts val="3900"/>
              </a:lnSpc>
              <a:spcBef>
                <a:spcPts val="585"/>
              </a:spcBef>
            </a:pPr>
            <a:r>
              <a:rPr dirty="0"/>
              <a:t>Відкриття</a:t>
            </a:r>
            <a:r>
              <a:rPr spc="-160" dirty="0"/>
              <a:t> </a:t>
            </a:r>
            <a:r>
              <a:rPr spc="-10" dirty="0"/>
              <a:t>банківського рахунку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25144" y="1576006"/>
            <a:ext cx="5592445" cy="2933065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469900" marR="340360" indent="-457834">
              <a:lnSpc>
                <a:spcPts val="1500"/>
              </a:lnSpc>
              <a:spcBef>
                <a:spcPts val="325"/>
              </a:spcBef>
              <a:buFont typeface="Calibri"/>
              <a:buChar char="-"/>
              <a:tabLst>
                <a:tab pos="469900" algn="l"/>
              </a:tabLst>
            </a:pPr>
            <a:r>
              <a:rPr sz="1400" dirty="0">
                <a:latin typeface="Trebuchet MS"/>
                <a:cs typeface="Trebuchet MS"/>
              </a:rPr>
              <a:t>Найпростіше</a:t>
            </a:r>
            <a:r>
              <a:rPr sz="1400" spc="-95" dirty="0">
                <a:latin typeface="Trebuchet MS"/>
                <a:cs typeface="Trebuchet MS"/>
              </a:rPr>
              <a:t> </a:t>
            </a:r>
            <a:r>
              <a:rPr sz="1400" spc="-40" dirty="0">
                <a:latin typeface="Trebuchet MS"/>
                <a:cs typeface="Trebuchet MS"/>
              </a:rPr>
              <a:t>-</a:t>
            </a:r>
            <a:r>
              <a:rPr sz="1400" spc="-155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Монобанк</a:t>
            </a:r>
            <a:r>
              <a:rPr sz="1400" spc="-125" dirty="0">
                <a:latin typeface="Trebuchet MS"/>
                <a:cs typeface="Trebuchet MS"/>
              </a:rPr>
              <a:t> </a:t>
            </a:r>
            <a:r>
              <a:rPr sz="1400" spc="-10" dirty="0">
                <a:latin typeface="Trebuchet MS"/>
                <a:cs typeface="Trebuchet MS"/>
              </a:rPr>
              <a:t>(через</a:t>
            </a:r>
            <a:r>
              <a:rPr sz="1400" spc="-135" dirty="0">
                <a:latin typeface="Trebuchet MS"/>
                <a:cs typeface="Trebuchet MS"/>
              </a:rPr>
              <a:t> </a:t>
            </a:r>
            <a:r>
              <a:rPr sz="1400" spc="-10" dirty="0">
                <a:latin typeface="Trebuchet MS"/>
                <a:cs typeface="Trebuchet MS"/>
              </a:rPr>
              <a:t>додаток</a:t>
            </a:r>
            <a:r>
              <a:rPr sz="1400" spc="-135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"Відкрити</a:t>
            </a:r>
            <a:r>
              <a:rPr sz="1400" spc="-100" dirty="0">
                <a:latin typeface="Trebuchet MS"/>
                <a:cs typeface="Trebuchet MS"/>
              </a:rPr>
              <a:t> </a:t>
            </a:r>
            <a:r>
              <a:rPr sz="1400" spc="-10" dirty="0">
                <a:latin typeface="Trebuchet MS"/>
                <a:cs typeface="Trebuchet MS"/>
              </a:rPr>
              <a:t>рахунок ФОП",</a:t>
            </a:r>
            <a:r>
              <a:rPr sz="1400" spc="-150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маючи</a:t>
            </a:r>
            <a:r>
              <a:rPr sz="1400" spc="-100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Виписку</a:t>
            </a:r>
            <a:r>
              <a:rPr sz="1400" spc="-65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про</a:t>
            </a:r>
            <a:r>
              <a:rPr sz="1400" spc="-125" dirty="0">
                <a:latin typeface="Trebuchet MS"/>
                <a:cs typeface="Trebuchet MS"/>
              </a:rPr>
              <a:t> </a:t>
            </a:r>
            <a:r>
              <a:rPr sz="1400" spc="-20" dirty="0">
                <a:latin typeface="Trebuchet MS"/>
                <a:cs typeface="Trebuchet MS"/>
              </a:rPr>
              <a:t>держ.</a:t>
            </a:r>
            <a:r>
              <a:rPr sz="1400" spc="-150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реєстрацію</a:t>
            </a:r>
            <a:r>
              <a:rPr sz="1400" spc="-80" dirty="0">
                <a:latin typeface="Trebuchet MS"/>
                <a:cs typeface="Trebuchet MS"/>
              </a:rPr>
              <a:t> </a:t>
            </a:r>
            <a:r>
              <a:rPr sz="1400" spc="-20" dirty="0">
                <a:latin typeface="Trebuchet MS"/>
                <a:cs typeface="Trebuchet MS"/>
              </a:rPr>
              <a:t>ФОП)</a:t>
            </a:r>
            <a:endParaRPr sz="14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buFont typeface="Calibri"/>
              <a:buChar char="-"/>
            </a:pPr>
            <a:endParaRPr sz="14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85"/>
              </a:spcBef>
              <a:buFont typeface="Calibri"/>
              <a:buChar char="-"/>
            </a:pPr>
            <a:endParaRPr sz="1400">
              <a:latin typeface="Trebuchet MS"/>
              <a:cs typeface="Trebuchet MS"/>
            </a:endParaRPr>
          </a:p>
          <a:p>
            <a:pPr marL="469900" indent="-457200">
              <a:lnSpc>
                <a:spcPts val="1590"/>
              </a:lnSpc>
              <a:buFont typeface="Calibri"/>
              <a:buChar char="-"/>
              <a:tabLst>
                <a:tab pos="469900" algn="l"/>
              </a:tabLst>
            </a:pPr>
            <a:r>
              <a:rPr sz="1400" dirty="0">
                <a:latin typeface="Trebuchet MS"/>
                <a:cs typeface="Trebuchet MS"/>
              </a:rPr>
              <a:t>ПриватБанк</a:t>
            </a:r>
            <a:r>
              <a:rPr sz="1400" spc="-120" dirty="0">
                <a:latin typeface="Trebuchet MS"/>
                <a:cs typeface="Trebuchet MS"/>
              </a:rPr>
              <a:t> </a:t>
            </a:r>
            <a:r>
              <a:rPr sz="1400" spc="-40" dirty="0">
                <a:latin typeface="Trebuchet MS"/>
                <a:cs typeface="Trebuchet MS"/>
              </a:rPr>
              <a:t>-</a:t>
            </a:r>
            <a:r>
              <a:rPr sz="1400" spc="-160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майже</a:t>
            </a:r>
            <a:r>
              <a:rPr sz="1400" spc="-110" dirty="0">
                <a:latin typeface="Trebuchet MS"/>
                <a:cs typeface="Trebuchet MS"/>
              </a:rPr>
              <a:t> </a:t>
            </a:r>
            <a:r>
              <a:rPr sz="1400" spc="-20" dirty="0">
                <a:latin typeface="Trebuchet MS"/>
                <a:cs typeface="Trebuchet MS"/>
              </a:rPr>
              <a:t>ніколи</a:t>
            </a:r>
            <a:r>
              <a:rPr sz="1400" spc="-100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не</a:t>
            </a:r>
            <a:r>
              <a:rPr sz="1400" spc="-110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працює</a:t>
            </a:r>
            <a:r>
              <a:rPr sz="1400" spc="-110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онлайн</a:t>
            </a:r>
            <a:r>
              <a:rPr sz="1400" spc="-75" dirty="0">
                <a:latin typeface="Trebuchet MS"/>
                <a:cs typeface="Trebuchet MS"/>
              </a:rPr>
              <a:t> </a:t>
            </a:r>
            <a:r>
              <a:rPr sz="1400" spc="-25" dirty="0">
                <a:latin typeface="Trebuchet MS"/>
                <a:cs typeface="Trebuchet MS"/>
              </a:rPr>
              <a:t>реєстрація,</a:t>
            </a:r>
            <a:r>
              <a:rPr sz="1400" spc="-155" dirty="0">
                <a:latin typeface="Trebuchet MS"/>
                <a:cs typeface="Trebuchet MS"/>
              </a:rPr>
              <a:t> </a:t>
            </a:r>
            <a:r>
              <a:rPr sz="1400" spc="-20" dirty="0">
                <a:latin typeface="Trebuchet MS"/>
                <a:cs typeface="Trebuchet MS"/>
              </a:rPr>
              <a:t>тому</a:t>
            </a:r>
            <a:endParaRPr sz="1400">
              <a:latin typeface="Trebuchet MS"/>
              <a:cs typeface="Trebuchet MS"/>
            </a:endParaRPr>
          </a:p>
          <a:p>
            <a:pPr marL="469900">
              <a:lnSpc>
                <a:spcPts val="1590"/>
              </a:lnSpc>
            </a:pPr>
            <a:r>
              <a:rPr sz="1400" spc="-20" dirty="0">
                <a:latin typeface="Trebuchet MS"/>
                <a:cs typeface="Trebuchet MS"/>
              </a:rPr>
              <a:t>доведеться</a:t>
            </a:r>
            <a:r>
              <a:rPr sz="1400" spc="-190" dirty="0">
                <a:latin typeface="Trebuchet MS"/>
                <a:cs typeface="Trebuchet MS"/>
              </a:rPr>
              <a:t> </a:t>
            </a:r>
            <a:r>
              <a:rPr sz="1400" spc="-10" dirty="0">
                <a:latin typeface="Trebuchet MS"/>
                <a:cs typeface="Trebuchet MS"/>
              </a:rPr>
              <a:t>йти</a:t>
            </a:r>
            <a:r>
              <a:rPr sz="1400" spc="-140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до</a:t>
            </a:r>
            <a:r>
              <a:rPr sz="1400" spc="-190" dirty="0">
                <a:latin typeface="Trebuchet MS"/>
                <a:cs typeface="Trebuchet MS"/>
              </a:rPr>
              <a:t> </a:t>
            </a:r>
            <a:r>
              <a:rPr sz="1400" spc="-10" dirty="0">
                <a:latin typeface="Trebuchet MS"/>
                <a:cs typeface="Trebuchet MS"/>
              </a:rPr>
              <a:t>відділення</a:t>
            </a:r>
            <a:endParaRPr sz="14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4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35"/>
              </a:spcBef>
            </a:pPr>
            <a:endParaRPr sz="1400">
              <a:latin typeface="Trebuchet MS"/>
              <a:cs typeface="Trebuchet MS"/>
            </a:endParaRPr>
          </a:p>
          <a:p>
            <a:pPr marL="469900" marR="13970" indent="-457834">
              <a:lnSpc>
                <a:spcPts val="1580"/>
              </a:lnSpc>
              <a:buFont typeface="Calibri"/>
              <a:buChar char="-"/>
              <a:tabLst>
                <a:tab pos="469900" algn="l"/>
              </a:tabLst>
            </a:pPr>
            <a:r>
              <a:rPr sz="1400" spc="-10" dirty="0">
                <a:latin typeface="Trebuchet MS"/>
                <a:cs typeface="Trebuchet MS"/>
              </a:rPr>
              <a:t>Райффайзен</a:t>
            </a:r>
            <a:r>
              <a:rPr sz="1400" spc="-125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Банк</a:t>
            </a:r>
            <a:r>
              <a:rPr sz="1400" spc="-140" dirty="0">
                <a:latin typeface="Trebuchet MS"/>
                <a:cs typeface="Trebuchet MS"/>
              </a:rPr>
              <a:t> </a:t>
            </a:r>
            <a:r>
              <a:rPr sz="1400" spc="-40" dirty="0">
                <a:latin typeface="Trebuchet MS"/>
                <a:cs typeface="Trebuchet MS"/>
              </a:rPr>
              <a:t>-</a:t>
            </a:r>
            <a:r>
              <a:rPr sz="1400" spc="-190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не</a:t>
            </a:r>
            <a:r>
              <a:rPr sz="1400" spc="-140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завжди</a:t>
            </a:r>
            <a:r>
              <a:rPr sz="1400" spc="-135" dirty="0">
                <a:latin typeface="Trebuchet MS"/>
                <a:cs typeface="Trebuchet MS"/>
              </a:rPr>
              <a:t> </a:t>
            </a:r>
            <a:r>
              <a:rPr sz="1400" spc="50" dirty="0">
                <a:latin typeface="Trebuchet MS"/>
                <a:cs typeface="Trebuchet MS"/>
              </a:rPr>
              <a:t>працює</a:t>
            </a:r>
            <a:r>
              <a:rPr sz="1400" spc="-140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онлайн</a:t>
            </a:r>
            <a:r>
              <a:rPr sz="1400" spc="-114" dirty="0">
                <a:latin typeface="Trebuchet MS"/>
                <a:cs typeface="Trebuchet MS"/>
              </a:rPr>
              <a:t> </a:t>
            </a:r>
            <a:r>
              <a:rPr sz="1400" spc="-25" dirty="0">
                <a:latin typeface="Trebuchet MS"/>
                <a:cs typeface="Trebuchet MS"/>
              </a:rPr>
              <a:t>реєстрація,</a:t>
            </a:r>
            <a:r>
              <a:rPr sz="1400" spc="-175" dirty="0">
                <a:latin typeface="Trebuchet MS"/>
                <a:cs typeface="Trebuchet MS"/>
              </a:rPr>
              <a:t> </a:t>
            </a:r>
            <a:r>
              <a:rPr sz="1400" spc="-20" dirty="0">
                <a:latin typeface="Trebuchet MS"/>
                <a:cs typeface="Trebuchet MS"/>
              </a:rPr>
              <a:t>тому </a:t>
            </a:r>
            <a:r>
              <a:rPr sz="1400" dirty="0">
                <a:latin typeface="Trebuchet MS"/>
                <a:cs typeface="Trebuchet MS"/>
              </a:rPr>
              <a:t>скоріше</a:t>
            </a:r>
            <a:r>
              <a:rPr sz="1400" spc="-160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за</a:t>
            </a:r>
            <a:r>
              <a:rPr sz="1400" spc="-165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все</a:t>
            </a:r>
            <a:r>
              <a:rPr sz="1400" spc="-155" dirty="0">
                <a:latin typeface="Trebuchet MS"/>
                <a:cs typeface="Trebuchet MS"/>
              </a:rPr>
              <a:t> </a:t>
            </a:r>
            <a:r>
              <a:rPr sz="1400" spc="-10" dirty="0">
                <a:latin typeface="Trebuchet MS"/>
                <a:cs typeface="Trebuchet MS"/>
              </a:rPr>
              <a:t>доведеться</a:t>
            </a:r>
            <a:r>
              <a:rPr sz="1400" spc="-204" dirty="0">
                <a:latin typeface="Trebuchet MS"/>
                <a:cs typeface="Trebuchet MS"/>
              </a:rPr>
              <a:t> </a:t>
            </a:r>
            <a:r>
              <a:rPr sz="1400" spc="-10" dirty="0">
                <a:latin typeface="Trebuchet MS"/>
                <a:cs typeface="Trebuchet MS"/>
              </a:rPr>
              <a:t>йти</a:t>
            </a:r>
            <a:r>
              <a:rPr sz="1400" spc="-150" dirty="0">
                <a:latin typeface="Trebuchet MS"/>
                <a:cs typeface="Trebuchet MS"/>
              </a:rPr>
              <a:t> </a:t>
            </a:r>
            <a:r>
              <a:rPr sz="1400" spc="-65" dirty="0">
                <a:latin typeface="Trebuchet MS"/>
                <a:cs typeface="Trebuchet MS"/>
              </a:rPr>
              <a:t>у</a:t>
            </a:r>
            <a:r>
              <a:rPr sz="1400" spc="-114" dirty="0">
                <a:latin typeface="Trebuchet MS"/>
                <a:cs typeface="Trebuchet MS"/>
              </a:rPr>
              <a:t> </a:t>
            </a:r>
            <a:r>
              <a:rPr sz="1400" spc="-10" dirty="0">
                <a:latin typeface="Trebuchet MS"/>
                <a:cs typeface="Trebuchet MS"/>
              </a:rPr>
              <a:t>відділення</a:t>
            </a:r>
            <a:endParaRPr sz="14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4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65"/>
              </a:spcBef>
            </a:pPr>
            <a:endParaRPr sz="1400">
              <a:latin typeface="Trebuchet MS"/>
              <a:cs typeface="Trebuchet MS"/>
            </a:endParaRPr>
          </a:p>
          <a:p>
            <a:pPr marL="12700" marR="97790">
              <a:lnSpc>
                <a:spcPts val="1500"/>
              </a:lnSpc>
            </a:pPr>
            <a:r>
              <a:rPr sz="1400" dirty="0">
                <a:latin typeface="Trebuchet MS"/>
                <a:cs typeface="Trebuchet MS"/>
              </a:rPr>
              <a:t>Можна</a:t>
            </a:r>
            <a:r>
              <a:rPr sz="1400" spc="-150" dirty="0">
                <a:latin typeface="Trebuchet MS"/>
                <a:cs typeface="Trebuchet MS"/>
              </a:rPr>
              <a:t> </a:t>
            </a:r>
            <a:r>
              <a:rPr sz="1400" spc="-10" dirty="0">
                <a:latin typeface="Trebuchet MS"/>
                <a:cs typeface="Trebuchet MS"/>
              </a:rPr>
              <a:t>відкрити</a:t>
            </a:r>
            <a:r>
              <a:rPr sz="1400" spc="-130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паралельно</a:t>
            </a:r>
            <a:r>
              <a:rPr sz="1400" spc="-180" dirty="0">
                <a:latin typeface="Trebuchet MS"/>
                <a:cs typeface="Trebuchet MS"/>
              </a:rPr>
              <a:t> </a:t>
            </a:r>
            <a:r>
              <a:rPr sz="1400" spc="-20" dirty="0">
                <a:latin typeface="Trebuchet MS"/>
                <a:cs typeface="Trebuchet MS"/>
              </a:rPr>
              <a:t>рахунок</a:t>
            </a:r>
            <a:r>
              <a:rPr sz="1400" spc="-165" dirty="0">
                <a:latin typeface="Trebuchet MS"/>
                <a:cs typeface="Trebuchet MS"/>
              </a:rPr>
              <a:t> </a:t>
            </a:r>
            <a:r>
              <a:rPr sz="1400" spc="-65" dirty="0">
                <a:latin typeface="Trebuchet MS"/>
                <a:cs typeface="Trebuchet MS"/>
              </a:rPr>
              <a:t>у</a:t>
            </a:r>
            <a:r>
              <a:rPr sz="1400" spc="-95" dirty="0">
                <a:latin typeface="Trebuchet MS"/>
                <a:cs typeface="Trebuchet MS"/>
              </a:rPr>
              <a:t> </a:t>
            </a:r>
            <a:r>
              <a:rPr sz="1400" spc="-55" dirty="0">
                <a:latin typeface="Trebuchet MS"/>
                <a:cs typeface="Trebuchet MS"/>
              </a:rPr>
              <a:t>декількох,</a:t>
            </a:r>
            <a:r>
              <a:rPr sz="1400" spc="-175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щоб</a:t>
            </a:r>
            <a:r>
              <a:rPr sz="1400" spc="-185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поки</a:t>
            </a:r>
            <a:r>
              <a:rPr sz="1400" spc="-130" dirty="0">
                <a:latin typeface="Trebuchet MS"/>
                <a:cs typeface="Trebuchet MS"/>
              </a:rPr>
              <a:t> </a:t>
            </a:r>
            <a:r>
              <a:rPr sz="1400" spc="-10" dirty="0">
                <a:latin typeface="Trebuchet MS"/>
                <a:cs typeface="Trebuchet MS"/>
              </a:rPr>
              <a:t>триває </a:t>
            </a:r>
            <a:r>
              <a:rPr sz="1400" spc="-35" dirty="0">
                <a:latin typeface="Trebuchet MS"/>
                <a:cs typeface="Trebuchet MS"/>
              </a:rPr>
              <a:t>фін.моніторинг</a:t>
            </a:r>
            <a:r>
              <a:rPr sz="1400" spc="-114" dirty="0">
                <a:latin typeface="Trebuchet MS"/>
                <a:cs typeface="Trebuchet MS"/>
              </a:rPr>
              <a:t> </a:t>
            </a:r>
            <a:r>
              <a:rPr sz="1400" spc="-10" dirty="0">
                <a:latin typeface="Trebuchet MS"/>
                <a:cs typeface="Trebuchet MS"/>
              </a:rPr>
              <a:t>в</a:t>
            </a:r>
            <a:r>
              <a:rPr sz="1400" spc="-95" dirty="0">
                <a:latin typeface="Trebuchet MS"/>
                <a:cs typeface="Trebuchet MS"/>
              </a:rPr>
              <a:t> </a:t>
            </a:r>
            <a:r>
              <a:rPr sz="1400" spc="-10" dirty="0">
                <a:latin typeface="Trebuchet MS"/>
                <a:cs typeface="Trebuchet MS"/>
              </a:rPr>
              <a:t>одному</a:t>
            </a:r>
            <a:r>
              <a:rPr sz="1400" spc="-190" dirty="0">
                <a:latin typeface="Trebuchet MS"/>
                <a:cs typeface="Trebuchet MS"/>
              </a:rPr>
              <a:t> </a:t>
            </a:r>
            <a:r>
              <a:rPr sz="1400" spc="-45" dirty="0">
                <a:latin typeface="Trebuchet MS"/>
                <a:cs typeface="Trebuchet MS"/>
              </a:rPr>
              <a:t>банку,</a:t>
            </a:r>
            <a:r>
              <a:rPr sz="1400" spc="-165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можна</a:t>
            </a:r>
            <a:r>
              <a:rPr sz="1400" spc="-145" dirty="0">
                <a:latin typeface="Trebuchet MS"/>
                <a:cs typeface="Trebuchet MS"/>
              </a:rPr>
              <a:t> </a:t>
            </a:r>
            <a:r>
              <a:rPr sz="1400" spc="-25" dirty="0">
                <a:latin typeface="Trebuchet MS"/>
                <a:cs typeface="Trebuchet MS"/>
              </a:rPr>
              <a:t>було</a:t>
            </a:r>
            <a:r>
              <a:rPr sz="1400" spc="-170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працювати</a:t>
            </a:r>
            <a:r>
              <a:rPr sz="1400" spc="-125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через</a:t>
            </a:r>
            <a:r>
              <a:rPr sz="1400" spc="-155" dirty="0">
                <a:latin typeface="Trebuchet MS"/>
                <a:cs typeface="Trebuchet MS"/>
              </a:rPr>
              <a:t> </a:t>
            </a:r>
            <a:r>
              <a:rPr sz="1400" spc="-10" dirty="0">
                <a:latin typeface="Trebuchet MS"/>
                <a:cs typeface="Trebuchet MS"/>
              </a:rPr>
              <a:t>інший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5144" y="5543867"/>
            <a:ext cx="5063490" cy="949325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12700" marR="5080">
              <a:lnSpc>
                <a:spcPts val="1500"/>
              </a:lnSpc>
              <a:spcBef>
                <a:spcPts val="325"/>
              </a:spcBef>
            </a:pPr>
            <a:r>
              <a:rPr sz="1400" dirty="0">
                <a:latin typeface="Trebuchet MS"/>
                <a:cs typeface="Trebuchet MS"/>
              </a:rPr>
              <a:t>Якщо</a:t>
            </a:r>
            <a:r>
              <a:rPr sz="1400" spc="-150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плануєте</a:t>
            </a:r>
            <a:r>
              <a:rPr sz="1400" spc="-95" dirty="0">
                <a:latin typeface="Trebuchet MS"/>
                <a:cs typeface="Trebuchet MS"/>
              </a:rPr>
              <a:t> </a:t>
            </a:r>
            <a:r>
              <a:rPr sz="1400" spc="-30" dirty="0">
                <a:latin typeface="Trebuchet MS"/>
                <a:cs typeface="Trebuchet MS"/>
              </a:rPr>
              <a:t>відправляти</a:t>
            </a:r>
            <a:r>
              <a:rPr sz="1400" spc="-90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товар</a:t>
            </a:r>
            <a:r>
              <a:rPr sz="1400" spc="-170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Новою</a:t>
            </a:r>
            <a:r>
              <a:rPr sz="1400" spc="-75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Поштою</a:t>
            </a:r>
            <a:r>
              <a:rPr sz="1400" spc="5" dirty="0">
                <a:latin typeface="Trebuchet MS"/>
                <a:cs typeface="Trebuchet MS"/>
              </a:rPr>
              <a:t> </a:t>
            </a:r>
            <a:r>
              <a:rPr sz="1400" spc="-40" dirty="0">
                <a:latin typeface="Trebuchet MS"/>
                <a:cs typeface="Trebuchet MS"/>
              </a:rPr>
              <a:t>-</a:t>
            </a:r>
            <a:r>
              <a:rPr sz="1400" spc="-150" dirty="0">
                <a:latin typeface="Trebuchet MS"/>
                <a:cs typeface="Trebuchet MS"/>
              </a:rPr>
              <a:t> </a:t>
            </a:r>
            <a:r>
              <a:rPr sz="1400" spc="-10" dirty="0">
                <a:latin typeface="Trebuchet MS"/>
                <a:cs typeface="Trebuchet MS"/>
              </a:rPr>
              <a:t>потрібно </a:t>
            </a:r>
            <a:r>
              <a:rPr sz="1400" dirty="0">
                <a:latin typeface="Trebuchet MS"/>
                <a:cs typeface="Trebuchet MS"/>
              </a:rPr>
              <a:t>підписати</a:t>
            </a:r>
            <a:r>
              <a:rPr sz="1400" spc="-114" dirty="0">
                <a:latin typeface="Trebuchet MS"/>
                <a:cs typeface="Trebuchet MS"/>
              </a:rPr>
              <a:t> </a:t>
            </a:r>
            <a:r>
              <a:rPr sz="1400" u="sng" spc="-2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договір</a:t>
            </a:r>
            <a:r>
              <a:rPr sz="1400" spc="-200" dirty="0">
                <a:latin typeface="Trebuchet MS"/>
                <a:cs typeface="Trebuchet MS"/>
              </a:rPr>
              <a:t> </a:t>
            </a:r>
            <a:r>
              <a:rPr sz="1400" u="sng" spc="5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з</a:t>
            </a:r>
            <a:r>
              <a:rPr sz="1400" u="sng" spc="-14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1400" u="sng" spc="-1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NovaPay</a:t>
            </a:r>
            <a:r>
              <a:rPr sz="1400" spc="-80" dirty="0">
                <a:latin typeface="Trebuchet MS"/>
                <a:cs typeface="Trebuchet MS"/>
              </a:rPr>
              <a:t> </a:t>
            </a:r>
            <a:r>
              <a:rPr sz="1400" spc="-20" dirty="0">
                <a:latin typeface="Trebuchet MS"/>
                <a:cs typeface="Trebuchet MS"/>
              </a:rPr>
              <a:t>(накладені</a:t>
            </a:r>
            <a:r>
              <a:rPr sz="1400" spc="-90" dirty="0">
                <a:latin typeface="Trebuchet MS"/>
                <a:cs typeface="Trebuchet MS"/>
              </a:rPr>
              <a:t> </a:t>
            </a:r>
            <a:r>
              <a:rPr sz="1400" spc="-55" dirty="0">
                <a:latin typeface="Trebuchet MS"/>
                <a:cs typeface="Trebuchet MS"/>
              </a:rPr>
              <a:t>платежі,</a:t>
            </a:r>
            <a:r>
              <a:rPr sz="1400" spc="-170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щоб</a:t>
            </a:r>
            <a:r>
              <a:rPr sz="1400" spc="-185" dirty="0">
                <a:latin typeface="Trebuchet MS"/>
                <a:cs typeface="Trebuchet MS"/>
              </a:rPr>
              <a:t> </a:t>
            </a:r>
            <a:r>
              <a:rPr sz="1400" spc="-10" dirty="0">
                <a:latin typeface="Trebuchet MS"/>
                <a:cs typeface="Trebuchet MS"/>
              </a:rPr>
              <a:t>уникнути </a:t>
            </a:r>
            <a:r>
              <a:rPr sz="1400" dirty="0">
                <a:latin typeface="Trebuchet MS"/>
                <a:cs typeface="Trebuchet MS"/>
              </a:rPr>
              <a:t>оподаткування</a:t>
            </a:r>
            <a:r>
              <a:rPr sz="1400" spc="-180" dirty="0">
                <a:latin typeface="Trebuchet MS"/>
                <a:cs typeface="Trebuchet MS"/>
              </a:rPr>
              <a:t> </a:t>
            </a:r>
            <a:r>
              <a:rPr sz="1400" spc="-10" dirty="0">
                <a:latin typeface="Trebuchet MS"/>
                <a:cs typeface="Trebuchet MS"/>
              </a:rPr>
              <a:t>в</a:t>
            </a:r>
            <a:r>
              <a:rPr sz="1400" spc="-85" dirty="0">
                <a:latin typeface="Trebuchet MS"/>
                <a:cs typeface="Trebuchet MS"/>
              </a:rPr>
              <a:t> </a:t>
            </a:r>
            <a:r>
              <a:rPr sz="1400" spc="-10" dirty="0">
                <a:latin typeface="Trebuchet MS"/>
                <a:cs typeface="Trebuchet MS"/>
              </a:rPr>
              <a:t>розмірі</a:t>
            </a:r>
            <a:r>
              <a:rPr sz="1400" spc="-35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19,5%</a:t>
            </a:r>
            <a:r>
              <a:rPr sz="1400" spc="-95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при</a:t>
            </a:r>
            <a:r>
              <a:rPr sz="1400" spc="-110" dirty="0">
                <a:latin typeface="Trebuchet MS"/>
                <a:cs typeface="Trebuchet MS"/>
              </a:rPr>
              <a:t> </a:t>
            </a:r>
            <a:r>
              <a:rPr sz="1400" spc="-20" dirty="0">
                <a:latin typeface="Trebuchet MS"/>
                <a:cs typeface="Trebuchet MS"/>
              </a:rPr>
              <a:t>отриманні</a:t>
            </a:r>
            <a:r>
              <a:rPr sz="1400" spc="-175" dirty="0">
                <a:latin typeface="Trebuchet MS"/>
                <a:cs typeface="Trebuchet MS"/>
              </a:rPr>
              <a:t> </a:t>
            </a:r>
            <a:r>
              <a:rPr sz="1400" spc="-10" dirty="0">
                <a:latin typeface="Trebuchet MS"/>
                <a:cs typeface="Trebuchet MS"/>
              </a:rPr>
              <a:t>готівки)</a:t>
            </a:r>
            <a:endParaRPr sz="14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860"/>
              </a:spcBef>
            </a:pPr>
            <a:r>
              <a:rPr sz="1400" u="sng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Trebuchet MS"/>
                <a:cs typeface="Trebuchet MS"/>
                <a:hlinkClick r:id="rId2"/>
              </a:rPr>
              <a:t>Реєстрація</a:t>
            </a:r>
            <a:r>
              <a:rPr sz="1400" u="sng" spc="-114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Trebuchet MS"/>
                <a:cs typeface="Trebuchet MS"/>
                <a:hlinkClick r:id="rId2"/>
              </a:rPr>
              <a:t> </a:t>
            </a:r>
            <a:r>
              <a:rPr sz="1400" u="sng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Trebuchet MS"/>
                <a:cs typeface="Trebuchet MS"/>
                <a:hlinkClick r:id="rId2"/>
              </a:rPr>
              <a:t>на</a:t>
            </a:r>
            <a:r>
              <a:rPr sz="1400" u="sng" spc="-155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Trebuchet MS"/>
                <a:cs typeface="Trebuchet MS"/>
                <a:hlinkClick r:id="rId2"/>
              </a:rPr>
              <a:t> </a:t>
            </a:r>
            <a:r>
              <a:rPr sz="1400" u="sng" spc="-10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Trebuchet MS"/>
                <a:cs typeface="Trebuchet MS"/>
                <a:hlinkClick r:id="rId2"/>
              </a:rPr>
              <a:t>сайті</a:t>
            </a:r>
            <a:r>
              <a:rPr sz="1400" spc="-175" dirty="0">
                <a:solidFill>
                  <a:srgbClr val="467885"/>
                </a:solidFill>
                <a:latin typeface="Trebuchet MS"/>
                <a:cs typeface="Trebuchet MS"/>
                <a:hlinkClick r:id="rId2"/>
              </a:rPr>
              <a:t> </a:t>
            </a:r>
            <a:r>
              <a:rPr sz="1400" spc="-30" dirty="0">
                <a:latin typeface="Trebuchet MS"/>
                <a:cs typeface="Trebuchet MS"/>
              </a:rPr>
              <a:t>для</a:t>
            </a:r>
            <a:r>
              <a:rPr sz="1400" spc="-110" dirty="0">
                <a:latin typeface="Trebuchet MS"/>
                <a:cs typeface="Trebuchet MS"/>
              </a:rPr>
              <a:t> </a:t>
            </a:r>
            <a:r>
              <a:rPr sz="1400" spc="-10" dirty="0">
                <a:latin typeface="Trebuchet MS"/>
                <a:cs typeface="Trebuchet MS"/>
              </a:rPr>
              <a:t>отримання</a:t>
            </a:r>
            <a:r>
              <a:rPr sz="1400" spc="-110" dirty="0">
                <a:latin typeface="Trebuchet MS"/>
                <a:cs typeface="Trebuchet MS"/>
              </a:rPr>
              <a:t> </a:t>
            </a:r>
            <a:r>
              <a:rPr sz="1400" spc="-30" dirty="0">
                <a:latin typeface="Trebuchet MS"/>
                <a:cs typeface="Trebuchet MS"/>
              </a:rPr>
              <a:t>договору</a:t>
            </a:r>
            <a:r>
              <a:rPr sz="1400" spc="-114" dirty="0">
                <a:latin typeface="Trebuchet MS"/>
                <a:cs typeface="Trebuchet MS"/>
              </a:rPr>
              <a:t> </a:t>
            </a:r>
            <a:r>
              <a:rPr sz="1400" spc="50" dirty="0">
                <a:latin typeface="Trebuchet MS"/>
                <a:cs typeface="Trebuchet MS"/>
              </a:rPr>
              <a:t>з</a:t>
            </a:r>
            <a:r>
              <a:rPr sz="1400" spc="-140" dirty="0">
                <a:latin typeface="Trebuchet MS"/>
                <a:cs typeface="Trebuchet MS"/>
              </a:rPr>
              <a:t> </a:t>
            </a:r>
            <a:r>
              <a:rPr sz="1400" spc="-10" dirty="0">
                <a:latin typeface="Trebuchet MS"/>
                <a:cs typeface="Trebuchet MS"/>
              </a:rPr>
              <a:t>NovaPay</a:t>
            </a:r>
            <a:endParaRPr sz="1400">
              <a:latin typeface="Trebuchet MS"/>
              <a:cs typeface="Trebuchet MS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6372225" y="771525"/>
            <a:ext cx="5287010" cy="5431790"/>
            <a:chOff x="6372225" y="771525"/>
            <a:chExt cx="5287010" cy="543179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72225" y="771525"/>
              <a:ext cx="5124450" cy="5105298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9323577" y="4280915"/>
              <a:ext cx="2272030" cy="1858645"/>
            </a:xfrm>
            <a:custGeom>
              <a:avLst/>
              <a:gdLst/>
              <a:ahLst/>
              <a:cxnLst/>
              <a:rect l="l" t="t" r="r" b="b"/>
              <a:pathLst>
                <a:path w="2272029" h="1858645">
                  <a:moveTo>
                    <a:pt x="0" y="1858543"/>
                  </a:moveTo>
                  <a:lnTo>
                    <a:pt x="49262" y="1852176"/>
                  </a:lnTo>
                  <a:lnTo>
                    <a:pt x="98269" y="1844941"/>
                  </a:lnTo>
                  <a:lnTo>
                    <a:pt x="147012" y="1836844"/>
                  </a:lnTo>
                  <a:lnTo>
                    <a:pt x="195482" y="1827893"/>
                  </a:lnTo>
                  <a:lnTo>
                    <a:pt x="243671" y="1818095"/>
                  </a:lnTo>
                  <a:lnTo>
                    <a:pt x="291569" y="1807457"/>
                  </a:lnTo>
                  <a:lnTo>
                    <a:pt x="339167" y="1795987"/>
                  </a:lnTo>
                  <a:lnTo>
                    <a:pt x="386458" y="1783691"/>
                  </a:lnTo>
                  <a:lnTo>
                    <a:pt x="433432" y="1770577"/>
                  </a:lnTo>
                  <a:lnTo>
                    <a:pt x="480080" y="1756652"/>
                  </a:lnTo>
                  <a:lnTo>
                    <a:pt x="526394" y="1741923"/>
                  </a:lnTo>
                  <a:lnTo>
                    <a:pt x="572364" y="1726397"/>
                  </a:lnTo>
                  <a:lnTo>
                    <a:pt x="617982" y="1710082"/>
                  </a:lnTo>
                  <a:lnTo>
                    <a:pt x="663240" y="1692985"/>
                  </a:lnTo>
                  <a:lnTo>
                    <a:pt x="708128" y="1675113"/>
                  </a:lnTo>
                  <a:lnTo>
                    <a:pt x="752637" y="1656473"/>
                  </a:lnTo>
                  <a:lnTo>
                    <a:pt x="796759" y="1637072"/>
                  </a:lnTo>
                  <a:lnTo>
                    <a:pt x="840486" y="1616918"/>
                  </a:lnTo>
                  <a:lnTo>
                    <a:pt x="883807" y="1596018"/>
                  </a:lnTo>
                  <a:lnTo>
                    <a:pt x="926715" y="1574378"/>
                  </a:lnTo>
                  <a:lnTo>
                    <a:pt x="969200" y="1552007"/>
                  </a:lnTo>
                  <a:lnTo>
                    <a:pt x="1011254" y="1528912"/>
                  </a:lnTo>
                  <a:lnTo>
                    <a:pt x="1052868" y="1505099"/>
                  </a:lnTo>
                  <a:lnTo>
                    <a:pt x="1094034" y="1480576"/>
                  </a:lnTo>
                  <a:lnTo>
                    <a:pt x="1134741" y="1455350"/>
                  </a:lnTo>
                  <a:lnTo>
                    <a:pt x="1174983" y="1429428"/>
                  </a:lnTo>
                  <a:lnTo>
                    <a:pt x="1214749" y="1402817"/>
                  </a:lnTo>
                  <a:lnTo>
                    <a:pt x="1254031" y="1375526"/>
                  </a:lnTo>
                  <a:lnTo>
                    <a:pt x="1292820" y="1347560"/>
                  </a:lnTo>
                  <a:lnTo>
                    <a:pt x="1331108" y="1318927"/>
                  </a:lnTo>
                  <a:lnTo>
                    <a:pt x="1368885" y="1289634"/>
                  </a:lnTo>
                  <a:lnTo>
                    <a:pt x="1406143" y="1259689"/>
                  </a:lnTo>
                  <a:lnTo>
                    <a:pt x="1442874" y="1229098"/>
                  </a:lnTo>
                  <a:lnTo>
                    <a:pt x="1479067" y="1197869"/>
                  </a:lnTo>
                  <a:lnTo>
                    <a:pt x="1514715" y="1166010"/>
                  </a:lnTo>
                  <a:lnTo>
                    <a:pt x="1549809" y="1133526"/>
                  </a:lnTo>
                  <a:lnTo>
                    <a:pt x="1584339" y="1100426"/>
                  </a:lnTo>
                  <a:lnTo>
                    <a:pt x="1618298" y="1066717"/>
                  </a:lnTo>
                  <a:lnTo>
                    <a:pt x="1651675" y="1032406"/>
                  </a:lnTo>
                  <a:lnTo>
                    <a:pt x="1684464" y="997499"/>
                  </a:lnTo>
                  <a:lnTo>
                    <a:pt x="1716653" y="962005"/>
                  </a:lnTo>
                  <a:lnTo>
                    <a:pt x="1748236" y="925931"/>
                  </a:lnTo>
                  <a:lnTo>
                    <a:pt x="1779203" y="889283"/>
                  </a:lnTo>
                  <a:lnTo>
                    <a:pt x="1809545" y="852069"/>
                  </a:lnTo>
                  <a:lnTo>
                    <a:pt x="1839253" y="814296"/>
                  </a:lnTo>
                  <a:lnTo>
                    <a:pt x="1868320" y="775971"/>
                  </a:lnTo>
                  <a:lnTo>
                    <a:pt x="1896735" y="737102"/>
                  </a:lnTo>
                  <a:lnTo>
                    <a:pt x="1924490" y="697696"/>
                  </a:lnTo>
                  <a:lnTo>
                    <a:pt x="1951577" y="657760"/>
                  </a:lnTo>
                  <a:lnTo>
                    <a:pt x="1977986" y="617300"/>
                  </a:lnTo>
                  <a:lnTo>
                    <a:pt x="2003708" y="576325"/>
                  </a:lnTo>
                  <a:lnTo>
                    <a:pt x="2028736" y="534842"/>
                  </a:lnTo>
                  <a:lnTo>
                    <a:pt x="2053060" y="492857"/>
                  </a:lnTo>
                  <a:lnTo>
                    <a:pt x="2076671" y="450378"/>
                  </a:lnTo>
                  <a:lnTo>
                    <a:pt x="2099560" y="407412"/>
                  </a:lnTo>
                  <a:lnTo>
                    <a:pt x="2121720" y="363967"/>
                  </a:lnTo>
                  <a:lnTo>
                    <a:pt x="2143140" y="320049"/>
                  </a:lnTo>
                  <a:lnTo>
                    <a:pt x="2163812" y="275666"/>
                  </a:lnTo>
                  <a:lnTo>
                    <a:pt x="2183728" y="230824"/>
                  </a:lnTo>
                  <a:lnTo>
                    <a:pt x="2202878" y="185532"/>
                  </a:lnTo>
                  <a:lnTo>
                    <a:pt x="2221254" y="139797"/>
                  </a:lnTo>
                  <a:lnTo>
                    <a:pt x="2238847" y="93624"/>
                  </a:lnTo>
                  <a:lnTo>
                    <a:pt x="2255648" y="47023"/>
                  </a:lnTo>
                  <a:lnTo>
                    <a:pt x="2271649" y="0"/>
                  </a:lnTo>
                </a:path>
              </a:pathLst>
            </a:custGeom>
            <a:ln w="127000">
              <a:solidFill>
                <a:srgbClr val="0E9ED4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248900" y="923925"/>
              <a:ext cx="790575" cy="771525"/>
            </a:xfrm>
            <a:custGeom>
              <a:avLst/>
              <a:gdLst/>
              <a:ahLst/>
              <a:cxnLst/>
              <a:rect l="l" t="t" r="r" b="b"/>
              <a:pathLst>
                <a:path w="790575" h="771525">
                  <a:moveTo>
                    <a:pt x="395350" y="0"/>
                  </a:moveTo>
                  <a:lnTo>
                    <a:pt x="345765" y="3005"/>
                  </a:lnTo>
                  <a:lnTo>
                    <a:pt x="298016" y="11781"/>
                  </a:lnTo>
                  <a:lnTo>
                    <a:pt x="252473" y="25966"/>
                  </a:lnTo>
                  <a:lnTo>
                    <a:pt x="209509" y="45197"/>
                  </a:lnTo>
                  <a:lnTo>
                    <a:pt x="169493" y="69114"/>
                  </a:lnTo>
                  <a:lnTo>
                    <a:pt x="132796" y="97354"/>
                  </a:lnTo>
                  <a:lnTo>
                    <a:pt x="99789" y="129555"/>
                  </a:lnTo>
                  <a:lnTo>
                    <a:pt x="70842" y="165356"/>
                  </a:lnTo>
                  <a:lnTo>
                    <a:pt x="46328" y="204396"/>
                  </a:lnTo>
                  <a:lnTo>
                    <a:pt x="26615" y="246311"/>
                  </a:lnTo>
                  <a:lnTo>
                    <a:pt x="12076" y="290741"/>
                  </a:lnTo>
                  <a:lnTo>
                    <a:pt x="3080" y="337324"/>
                  </a:lnTo>
                  <a:lnTo>
                    <a:pt x="0" y="385699"/>
                  </a:lnTo>
                  <a:lnTo>
                    <a:pt x="3080" y="434100"/>
                  </a:lnTo>
                  <a:lnTo>
                    <a:pt x="12076" y="480706"/>
                  </a:lnTo>
                  <a:lnTo>
                    <a:pt x="26615" y="525155"/>
                  </a:lnTo>
                  <a:lnTo>
                    <a:pt x="46328" y="567086"/>
                  </a:lnTo>
                  <a:lnTo>
                    <a:pt x="70842" y="606138"/>
                  </a:lnTo>
                  <a:lnTo>
                    <a:pt x="99789" y="641949"/>
                  </a:lnTo>
                  <a:lnTo>
                    <a:pt x="132796" y="674158"/>
                  </a:lnTo>
                  <a:lnTo>
                    <a:pt x="169493" y="702403"/>
                  </a:lnTo>
                  <a:lnTo>
                    <a:pt x="209509" y="726323"/>
                  </a:lnTo>
                  <a:lnTo>
                    <a:pt x="252473" y="745556"/>
                  </a:lnTo>
                  <a:lnTo>
                    <a:pt x="298016" y="759742"/>
                  </a:lnTo>
                  <a:lnTo>
                    <a:pt x="345765" y="768519"/>
                  </a:lnTo>
                  <a:lnTo>
                    <a:pt x="395350" y="771525"/>
                  </a:lnTo>
                  <a:lnTo>
                    <a:pt x="444909" y="768519"/>
                  </a:lnTo>
                  <a:lnTo>
                    <a:pt x="492635" y="759742"/>
                  </a:lnTo>
                  <a:lnTo>
                    <a:pt x="538158" y="745556"/>
                  </a:lnTo>
                  <a:lnTo>
                    <a:pt x="581107" y="726323"/>
                  </a:lnTo>
                  <a:lnTo>
                    <a:pt x="621111" y="702403"/>
                  </a:lnTo>
                  <a:lnTo>
                    <a:pt x="657798" y="674158"/>
                  </a:lnTo>
                  <a:lnTo>
                    <a:pt x="690798" y="641949"/>
                  </a:lnTo>
                  <a:lnTo>
                    <a:pt x="719739" y="606138"/>
                  </a:lnTo>
                  <a:lnTo>
                    <a:pt x="744250" y="567086"/>
                  </a:lnTo>
                  <a:lnTo>
                    <a:pt x="763960" y="525155"/>
                  </a:lnTo>
                  <a:lnTo>
                    <a:pt x="778499" y="480706"/>
                  </a:lnTo>
                  <a:lnTo>
                    <a:pt x="787494" y="434100"/>
                  </a:lnTo>
                  <a:lnTo>
                    <a:pt x="790575" y="385699"/>
                  </a:lnTo>
                  <a:lnTo>
                    <a:pt x="787494" y="337324"/>
                  </a:lnTo>
                  <a:lnTo>
                    <a:pt x="778499" y="290741"/>
                  </a:lnTo>
                  <a:lnTo>
                    <a:pt x="763960" y="246311"/>
                  </a:lnTo>
                  <a:lnTo>
                    <a:pt x="744250" y="204396"/>
                  </a:lnTo>
                  <a:lnTo>
                    <a:pt x="719739" y="165356"/>
                  </a:lnTo>
                  <a:lnTo>
                    <a:pt x="690798" y="129555"/>
                  </a:lnTo>
                  <a:lnTo>
                    <a:pt x="657798" y="97354"/>
                  </a:lnTo>
                  <a:lnTo>
                    <a:pt x="621111" y="69114"/>
                  </a:lnTo>
                  <a:lnTo>
                    <a:pt x="581107" y="45197"/>
                  </a:lnTo>
                  <a:lnTo>
                    <a:pt x="538158" y="25966"/>
                  </a:lnTo>
                  <a:lnTo>
                    <a:pt x="492635" y="11781"/>
                  </a:lnTo>
                  <a:lnTo>
                    <a:pt x="444909" y="3005"/>
                  </a:lnTo>
                  <a:lnTo>
                    <a:pt x="395350" y="0"/>
                  </a:lnTo>
                  <a:close/>
                </a:path>
              </a:pathLst>
            </a:custGeom>
            <a:solidFill>
              <a:srgbClr val="E970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667874" cy="685799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24450" y="0"/>
              <a:ext cx="7067550" cy="685800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009508" y="142493"/>
            <a:ext cx="3182620" cy="1729105"/>
          </a:xfrm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marL="12700" marR="5080" algn="ctr">
              <a:lnSpc>
                <a:spcPct val="91100"/>
              </a:lnSpc>
              <a:spcBef>
                <a:spcPts val="550"/>
              </a:spcBef>
            </a:pPr>
            <a:r>
              <a:rPr sz="3950" spc="-10" dirty="0"/>
              <a:t>Реєстрація </a:t>
            </a:r>
            <a:r>
              <a:rPr sz="3950" dirty="0"/>
              <a:t>ПРРО</a:t>
            </a:r>
            <a:r>
              <a:rPr sz="3950" spc="50" dirty="0"/>
              <a:t> </a:t>
            </a:r>
            <a:r>
              <a:rPr sz="3950" spc="-25" dirty="0"/>
              <a:t>та </a:t>
            </a:r>
            <a:r>
              <a:rPr sz="3950" spc="-10" dirty="0"/>
              <a:t>печатка</a:t>
            </a:r>
            <a:endParaRPr sz="3950"/>
          </a:p>
        </p:txBody>
      </p:sp>
      <p:sp>
        <p:nvSpPr>
          <p:cNvPr id="6" name="object 6"/>
          <p:cNvSpPr txBox="1"/>
          <p:nvPr/>
        </p:nvSpPr>
        <p:spPr>
          <a:xfrm>
            <a:off x="7616190" y="1972373"/>
            <a:ext cx="4258310" cy="3413760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12700" marR="5080">
              <a:lnSpc>
                <a:spcPts val="1730"/>
              </a:lnSpc>
              <a:spcBef>
                <a:spcPts val="290"/>
              </a:spcBef>
            </a:pPr>
            <a:r>
              <a:rPr sz="1550" b="1" dirty="0">
                <a:latin typeface="Trebuchet MS"/>
                <a:cs typeface="Trebuchet MS"/>
              </a:rPr>
              <a:t>Програмний</a:t>
            </a:r>
            <a:r>
              <a:rPr sz="1550" b="1" spc="40" dirty="0">
                <a:latin typeface="Trebuchet MS"/>
                <a:cs typeface="Trebuchet MS"/>
              </a:rPr>
              <a:t> </a:t>
            </a:r>
            <a:r>
              <a:rPr sz="1550" b="1" dirty="0">
                <a:latin typeface="Trebuchet MS"/>
                <a:cs typeface="Trebuchet MS"/>
              </a:rPr>
              <a:t>реєстратор</a:t>
            </a:r>
            <a:r>
              <a:rPr sz="1550" b="1" spc="-15" dirty="0">
                <a:latin typeface="Trebuchet MS"/>
                <a:cs typeface="Trebuchet MS"/>
              </a:rPr>
              <a:t> </a:t>
            </a:r>
            <a:r>
              <a:rPr sz="1550" b="1" spc="-10" dirty="0">
                <a:latin typeface="Trebuchet MS"/>
                <a:cs typeface="Trebuchet MS"/>
              </a:rPr>
              <a:t>розрахункових </a:t>
            </a:r>
            <a:r>
              <a:rPr sz="1550" b="1" dirty="0">
                <a:latin typeface="Trebuchet MS"/>
                <a:cs typeface="Trebuchet MS"/>
              </a:rPr>
              <a:t>операцій</a:t>
            </a:r>
            <a:r>
              <a:rPr sz="1550" b="1" spc="-60" dirty="0">
                <a:latin typeface="Trebuchet MS"/>
                <a:cs typeface="Trebuchet MS"/>
              </a:rPr>
              <a:t> </a:t>
            </a:r>
            <a:r>
              <a:rPr sz="1550" b="1" dirty="0">
                <a:latin typeface="Trebuchet MS"/>
                <a:cs typeface="Trebuchet MS"/>
              </a:rPr>
              <a:t>(ПРРО)</a:t>
            </a:r>
            <a:r>
              <a:rPr sz="1550" b="1" spc="10" dirty="0">
                <a:latin typeface="Trebuchet MS"/>
                <a:cs typeface="Trebuchet MS"/>
              </a:rPr>
              <a:t> </a:t>
            </a:r>
            <a:r>
              <a:rPr sz="1550" spc="305" dirty="0">
                <a:latin typeface="Trebuchet MS"/>
                <a:cs typeface="Trebuchet MS"/>
              </a:rPr>
              <a:t>—</a:t>
            </a:r>
            <a:r>
              <a:rPr sz="1550" spc="-105" dirty="0">
                <a:latin typeface="Trebuchet MS"/>
                <a:cs typeface="Trebuchet MS"/>
              </a:rPr>
              <a:t> </a:t>
            </a:r>
            <a:r>
              <a:rPr sz="1550" dirty="0">
                <a:latin typeface="Trebuchet MS"/>
                <a:cs typeface="Trebuchet MS"/>
              </a:rPr>
              <a:t>цифровий</a:t>
            </a:r>
            <a:r>
              <a:rPr sz="1550" spc="-15" dirty="0">
                <a:latin typeface="Trebuchet MS"/>
                <a:cs typeface="Trebuchet MS"/>
              </a:rPr>
              <a:t> </a:t>
            </a:r>
            <a:r>
              <a:rPr sz="1550" spc="-10" dirty="0">
                <a:latin typeface="Trebuchet MS"/>
                <a:cs typeface="Trebuchet MS"/>
              </a:rPr>
              <a:t>аналог</a:t>
            </a:r>
            <a:r>
              <a:rPr sz="1550" spc="-70" dirty="0">
                <a:latin typeface="Trebuchet MS"/>
                <a:cs typeface="Trebuchet MS"/>
              </a:rPr>
              <a:t> </a:t>
            </a:r>
            <a:r>
              <a:rPr sz="1550" spc="-10" dirty="0">
                <a:latin typeface="Trebuchet MS"/>
                <a:cs typeface="Trebuchet MS"/>
              </a:rPr>
              <a:t>касових апаратів.</a:t>
            </a:r>
            <a:r>
              <a:rPr sz="1550" spc="-40" dirty="0">
                <a:latin typeface="Trebuchet MS"/>
                <a:cs typeface="Trebuchet MS"/>
              </a:rPr>
              <a:t> </a:t>
            </a:r>
            <a:r>
              <a:rPr sz="1550" dirty="0">
                <a:latin typeface="Trebuchet MS"/>
                <a:cs typeface="Trebuchet MS"/>
              </a:rPr>
              <a:t>Його</a:t>
            </a:r>
            <a:r>
              <a:rPr sz="1550" spc="-175" dirty="0">
                <a:latin typeface="Trebuchet MS"/>
                <a:cs typeface="Trebuchet MS"/>
              </a:rPr>
              <a:t> </a:t>
            </a:r>
            <a:r>
              <a:rPr sz="1550" dirty="0">
                <a:latin typeface="Trebuchet MS"/>
                <a:cs typeface="Trebuchet MS"/>
              </a:rPr>
              <a:t>встановлюють</a:t>
            </a:r>
            <a:r>
              <a:rPr sz="1550" spc="15" dirty="0">
                <a:latin typeface="Trebuchet MS"/>
                <a:cs typeface="Trebuchet MS"/>
              </a:rPr>
              <a:t> </a:t>
            </a:r>
            <a:r>
              <a:rPr sz="1550" dirty="0">
                <a:latin typeface="Trebuchet MS"/>
                <a:cs typeface="Trebuchet MS"/>
              </a:rPr>
              <a:t>на</a:t>
            </a:r>
            <a:r>
              <a:rPr sz="1550" spc="-50" dirty="0">
                <a:latin typeface="Trebuchet MS"/>
                <a:cs typeface="Trebuchet MS"/>
              </a:rPr>
              <a:t> </a:t>
            </a:r>
            <a:r>
              <a:rPr sz="1550" spc="-10" dirty="0">
                <a:latin typeface="Trebuchet MS"/>
                <a:cs typeface="Trebuchet MS"/>
              </a:rPr>
              <a:t>комп'ютер, </a:t>
            </a:r>
            <a:r>
              <a:rPr sz="1550" dirty="0">
                <a:latin typeface="Trebuchet MS"/>
                <a:cs typeface="Trebuchet MS"/>
              </a:rPr>
              <a:t>планшет або</a:t>
            </a:r>
            <a:r>
              <a:rPr sz="1550" spc="-95" dirty="0">
                <a:latin typeface="Trebuchet MS"/>
                <a:cs typeface="Trebuchet MS"/>
              </a:rPr>
              <a:t> </a:t>
            </a:r>
            <a:r>
              <a:rPr sz="1550" spc="-10" dirty="0">
                <a:latin typeface="Trebuchet MS"/>
                <a:cs typeface="Trebuchet MS"/>
              </a:rPr>
              <a:t>смартфон.</a:t>
            </a:r>
            <a:endParaRPr sz="15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5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45"/>
              </a:spcBef>
            </a:pPr>
            <a:endParaRPr sz="1550">
              <a:latin typeface="Trebuchet MS"/>
              <a:cs typeface="Trebuchet MS"/>
            </a:endParaRPr>
          </a:p>
          <a:p>
            <a:pPr marL="12700" marR="86360">
              <a:lnSpc>
                <a:spcPts val="1730"/>
              </a:lnSpc>
            </a:pPr>
            <a:r>
              <a:rPr sz="1550" dirty="0">
                <a:latin typeface="Trebuchet MS"/>
                <a:cs typeface="Trebuchet MS"/>
              </a:rPr>
              <a:t>Розрахункова</a:t>
            </a:r>
            <a:r>
              <a:rPr sz="1550" spc="-10" dirty="0">
                <a:latin typeface="Trebuchet MS"/>
                <a:cs typeface="Trebuchet MS"/>
              </a:rPr>
              <a:t> </a:t>
            </a:r>
            <a:r>
              <a:rPr sz="1550" dirty="0">
                <a:latin typeface="Trebuchet MS"/>
                <a:cs typeface="Trebuchet MS"/>
              </a:rPr>
              <a:t>операція </a:t>
            </a:r>
            <a:r>
              <a:rPr sz="1550" spc="-50" dirty="0">
                <a:latin typeface="Trebuchet MS"/>
                <a:cs typeface="Trebuchet MS"/>
              </a:rPr>
              <a:t>-</a:t>
            </a:r>
            <a:r>
              <a:rPr sz="1550" spc="-75" dirty="0">
                <a:latin typeface="Trebuchet MS"/>
                <a:cs typeface="Trebuchet MS"/>
              </a:rPr>
              <a:t> </a:t>
            </a:r>
            <a:r>
              <a:rPr sz="1550" dirty="0">
                <a:latin typeface="Trebuchet MS"/>
                <a:cs typeface="Trebuchet MS"/>
              </a:rPr>
              <a:t>це</a:t>
            </a:r>
            <a:r>
              <a:rPr sz="1550" spc="-145" dirty="0">
                <a:latin typeface="Trebuchet MS"/>
                <a:cs typeface="Trebuchet MS"/>
              </a:rPr>
              <a:t> </a:t>
            </a:r>
            <a:r>
              <a:rPr sz="1550" spc="-40" dirty="0">
                <a:latin typeface="Trebuchet MS"/>
                <a:cs typeface="Trebuchet MS"/>
              </a:rPr>
              <a:t>будь-</a:t>
            </a:r>
            <a:r>
              <a:rPr sz="1550" spc="-25" dirty="0">
                <a:latin typeface="Trebuchet MS"/>
                <a:cs typeface="Trebuchet MS"/>
              </a:rPr>
              <a:t>які </a:t>
            </a:r>
            <a:r>
              <a:rPr sz="1550" spc="-10" dirty="0">
                <a:latin typeface="Trebuchet MS"/>
                <a:cs typeface="Trebuchet MS"/>
              </a:rPr>
              <a:t>розрахунки,</a:t>
            </a:r>
            <a:r>
              <a:rPr sz="1550" spc="35" dirty="0">
                <a:latin typeface="Trebuchet MS"/>
                <a:cs typeface="Trebuchet MS"/>
              </a:rPr>
              <a:t> </a:t>
            </a:r>
            <a:r>
              <a:rPr sz="1550" spc="-35" dirty="0">
                <a:latin typeface="Trebuchet MS"/>
                <a:cs typeface="Trebuchet MS"/>
              </a:rPr>
              <a:t>крім</a:t>
            </a:r>
            <a:r>
              <a:rPr sz="1550" spc="-95" dirty="0">
                <a:latin typeface="Trebuchet MS"/>
                <a:cs typeface="Trebuchet MS"/>
              </a:rPr>
              <a:t> </a:t>
            </a:r>
            <a:r>
              <a:rPr sz="1550" dirty="0">
                <a:latin typeface="Trebuchet MS"/>
                <a:cs typeface="Trebuchet MS"/>
              </a:rPr>
              <a:t>прямого</a:t>
            </a:r>
            <a:r>
              <a:rPr sz="1550" spc="-215" dirty="0">
                <a:latin typeface="Trebuchet MS"/>
                <a:cs typeface="Trebuchet MS"/>
              </a:rPr>
              <a:t> </a:t>
            </a:r>
            <a:r>
              <a:rPr sz="1550" spc="-10" dirty="0">
                <a:latin typeface="Trebuchet MS"/>
                <a:cs typeface="Trebuchet MS"/>
              </a:rPr>
              <a:t>переказу</a:t>
            </a:r>
            <a:r>
              <a:rPr sz="1550" spc="-65" dirty="0">
                <a:latin typeface="Trebuchet MS"/>
                <a:cs typeface="Trebuchet MS"/>
              </a:rPr>
              <a:t> </a:t>
            </a:r>
            <a:r>
              <a:rPr sz="1550" dirty="0">
                <a:latin typeface="Trebuchet MS"/>
                <a:cs typeface="Trebuchet MS"/>
              </a:rPr>
              <a:t>коштів</a:t>
            </a:r>
            <a:r>
              <a:rPr sz="1550" spc="-80" dirty="0">
                <a:latin typeface="Trebuchet MS"/>
                <a:cs typeface="Trebuchet MS"/>
              </a:rPr>
              <a:t> </a:t>
            </a:r>
            <a:r>
              <a:rPr sz="1550" spc="-25" dirty="0">
                <a:latin typeface="Trebuchet MS"/>
                <a:cs typeface="Trebuchet MS"/>
              </a:rPr>
              <a:t>на </a:t>
            </a:r>
            <a:r>
              <a:rPr sz="1550" dirty="0">
                <a:latin typeface="Trebuchet MS"/>
                <a:cs typeface="Trebuchet MS"/>
              </a:rPr>
              <a:t>розрахунковий</a:t>
            </a:r>
            <a:r>
              <a:rPr sz="1550" spc="-80" dirty="0">
                <a:latin typeface="Trebuchet MS"/>
                <a:cs typeface="Trebuchet MS"/>
              </a:rPr>
              <a:t> </a:t>
            </a:r>
            <a:r>
              <a:rPr sz="1550" spc="-20" dirty="0">
                <a:latin typeface="Trebuchet MS"/>
                <a:cs typeface="Trebuchet MS"/>
              </a:rPr>
              <a:t>рахунок</a:t>
            </a:r>
            <a:r>
              <a:rPr sz="1550" spc="-85" dirty="0">
                <a:latin typeface="Trebuchet MS"/>
                <a:cs typeface="Trebuchet MS"/>
              </a:rPr>
              <a:t> </a:t>
            </a:r>
            <a:r>
              <a:rPr sz="1550" dirty="0">
                <a:latin typeface="Trebuchet MS"/>
                <a:cs typeface="Trebuchet MS"/>
              </a:rPr>
              <a:t>(накладений</a:t>
            </a:r>
            <a:r>
              <a:rPr sz="1550" spc="-5" dirty="0">
                <a:latin typeface="Trebuchet MS"/>
                <a:cs typeface="Trebuchet MS"/>
              </a:rPr>
              <a:t> </a:t>
            </a:r>
            <a:r>
              <a:rPr sz="1550" spc="-10" dirty="0">
                <a:latin typeface="Trebuchet MS"/>
                <a:cs typeface="Trebuchet MS"/>
              </a:rPr>
              <a:t>платіж, </a:t>
            </a:r>
            <a:r>
              <a:rPr sz="1550" spc="-45" dirty="0">
                <a:latin typeface="Trebuchet MS"/>
                <a:cs typeface="Trebuchet MS"/>
              </a:rPr>
              <a:t>готівка,</a:t>
            </a:r>
            <a:r>
              <a:rPr sz="1550" spc="-155" dirty="0">
                <a:latin typeface="Trebuchet MS"/>
                <a:cs typeface="Trebuchet MS"/>
              </a:rPr>
              <a:t> </a:t>
            </a:r>
            <a:r>
              <a:rPr sz="1550" dirty="0">
                <a:latin typeface="Trebuchet MS"/>
                <a:cs typeface="Trebuchet MS"/>
              </a:rPr>
              <a:t>розрахунок</a:t>
            </a:r>
            <a:r>
              <a:rPr sz="1550" spc="-10" dirty="0">
                <a:latin typeface="Trebuchet MS"/>
                <a:cs typeface="Trebuchet MS"/>
              </a:rPr>
              <a:t> </a:t>
            </a:r>
            <a:r>
              <a:rPr sz="1550" dirty="0">
                <a:latin typeface="Trebuchet MS"/>
                <a:cs typeface="Trebuchet MS"/>
              </a:rPr>
              <a:t>через</a:t>
            </a:r>
            <a:r>
              <a:rPr sz="1550" spc="-15" dirty="0">
                <a:latin typeface="Trebuchet MS"/>
                <a:cs typeface="Trebuchet MS"/>
              </a:rPr>
              <a:t> </a:t>
            </a:r>
            <a:r>
              <a:rPr sz="1550" spc="-10" dirty="0">
                <a:latin typeface="Trebuchet MS"/>
                <a:cs typeface="Trebuchet MS"/>
              </a:rPr>
              <a:t>термінал)</a:t>
            </a:r>
            <a:endParaRPr sz="15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5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45"/>
              </a:spcBef>
            </a:pPr>
            <a:endParaRPr sz="1550">
              <a:latin typeface="Trebuchet MS"/>
              <a:cs typeface="Trebuchet MS"/>
            </a:endParaRPr>
          </a:p>
          <a:p>
            <a:pPr marL="12700" marR="26034">
              <a:lnSpc>
                <a:spcPts val="1730"/>
              </a:lnSpc>
            </a:pPr>
            <a:r>
              <a:rPr sz="1550" dirty="0">
                <a:latin typeface="Trebuchet MS"/>
                <a:cs typeface="Trebuchet MS"/>
              </a:rPr>
              <a:t>Без</a:t>
            </a:r>
            <a:r>
              <a:rPr sz="1550" spc="-114" dirty="0">
                <a:latin typeface="Trebuchet MS"/>
                <a:cs typeface="Trebuchet MS"/>
              </a:rPr>
              <a:t> </a:t>
            </a:r>
            <a:r>
              <a:rPr sz="1550" spc="-10" dirty="0">
                <a:latin typeface="Trebuchet MS"/>
                <a:cs typeface="Trebuchet MS"/>
              </a:rPr>
              <a:t>видачі</a:t>
            </a:r>
            <a:r>
              <a:rPr sz="1550" spc="-100" dirty="0">
                <a:latin typeface="Trebuchet MS"/>
                <a:cs typeface="Trebuchet MS"/>
              </a:rPr>
              <a:t> </a:t>
            </a:r>
            <a:r>
              <a:rPr sz="1550" spc="-10" dirty="0">
                <a:latin typeface="Trebuchet MS"/>
                <a:cs typeface="Trebuchet MS"/>
              </a:rPr>
              <a:t>чеку</a:t>
            </a:r>
            <a:r>
              <a:rPr sz="1550" spc="35" dirty="0">
                <a:latin typeface="Trebuchet MS"/>
                <a:cs typeface="Trebuchet MS"/>
              </a:rPr>
              <a:t> </a:t>
            </a:r>
            <a:r>
              <a:rPr sz="1550" spc="-50" dirty="0">
                <a:latin typeface="Trebuchet MS"/>
                <a:cs typeface="Trebuchet MS"/>
              </a:rPr>
              <a:t>-</a:t>
            </a:r>
            <a:r>
              <a:rPr sz="1550" spc="-180" dirty="0">
                <a:latin typeface="Trebuchet MS"/>
                <a:cs typeface="Trebuchet MS"/>
              </a:rPr>
              <a:t> </a:t>
            </a:r>
            <a:r>
              <a:rPr sz="1550" dirty="0">
                <a:latin typeface="Trebuchet MS"/>
                <a:cs typeface="Trebuchet MS"/>
              </a:rPr>
              <a:t>штраф</a:t>
            </a:r>
            <a:r>
              <a:rPr sz="1550" spc="-25" dirty="0">
                <a:latin typeface="Trebuchet MS"/>
                <a:cs typeface="Trebuchet MS"/>
              </a:rPr>
              <a:t> </a:t>
            </a:r>
            <a:r>
              <a:rPr sz="1550" spc="125" dirty="0">
                <a:latin typeface="Trebuchet MS"/>
                <a:cs typeface="Trebuchet MS"/>
              </a:rPr>
              <a:t>25%</a:t>
            </a:r>
            <a:r>
              <a:rPr sz="1550" spc="-125" dirty="0">
                <a:latin typeface="Trebuchet MS"/>
                <a:cs typeface="Trebuchet MS"/>
              </a:rPr>
              <a:t> </a:t>
            </a:r>
            <a:r>
              <a:rPr sz="1550" spc="-20" dirty="0">
                <a:latin typeface="Trebuchet MS"/>
                <a:cs typeface="Trebuchet MS"/>
              </a:rPr>
              <a:t>від</a:t>
            </a:r>
            <a:r>
              <a:rPr sz="1550" spc="-100" dirty="0">
                <a:latin typeface="Trebuchet MS"/>
                <a:cs typeface="Trebuchet MS"/>
              </a:rPr>
              <a:t> </a:t>
            </a:r>
            <a:r>
              <a:rPr sz="1550" spc="-20" dirty="0">
                <a:latin typeface="Trebuchet MS"/>
                <a:cs typeface="Trebuchet MS"/>
              </a:rPr>
              <a:t>суми</a:t>
            </a:r>
            <a:r>
              <a:rPr sz="1550" spc="-100" dirty="0">
                <a:latin typeface="Trebuchet MS"/>
                <a:cs typeface="Trebuchet MS"/>
              </a:rPr>
              <a:t> </a:t>
            </a:r>
            <a:r>
              <a:rPr sz="1550" spc="-10" dirty="0">
                <a:latin typeface="Trebuchet MS"/>
                <a:cs typeface="Trebuchet MS"/>
              </a:rPr>
              <a:t>операції </a:t>
            </a:r>
            <a:r>
              <a:rPr sz="1550" dirty="0">
                <a:latin typeface="Trebuchet MS"/>
                <a:cs typeface="Trebuchet MS"/>
              </a:rPr>
              <a:t>вперше,</a:t>
            </a:r>
            <a:r>
              <a:rPr sz="1550" spc="-85" dirty="0">
                <a:latin typeface="Trebuchet MS"/>
                <a:cs typeface="Trebuchet MS"/>
              </a:rPr>
              <a:t> </a:t>
            </a:r>
            <a:r>
              <a:rPr sz="1550" spc="125" dirty="0">
                <a:latin typeface="Trebuchet MS"/>
                <a:cs typeface="Trebuchet MS"/>
              </a:rPr>
              <a:t>50%</a:t>
            </a:r>
            <a:r>
              <a:rPr sz="1550" spc="-40" dirty="0">
                <a:latin typeface="Trebuchet MS"/>
                <a:cs typeface="Trebuchet MS"/>
              </a:rPr>
              <a:t> </a:t>
            </a:r>
            <a:r>
              <a:rPr sz="1550" spc="-25" dirty="0">
                <a:latin typeface="Trebuchet MS"/>
                <a:cs typeface="Trebuchet MS"/>
              </a:rPr>
              <a:t>від</a:t>
            </a:r>
            <a:r>
              <a:rPr sz="1550" spc="-175" dirty="0">
                <a:latin typeface="Trebuchet MS"/>
                <a:cs typeface="Trebuchet MS"/>
              </a:rPr>
              <a:t> </a:t>
            </a:r>
            <a:r>
              <a:rPr sz="1550" dirty="0">
                <a:latin typeface="Trebuchet MS"/>
                <a:cs typeface="Trebuchet MS"/>
              </a:rPr>
              <a:t>суми</a:t>
            </a:r>
            <a:r>
              <a:rPr sz="1550" spc="-25" dirty="0">
                <a:latin typeface="Trebuchet MS"/>
                <a:cs typeface="Trebuchet MS"/>
              </a:rPr>
              <a:t> </a:t>
            </a:r>
            <a:r>
              <a:rPr sz="1550" dirty="0">
                <a:latin typeface="Trebuchet MS"/>
                <a:cs typeface="Trebuchet MS"/>
              </a:rPr>
              <a:t>операції</a:t>
            </a:r>
            <a:r>
              <a:rPr sz="1550" spc="-75" dirty="0">
                <a:latin typeface="Trebuchet MS"/>
                <a:cs typeface="Trebuchet MS"/>
              </a:rPr>
              <a:t> </a:t>
            </a:r>
            <a:r>
              <a:rPr sz="1550" spc="-50" dirty="0">
                <a:latin typeface="Trebuchet MS"/>
                <a:cs typeface="Trebuchet MS"/>
              </a:rPr>
              <a:t>-</a:t>
            </a:r>
            <a:r>
              <a:rPr sz="1550" spc="-100" dirty="0">
                <a:latin typeface="Trebuchet MS"/>
                <a:cs typeface="Trebuchet MS"/>
              </a:rPr>
              <a:t> </a:t>
            </a:r>
            <a:r>
              <a:rPr sz="1550" dirty="0">
                <a:latin typeface="Trebuchet MS"/>
                <a:cs typeface="Trebuchet MS"/>
              </a:rPr>
              <a:t>на</a:t>
            </a:r>
            <a:r>
              <a:rPr sz="1550" spc="-180" dirty="0">
                <a:latin typeface="Trebuchet MS"/>
                <a:cs typeface="Trebuchet MS"/>
              </a:rPr>
              <a:t> </a:t>
            </a:r>
            <a:r>
              <a:rPr sz="1550" spc="-25" dirty="0">
                <a:latin typeface="Trebuchet MS"/>
                <a:cs typeface="Trebuchet MS"/>
              </a:rPr>
              <a:t>всі </a:t>
            </a:r>
            <a:r>
              <a:rPr sz="1550" spc="-10" dirty="0">
                <a:latin typeface="Trebuchet MS"/>
                <a:cs typeface="Trebuchet MS"/>
              </a:rPr>
              <a:t>наступні</a:t>
            </a:r>
            <a:r>
              <a:rPr sz="1550" spc="-50" dirty="0">
                <a:latin typeface="Trebuchet MS"/>
                <a:cs typeface="Trebuchet MS"/>
              </a:rPr>
              <a:t> </a:t>
            </a:r>
            <a:r>
              <a:rPr sz="1550" spc="-10" dirty="0">
                <a:latin typeface="Trebuchet MS"/>
                <a:cs typeface="Trebuchet MS"/>
              </a:rPr>
              <a:t>розрахунки</a:t>
            </a:r>
            <a:endParaRPr sz="155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616190" y="6159500"/>
            <a:ext cx="3640454" cy="2660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50" u="sng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Печатка</a:t>
            </a:r>
            <a:r>
              <a:rPr sz="1550" spc="-30" dirty="0">
                <a:latin typeface="Trebuchet MS"/>
                <a:cs typeface="Trebuchet MS"/>
              </a:rPr>
              <a:t> </a:t>
            </a:r>
            <a:r>
              <a:rPr sz="1550" spc="-50" dirty="0">
                <a:latin typeface="Trebuchet MS"/>
                <a:cs typeface="Trebuchet MS"/>
              </a:rPr>
              <a:t>-</a:t>
            </a:r>
            <a:r>
              <a:rPr sz="1550" spc="-30" dirty="0">
                <a:latin typeface="Trebuchet MS"/>
                <a:cs typeface="Trebuchet MS"/>
              </a:rPr>
              <a:t> </a:t>
            </a:r>
            <a:r>
              <a:rPr sz="1550" dirty="0">
                <a:latin typeface="Trebuchet MS"/>
                <a:cs typeface="Trebuchet MS"/>
              </a:rPr>
              <a:t>не</a:t>
            </a:r>
            <a:r>
              <a:rPr sz="1550" spc="-25" dirty="0">
                <a:latin typeface="Trebuchet MS"/>
                <a:cs typeface="Trebuchet MS"/>
              </a:rPr>
              <a:t> </a:t>
            </a:r>
            <a:r>
              <a:rPr sz="1550" dirty="0">
                <a:latin typeface="Trebuchet MS"/>
                <a:cs typeface="Trebuchet MS"/>
              </a:rPr>
              <a:t>обов'язково,</a:t>
            </a:r>
            <a:r>
              <a:rPr sz="1550" spc="-200" dirty="0">
                <a:latin typeface="Trebuchet MS"/>
                <a:cs typeface="Trebuchet MS"/>
              </a:rPr>
              <a:t> </a:t>
            </a:r>
            <a:r>
              <a:rPr sz="1550" dirty="0">
                <a:latin typeface="Trebuchet MS"/>
                <a:cs typeface="Trebuchet MS"/>
              </a:rPr>
              <a:t>за</a:t>
            </a:r>
            <a:r>
              <a:rPr sz="1550" spc="-30" dirty="0">
                <a:latin typeface="Trebuchet MS"/>
                <a:cs typeface="Trebuchet MS"/>
              </a:rPr>
              <a:t> </a:t>
            </a:r>
            <a:r>
              <a:rPr sz="1550" spc="-10" dirty="0">
                <a:latin typeface="Trebuchet MS"/>
                <a:cs typeface="Trebuchet MS"/>
              </a:rPr>
              <a:t>бажанням.</a:t>
            </a:r>
            <a:endParaRPr sz="15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520555" y="490542"/>
            <a:ext cx="2099310" cy="1635125"/>
          </a:xfrm>
          <a:custGeom>
            <a:avLst/>
            <a:gdLst/>
            <a:ahLst/>
            <a:cxnLst/>
            <a:rect l="l" t="t" r="r" b="b"/>
            <a:pathLst>
              <a:path w="2099309" h="1635125">
                <a:moveTo>
                  <a:pt x="2092071" y="1635056"/>
                </a:moveTo>
                <a:lnTo>
                  <a:pt x="2095869" y="1586855"/>
                </a:lnTo>
                <a:lnTo>
                  <a:pt x="2098118" y="1538891"/>
                </a:lnTo>
                <a:lnTo>
                  <a:pt x="2098839" y="1491190"/>
                </a:lnTo>
                <a:lnTo>
                  <a:pt x="2098053" y="1443778"/>
                </a:lnTo>
                <a:lnTo>
                  <a:pt x="2095782" y="1396680"/>
                </a:lnTo>
                <a:lnTo>
                  <a:pt x="2092044" y="1349921"/>
                </a:lnTo>
                <a:lnTo>
                  <a:pt x="2086863" y="1303527"/>
                </a:lnTo>
                <a:lnTo>
                  <a:pt x="2080258" y="1257522"/>
                </a:lnTo>
                <a:lnTo>
                  <a:pt x="2072250" y="1211931"/>
                </a:lnTo>
                <a:lnTo>
                  <a:pt x="2062860" y="1166782"/>
                </a:lnTo>
                <a:lnTo>
                  <a:pt x="2052110" y="1122097"/>
                </a:lnTo>
                <a:lnTo>
                  <a:pt x="2040019" y="1077904"/>
                </a:lnTo>
                <a:lnTo>
                  <a:pt x="2026610" y="1034226"/>
                </a:lnTo>
                <a:lnTo>
                  <a:pt x="2011902" y="991090"/>
                </a:lnTo>
                <a:lnTo>
                  <a:pt x="1995917" y="948520"/>
                </a:lnTo>
                <a:lnTo>
                  <a:pt x="1978675" y="906543"/>
                </a:lnTo>
                <a:lnTo>
                  <a:pt x="1960197" y="865182"/>
                </a:lnTo>
                <a:lnTo>
                  <a:pt x="1940505" y="824464"/>
                </a:lnTo>
                <a:lnTo>
                  <a:pt x="1919619" y="784414"/>
                </a:lnTo>
                <a:lnTo>
                  <a:pt x="1897561" y="745057"/>
                </a:lnTo>
                <a:lnTo>
                  <a:pt x="1874350" y="706418"/>
                </a:lnTo>
                <a:lnTo>
                  <a:pt x="1850007" y="668523"/>
                </a:lnTo>
                <a:lnTo>
                  <a:pt x="1824555" y="631397"/>
                </a:lnTo>
                <a:lnTo>
                  <a:pt x="1798013" y="595064"/>
                </a:lnTo>
                <a:lnTo>
                  <a:pt x="1770403" y="559552"/>
                </a:lnTo>
                <a:lnTo>
                  <a:pt x="1741744" y="524883"/>
                </a:lnTo>
                <a:lnTo>
                  <a:pt x="1712059" y="491085"/>
                </a:lnTo>
                <a:lnTo>
                  <a:pt x="1681369" y="458183"/>
                </a:lnTo>
                <a:lnTo>
                  <a:pt x="1649693" y="426200"/>
                </a:lnTo>
                <a:lnTo>
                  <a:pt x="1617053" y="395164"/>
                </a:lnTo>
                <a:lnTo>
                  <a:pt x="1583469" y="365099"/>
                </a:lnTo>
                <a:lnTo>
                  <a:pt x="1548963" y="336030"/>
                </a:lnTo>
                <a:lnTo>
                  <a:pt x="1513556" y="307983"/>
                </a:lnTo>
                <a:lnTo>
                  <a:pt x="1477268" y="280982"/>
                </a:lnTo>
                <a:lnTo>
                  <a:pt x="1440121" y="255054"/>
                </a:lnTo>
                <a:lnTo>
                  <a:pt x="1402134" y="230224"/>
                </a:lnTo>
                <a:lnTo>
                  <a:pt x="1363329" y="206516"/>
                </a:lnTo>
                <a:lnTo>
                  <a:pt x="1323728" y="183957"/>
                </a:lnTo>
                <a:lnTo>
                  <a:pt x="1283350" y="162571"/>
                </a:lnTo>
                <a:lnTo>
                  <a:pt x="1242217" y="142383"/>
                </a:lnTo>
                <a:lnTo>
                  <a:pt x="1200349" y="123420"/>
                </a:lnTo>
                <a:lnTo>
                  <a:pt x="1157768" y="105705"/>
                </a:lnTo>
                <a:lnTo>
                  <a:pt x="1114494" y="89266"/>
                </a:lnTo>
                <a:lnTo>
                  <a:pt x="1070548" y="74125"/>
                </a:lnTo>
                <a:lnTo>
                  <a:pt x="1025951" y="60310"/>
                </a:lnTo>
                <a:lnTo>
                  <a:pt x="980725" y="47846"/>
                </a:lnTo>
                <a:lnTo>
                  <a:pt x="934889" y="36757"/>
                </a:lnTo>
                <a:lnTo>
                  <a:pt x="888464" y="27069"/>
                </a:lnTo>
                <a:lnTo>
                  <a:pt x="841473" y="18807"/>
                </a:lnTo>
                <a:lnTo>
                  <a:pt x="793934" y="11996"/>
                </a:lnTo>
                <a:lnTo>
                  <a:pt x="745871" y="6662"/>
                </a:lnTo>
                <a:lnTo>
                  <a:pt x="694873" y="2690"/>
                </a:lnTo>
                <a:lnTo>
                  <a:pt x="643866" y="472"/>
                </a:lnTo>
                <a:lnTo>
                  <a:pt x="592892" y="0"/>
                </a:lnTo>
                <a:lnTo>
                  <a:pt x="541998" y="1266"/>
                </a:lnTo>
                <a:lnTo>
                  <a:pt x="491226" y="4264"/>
                </a:lnTo>
                <a:lnTo>
                  <a:pt x="440621" y="8985"/>
                </a:lnTo>
                <a:lnTo>
                  <a:pt x="390228" y="15423"/>
                </a:lnTo>
                <a:lnTo>
                  <a:pt x="340090" y="23570"/>
                </a:lnTo>
                <a:lnTo>
                  <a:pt x="290252" y="33418"/>
                </a:lnTo>
                <a:lnTo>
                  <a:pt x="240759" y="44960"/>
                </a:lnTo>
                <a:lnTo>
                  <a:pt x="191653" y="58189"/>
                </a:lnTo>
                <a:lnTo>
                  <a:pt x="142980" y="73097"/>
                </a:lnTo>
                <a:lnTo>
                  <a:pt x="94784" y="89676"/>
                </a:lnTo>
                <a:lnTo>
                  <a:pt x="47109" y="107920"/>
                </a:lnTo>
                <a:lnTo>
                  <a:pt x="0" y="127820"/>
                </a:lnTo>
              </a:path>
            </a:pathLst>
          </a:custGeom>
          <a:ln w="127000">
            <a:solidFill>
              <a:srgbClr val="0E9ED4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27903" y="1905"/>
            <a:ext cx="3999229" cy="1311275"/>
          </a:xfrm>
          <a:prstGeom prst="rect">
            <a:avLst/>
          </a:prstGeom>
        </p:spPr>
        <p:txBody>
          <a:bodyPr vert="horz" wrap="square" lIns="0" tIns="87630" rIns="0" bIns="0" rtlCol="0">
            <a:spAutoFit/>
          </a:bodyPr>
          <a:lstStyle/>
          <a:p>
            <a:pPr marL="12700" marR="5080">
              <a:lnSpc>
                <a:spcPts val="4800"/>
              </a:lnSpc>
              <a:spcBef>
                <a:spcPts val="690"/>
              </a:spcBef>
            </a:pPr>
            <a:r>
              <a:rPr sz="4400" spc="-10" dirty="0"/>
              <a:t>Митна акредитація</a:t>
            </a:r>
            <a:endParaRPr sz="4400"/>
          </a:p>
        </p:txBody>
      </p:sp>
      <p:sp>
        <p:nvSpPr>
          <p:cNvPr id="4" name="object 4"/>
          <p:cNvSpPr/>
          <p:nvPr/>
        </p:nvSpPr>
        <p:spPr>
          <a:xfrm>
            <a:off x="0" y="5486400"/>
            <a:ext cx="2676525" cy="1371600"/>
          </a:xfrm>
          <a:custGeom>
            <a:avLst/>
            <a:gdLst/>
            <a:ahLst/>
            <a:cxnLst/>
            <a:rect l="l" t="t" r="r" b="b"/>
            <a:pathLst>
              <a:path w="2676525" h="1371600">
                <a:moveTo>
                  <a:pt x="952436" y="0"/>
                </a:moveTo>
                <a:lnTo>
                  <a:pt x="898707" y="799"/>
                </a:lnTo>
                <a:lnTo>
                  <a:pt x="845376" y="3181"/>
                </a:lnTo>
                <a:lnTo>
                  <a:pt x="792466" y="7123"/>
                </a:lnTo>
                <a:lnTo>
                  <a:pt x="739999" y="12603"/>
                </a:lnTo>
                <a:lnTo>
                  <a:pt x="687998" y="19597"/>
                </a:lnTo>
                <a:lnTo>
                  <a:pt x="636486" y="28083"/>
                </a:lnTo>
                <a:lnTo>
                  <a:pt x="585485" y="38038"/>
                </a:lnTo>
                <a:lnTo>
                  <a:pt x="535018" y="49440"/>
                </a:lnTo>
                <a:lnTo>
                  <a:pt x="485107" y="62265"/>
                </a:lnTo>
                <a:lnTo>
                  <a:pt x="435775" y="76492"/>
                </a:lnTo>
                <a:lnTo>
                  <a:pt x="387045" y="92096"/>
                </a:lnTo>
                <a:lnTo>
                  <a:pt x="338939" y="109055"/>
                </a:lnTo>
                <a:lnTo>
                  <a:pt x="291480" y="127347"/>
                </a:lnTo>
                <a:lnTo>
                  <a:pt x="244691" y="146949"/>
                </a:lnTo>
                <a:lnTo>
                  <a:pt x="198594" y="167838"/>
                </a:lnTo>
                <a:lnTo>
                  <a:pt x="153212" y="189991"/>
                </a:lnTo>
                <a:lnTo>
                  <a:pt x="108567" y="213385"/>
                </a:lnTo>
                <a:lnTo>
                  <a:pt x="0" y="279247"/>
                </a:lnTo>
                <a:lnTo>
                  <a:pt x="0" y="1371600"/>
                </a:lnTo>
                <a:lnTo>
                  <a:pt x="2676525" y="1371600"/>
                </a:lnTo>
                <a:lnTo>
                  <a:pt x="2643251" y="1242212"/>
                </a:lnTo>
                <a:lnTo>
                  <a:pt x="2628337" y="1196546"/>
                </a:lnTo>
                <a:lnTo>
                  <a:pt x="2612226" y="1151435"/>
                </a:lnTo>
                <a:lnTo>
                  <a:pt x="2594935" y="1106897"/>
                </a:lnTo>
                <a:lnTo>
                  <a:pt x="2576484" y="1062950"/>
                </a:lnTo>
                <a:lnTo>
                  <a:pt x="2556892" y="1019614"/>
                </a:lnTo>
                <a:lnTo>
                  <a:pt x="2536176" y="976908"/>
                </a:lnTo>
                <a:lnTo>
                  <a:pt x="2514356" y="934850"/>
                </a:lnTo>
                <a:lnTo>
                  <a:pt x="2491451" y="893459"/>
                </a:lnTo>
                <a:lnTo>
                  <a:pt x="2467480" y="852754"/>
                </a:lnTo>
                <a:lnTo>
                  <a:pt x="2442461" y="812754"/>
                </a:lnTo>
                <a:lnTo>
                  <a:pt x="2416414" y="773477"/>
                </a:lnTo>
                <a:lnTo>
                  <a:pt x="2389357" y="734942"/>
                </a:lnTo>
                <a:lnTo>
                  <a:pt x="2361308" y="697169"/>
                </a:lnTo>
                <a:lnTo>
                  <a:pt x="2332288" y="660175"/>
                </a:lnTo>
                <a:lnTo>
                  <a:pt x="2302314" y="623980"/>
                </a:lnTo>
                <a:lnTo>
                  <a:pt x="2271405" y="588603"/>
                </a:lnTo>
                <a:lnTo>
                  <a:pt x="2239581" y="554062"/>
                </a:lnTo>
                <a:lnTo>
                  <a:pt x="2206860" y="520376"/>
                </a:lnTo>
                <a:lnTo>
                  <a:pt x="2173261" y="487564"/>
                </a:lnTo>
                <a:lnTo>
                  <a:pt x="2138802" y="455645"/>
                </a:lnTo>
                <a:lnTo>
                  <a:pt x="2103504" y="424637"/>
                </a:lnTo>
                <a:lnTo>
                  <a:pt x="2067383" y="394560"/>
                </a:lnTo>
                <a:lnTo>
                  <a:pt x="2030460" y="365431"/>
                </a:lnTo>
                <a:lnTo>
                  <a:pt x="1992753" y="337271"/>
                </a:lnTo>
                <a:lnTo>
                  <a:pt x="1954281" y="310098"/>
                </a:lnTo>
                <a:lnTo>
                  <a:pt x="1915062" y="283930"/>
                </a:lnTo>
                <a:lnTo>
                  <a:pt x="1875117" y="258787"/>
                </a:lnTo>
                <a:lnTo>
                  <a:pt x="1834462" y="234686"/>
                </a:lnTo>
                <a:lnTo>
                  <a:pt x="1793118" y="211648"/>
                </a:lnTo>
                <a:lnTo>
                  <a:pt x="1751103" y="189691"/>
                </a:lnTo>
                <a:lnTo>
                  <a:pt x="1708435" y="168833"/>
                </a:lnTo>
                <a:lnTo>
                  <a:pt x="1665135" y="149093"/>
                </a:lnTo>
                <a:lnTo>
                  <a:pt x="1621220" y="130491"/>
                </a:lnTo>
                <a:lnTo>
                  <a:pt x="1576709" y="113045"/>
                </a:lnTo>
                <a:lnTo>
                  <a:pt x="1531622" y="96774"/>
                </a:lnTo>
                <a:lnTo>
                  <a:pt x="1485976" y="81696"/>
                </a:lnTo>
                <a:lnTo>
                  <a:pt x="1439792" y="67831"/>
                </a:lnTo>
                <a:lnTo>
                  <a:pt x="1393087" y="55197"/>
                </a:lnTo>
                <a:lnTo>
                  <a:pt x="1345881" y="43813"/>
                </a:lnTo>
                <a:lnTo>
                  <a:pt x="1298192" y="33697"/>
                </a:lnTo>
                <a:lnTo>
                  <a:pt x="1250039" y="24870"/>
                </a:lnTo>
                <a:lnTo>
                  <a:pt x="1201441" y="17349"/>
                </a:lnTo>
                <a:lnTo>
                  <a:pt x="1152417" y="11153"/>
                </a:lnTo>
                <a:lnTo>
                  <a:pt x="1102986" y="6302"/>
                </a:lnTo>
                <a:lnTo>
                  <a:pt x="1053166" y="2813"/>
                </a:lnTo>
                <a:lnTo>
                  <a:pt x="1002976" y="706"/>
                </a:lnTo>
                <a:lnTo>
                  <a:pt x="952436" y="0"/>
                </a:lnTo>
                <a:close/>
              </a:path>
            </a:pathLst>
          </a:custGeom>
          <a:solidFill>
            <a:srgbClr val="0E9ED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25" y="1581150"/>
            <a:ext cx="4772024" cy="339090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5238115" y="1363027"/>
            <a:ext cx="6239510" cy="5237480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415925">
              <a:lnSpc>
                <a:spcPts val="1430"/>
              </a:lnSpc>
              <a:spcBef>
                <a:spcPts val="229"/>
              </a:spcBef>
            </a:pPr>
            <a:r>
              <a:rPr sz="1250" spc="-25" dirty="0">
                <a:latin typeface="Trebuchet MS"/>
                <a:cs typeface="Trebuchet MS"/>
              </a:rPr>
              <a:t>Для</a:t>
            </a:r>
            <a:r>
              <a:rPr sz="1250" spc="25" dirty="0">
                <a:latin typeface="Trebuchet MS"/>
                <a:cs typeface="Trebuchet MS"/>
              </a:rPr>
              <a:t> </a:t>
            </a:r>
            <a:r>
              <a:rPr sz="1250" dirty="0">
                <a:latin typeface="Trebuchet MS"/>
                <a:cs typeface="Trebuchet MS"/>
              </a:rPr>
              <a:t>отримання</a:t>
            </a:r>
            <a:r>
              <a:rPr sz="1250" spc="-60" dirty="0">
                <a:latin typeface="Trebuchet MS"/>
                <a:cs typeface="Trebuchet MS"/>
              </a:rPr>
              <a:t> </a:t>
            </a:r>
            <a:r>
              <a:rPr sz="1250" dirty="0">
                <a:latin typeface="Trebuchet MS"/>
                <a:cs typeface="Trebuchet MS"/>
              </a:rPr>
              <a:t>права</a:t>
            </a:r>
            <a:r>
              <a:rPr sz="1250" spc="-15" dirty="0">
                <a:latin typeface="Trebuchet MS"/>
                <a:cs typeface="Trebuchet MS"/>
              </a:rPr>
              <a:t> </a:t>
            </a:r>
            <a:r>
              <a:rPr sz="1250" dirty="0">
                <a:latin typeface="Trebuchet MS"/>
                <a:cs typeface="Trebuchet MS"/>
              </a:rPr>
              <a:t>здійснювати</a:t>
            </a:r>
            <a:r>
              <a:rPr sz="1250" spc="155" dirty="0">
                <a:latin typeface="Trebuchet MS"/>
                <a:cs typeface="Trebuchet MS"/>
              </a:rPr>
              <a:t> </a:t>
            </a:r>
            <a:r>
              <a:rPr sz="1250" dirty="0">
                <a:latin typeface="Trebuchet MS"/>
                <a:cs typeface="Trebuchet MS"/>
              </a:rPr>
              <a:t>зовнішньоекономічну</a:t>
            </a:r>
            <a:r>
              <a:rPr sz="1250" spc="300" dirty="0">
                <a:latin typeface="Trebuchet MS"/>
                <a:cs typeface="Trebuchet MS"/>
              </a:rPr>
              <a:t> </a:t>
            </a:r>
            <a:r>
              <a:rPr sz="1250" spc="-25" dirty="0">
                <a:latin typeface="Trebuchet MS"/>
                <a:cs typeface="Trebuchet MS"/>
              </a:rPr>
              <a:t>діяльність,</a:t>
            </a:r>
            <a:r>
              <a:rPr sz="1250" spc="10" dirty="0">
                <a:latin typeface="Trebuchet MS"/>
                <a:cs typeface="Trebuchet MS"/>
              </a:rPr>
              <a:t> </a:t>
            </a:r>
            <a:r>
              <a:rPr sz="1250" spc="-10" dirty="0">
                <a:latin typeface="Trebuchet MS"/>
                <a:cs typeface="Trebuchet MS"/>
              </a:rPr>
              <a:t>кожна </a:t>
            </a:r>
            <a:r>
              <a:rPr sz="1250" dirty="0">
                <a:latin typeface="Trebuchet MS"/>
                <a:cs typeface="Trebuchet MS"/>
              </a:rPr>
              <a:t>юридична</a:t>
            </a:r>
            <a:r>
              <a:rPr sz="1250" spc="-45" dirty="0">
                <a:latin typeface="Trebuchet MS"/>
                <a:cs typeface="Trebuchet MS"/>
              </a:rPr>
              <a:t> </a:t>
            </a:r>
            <a:r>
              <a:rPr sz="1250" dirty="0">
                <a:latin typeface="Trebuchet MS"/>
                <a:cs typeface="Trebuchet MS"/>
              </a:rPr>
              <a:t>особа</a:t>
            </a:r>
            <a:r>
              <a:rPr sz="1250" spc="45" dirty="0">
                <a:latin typeface="Trebuchet MS"/>
                <a:cs typeface="Trebuchet MS"/>
              </a:rPr>
              <a:t> </a:t>
            </a:r>
            <a:r>
              <a:rPr sz="1250" spc="-10" dirty="0">
                <a:latin typeface="Trebuchet MS"/>
                <a:cs typeface="Trebuchet MS"/>
              </a:rPr>
              <a:t>(компанія</a:t>
            </a:r>
            <a:r>
              <a:rPr sz="1250" spc="90" dirty="0">
                <a:latin typeface="Trebuchet MS"/>
                <a:cs typeface="Trebuchet MS"/>
              </a:rPr>
              <a:t> </a:t>
            </a:r>
            <a:r>
              <a:rPr sz="1250" dirty="0">
                <a:latin typeface="Trebuchet MS"/>
                <a:cs typeface="Trebuchet MS"/>
              </a:rPr>
              <a:t>або</a:t>
            </a:r>
            <a:r>
              <a:rPr sz="1250" spc="15" dirty="0">
                <a:latin typeface="Trebuchet MS"/>
                <a:cs typeface="Trebuchet MS"/>
              </a:rPr>
              <a:t> </a:t>
            </a:r>
            <a:r>
              <a:rPr sz="1250" dirty="0">
                <a:latin typeface="Trebuchet MS"/>
                <a:cs typeface="Trebuchet MS"/>
              </a:rPr>
              <a:t>ФОП)</a:t>
            </a:r>
            <a:r>
              <a:rPr sz="1250" spc="50" dirty="0">
                <a:latin typeface="Trebuchet MS"/>
                <a:cs typeface="Trebuchet MS"/>
              </a:rPr>
              <a:t> </a:t>
            </a:r>
            <a:r>
              <a:rPr sz="1250" dirty="0">
                <a:latin typeface="Trebuchet MS"/>
                <a:cs typeface="Trebuchet MS"/>
              </a:rPr>
              <a:t>повинна</a:t>
            </a:r>
            <a:r>
              <a:rPr sz="1250" spc="-45" dirty="0">
                <a:latin typeface="Trebuchet MS"/>
                <a:cs typeface="Trebuchet MS"/>
              </a:rPr>
              <a:t> </a:t>
            </a:r>
            <a:r>
              <a:rPr sz="1250" dirty="0">
                <a:latin typeface="Trebuchet MS"/>
                <a:cs typeface="Trebuchet MS"/>
              </a:rPr>
              <a:t>стати</a:t>
            </a:r>
            <a:r>
              <a:rPr sz="1250" spc="-20" dirty="0">
                <a:latin typeface="Trebuchet MS"/>
                <a:cs typeface="Trebuchet MS"/>
              </a:rPr>
              <a:t> </a:t>
            </a:r>
            <a:r>
              <a:rPr sz="1250" dirty="0">
                <a:latin typeface="Trebuchet MS"/>
                <a:cs typeface="Trebuchet MS"/>
              </a:rPr>
              <a:t>на</a:t>
            </a:r>
            <a:r>
              <a:rPr sz="1250" spc="-120" dirty="0">
                <a:latin typeface="Trebuchet MS"/>
                <a:cs typeface="Trebuchet MS"/>
              </a:rPr>
              <a:t> </a:t>
            </a:r>
            <a:r>
              <a:rPr sz="1250" spc="-25" dirty="0">
                <a:latin typeface="Trebuchet MS"/>
                <a:cs typeface="Trebuchet MS"/>
              </a:rPr>
              <a:t>облік</a:t>
            </a:r>
            <a:r>
              <a:rPr sz="1250" spc="25" dirty="0">
                <a:latin typeface="Trebuchet MS"/>
                <a:cs typeface="Trebuchet MS"/>
              </a:rPr>
              <a:t> </a:t>
            </a:r>
            <a:r>
              <a:rPr sz="1250" dirty="0">
                <a:latin typeface="Trebuchet MS"/>
                <a:cs typeface="Trebuchet MS"/>
              </a:rPr>
              <a:t>в</a:t>
            </a:r>
            <a:r>
              <a:rPr sz="1250" spc="-5" dirty="0">
                <a:latin typeface="Trebuchet MS"/>
                <a:cs typeface="Trebuchet MS"/>
              </a:rPr>
              <a:t> </a:t>
            </a:r>
            <a:r>
              <a:rPr sz="1250" spc="-10" dirty="0">
                <a:latin typeface="Trebuchet MS"/>
                <a:cs typeface="Trebuchet MS"/>
              </a:rPr>
              <a:t>митному</a:t>
            </a:r>
            <a:r>
              <a:rPr sz="1250" spc="-15" dirty="0">
                <a:latin typeface="Trebuchet MS"/>
                <a:cs typeface="Trebuchet MS"/>
              </a:rPr>
              <a:t> </a:t>
            </a:r>
            <a:r>
              <a:rPr sz="1250" spc="-10" dirty="0">
                <a:latin typeface="Trebuchet MS"/>
                <a:cs typeface="Trebuchet MS"/>
              </a:rPr>
              <a:t>органі.</a:t>
            </a:r>
            <a:endParaRPr sz="1250">
              <a:latin typeface="Trebuchet MS"/>
              <a:cs typeface="Trebuchet MS"/>
            </a:endParaRPr>
          </a:p>
          <a:p>
            <a:pPr marL="12700" marR="287020" algn="just">
              <a:lnSpc>
                <a:spcPct val="92600"/>
              </a:lnSpc>
              <a:spcBef>
                <a:spcPts val="980"/>
              </a:spcBef>
            </a:pPr>
            <a:r>
              <a:rPr sz="1250" b="1" dirty="0">
                <a:latin typeface="Trebuchet MS"/>
                <a:cs typeface="Trebuchet MS"/>
              </a:rPr>
              <a:t>Акредитація</a:t>
            </a:r>
            <a:r>
              <a:rPr sz="1250" b="1" spc="-90" dirty="0">
                <a:latin typeface="Trebuchet MS"/>
                <a:cs typeface="Trebuchet MS"/>
              </a:rPr>
              <a:t> </a:t>
            </a:r>
            <a:r>
              <a:rPr sz="1250" b="1" spc="20" dirty="0">
                <a:latin typeface="Trebuchet MS"/>
                <a:cs typeface="Trebuchet MS"/>
              </a:rPr>
              <a:t>на</a:t>
            </a:r>
            <a:r>
              <a:rPr sz="1250" b="1" spc="-35" dirty="0">
                <a:latin typeface="Trebuchet MS"/>
                <a:cs typeface="Trebuchet MS"/>
              </a:rPr>
              <a:t> </a:t>
            </a:r>
            <a:r>
              <a:rPr sz="1250" b="1" dirty="0">
                <a:latin typeface="Trebuchet MS"/>
                <a:cs typeface="Trebuchet MS"/>
              </a:rPr>
              <a:t>митниці</a:t>
            </a:r>
            <a:r>
              <a:rPr sz="1250" b="1" spc="-20" dirty="0">
                <a:latin typeface="Trebuchet MS"/>
                <a:cs typeface="Trebuchet MS"/>
              </a:rPr>
              <a:t> </a:t>
            </a:r>
            <a:r>
              <a:rPr sz="1250" spc="120" dirty="0">
                <a:latin typeface="Trebuchet MS"/>
                <a:cs typeface="Trebuchet MS"/>
              </a:rPr>
              <a:t>–</a:t>
            </a:r>
            <a:r>
              <a:rPr sz="1250" spc="-65" dirty="0">
                <a:latin typeface="Trebuchet MS"/>
                <a:cs typeface="Trebuchet MS"/>
              </a:rPr>
              <a:t> </a:t>
            </a:r>
            <a:r>
              <a:rPr sz="1250" spc="15" dirty="0">
                <a:latin typeface="Trebuchet MS"/>
                <a:cs typeface="Trebuchet MS"/>
              </a:rPr>
              <a:t>це</a:t>
            </a:r>
            <a:r>
              <a:rPr sz="1250" spc="-150" dirty="0">
                <a:latin typeface="Trebuchet MS"/>
                <a:cs typeface="Trebuchet MS"/>
              </a:rPr>
              <a:t> </a:t>
            </a:r>
            <a:r>
              <a:rPr sz="1250" spc="10" dirty="0">
                <a:latin typeface="Trebuchet MS"/>
                <a:cs typeface="Trebuchet MS"/>
              </a:rPr>
              <a:t>процедура</a:t>
            </a:r>
            <a:r>
              <a:rPr sz="1250" spc="-80" dirty="0">
                <a:latin typeface="Trebuchet MS"/>
                <a:cs typeface="Trebuchet MS"/>
              </a:rPr>
              <a:t> </a:t>
            </a:r>
            <a:r>
              <a:rPr sz="1250" spc="10" dirty="0">
                <a:latin typeface="Trebuchet MS"/>
                <a:cs typeface="Trebuchet MS"/>
              </a:rPr>
              <a:t>реєстрації</a:t>
            </a:r>
            <a:r>
              <a:rPr sz="1250" spc="-160" dirty="0">
                <a:latin typeface="Trebuchet MS"/>
                <a:cs typeface="Trebuchet MS"/>
              </a:rPr>
              <a:t> </a:t>
            </a:r>
            <a:r>
              <a:rPr sz="1250" spc="-5" dirty="0">
                <a:latin typeface="Trebuchet MS"/>
                <a:cs typeface="Trebuchet MS"/>
              </a:rPr>
              <a:t>та</a:t>
            </a:r>
            <a:r>
              <a:rPr sz="1250" spc="-80" dirty="0">
                <a:latin typeface="Trebuchet MS"/>
                <a:cs typeface="Trebuchet MS"/>
              </a:rPr>
              <a:t> </a:t>
            </a:r>
            <a:r>
              <a:rPr sz="1250" spc="-35" dirty="0">
                <a:latin typeface="Trebuchet MS"/>
                <a:cs typeface="Trebuchet MS"/>
              </a:rPr>
              <a:t>обліку</a:t>
            </a:r>
            <a:r>
              <a:rPr sz="1250" spc="15" dirty="0">
                <a:latin typeface="Trebuchet MS"/>
                <a:cs typeface="Trebuchet MS"/>
              </a:rPr>
              <a:t> </a:t>
            </a:r>
            <a:r>
              <a:rPr sz="1250" spc="20" dirty="0">
                <a:latin typeface="Trebuchet MS"/>
                <a:cs typeface="Trebuchet MS"/>
              </a:rPr>
              <a:t>юридичних</a:t>
            </a:r>
            <a:r>
              <a:rPr sz="1250" spc="-120" dirty="0">
                <a:latin typeface="Trebuchet MS"/>
                <a:cs typeface="Trebuchet MS"/>
              </a:rPr>
              <a:t> </a:t>
            </a:r>
            <a:r>
              <a:rPr sz="1250" dirty="0">
                <a:latin typeface="Trebuchet MS"/>
                <a:cs typeface="Trebuchet MS"/>
              </a:rPr>
              <a:t>осіб</a:t>
            </a:r>
            <a:r>
              <a:rPr sz="1250" spc="-35" dirty="0">
                <a:latin typeface="Trebuchet MS"/>
                <a:cs typeface="Trebuchet MS"/>
              </a:rPr>
              <a:t> </a:t>
            </a:r>
            <a:r>
              <a:rPr sz="1250" spc="-5" dirty="0">
                <a:latin typeface="Trebuchet MS"/>
                <a:cs typeface="Trebuchet MS"/>
              </a:rPr>
              <a:t>та</a:t>
            </a:r>
            <a:r>
              <a:rPr sz="1250" spc="20" dirty="0">
                <a:latin typeface="Trebuchet MS"/>
                <a:cs typeface="Trebuchet MS"/>
              </a:rPr>
              <a:t> </a:t>
            </a:r>
            <a:r>
              <a:rPr sz="1250" spc="-20" dirty="0">
                <a:latin typeface="Trebuchet MS"/>
                <a:cs typeface="Trebuchet MS"/>
              </a:rPr>
              <a:t>фізичних</a:t>
            </a:r>
            <a:r>
              <a:rPr sz="1250" spc="30" dirty="0">
                <a:latin typeface="Trebuchet MS"/>
                <a:cs typeface="Trebuchet MS"/>
              </a:rPr>
              <a:t> </a:t>
            </a:r>
            <a:r>
              <a:rPr sz="1250" spc="-10" dirty="0">
                <a:latin typeface="Trebuchet MS"/>
                <a:cs typeface="Trebuchet MS"/>
              </a:rPr>
              <a:t>осіб-</a:t>
            </a:r>
            <a:r>
              <a:rPr sz="1250" dirty="0">
                <a:latin typeface="Trebuchet MS"/>
                <a:cs typeface="Trebuchet MS"/>
              </a:rPr>
              <a:t>підприємців</a:t>
            </a:r>
            <a:r>
              <a:rPr sz="1250" spc="95" dirty="0">
                <a:latin typeface="Trebuchet MS"/>
                <a:cs typeface="Trebuchet MS"/>
              </a:rPr>
              <a:t> </a:t>
            </a:r>
            <a:r>
              <a:rPr sz="1250" spc="40" dirty="0">
                <a:latin typeface="Trebuchet MS"/>
                <a:cs typeface="Trebuchet MS"/>
              </a:rPr>
              <a:t>на</a:t>
            </a:r>
            <a:r>
              <a:rPr sz="1250" spc="-85" dirty="0">
                <a:latin typeface="Trebuchet MS"/>
                <a:cs typeface="Trebuchet MS"/>
              </a:rPr>
              <a:t> </a:t>
            </a:r>
            <a:r>
              <a:rPr sz="1250" spc="-10" dirty="0">
                <a:latin typeface="Trebuchet MS"/>
                <a:cs typeface="Trebuchet MS"/>
              </a:rPr>
              <a:t>митниці,</a:t>
            </a:r>
            <a:r>
              <a:rPr sz="1250" spc="-70" dirty="0">
                <a:latin typeface="Trebuchet MS"/>
                <a:cs typeface="Trebuchet MS"/>
              </a:rPr>
              <a:t> </a:t>
            </a:r>
            <a:r>
              <a:rPr sz="1250" spc="-10" dirty="0">
                <a:latin typeface="Trebuchet MS"/>
                <a:cs typeface="Trebuchet MS"/>
              </a:rPr>
              <a:t>в</a:t>
            </a:r>
            <a:r>
              <a:rPr sz="1250" spc="-130" dirty="0">
                <a:latin typeface="Trebuchet MS"/>
                <a:cs typeface="Trebuchet MS"/>
              </a:rPr>
              <a:t> </a:t>
            </a:r>
            <a:r>
              <a:rPr sz="1250" spc="-25" dirty="0">
                <a:latin typeface="Trebuchet MS"/>
                <a:cs typeface="Trebuchet MS"/>
              </a:rPr>
              <a:t>результаті</a:t>
            </a:r>
            <a:r>
              <a:rPr sz="1250" spc="-85" dirty="0">
                <a:latin typeface="Trebuchet MS"/>
                <a:cs typeface="Trebuchet MS"/>
              </a:rPr>
              <a:t> </a:t>
            </a:r>
            <a:r>
              <a:rPr sz="1250" spc="-25" dirty="0">
                <a:latin typeface="Trebuchet MS"/>
                <a:cs typeface="Trebuchet MS"/>
              </a:rPr>
              <a:t>якої</a:t>
            </a:r>
            <a:r>
              <a:rPr sz="1250" spc="-85" dirty="0">
                <a:latin typeface="Trebuchet MS"/>
                <a:cs typeface="Trebuchet MS"/>
              </a:rPr>
              <a:t> </a:t>
            </a:r>
            <a:r>
              <a:rPr sz="1250" spc="25" dirty="0">
                <a:latin typeface="Trebuchet MS"/>
                <a:cs typeface="Trebuchet MS"/>
              </a:rPr>
              <a:t>Ви</a:t>
            </a:r>
            <a:r>
              <a:rPr sz="1250" spc="-65" dirty="0">
                <a:latin typeface="Trebuchet MS"/>
                <a:cs typeface="Trebuchet MS"/>
              </a:rPr>
              <a:t> </a:t>
            </a:r>
            <a:r>
              <a:rPr sz="1250" spc="-10" dirty="0">
                <a:latin typeface="Trebuchet MS"/>
                <a:cs typeface="Trebuchet MS"/>
              </a:rPr>
              <a:t>отримуєте</a:t>
            </a:r>
            <a:r>
              <a:rPr sz="1250" spc="-150" dirty="0">
                <a:latin typeface="Trebuchet MS"/>
                <a:cs typeface="Trebuchet MS"/>
              </a:rPr>
              <a:t> </a:t>
            </a:r>
            <a:r>
              <a:rPr sz="1250" spc="-15" dirty="0">
                <a:latin typeface="Trebuchet MS"/>
                <a:cs typeface="Trebuchet MS"/>
              </a:rPr>
              <a:t>обліковий</a:t>
            </a:r>
            <a:r>
              <a:rPr sz="1250" spc="10" dirty="0">
                <a:latin typeface="Trebuchet MS"/>
                <a:cs typeface="Trebuchet MS"/>
              </a:rPr>
              <a:t> </a:t>
            </a:r>
            <a:r>
              <a:rPr sz="1250" dirty="0">
                <a:latin typeface="Trebuchet MS"/>
                <a:cs typeface="Trebuchet MS"/>
              </a:rPr>
              <a:t>номер</a:t>
            </a:r>
            <a:r>
              <a:rPr sz="1250" spc="-45" dirty="0">
                <a:latin typeface="Trebuchet MS"/>
                <a:cs typeface="Trebuchet MS"/>
              </a:rPr>
              <a:t> </a:t>
            </a:r>
            <a:r>
              <a:rPr sz="1250" spc="5" dirty="0">
                <a:latin typeface="Trebuchet MS"/>
                <a:cs typeface="Trebuchet MS"/>
              </a:rPr>
              <a:t>особи</a:t>
            </a:r>
            <a:r>
              <a:rPr sz="1250" spc="10" dirty="0">
                <a:latin typeface="Trebuchet MS"/>
                <a:cs typeface="Trebuchet MS"/>
              </a:rPr>
              <a:t> </a:t>
            </a:r>
            <a:r>
              <a:rPr sz="1250" spc="-20" dirty="0">
                <a:latin typeface="Trebuchet MS"/>
                <a:cs typeface="Trebuchet MS"/>
              </a:rPr>
              <a:t>ЗЕД.</a:t>
            </a:r>
            <a:endParaRPr sz="1250">
              <a:latin typeface="Trebuchet MS"/>
              <a:cs typeface="Trebuchet MS"/>
            </a:endParaRPr>
          </a:p>
          <a:p>
            <a:pPr marL="12700" marR="353695">
              <a:lnSpc>
                <a:spcPts val="1430"/>
              </a:lnSpc>
              <a:spcBef>
                <a:spcPts val="1010"/>
              </a:spcBef>
            </a:pPr>
            <a:r>
              <a:rPr sz="1250" dirty="0">
                <a:latin typeface="Trebuchet MS"/>
                <a:cs typeface="Trebuchet MS"/>
              </a:rPr>
              <a:t>Акредитація</a:t>
            </a:r>
            <a:r>
              <a:rPr sz="1250" spc="-60" dirty="0">
                <a:latin typeface="Trebuchet MS"/>
                <a:cs typeface="Trebuchet MS"/>
              </a:rPr>
              <a:t> </a:t>
            </a:r>
            <a:r>
              <a:rPr sz="1250" spc="120" dirty="0">
                <a:latin typeface="Trebuchet MS"/>
                <a:cs typeface="Trebuchet MS"/>
              </a:rPr>
              <a:t>–</a:t>
            </a:r>
            <a:r>
              <a:rPr sz="1250" spc="-100" dirty="0">
                <a:latin typeface="Trebuchet MS"/>
                <a:cs typeface="Trebuchet MS"/>
              </a:rPr>
              <a:t> </a:t>
            </a:r>
            <a:r>
              <a:rPr sz="1250" dirty="0">
                <a:latin typeface="Trebuchet MS"/>
                <a:cs typeface="Trebuchet MS"/>
              </a:rPr>
              <a:t>це</a:t>
            </a:r>
            <a:r>
              <a:rPr sz="1250" spc="-20" dirty="0">
                <a:latin typeface="Trebuchet MS"/>
                <a:cs typeface="Trebuchet MS"/>
              </a:rPr>
              <a:t> </a:t>
            </a:r>
            <a:r>
              <a:rPr sz="1250" u="sng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одноразова</a:t>
            </a:r>
            <a:r>
              <a:rPr sz="1250" u="sng" spc="5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1250" u="sng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процедура</a:t>
            </a:r>
            <a:r>
              <a:rPr sz="1250" dirty="0">
                <a:latin typeface="Trebuchet MS"/>
                <a:cs typeface="Trebuchet MS"/>
              </a:rPr>
              <a:t>.</a:t>
            </a:r>
            <a:r>
              <a:rPr sz="1250" spc="-105" dirty="0">
                <a:latin typeface="Trebuchet MS"/>
                <a:cs typeface="Trebuchet MS"/>
              </a:rPr>
              <a:t> </a:t>
            </a:r>
            <a:r>
              <a:rPr sz="1250" dirty="0">
                <a:latin typeface="Trebuchet MS"/>
                <a:cs typeface="Trebuchet MS"/>
              </a:rPr>
              <a:t>Однак,</a:t>
            </a:r>
            <a:r>
              <a:rPr sz="1250" spc="-15" dirty="0">
                <a:latin typeface="Trebuchet MS"/>
                <a:cs typeface="Trebuchet MS"/>
              </a:rPr>
              <a:t> </a:t>
            </a:r>
            <a:r>
              <a:rPr sz="1250" dirty="0">
                <a:latin typeface="Trebuchet MS"/>
                <a:cs typeface="Trebuchet MS"/>
              </a:rPr>
              <a:t>якщо</a:t>
            </a:r>
            <a:r>
              <a:rPr sz="1250" spc="25" dirty="0">
                <a:latin typeface="Trebuchet MS"/>
                <a:cs typeface="Trebuchet MS"/>
              </a:rPr>
              <a:t> </a:t>
            </a:r>
            <a:r>
              <a:rPr sz="1250" spc="-50" dirty="0">
                <a:latin typeface="Trebuchet MS"/>
                <a:cs typeface="Trebuchet MS"/>
              </a:rPr>
              <a:t>у</a:t>
            </a:r>
            <a:r>
              <a:rPr sz="1250" spc="-90" dirty="0">
                <a:latin typeface="Trebuchet MS"/>
                <a:cs typeface="Trebuchet MS"/>
              </a:rPr>
              <a:t> </a:t>
            </a:r>
            <a:r>
              <a:rPr sz="1250" spc="-20" dirty="0">
                <a:latin typeface="Trebuchet MS"/>
                <a:cs typeface="Trebuchet MS"/>
              </a:rPr>
              <a:t>суб’єкта</a:t>
            </a:r>
            <a:r>
              <a:rPr sz="1250" spc="-35" dirty="0">
                <a:latin typeface="Trebuchet MS"/>
                <a:cs typeface="Trebuchet MS"/>
              </a:rPr>
              <a:t> </a:t>
            </a:r>
            <a:r>
              <a:rPr sz="1250" dirty="0">
                <a:latin typeface="Trebuchet MS"/>
                <a:cs typeface="Trebuchet MS"/>
              </a:rPr>
              <a:t>ЗЕД</a:t>
            </a:r>
            <a:r>
              <a:rPr sz="1250" spc="30" dirty="0">
                <a:latin typeface="Trebuchet MS"/>
                <a:cs typeface="Trebuchet MS"/>
              </a:rPr>
              <a:t> </a:t>
            </a:r>
            <a:r>
              <a:rPr sz="1250" spc="-10" dirty="0">
                <a:latin typeface="Trebuchet MS"/>
                <a:cs typeface="Trebuchet MS"/>
              </a:rPr>
              <a:t>відбулися зміни,</a:t>
            </a:r>
            <a:r>
              <a:rPr sz="1250" spc="-25" dirty="0">
                <a:latin typeface="Trebuchet MS"/>
                <a:cs typeface="Trebuchet MS"/>
              </a:rPr>
              <a:t> </a:t>
            </a:r>
            <a:r>
              <a:rPr sz="1250" dirty="0">
                <a:latin typeface="Trebuchet MS"/>
                <a:cs typeface="Trebuchet MS"/>
              </a:rPr>
              <a:t>зазначені</a:t>
            </a:r>
            <a:r>
              <a:rPr sz="1250" spc="130" dirty="0">
                <a:latin typeface="Trebuchet MS"/>
                <a:cs typeface="Trebuchet MS"/>
              </a:rPr>
              <a:t> </a:t>
            </a:r>
            <a:r>
              <a:rPr sz="1250" spc="-10" dirty="0">
                <a:latin typeface="Trebuchet MS"/>
                <a:cs typeface="Trebuchet MS"/>
              </a:rPr>
              <a:t>в</a:t>
            </a:r>
            <a:r>
              <a:rPr sz="1250" spc="-90" dirty="0">
                <a:latin typeface="Trebuchet MS"/>
                <a:cs typeface="Trebuchet MS"/>
              </a:rPr>
              <a:t> </a:t>
            </a:r>
            <a:r>
              <a:rPr sz="1250" dirty="0">
                <a:latin typeface="Trebuchet MS"/>
                <a:cs typeface="Trebuchet MS"/>
              </a:rPr>
              <a:t>картці</a:t>
            </a:r>
            <a:r>
              <a:rPr sz="1250" spc="-45" dirty="0">
                <a:latin typeface="Trebuchet MS"/>
                <a:cs typeface="Trebuchet MS"/>
              </a:rPr>
              <a:t> </a:t>
            </a:r>
            <a:r>
              <a:rPr sz="1250" spc="-55" dirty="0">
                <a:latin typeface="Trebuchet MS"/>
                <a:cs typeface="Trebuchet MS"/>
              </a:rPr>
              <a:t>обліку,</a:t>
            </a:r>
            <a:r>
              <a:rPr sz="1250" spc="65" dirty="0">
                <a:latin typeface="Trebuchet MS"/>
                <a:cs typeface="Trebuchet MS"/>
              </a:rPr>
              <a:t> </a:t>
            </a:r>
            <a:r>
              <a:rPr sz="1250" spc="-10" dirty="0">
                <a:latin typeface="Trebuchet MS"/>
                <a:cs typeface="Trebuchet MS"/>
              </a:rPr>
              <a:t>така</a:t>
            </a:r>
            <a:r>
              <a:rPr sz="1250" spc="-40" dirty="0">
                <a:latin typeface="Trebuchet MS"/>
                <a:cs typeface="Trebuchet MS"/>
              </a:rPr>
              <a:t> </a:t>
            </a:r>
            <a:r>
              <a:rPr sz="1250" dirty="0">
                <a:latin typeface="Trebuchet MS"/>
                <a:cs typeface="Trebuchet MS"/>
              </a:rPr>
              <a:t>особа</a:t>
            </a:r>
            <a:r>
              <a:rPr sz="1250" spc="45" dirty="0">
                <a:latin typeface="Trebuchet MS"/>
                <a:cs typeface="Trebuchet MS"/>
              </a:rPr>
              <a:t> </a:t>
            </a:r>
            <a:r>
              <a:rPr sz="1250" dirty="0">
                <a:latin typeface="Trebuchet MS"/>
                <a:cs typeface="Trebuchet MS"/>
              </a:rPr>
              <a:t>зобов’язана</a:t>
            </a:r>
            <a:r>
              <a:rPr sz="1250" spc="45" dirty="0">
                <a:latin typeface="Trebuchet MS"/>
                <a:cs typeface="Trebuchet MS"/>
              </a:rPr>
              <a:t> </a:t>
            </a:r>
            <a:r>
              <a:rPr sz="1250" dirty="0">
                <a:latin typeface="Trebuchet MS"/>
                <a:cs typeface="Trebuchet MS"/>
              </a:rPr>
              <a:t>звернутися</a:t>
            </a:r>
            <a:r>
              <a:rPr sz="1250" spc="-80" dirty="0">
                <a:latin typeface="Trebuchet MS"/>
                <a:cs typeface="Trebuchet MS"/>
              </a:rPr>
              <a:t> </a:t>
            </a:r>
            <a:r>
              <a:rPr sz="1250" dirty="0">
                <a:latin typeface="Trebuchet MS"/>
                <a:cs typeface="Trebuchet MS"/>
              </a:rPr>
              <a:t>до</a:t>
            </a:r>
            <a:r>
              <a:rPr sz="1250" spc="-70" dirty="0">
                <a:latin typeface="Trebuchet MS"/>
                <a:cs typeface="Trebuchet MS"/>
              </a:rPr>
              <a:t> </a:t>
            </a:r>
            <a:r>
              <a:rPr sz="1250" spc="-10" dirty="0">
                <a:latin typeface="Trebuchet MS"/>
                <a:cs typeface="Trebuchet MS"/>
              </a:rPr>
              <a:t>митних органів</a:t>
            </a:r>
            <a:r>
              <a:rPr sz="1250" spc="-30" dirty="0">
                <a:latin typeface="Trebuchet MS"/>
                <a:cs typeface="Trebuchet MS"/>
              </a:rPr>
              <a:t> </a:t>
            </a:r>
            <a:r>
              <a:rPr sz="1250" spc="55" dirty="0">
                <a:latin typeface="Trebuchet MS"/>
                <a:cs typeface="Trebuchet MS"/>
              </a:rPr>
              <a:t>з</a:t>
            </a:r>
            <a:r>
              <a:rPr sz="1250" spc="-70" dirty="0">
                <a:latin typeface="Trebuchet MS"/>
                <a:cs typeface="Trebuchet MS"/>
              </a:rPr>
              <a:t> </a:t>
            </a:r>
            <a:r>
              <a:rPr sz="1250" dirty="0">
                <a:latin typeface="Trebuchet MS"/>
                <a:cs typeface="Trebuchet MS"/>
              </a:rPr>
              <a:t>метою</a:t>
            </a:r>
            <a:r>
              <a:rPr sz="1250" spc="10" dirty="0">
                <a:latin typeface="Trebuchet MS"/>
                <a:cs typeface="Trebuchet MS"/>
              </a:rPr>
              <a:t> </a:t>
            </a:r>
            <a:r>
              <a:rPr sz="1250" dirty="0">
                <a:latin typeface="Trebuchet MS"/>
                <a:cs typeface="Trebuchet MS"/>
              </a:rPr>
              <a:t>внесення</a:t>
            </a:r>
            <a:r>
              <a:rPr sz="1250" spc="-95" dirty="0">
                <a:latin typeface="Trebuchet MS"/>
                <a:cs typeface="Trebuchet MS"/>
              </a:rPr>
              <a:t> </a:t>
            </a:r>
            <a:r>
              <a:rPr sz="1250" dirty="0">
                <a:latin typeface="Trebuchet MS"/>
                <a:cs typeface="Trebuchet MS"/>
              </a:rPr>
              <a:t>змін</a:t>
            </a:r>
            <a:r>
              <a:rPr sz="1250" spc="-25" dirty="0">
                <a:latin typeface="Trebuchet MS"/>
                <a:cs typeface="Trebuchet MS"/>
              </a:rPr>
              <a:t> </a:t>
            </a:r>
            <a:r>
              <a:rPr sz="1250" dirty="0">
                <a:latin typeface="Trebuchet MS"/>
                <a:cs typeface="Trebuchet MS"/>
              </a:rPr>
              <a:t>до</a:t>
            </a:r>
            <a:r>
              <a:rPr sz="1250" spc="-85" dirty="0">
                <a:latin typeface="Trebuchet MS"/>
                <a:cs typeface="Trebuchet MS"/>
              </a:rPr>
              <a:t> </a:t>
            </a:r>
            <a:r>
              <a:rPr sz="1250" spc="-10" dirty="0">
                <a:latin typeface="Trebuchet MS"/>
                <a:cs typeface="Trebuchet MS"/>
              </a:rPr>
              <a:t>картки</a:t>
            </a:r>
            <a:r>
              <a:rPr sz="1250" spc="-40" dirty="0">
                <a:latin typeface="Trebuchet MS"/>
                <a:cs typeface="Trebuchet MS"/>
              </a:rPr>
              <a:t> </a:t>
            </a:r>
            <a:r>
              <a:rPr sz="1250" spc="-10" dirty="0">
                <a:latin typeface="Trebuchet MS"/>
                <a:cs typeface="Trebuchet MS"/>
              </a:rPr>
              <a:t>обліку.</a:t>
            </a:r>
            <a:endParaRPr sz="1250">
              <a:latin typeface="Trebuchet MS"/>
              <a:cs typeface="Trebuchet MS"/>
            </a:endParaRPr>
          </a:p>
          <a:p>
            <a:pPr marL="241300" marR="41910" indent="-229235">
              <a:lnSpc>
                <a:spcPct val="92700"/>
              </a:lnSpc>
              <a:spcBef>
                <a:spcPts val="970"/>
              </a:spcBef>
            </a:pPr>
            <a:r>
              <a:rPr sz="1250" dirty="0">
                <a:latin typeface="Trebuchet MS"/>
                <a:cs typeface="Trebuchet MS"/>
              </a:rPr>
              <a:t>Митна</a:t>
            </a:r>
            <a:r>
              <a:rPr sz="1250" spc="-45" dirty="0">
                <a:latin typeface="Trebuchet MS"/>
                <a:cs typeface="Trebuchet MS"/>
              </a:rPr>
              <a:t> </a:t>
            </a:r>
            <a:r>
              <a:rPr sz="1250" dirty="0">
                <a:latin typeface="Trebuchet MS"/>
                <a:cs typeface="Trebuchet MS"/>
              </a:rPr>
              <a:t>акредитація</a:t>
            </a:r>
            <a:r>
              <a:rPr sz="1250" spc="-80" dirty="0">
                <a:latin typeface="Trebuchet MS"/>
                <a:cs typeface="Trebuchet MS"/>
              </a:rPr>
              <a:t> </a:t>
            </a:r>
            <a:r>
              <a:rPr sz="1250" dirty="0">
                <a:latin typeface="Trebuchet MS"/>
                <a:cs typeface="Trebuchet MS"/>
              </a:rPr>
              <a:t>проводиться</a:t>
            </a:r>
            <a:r>
              <a:rPr sz="1250" spc="135" dirty="0">
                <a:latin typeface="Trebuchet MS"/>
                <a:cs typeface="Trebuchet MS"/>
              </a:rPr>
              <a:t> </a:t>
            </a:r>
            <a:r>
              <a:rPr sz="1250" dirty="0">
                <a:latin typeface="Trebuchet MS"/>
                <a:cs typeface="Trebuchet MS"/>
              </a:rPr>
              <a:t>спеціалистами</a:t>
            </a:r>
            <a:r>
              <a:rPr sz="1250" spc="85" dirty="0">
                <a:latin typeface="Trebuchet MS"/>
                <a:cs typeface="Trebuchet MS"/>
              </a:rPr>
              <a:t> </a:t>
            </a:r>
            <a:r>
              <a:rPr sz="1250" spc="-20" dirty="0">
                <a:latin typeface="Trebuchet MS"/>
                <a:cs typeface="Trebuchet MS"/>
              </a:rPr>
              <a:t>відділу</a:t>
            </a:r>
            <a:r>
              <a:rPr sz="1250" spc="-15" dirty="0">
                <a:latin typeface="Trebuchet MS"/>
                <a:cs typeface="Trebuchet MS"/>
              </a:rPr>
              <a:t> </a:t>
            </a:r>
            <a:r>
              <a:rPr sz="1250" dirty="0">
                <a:latin typeface="Trebuchet MS"/>
                <a:cs typeface="Trebuchet MS"/>
              </a:rPr>
              <a:t>статистики</a:t>
            </a:r>
            <a:r>
              <a:rPr sz="1250" spc="-20" dirty="0">
                <a:latin typeface="Trebuchet MS"/>
                <a:cs typeface="Trebuchet MS"/>
              </a:rPr>
              <a:t> </a:t>
            </a:r>
            <a:r>
              <a:rPr sz="1250" dirty="0">
                <a:latin typeface="Trebuchet MS"/>
                <a:cs typeface="Trebuchet MS"/>
              </a:rPr>
              <a:t>при</a:t>
            </a:r>
            <a:r>
              <a:rPr sz="1250" spc="-105" dirty="0">
                <a:latin typeface="Trebuchet MS"/>
                <a:cs typeface="Trebuchet MS"/>
              </a:rPr>
              <a:t> </a:t>
            </a:r>
            <a:r>
              <a:rPr sz="1250" spc="-10" dirty="0">
                <a:latin typeface="Trebuchet MS"/>
                <a:cs typeface="Trebuchet MS"/>
              </a:rPr>
              <a:t>митному органі</a:t>
            </a:r>
            <a:r>
              <a:rPr sz="1250" spc="-55" dirty="0">
                <a:latin typeface="Trebuchet MS"/>
                <a:cs typeface="Trebuchet MS"/>
              </a:rPr>
              <a:t> </a:t>
            </a:r>
            <a:r>
              <a:rPr sz="1250" spc="-10" dirty="0">
                <a:latin typeface="Trebuchet MS"/>
                <a:cs typeface="Trebuchet MS"/>
              </a:rPr>
              <a:t>та</a:t>
            </a:r>
            <a:r>
              <a:rPr sz="1250" spc="-130" dirty="0">
                <a:latin typeface="Trebuchet MS"/>
                <a:cs typeface="Trebuchet MS"/>
              </a:rPr>
              <a:t> </a:t>
            </a:r>
            <a:r>
              <a:rPr sz="1250" dirty="0">
                <a:latin typeface="Trebuchet MS"/>
                <a:cs typeface="Trebuchet MS"/>
              </a:rPr>
              <a:t>включає</a:t>
            </a:r>
            <a:r>
              <a:rPr sz="1250" spc="125" dirty="0">
                <a:latin typeface="Trebuchet MS"/>
                <a:cs typeface="Trebuchet MS"/>
              </a:rPr>
              <a:t> </a:t>
            </a:r>
            <a:r>
              <a:rPr sz="1250" spc="-10" dirty="0">
                <a:latin typeface="Trebuchet MS"/>
                <a:cs typeface="Trebuchet MS"/>
              </a:rPr>
              <a:t>в</a:t>
            </a:r>
            <a:r>
              <a:rPr sz="1250" spc="-105" dirty="0">
                <a:latin typeface="Trebuchet MS"/>
                <a:cs typeface="Trebuchet MS"/>
              </a:rPr>
              <a:t> </a:t>
            </a:r>
            <a:r>
              <a:rPr sz="1250" dirty="0">
                <a:latin typeface="Trebuchet MS"/>
                <a:cs typeface="Trebuchet MS"/>
              </a:rPr>
              <a:t>себе</a:t>
            </a:r>
            <a:r>
              <a:rPr sz="1250" spc="65" dirty="0">
                <a:latin typeface="Trebuchet MS"/>
                <a:cs typeface="Trebuchet MS"/>
              </a:rPr>
              <a:t> </a:t>
            </a:r>
            <a:r>
              <a:rPr sz="1250" spc="-10" dirty="0">
                <a:latin typeface="Trebuchet MS"/>
                <a:cs typeface="Trebuchet MS"/>
              </a:rPr>
              <a:t>перевірку</a:t>
            </a:r>
            <a:r>
              <a:rPr sz="1250" spc="-20" dirty="0">
                <a:latin typeface="Trebuchet MS"/>
                <a:cs typeface="Trebuchet MS"/>
              </a:rPr>
              <a:t> облікових</a:t>
            </a:r>
            <a:r>
              <a:rPr sz="1250" spc="75" dirty="0">
                <a:latin typeface="Trebuchet MS"/>
                <a:cs typeface="Trebuchet MS"/>
              </a:rPr>
              <a:t> </a:t>
            </a:r>
            <a:r>
              <a:rPr sz="1250" spc="-10" dirty="0">
                <a:latin typeface="Trebuchet MS"/>
                <a:cs typeface="Trebuchet MS"/>
              </a:rPr>
              <a:t>даних,</a:t>
            </a:r>
            <a:r>
              <a:rPr sz="1250" spc="-120" dirty="0">
                <a:latin typeface="Trebuchet MS"/>
                <a:cs typeface="Trebuchet MS"/>
              </a:rPr>
              <a:t> </a:t>
            </a:r>
            <a:r>
              <a:rPr sz="1250" spc="55" dirty="0">
                <a:latin typeface="Trebuchet MS"/>
                <a:cs typeface="Trebuchet MS"/>
              </a:rPr>
              <a:t>з</a:t>
            </a:r>
            <a:r>
              <a:rPr sz="1250" spc="-65" dirty="0">
                <a:latin typeface="Trebuchet MS"/>
                <a:cs typeface="Trebuchet MS"/>
              </a:rPr>
              <a:t> </a:t>
            </a:r>
            <a:r>
              <a:rPr sz="1250" dirty="0">
                <a:latin typeface="Trebuchet MS"/>
                <a:cs typeface="Trebuchet MS"/>
              </a:rPr>
              <a:t>подальшим</a:t>
            </a:r>
            <a:r>
              <a:rPr sz="1250" spc="100" dirty="0">
                <a:latin typeface="Trebuchet MS"/>
                <a:cs typeface="Trebuchet MS"/>
              </a:rPr>
              <a:t> </a:t>
            </a:r>
            <a:r>
              <a:rPr sz="1250" dirty="0">
                <a:latin typeface="Trebuchet MS"/>
                <a:cs typeface="Trebuchet MS"/>
              </a:rPr>
              <a:t>занесенням</a:t>
            </a:r>
            <a:r>
              <a:rPr sz="1250" spc="-70" dirty="0">
                <a:latin typeface="Trebuchet MS"/>
                <a:cs typeface="Trebuchet MS"/>
              </a:rPr>
              <a:t> </a:t>
            </a:r>
            <a:r>
              <a:rPr sz="1250" spc="-50" dirty="0">
                <a:latin typeface="Trebuchet MS"/>
                <a:cs typeface="Trebuchet MS"/>
              </a:rPr>
              <a:t>в </a:t>
            </a:r>
            <a:r>
              <a:rPr sz="1250" spc="-10" dirty="0">
                <a:latin typeface="Trebuchet MS"/>
                <a:cs typeface="Trebuchet MS"/>
              </a:rPr>
              <a:t>електронну</a:t>
            </a:r>
            <a:r>
              <a:rPr sz="1250" spc="-30" dirty="0">
                <a:latin typeface="Trebuchet MS"/>
                <a:cs typeface="Trebuchet MS"/>
              </a:rPr>
              <a:t> </a:t>
            </a:r>
            <a:r>
              <a:rPr sz="1250" spc="-20" dirty="0">
                <a:latin typeface="Trebuchet MS"/>
                <a:cs typeface="Trebuchet MS"/>
              </a:rPr>
              <a:t>базу.</a:t>
            </a:r>
            <a:endParaRPr sz="1250">
              <a:latin typeface="Trebuchet MS"/>
              <a:cs typeface="Trebuchet MS"/>
            </a:endParaRPr>
          </a:p>
          <a:p>
            <a:pPr marL="241300" marR="5080" indent="-229235">
              <a:lnSpc>
                <a:spcPts val="1430"/>
              </a:lnSpc>
              <a:spcBef>
                <a:spcPts val="1005"/>
              </a:spcBef>
            </a:pPr>
            <a:r>
              <a:rPr sz="1250" spc="-10" dirty="0">
                <a:latin typeface="Trebuchet MS"/>
                <a:cs typeface="Trebuchet MS"/>
              </a:rPr>
              <a:t>Відсутність</a:t>
            </a:r>
            <a:r>
              <a:rPr sz="1250" spc="-65" dirty="0">
                <a:latin typeface="Trebuchet MS"/>
                <a:cs typeface="Trebuchet MS"/>
              </a:rPr>
              <a:t> </a:t>
            </a:r>
            <a:r>
              <a:rPr sz="1250" spc="-10" dirty="0">
                <a:latin typeface="Trebuchet MS"/>
                <a:cs typeface="Trebuchet MS"/>
              </a:rPr>
              <a:t>акредитації,</a:t>
            </a:r>
            <a:r>
              <a:rPr sz="1250" spc="-15" dirty="0">
                <a:latin typeface="Trebuchet MS"/>
                <a:cs typeface="Trebuchet MS"/>
              </a:rPr>
              <a:t> </a:t>
            </a:r>
            <a:r>
              <a:rPr sz="1250" spc="-25" dirty="0">
                <a:latin typeface="Trebuchet MS"/>
                <a:cs typeface="Trebuchet MS"/>
              </a:rPr>
              <a:t>може </a:t>
            </a:r>
            <a:r>
              <a:rPr sz="1250" dirty="0">
                <a:latin typeface="Trebuchet MS"/>
                <a:cs typeface="Trebuchet MS"/>
              </a:rPr>
              <a:t>спричинити</a:t>
            </a:r>
            <a:r>
              <a:rPr sz="1250" spc="80" dirty="0">
                <a:latin typeface="Trebuchet MS"/>
                <a:cs typeface="Trebuchet MS"/>
              </a:rPr>
              <a:t> </a:t>
            </a:r>
            <a:r>
              <a:rPr sz="1250" spc="-10" dirty="0">
                <a:latin typeface="Trebuchet MS"/>
                <a:cs typeface="Trebuchet MS"/>
              </a:rPr>
              <a:t>відмову</a:t>
            </a:r>
            <a:r>
              <a:rPr sz="1250" spc="-5" dirty="0">
                <a:latin typeface="Trebuchet MS"/>
                <a:cs typeface="Trebuchet MS"/>
              </a:rPr>
              <a:t> </a:t>
            </a:r>
            <a:r>
              <a:rPr sz="1250" spc="-10" dirty="0">
                <a:latin typeface="Trebuchet MS"/>
                <a:cs typeface="Trebuchet MS"/>
              </a:rPr>
              <a:t>в</a:t>
            </a:r>
            <a:r>
              <a:rPr sz="1250" spc="-85" dirty="0">
                <a:latin typeface="Trebuchet MS"/>
                <a:cs typeface="Trebuchet MS"/>
              </a:rPr>
              <a:t> </a:t>
            </a:r>
            <a:r>
              <a:rPr sz="1250" dirty="0">
                <a:latin typeface="Trebuchet MS"/>
                <a:cs typeface="Trebuchet MS"/>
              </a:rPr>
              <a:t>транзиті</a:t>
            </a:r>
            <a:r>
              <a:rPr sz="1250" spc="-35" dirty="0">
                <a:latin typeface="Trebuchet MS"/>
                <a:cs typeface="Trebuchet MS"/>
              </a:rPr>
              <a:t> </a:t>
            </a:r>
            <a:r>
              <a:rPr sz="1250" spc="-10" dirty="0">
                <a:latin typeface="Trebuchet MS"/>
                <a:cs typeface="Trebuchet MS"/>
              </a:rPr>
              <a:t>товару</a:t>
            </a:r>
            <a:r>
              <a:rPr sz="1250" spc="-90" dirty="0">
                <a:latin typeface="Trebuchet MS"/>
                <a:cs typeface="Trebuchet MS"/>
              </a:rPr>
              <a:t> </a:t>
            </a:r>
            <a:r>
              <a:rPr sz="1250" dirty="0">
                <a:latin typeface="Trebuchet MS"/>
                <a:cs typeface="Trebuchet MS"/>
              </a:rPr>
              <a:t>через</a:t>
            </a:r>
            <a:r>
              <a:rPr sz="1250" spc="-50" dirty="0">
                <a:latin typeface="Trebuchet MS"/>
                <a:cs typeface="Trebuchet MS"/>
              </a:rPr>
              <a:t> </a:t>
            </a:r>
            <a:r>
              <a:rPr sz="1250" spc="-10" dirty="0">
                <a:latin typeface="Trebuchet MS"/>
                <a:cs typeface="Trebuchet MS"/>
              </a:rPr>
              <a:t>митницю </a:t>
            </a:r>
            <a:r>
              <a:rPr sz="1250" dirty="0">
                <a:latin typeface="Trebuchet MS"/>
                <a:cs typeface="Trebuchet MS"/>
              </a:rPr>
              <a:t>або</a:t>
            </a:r>
            <a:r>
              <a:rPr sz="1250" spc="-15" dirty="0">
                <a:latin typeface="Trebuchet MS"/>
                <a:cs typeface="Trebuchet MS"/>
              </a:rPr>
              <a:t> </a:t>
            </a:r>
            <a:r>
              <a:rPr sz="1250" spc="-10" dirty="0">
                <a:latin typeface="Trebuchet MS"/>
                <a:cs typeface="Trebuchet MS"/>
              </a:rPr>
              <a:t>ж</a:t>
            </a:r>
            <a:r>
              <a:rPr sz="1250" spc="-85" dirty="0">
                <a:latin typeface="Trebuchet MS"/>
                <a:cs typeface="Trebuchet MS"/>
              </a:rPr>
              <a:t> </a:t>
            </a:r>
            <a:r>
              <a:rPr sz="1250" dirty="0">
                <a:latin typeface="Trebuchet MS"/>
                <a:cs typeface="Trebuchet MS"/>
              </a:rPr>
              <a:t>заборону</a:t>
            </a:r>
            <a:r>
              <a:rPr sz="1250" spc="45" dirty="0">
                <a:latin typeface="Trebuchet MS"/>
                <a:cs typeface="Trebuchet MS"/>
              </a:rPr>
              <a:t> </a:t>
            </a:r>
            <a:r>
              <a:rPr sz="1250" dirty="0">
                <a:latin typeface="Trebuchet MS"/>
                <a:cs typeface="Trebuchet MS"/>
              </a:rPr>
              <a:t>на</a:t>
            </a:r>
            <a:r>
              <a:rPr sz="1250" spc="-140" dirty="0">
                <a:latin typeface="Trebuchet MS"/>
                <a:cs typeface="Trebuchet MS"/>
              </a:rPr>
              <a:t> </a:t>
            </a:r>
            <a:r>
              <a:rPr sz="1250" dirty="0">
                <a:latin typeface="Trebuchet MS"/>
                <a:cs typeface="Trebuchet MS"/>
              </a:rPr>
              <a:t>митне</a:t>
            </a:r>
            <a:r>
              <a:rPr sz="1250" spc="-55" dirty="0">
                <a:latin typeface="Trebuchet MS"/>
                <a:cs typeface="Trebuchet MS"/>
              </a:rPr>
              <a:t> </a:t>
            </a:r>
            <a:r>
              <a:rPr sz="1250" spc="-10" dirty="0">
                <a:latin typeface="Trebuchet MS"/>
                <a:cs typeface="Trebuchet MS"/>
              </a:rPr>
              <a:t>оформлення</a:t>
            </a:r>
            <a:r>
              <a:rPr sz="1250" spc="60" dirty="0">
                <a:latin typeface="Trebuchet MS"/>
                <a:cs typeface="Trebuchet MS"/>
              </a:rPr>
              <a:t> </a:t>
            </a:r>
            <a:r>
              <a:rPr sz="1250" spc="-25" dirty="0">
                <a:latin typeface="Trebuchet MS"/>
                <a:cs typeface="Trebuchet MS"/>
              </a:rPr>
              <a:t>всіх</a:t>
            </a:r>
            <a:r>
              <a:rPr sz="1250" spc="-105" dirty="0">
                <a:latin typeface="Trebuchet MS"/>
                <a:cs typeface="Trebuchet MS"/>
              </a:rPr>
              <a:t> </a:t>
            </a:r>
            <a:r>
              <a:rPr sz="1250" dirty="0">
                <a:latin typeface="Trebuchet MS"/>
                <a:cs typeface="Trebuchet MS"/>
              </a:rPr>
              <a:t>вантажів</a:t>
            </a:r>
            <a:r>
              <a:rPr sz="1250" spc="-30" dirty="0">
                <a:latin typeface="Trebuchet MS"/>
                <a:cs typeface="Trebuchet MS"/>
              </a:rPr>
              <a:t> </a:t>
            </a:r>
            <a:r>
              <a:rPr sz="1250" spc="-10" dirty="0">
                <a:latin typeface="Trebuchet MS"/>
                <a:cs typeface="Trebuchet MS"/>
              </a:rPr>
              <a:t>компаній.</a:t>
            </a:r>
            <a:endParaRPr sz="1250">
              <a:latin typeface="Trebuchet MS"/>
              <a:cs typeface="Trebuchet MS"/>
            </a:endParaRPr>
          </a:p>
          <a:p>
            <a:pPr marL="241300" marR="138430" indent="-229235">
              <a:lnSpc>
                <a:spcPct val="93500"/>
              </a:lnSpc>
              <a:spcBef>
                <a:spcPts val="965"/>
              </a:spcBef>
            </a:pPr>
            <a:r>
              <a:rPr sz="1250" dirty="0">
                <a:latin typeface="Trebuchet MS"/>
                <a:cs typeface="Trebuchet MS"/>
              </a:rPr>
              <a:t>Якщо</a:t>
            </a:r>
            <a:r>
              <a:rPr sz="1250" spc="135" dirty="0">
                <a:latin typeface="Trebuchet MS"/>
                <a:cs typeface="Trebuchet MS"/>
              </a:rPr>
              <a:t> </a:t>
            </a:r>
            <a:r>
              <a:rPr sz="1250" spc="-20" dirty="0">
                <a:latin typeface="Trebuchet MS"/>
                <a:cs typeface="Trebuchet MS"/>
              </a:rPr>
              <a:t>статут</a:t>
            </a:r>
            <a:r>
              <a:rPr sz="1250" spc="-95" dirty="0">
                <a:latin typeface="Trebuchet MS"/>
                <a:cs typeface="Trebuchet MS"/>
              </a:rPr>
              <a:t> </a:t>
            </a:r>
            <a:r>
              <a:rPr sz="1250" dirty="0">
                <a:latin typeface="Trebuchet MS"/>
                <a:cs typeface="Trebuchet MS"/>
              </a:rPr>
              <a:t>Вашого</a:t>
            </a:r>
            <a:r>
              <a:rPr sz="1250" spc="45" dirty="0">
                <a:latin typeface="Trebuchet MS"/>
                <a:cs typeface="Trebuchet MS"/>
              </a:rPr>
              <a:t> </a:t>
            </a:r>
            <a:r>
              <a:rPr sz="1250" dirty="0">
                <a:latin typeface="Trebuchet MS"/>
                <a:cs typeface="Trebuchet MS"/>
              </a:rPr>
              <a:t>підприємства</a:t>
            </a:r>
            <a:r>
              <a:rPr sz="1250" spc="165" dirty="0">
                <a:latin typeface="Trebuchet MS"/>
                <a:cs typeface="Trebuchet MS"/>
              </a:rPr>
              <a:t> </a:t>
            </a:r>
            <a:r>
              <a:rPr sz="1250" dirty="0">
                <a:latin typeface="Trebuchet MS"/>
                <a:cs typeface="Trebuchet MS"/>
              </a:rPr>
              <a:t>передбачає</a:t>
            </a:r>
            <a:r>
              <a:rPr sz="1250" spc="85" dirty="0">
                <a:latin typeface="Trebuchet MS"/>
                <a:cs typeface="Trebuchet MS"/>
              </a:rPr>
              <a:t> </a:t>
            </a:r>
            <a:r>
              <a:rPr sz="1250" dirty="0">
                <a:latin typeface="Trebuchet MS"/>
                <a:cs typeface="Trebuchet MS"/>
              </a:rPr>
              <a:t>право</a:t>
            </a:r>
            <a:r>
              <a:rPr sz="1250" spc="-50" dirty="0">
                <a:latin typeface="Trebuchet MS"/>
                <a:cs typeface="Trebuchet MS"/>
              </a:rPr>
              <a:t> </a:t>
            </a:r>
            <a:r>
              <a:rPr sz="1250" dirty="0">
                <a:latin typeface="Trebuchet MS"/>
                <a:cs typeface="Trebuchet MS"/>
              </a:rPr>
              <a:t>на</a:t>
            </a:r>
            <a:r>
              <a:rPr sz="1250" spc="-15" dirty="0">
                <a:latin typeface="Trebuchet MS"/>
                <a:cs typeface="Trebuchet MS"/>
              </a:rPr>
              <a:t> </a:t>
            </a:r>
            <a:r>
              <a:rPr sz="1250" spc="-10" dirty="0">
                <a:latin typeface="Trebuchet MS"/>
                <a:cs typeface="Trebuchet MS"/>
              </a:rPr>
              <a:t>здійснення </a:t>
            </a:r>
            <a:r>
              <a:rPr sz="1250" dirty="0">
                <a:latin typeface="Trebuchet MS"/>
                <a:cs typeface="Trebuchet MS"/>
              </a:rPr>
              <a:t>зовнішньоекономічної</a:t>
            </a:r>
            <a:r>
              <a:rPr sz="1250" spc="235" dirty="0">
                <a:latin typeface="Trebuchet MS"/>
                <a:cs typeface="Trebuchet MS"/>
              </a:rPr>
              <a:t> </a:t>
            </a:r>
            <a:r>
              <a:rPr sz="1250" spc="-25" dirty="0">
                <a:latin typeface="Trebuchet MS"/>
                <a:cs typeface="Trebuchet MS"/>
              </a:rPr>
              <a:t>діяльності,</a:t>
            </a:r>
            <a:r>
              <a:rPr sz="1250" spc="-55" dirty="0">
                <a:latin typeface="Trebuchet MS"/>
                <a:cs typeface="Trebuchet MS"/>
              </a:rPr>
              <a:t> </a:t>
            </a:r>
            <a:r>
              <a:rPr sz="1250" dirty="0">
                <a:latin typeface="Trebuchet MS"/>
                <a:cs typeface="Trebuchet MS"/>
              </a:rPr>
              <a:t>або</a:t>
            </a:r>
            <a:r>
              <a:rPr sz="1250" spc="-20" dirty="0">
                <a:latin typeface="Trebuchet MS"/>
                <a:cs typeface="Trebuchet MS"/>
              </a:rPr>
              <a:t> </a:t>
            </a:r>
            <a:r>
              <a:rPr sz="1250" dirty="0">
                <a:latin typeface="Trebuchet MS"/>
                <a:cs typeface="Trebuchet MS"/>
              </a:rPr>
              <a:t>Ви</a:t>
            </a:r>
            <a:r>
              <a:rPr sz="1250" spc="-5" dirty="0">
                <a:latin typeface="Trebuchet MS"/>
                <a:cs typeface="Trebuchet MS"/>
              </a:rPr>
              <a:t> </a:t>
            </a:r>
            <a:r>
              <a:rPr sz="1250" spc="120" dirty="0">
                <a:latin typeface="Trebuchet MS"/>
                <a:cs typeface="Trebuchet MS"/>
              </a:rPr>
              <a:t>–</a:t>
            </a:r>
            <a:r>
              <a:rPr sz="1250" spc="-50" dirty="0">
                <a:latin typeface="Trebuchet MS"/>
                <a:cs typeface="Trebuchet MS"/>
              </a:rPr>
              <a:t> </a:t>
            </a:r>
            <a:r>
              <a:rPr sz="1250" dirty="0">
                <a:latin typeface="Trebuchet MS"/>
                <a:cs typeface="Trebuchet MS"/>
              </a:rPr>
              <a:t>ФОПь,</a:t>
            </a:r>
            <a:r>
              <a:rPr sz="1250" spc="25" dirty="0">
                <a:latin typeface="Trebuchet MS"/>
                <a:cs typeface="Trebuchet MS"/>
              </a:rPr>
              <a:t> </a:t>
            </a:r>
            <a:r>
              <a:rPr sz="1250" spc="-55" dirty="0">
                <a:latin typeface="Trebuchet MS"/>
                <a:cs typeface="Trebuchet MS"/>
              </a:rPr>
              <a:t>то,</a:t>
            </a:r>
            <a:r>
              <a:rPr sz="1250" spc="-50" dirty="0">
                <a:latin typeface="Trebuchet MS"/>
                <a:cs typeface="Trebuchet MS"/>
              </a:rPr>
              <a:t> </a:t>
            </a:r>
            <a:r>
              <a:rPr sz="1250" dirty="0">
                <a:latin typeface="Trebuchet MS"/>
                <a:cs typeface="Trebuchet MS"/>
              </a:rPr>
              <a:t>згідно</a:t>
            </a:r>
            <a:r>
              <a:rPr sz="1250" spc="-10" dirty="0">
                <a:latin typeface="Trebuchet MS"/>
                <a:cs typeface="Trebuchet MS"/>
              </a:rPr>
              <a:t> </a:t>
            </a:r>
            <a:r>
              <a:rPr sz="1250" dirty="0">
                <a:latin typeface="Trebuchet MS"/>
                <a:cs typeface="Trebuchet MS"/>
              </a:rPr>
              <a:t>із</a:t>
            </a:r>
            <a:r>
              <a:rPr sz="1250" spc="-85" dirty="0">
                <a:latin typeface="Trebuchet MS"/>
                <a:cs typeface="Trebuchet MS"/>
              </a:rPr>
              <a:t> </a:t>
            </a:r>
            <a:r>
              <a:rPr sz="1250" spc="-10" dirty="0">
                <a:latin typeface="Trebuchet MS"/>
                <a:cs typeface="Trebuchet MS"/>
              </a:rPr>
              <a:t>законодавством </a:t>
            </a:r>
            <a:r>
              <a:rPr sz="1250" spc="-20" dirty="0">
                <a:latin typeface="Trebuchet MS"/>
                <a:cs typeface="Trebuchet MS"/>
              </a:rPr>
              <a:t>України,</a:t>
            </a:r>
            <a:r>
              <a:rPr sz="1250" spc="35" dirty="0">
                <a:latin typeface="Trebuchet MS"/>
                <a:cs typeface="Trebuchet MS"/>
              </a:rPr>
              <a:t> </a:t>
            </a:r>
            <a:r>
              <a:rPr sz="1250" dirty="0">
                <a:latin typeface="Trebuchet MS"/>
                <a:cs typeface="Trebuchet MS"/>
              </a:rPr>
              <a:t>Ви</a:t>
            </a:r>
            <a:r>
              <a:rPr sz="1250" spc="-40" dirty="0">
                <a:latin typeface="Trebuchet MS"/>
                <a:cs typeface="Trebuchet MS"/>
              </a:rPr>
              <a:t> </a:t>
            </a:r>
            <a:r>
              <a:rPr sz="1250" spc="-10" dirty="0">
                <a:latin typeface="Trebuchet MS"/>
                <a:cs typeface="Trebuchet MS"/>
              </a:rPr>
              <a:t>маєте</a:t>
            </a:r>
            <a:r>
              <a:rPr sz="1250" spc="-60" dirty="0">
                <a:latin typeface="Trebuchet MS"/>
                <a:cs typeface="Trebuchet MS"/>
              </a:rPr>
              <a:t> </a:t>
            </a:r>
            <a:r>
              <a:rPr sz="1250" dirty="0">
                <a:latin typeface="Trebuchet MS"/>
                <a:cs typeface="Trebuchet MS"/>
              </a:rPr>
              <a:t>право</a:t>
            </a:r>
            <a:r>
              <a:rPr sz="1250" spc="-90" dirty="0">
                <a:latin typeface="Trebuchet MS"/>
                <a:cs typeface="Trebuchet MS"/>
              </a:rPr>
              <a:t> </a:t>
            </a:r>
            <a:r>
              <a:rPr sz="1250" spc="-10" dirty="0">
                <a:latin typeface="Trebuchet MS"/>
                <a:cs typeface="Trebuchet MS"/>
              </a:rPr>
              <a:t>укладати</a:t>
            </a:r>
            <a:r>
              <a:rPr sz="1250" spc="-40" dirty="0">
                <a:latin typeface="Trebuchet MS"/>
                <a:cs typeface="Trebuchet MS"/>
              </a:rPr>
              <a:t> </a:t>
            </a:r>
            <a:r>
              <a:rPr sz="1250" dirty="0">
                <a:latin typeface="Trebuchet MS"/>
                <a:cs typeface="Trebuchet MS"/>
              </a:rPr>
              <a:t>зовнішньоекономічні</a:t>
            </a:r>
            <a:r>
              <a:rPr sz="1250" spc="265" dirty="0">
                <a:latin typeface="Trebuchet MS"/>
                <a:cs typeface="Trebuchet MS"/>
              </a:rPr>
              <a:t> </a:t>
            </a:r>
            <a:r>
              <a:rPr sz="1250" dirty="0">
                <a:latin typeface="Trebuchet MS"/>
                <a:cs typeface="Trebuchet MS"/>
              </a:rPr>
              <a:t>договори</a:t>
            </a:r>
            <a:r>
              <a:rPr sz="1250" spc="-40" dirty="0">
                <a:latin typeface="Trebuchet MS"/>
                <a:cs typeface="Trebuchet MS"/>
              </a:rPr>
              <a:t> </a:t>
            </a:r>
            <a:r>
              <a:rPr sz="1250" spc="-25" dirty="0">
                <a:latin typeface="Trebuchet MS"/>
                <a:cs typeface="Trebuchet MS"/>
              </a:rPr>
              <a:t>(контракти)</a:t>
            </a:r>
            <a:r>
              <a:rPr sz="1250" spc="-60" dirty="0">
                <a:latin typeface="Trebuchet MS"/>
                <a:cs typeface="Trebuchet MS"/>
              </a:rPr>
              <a:t> </a:t>
            </a:r>
            <a:r>
              <a:rPr sz="1250" spc="-25" dirty="0">
                <a:latin typeface="Trebuchet MS"/>
                <a:cs typeface="Trebuchet MS"/>
              </a:rPr>
              <a:t>і, </a:t>
            </a:r>
            <a:r>
              <a:rPr sz="1250" spc="-10" dirty="0">
                <a:latin typeface="Trebuchet MS"/>
                <a:cs typeface="Trebuchet MS"/>
              </a:rPr>
              <a:t>відповідно,</a:t>
            </a:r>
            <a:r>
              <a:rPr sz="1250" spc="25" dirty="0">
                <a:latin typeface="Trebuchet MS"/>
                <a:cs typeface="Trebuchet MS"/>
              </a:rPr>
              <a:t> </a:t>
            </a:r>
            <a:r>
              <a:rPr sz="1250" dirty="0">
                <a:latin typeface="Trebuchet MS"/>
                <a:cs typeface="Trebuchet MS"/>
              </a:rPr>
              <a:t>здійснювати</a:t>
            </a:r>
            <a:r>
              <a:rPr sz="1250" spc="-50" dirty="0">
                <a:latin typeface="Trebuchet MS"/>
                <a:cs typeface="Trebuchet MS"/>
              </a:rPr>
              <a:t> </a:t>
            </a:r>
            <a:r>
              <a:rPr sz="1250" dirty="0">
                <a:latin typeface="Trebuchet MS"/>
                <a:cs typeface="Trebuchet MS"/>
              </a:rPr>
              <a:t>експорт</a:t>
            </a:r>
            <a:r>
              <a:rPr sz="1250" spc="20" dirty="0">
                <a:latin typeface="Trebuchet MS"/>
                <a:cs typeface="Trebuchet MS"/>
              </a:rPr>
              <a:t> </a:t>
            </a:r>
            <a:r>
              <a:rPr sz="1250" dirty="0">
                <a:latin typeface="Trebuchet MS"/>
                <a:cs typeface="Trebuchet MS"/>
              </a:rPr>
              <a:t>або</a:t>
            </a:r>
            <a:r>
              <a:rPr sz="1250" spc="-95" dirty="0">
                <a:latin typeface="Trebuchet MS"/>
                <a:cs typeface="Trebuchet MS"/>
              </a:rPr>
              <a:t> </a:t>
            </a:r>
            <a:r>
              <a:rPr sz="1250" spc="-10" dirty="0">
                <a:latin typeface="Trebuchet MS"/>
                <a:cs typeface="Trebuchet MS"/>
              </a:rPr>
              <a:t>імпорт</a:t>
            </a:r>
            <a:r>
              <a:rPr sz="1250" spc="20" dirty="0">
                <a:latin typeface="Trebuchet MS"/>
                <a:cs typeface="Trebuchet MS"/>
              </a:rPr>
              <a:t> </a:t>
            </a:r>
            <a:r>
              <a:rPr sz="1250" spc="-10" dirty="0">
                <a:latin typeface="Trebuchet MS"/>
                <a:cs typeface="Trebuchet MS"/>
              </a:rPr>
              <a:t>товарів.</a:t>
            </a:r>
            <a:endParaRPr sz="12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2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sz="1250">
              <a:latin typeface="Trebuchet MS"/>
              <a:cs typeface="Trebuchet MS"/>
            </a:endParaRPr>
          </a:p>
          <a:p>
            <a:pPr marL="12700" algn="just">
              <a:lnSpc>
                <a:spcPct val="100000"/>
              </a:lnSpc>
            </a:pPr>
            <a:r>
              <a:rPr sz="1250" b="1" dirty="0">
                <a:latin typeface="Trebuchet MS"/>
                <a:cs typeface="Trebuchet MS"/>
              </a:rPr>
              <a:t>Перелік</a:t>
            </a:r>
            <a:r>
              <a:rPr sz="1250" b="1" spc="-45" dirty="0">
                <a:latin typeface="Trebuchet MS"/>
                <a:cs typeface="Trebuchet MS"/>
              </a:rPr>
              <a:t> </a:t>
            </a:r>
            <a:r>
              <a:rPr sz="1250" b="1" spc="-20" dirty="0">
                <a:latin typeface="Trebuchet MS"/>
                <a:cs typeface="Trebuchet MS"/>
              </a:rPr>
              <a:t>документів,</a:t>
            </a:r>
            <a:r>
              <a:rPr sz="1250" b="1" spc="-65" dirty="0">
                <a:latin typeface="Trebuchet MS"/>
                <a:cs typeface="Trebuchet MS"/>
              </a:rPr>
              <a:t> </a:t>
            </a:r>
            <a:r>
              <a:rPr sz="1250" b="1" spc="-10" dirty="0">
                <a:latin typeface="Trebuchet MS"/>
                <a:cs typeface="Trebuchet MS"/>
              </a:rPr>
              <a:t>необхідних</a:t>
            </a:r>
            <a:r>
              <a:rPr sz="1250" b="1" spc="-30" dirty="0">
                <a:latin typeface="Trebuchet MS"/>
                <a:cs typeface="Trebuchet MS"/>
              </a:rPr>
              <a:t> </a:t>
            </a:r>
            <a:r>
              <a:rPr sz="1250" b="1" dirty="0">
                <a:latin typeface="Trebuchet MS"/>
                <a:cs typeface="Trebuchet MS"/>
              </a:rPr>
              <a:t>для</a:t>
            </a:r>
            <a:r>
              <a:rPr sz="1250" b="1" spc="-65" dirty="0">
                <a:latin typeface="Trebuchet MS"/>
                <a:cs typeface="Trebuchet MS"/>
              </a:rPr>
              <a:t> </a:t>
            </a:r>
            <a:r>
              <a:rPr sz="1250" b="1" dirty="0">
                <a:latin typeface="Trebuchet MS"/>
                <a:cs typeface="Trebuchet MS"/>
              </a:rPr>
              <a:t>акредитації</a:t>
            </a:r>
            <a:r>
              <a:rPr sz="1250" b="1" spc="-95" dirty="0">
                <a:latin typeface="Trebuchet MS"/>
                <a:cs typeface="Trebuchet MS"/>
              </a:rPr>
              <a:t> </a:t>
            </a:r>
            <a:r>
              <a:rPr sz="1250" b="1" dirty="0">
                <a:latin typeface="Trebuchet MS"/>
                <a:cs typeface="Trebuchet MS"/>
              </a:rPr>
              <a:t>в</a:t>
            </a:r>
            <a:r>
              <a:rPr sz="1250" b="1" spc="-95" dirty="0">
                <a:latin typeface="Trebuchet MS"/>
                <a:cs typeface="Trebuchet MS"/>
              </a:rPr>
              <a:t> </a:t>
            </a:r>
            <a:r>
              <a:rPr sz="1250" b="1" dirty="0">
                <a:latin typeface="Trebuchet MS"/>
                <a:cs typeface="Trebuchet MS"/>
              </a:rPr>
              <a:t>митних</a:t>
            </a:r>
            <a:r>
              <a:rPr sz="1250" b="1" spc="-25" dirty="0">
                <a:latin typeface="Trebuchet MS"/>
                <a:cs typeface="Trebuchet MS"/>
              </a:rPr>
              <a:t> </a:t>
            </a:r>
            <a:r>
              <a:rPr sz="1250" b="1" spc="-10" dirty="0">
                <a:latin typeface="Trebuchet MS"/>
                <a:cs typeface="Trebuchet MS"/>
              </a:rPr>
              <a:t>органах:</a:t>
            </a:r>
            <a:endParaRPr sz="1250">
              <a:latin typeface="Trebuchet MS"/>
              <a:cs typeface="Trebuchet MS"/>
            </a:endParaRPr>
          </a:p>
          <a:p>
            <a:pPr marL="241300" indent="-228600">
              <a:lnSpc>
                <a:spcPct val="100000"/>
              </a:lnSpc>
              <a:spcBef>
                <a:spcPts val="905"/>
              </a:spcBef>
              <a:buFont typeface="Microsoft Sans Serif"/>
              <a:buChar char="•"/>
              <a:tabLst>
                <a:tab pos="241300" algn="l"/>
              </a:tabLst>
            </a:pPr>
            <a:r>
              <a:rPr sz="1250" spc="-10" dirty="0">
                <a:latin typeface="Trebuchet MS"/>
                <a:cs typeface="Trebuchet MS"/>
              </a:rPr>
              <a:t>Витяг</a:t>
            </a:r>
            <a:r>
              <a:rPr sz="1250" spc="-85" dirty="0">
                <a:latin typeface="Trebuchet MS"/>
                <a:cs typeface="Trebuchet MS"/>
              </a:rPr>
              <a:t> </a:t>
            </a:r>
            <a:r>
              <a:rPr sz="1250" spc="55" dirty="0">
                <a:latin typeface="Trebuchet MS"/>
                <a:cs typeface="Trebuchet MS"/>
              </a:rPr>
              <a:t>з</a:t>
            </a:r>
            <a:r>
              <a:rPr sz="1250" spc="-65" dirty="0">
                <a:latin typeface="Trebuchet MS"/>
                <a:cs typeface="Trebuchet MS"/>
              </a:rPr>
              <a:t> </a:t>
            </a:r>
            <a:r>
              <a:rPr sz="1250" dirty="0">
                <a:latin typeface="Trebuchet MS"/>
                <a:cs typeface="Trebuchet MS"/>
              </a:rPr>
              <a:t>державного</a:t>
            </a:r>
            <a:r>
              <a:rPr sz="1250" spc="-80" dirty="0">
                <a:latin typeface="Trebuchet MS"/>
                <a:cs typeface="Trebuchet MS"/>
              </a:rPr>
              <a:t> </a:t>
            </a:r>
            <a:r>
              <a:rPr sz="1250" dirty="0">
                <a:latin typeface="Trebuchet MS"/>
                <a:cs typeface="Trebuchet MS"/>
              </a:rPr>
              <a:t>реєстру</a:t>
            </a:r>
            <a:r>
              <a:rPr sz="1250" spc="-105" dirty="0">
                <a:latin typeface="Trebuchet MS"/>
                <a:cs typeface="Trebuchet MS"/>
              </a:rPr>
              <a:t> </a:t>
            </a:r>
            <a:r>
              <a:rPr sz="1250" spc="-35" dirty="0">
                <a:latin typeface="Trebuchet MS"/>
                <a:cs typeface="Trebuchet MS"/>
              </a:rPr>
              <a:t>(1,2</a:t>
            </a:r>
            <a:r>
              <a:rPr sz="1250" spc="-50" dirty="0">
                <a:latin typeface="Trebuchet MS"/>
                <a:cs typeface="Trebuchet MS"/>
              </a:rPr>
              <a:t> </a:t>
            </a:r>
            <a:r>
              <a:rPr sz="1250" spc="-20" dirty="0">
                <a:latin typeface="Trebuchet MS"/>
                <a:cs typeface="Trebuchet MS"/>
              </a:rPr>
              <a:t>стр.)</a:t>
            </a:r>
            <a:endParaRPr sz="1250">
              <a:latin typeface="Trebuchet MS"/>
              <a:cs typeface="Trebuchet MS"/>
            </a:endParaRPr>
          </a:p>
          <a:p>
            <a:pPr marL="241300" indent="-228600">
              <a:lnSpc>
                <a:spcPct val="100000"/>
              </a:lnSpc>
              <a:spcBef>
                <a:spcPts val="905"/>
              </a:spcBef>
              <a:buFont typeface="Microsoft Sans Serif"/>
              <a:buChar char="•"/>
              <a:tabLst>
                <a:tab pos="241300" algn="l"/>
              </a:tabLst>
            </a:pPr>
            <a:r>
              <a:rPr sz="1250" dirty="0">
                <a:latin typeface="Trebuchet MS"/>
                <a:cs typeface="Trebuchet MS"/>
              </a:rPr>
              <a:t>Назва</a:t>
            </a:r>
            <a:r>
              <a:rPr sz="1250" spc="-55" dirty="0">
                <a:latin typeface="Trebuchet MS"/>
                <a:cs typeface="Trebuchet MS"/>
              </a:rPr>
              <a:t> </a:t>
            </a:r>
            <a:r>
              <a:rPr sz="1250" spc="-25" dirty="0">
                <a:latin typeface="Trebuchet MS"/>
                <a:cs typeface="Trebuchet MS"/>
              </a:rPr>
              <a:t>банку,</a:t>
            </a:r>
            <a:r>
              <a:rPr sz="1250" spc="45" dirty="0">
                <a:latin typeface="Trebuchet MS"/>
                <a:cs typeface="Trebuchet MS"/>
              </a:rPr>
              <a:t> </a:t>
            </a:r>
            <a:r>
              <a:rPr sz="1250" dirty="0">
                <a:latin typeface="Trebuchet MS"/>
                <a:cs typeface="Trebuchet MS"/>
              </a:rPr>
              <a:t>МФО,</a:t>
            </a:r>
            <a:r>
              <a:rPr sz="1250" spc="45" dirty="0">
                <a:latin typeface="Trebuchet MS"/>
                <a:cs typeface="Trebuchet MS"/>
              </a:rPr>
              <a:t> </a:t>
            </a:r>
            <a:r>
              <a:rPr sz="1250" spc="40" dirty="0">
                <a:latin typeface="Trebuchet MS"/>
                <a:cs typeface="Trebuchet MS"/>
              </a:rPr>
              <a:t>ЄДРПОУ</a:t>
            </a:r>
            <a:endParaRPr sz="1250">
              <a:latin typeface="Trebuchet MS"/>
              <a:cs typeface="Trebuchet MS"/>
            </a:endParaRPr>
          </a:p>
          <a:p>
            <a:pPr marL="241300" indent="-228600">
              <a:lnSpc>
                <a:spcPct val="100000"/>
              </a:lnSpc>
              <a:spcBef>
                <a:spcPts val="900"/>
              </a:spcBef>
              <a:buFont typeface="Microsoft Sans Serif"/>
              <a:buChar char="•"/>
              <a:tabLst>
                <a:tab pos="241300" algn="l"/>
              </a:tabLst>
            </a:pPr>
            <a:r>
              <a:rPr sz="1250" dirty="0">
                <a:latin typeface="Trebuchet MS"/>
                <a:cs typeface="Trebuchet MS"/>
              </a:rPr>
              <a:t>Паспорт</a:t>
            </a:r>
            <a:r>
              <a:rPr sz="1250" spc="114" dirty="0">
                <a:latin typeface="Trebuchet MS"/>
                <a:cs typeface="Trebuchet MS"/>
              </a:rPr>
              <a:t> </a:t>
            </a:r>
            <a:r>
              <a:rPr sz="1250" dirty="0">
                <a:latin typeface="Trebuchet MS"/>
                <a:cs typeface="Trebuchet MS"/>
              </a:rPr>
              <a:t>+</a:t>
            </a:r>
            <a:r>
              <a:rPr sz="1250" spc="-95" dirty="0">
                <a:latin typeface="Trebuchet MS"/>
                <a:cs typeface="Trebuchet MS"/>
              </a:rPr>
              <a:t> </a:t>
            </a:r>
            <a:r>
              <a:rPr sz="1250" dirty="0">
                <a:latin typeface="Trebuchet MS"/>
                <a:cs typeface="Trebuchet MS"/>
              </a:rPr>
              <a:t>ІПН</a:t>
            </a:r>
            <a:r>
              <a:rPr sz="1250" spc="105" dirty="0">
                <a:latin typeface="Trebuchet MS"/>
                <a:cs typeface="Trebuchet MS"/>
              </a:rPr>
              <a:t> </a:t>
            </a:r>
            <a:r>
              <a:rPr sz="1250" dirty="0">
                <a:latin typeface="Trebuchet MS"/>
                <a:cs typeface="Trebuchet MS"/>
              </a:rPr>
              <a:t>директора</a:t>
            </a:r>
            <a:r>
              <a:rPr sz="1250" spc="-90" dirty="0">
                <a:latin typeface="Trebuchet MS"/>
                <a:cs typeface="Trebuchet MS"/>
              </a:rPr>
              <a:t> </a:t>
            </a:r>
            <a:r>
              <a:rPr sz="1250" spc="-10" dirty="0">
                <a:latin typeface="Trebuchet MS"/>
                <a:cs typeface="Trebuchet MS"/>
              </a:rPr>
              <a:t>підприємства</a:t>
            </a:r>
            <a:endParaRPr sz="12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60370" y="65087"/>
            <a:ext cx="6017895" cy="6781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250" dirty="0"/>
              <a:t>Митна</a:t>
            </a:r>
            <a:r>
              <a:rPr sz="4250" spc="100" dirty="0"/>
              <a:t> </a:t>
            </a:r>
            <a:r>
              <a:rPr sz="4250" spc="-10" dirty="0"/>
              <a:t>акредитація</a:t>
            </a:r>
            <a:endParaRPr sz="425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19400" y="819150"/>
            <a:ext cx="8982075" cy="508635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34645" y="1229931"/>
            <a:ext cx="11574145" cy="5459730"/>
          </a:xfrm>
          <a:prstGeom prst="rect">
            <a:avLst/>
          </a:prstGeom>
        </p:spPr>
        <p:txBody>
          <a:bodyPr vert="horz" wrap="square" lIns="0" tIns="39369" rIns="0" bIns="0" rtlCol="0">
            <a:spAutoFit/>
          </a:bodyPr>
          <a:lstStyle/>
          <a:p>
            <a:pPr marL="12700" marR="9545320">
              <a:lnSpc>
                <a:spcPct val="90400"/>
              </a:lnSpc>
              <a:spcBef>
                <a:spcPts val="309"/>
              </a:spcBef>
            </a:pPr>
            <a:r>
              <a:rPr sz="1800" u="sng" spc="-10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Trebuchet MS"/>
                <a:cs typeface="Trebuchet MS"/>
                <a:hlinkClick r:id="rId3"/>
              </a:rPr>
              <a:t>Як</a:t>
            </a:r>
            <a:r>
              <a:rPr sz="1800" u="sng" spc="-210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Trebuchet MS"/>
                <a:cs typeface="Trebuchet MS"/>
                <a:hlinkClick r:id="rId3"/>
              </a:rPr>
              <a:t> </a:t>
            </a:r>
            <a:r>
              <a:rPr sz="1800" u="sng" spc="-10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Trebuchet MS"/>
                <a:cs typeface="Trebuchet MS"/>
                <a:hlinkClick r:id="rId3"/>
              </a:rPr>
              <a:t>подати</a:t>
            </a:r>
            <a:r>
              <a:rPr sz="1800" u="sng" spc="-215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Trebuchet MS"/>
                <a:cs typeface="Trebuchet MS"/>
                <a:hlinkClick r:id="rId3"/>
              </a:rPr>
              <a:t> </a:t>
            </a:r>
            <a:r>
              <a:rPr sz="1800" u="sng" spc="-20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Trebuchet MS"/>
                <a:cs typeface="Trebuchet MS"/>
                <a:hlinkClick r:id="rId3"/>
              </a:rPr>
              <a:t>заяву</a:t>
            </a:r>
            <a:r>
              <a:rPr sz="1800" spc="-20" dirty="0">
                <a:solidFill>
                  <a:srgbClr val="467885"/>
                </a:solidFill>
                <a:latin typeface="Trebuchet MS"/>
                <a:cs typeface="Trebuchet MS"/>
              </a:rPr>
              <a:t> </a:t>
            </a:r>
            <a:r>
              <a:rPr sz="1800" spc="-35" dirty="0">
                <a:solidFill>
                  <a:srgbClr val="444444"/>
                </a:solidFill>
                <a:latin typeface="Trebuchet MS"/>
                <a:cs typeface="Trebuchet MS"/>
              </a:rPr>
              <a:t>для</a:t>
            </a:r>
            <a:r>
              <a:rPr sz="1800" spc="-150" dirty="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444444"/>
                </a:solidFill>
                <a:latin typeface="Trebuchet MS"/>
                <a:cs typeface="Trebuchet MS"/>
              </a:rPr>
              <a:t>отримання </a:t>
            </a:r>
            <a:r>
              <a:rPr sz="1800" b="1" spc="-10" dirty="0">
                <a:solidFill>
                  <a:srgbClr val="444444"/>
                </a:solidFill>
                <a:latin typeface="Trebuchet MS"/>
                <a:cs typeface="Trebuchet MS"/>
              </a:rPr>
              <a:t>Виписки</a:t>
            </a:r>
            <a:r>
              <a:rPr sz="1800" b="1" spc="-110" dirty="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sz="1800" b="1" spc="50" dirty="0">
                <a:solidFill>
                  <a:srgbClr val="444444"/>
                </a:solidFill>
                <a:latin typeface="Trebuchet MS"/>
                <a:cs typeface="Trebuchet MS"/>
              </a:rPr>
              <a:t>з</a:t>
            </a:r>
            <a:r>
              <a:rPr sz="1800" b="1" spc="-180" dirty="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sz="1800" b="1" spc="-10" dirty="0">
                <a:solidFill>
                  <a:srgbClr val="444444"/>
                </a:solidFill>
                <a:latin typeface="Trebuchet MS"/>
                <a:cs typeface="Trebuchet MS"/>
              </a:rPr>
              <a:t>Реєстру </a:t>
            </a:r>
            <a:r>
              <a:rPr sz="1800" b="1" spc="-45" dirty="0">
                <a:solidFill>
                  <a:srgbClr val="444444"/>
                </a:solidFill>
                <a:latin typeface="Trebuchet MS"/>
                <a:cs typeface="Trebuchet MS"/>
              </a:rPr>
              <a:t>осіб,</a:t>
            </a:r>
            <a:r>
              <a:rPr sz="1800" b="1" spc="-140" dirty="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sz="1800" b="1" spc="-25" dirty="0">
                <a:solidFill>
                  <a:srgbClr val="444444"/>
                </a:solidFill>
                <a:latin typeface="Trebuchet MS"/>
                <a:cs typeface="Trebuchet MS"/>
              </a:rPr>
              <a:t>які </a:t>
            </a:r>
            <a:r>
              <a:rPr sz="1800" b="1" spc="-10" dirty="0">
                <a:solidFill>
                  <a:srgbClr val="444444"/>
                </a:solidFill>
                <a:latin typeface="Trebuchet MS"/>
                <a:cs typeface="Trebuchet MS"/>
              </a:rPr>
              <a:t>здійснюють </a:t>
            </a:r>
            <a:r>
              <a:rPr sz="1800" b="1" spc="-30" dirty="0">
                <a:solidFill>
                  <a:srgbClr val="444444"/>
                </a:solidFill>
                <a:latin typeface="Trebuchet MS"/>
                <a:cs typeface="Trebuchet MS"/>
              </a:rPr>
              <a:t>операції</a:t>
            </a:r>
            <a:r>
              <a:rPr sz="1800" b="1" spc="-80" dirty="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444444"/>
                </a:solidFill>
                <a:latin typeface="Trebuchet MS"/>
                <a:cs typeface="Trebuchet MS"/>
              </a:rPr>
              <a:t>з </a:t>
            </a:r>
            <a:r>
              <a:rPr sz="1800" b="1" spc="-10" dirty="0">
                <a:solidFill>
                  <a:srgbClr val="444444"/>
                </a:solidFill>
                <a:latin typeface="Trebuchet MS"/>
                <a:cs typeface="Trebuchet MS"/>
              </a:rPr>
              <a:t>товарами:</a:t>
            </a:r>
            <a:endParaRPr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845"/>
              </a:spcBef>
            </a:pPr>
            <a:endParaRPr sz="1800">
              <a:latin typeface="Trebuchet MS"/>
              <a:cs typeface="Trebuchet MS"/>
            </a:endParaRPr>
          </a:p>
          <a:p>
            <a:pPr marL="12700" marR="9926955">
              <a:lnSpc>
                <a:spcPts val="1950"/>
              </a:lnSpc>
            </a:pPr>
            <a:r>
              <a:rPr sz="1800" dirty="0">
                <a:solidFill>
                  <a:srgbClr val="444444"/>
                </a:solidFill>
                <a:latin typeface="Trebuchet MS"/>
                <a:cs typeface="Trebuchet MS"/>
              </a:rPr>
              <a:t>Через</a:t>
            </a:r>
            <a:r>
              <a:rPr sz="1800" spc="-190" dirty="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sz="1800" spc="-20" dirty="0">
                <a:solidFill>
                  <a:srgbClr val="444444"/>
                </a:solidFill>
                <a:latin typeface="Trebuchet MS"/>
                <a:cs typeface="Trebuchet MS"/>
              </a:rPr>
              <a:t>веб-</a:t>
            </a:r>
            <a:r>
              <a:rPr sz="1800" spc="500" dirty="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44444"/>
                </a:solidFill>
                <a:latin typeface="Trebuchet MS"/>
                <a:cs typeface="Trebuchet MS"/>
              </a:rPr>
              <a:t>сайт</a:t>
            </a:r>
            <a:r>
              <a:rPr sz="1800" spc="-180" dirty="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sz="1800" spc="-25" dirty="0">
                <a:latin typeface="Trebuchet MS"/>
                <a:cs typeface="Trebuchet MS"/>
              </a:rPr>
              <a:t>Державної </a:t>
            </a:r>
            <a:r>
              <a:rPr sz="1800" spc="-30" dirty="0">
                <a:latin typeface="Trebuchet MS"/>
                <a:cs typeface="Trebuchet MS"/>
              </a:rPr>
              <a:t>митної</a:t>
            </a:r>
            <a:r>
              <a:rPr sz="1800" spc="-254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служби</a:t>
            </a:r>
            <a:endParaRPr sz="1800">
              <a:latin typeface="Trebuchet MS"/>
              <a:cs typeface="Trebuchet MS"/>
            </a:endParaRPr>
          </a:p>
          <a:p>
            <a:pPr marL="12700" marR="9585960">
              <a:lnSpc>
                <a:spcPts val="1950"/>
              </a:lnSpc>
              <a:spcBef>
                <a:spcPts val="10"/>
              </a:spcBef>
            </a:pPr>
            <a:r>
              <a:rPr sz="1800" spc="-50" dirty="0">
                <a:latin typeface="Trebuchet MS"/>
                <a:cs typeface="Trebuchet MS"/>
              </a:rPr>
              <a:t>України,</a:t>
            </a:r>
            <a:r>
              <a:rPr sz="1800" spc="-160" dirty="0">
                <a:latin typeface="Trebuchet MS"/>
                <a:cs typeface="Trebuchet MS"/>
              </a:rPr>
              <a:t> </a:t>
            </a:r>
            <a:r>
              <a:rPr sz="1800" u="sng" spc="-10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Trebuchet MS"/>
                <a:cs typeface="Trebuchet MS"/>
                <a:hlinkClick r:id="rId4"/>
              </a:rPr>
              <a:t>Єдиний</a:t>
            </a:r>
            <a:r>
              <a:rPr sz="1800" spc="-10" dirty="0">
                <a:solidFill>
                  <a:srgbClr val="467885"/>
                </a:solidFill>
                <a:latin typeface="Trebuchet MS"/>
                <a:cs typeface="Trebuchet MS"/>
              </a:rPr>
              <a:t> </a:t>
            </a:r>
            <a:r>
              <a:rPr sz="1800" u="sng" spc="-10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Trebuchet MS"/>
                <a:cs typeface="Trebuchet MS"/>
                <a:hlinkClick r:id="rId4"/>
              </a:rPr>
              <a:t>державний</a:t>
            </a:r>
            <a:r>
              <a:rPr sz="1800" spc="-10" dirty="0">
                <a:solidFill>
                  <a:srgbClr val="467885"/>
                </a:solidFill>
                <a:latin typeface="Trebuchet MS"/>
                <a:cs typeface="Trebuchet MS"/>
              </a:rPr>
              <a:t> </a:t>
            </a:r>
            <a:r>
              <a:rPr sz="1800" u="sng" spc="-10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Trebuchet MS"/>
                <a:cs typeface="Trebuchet MS"/>
                <a:hlinkClick r:id="rId4"/>
              </a:rPr>
              <a:t>інформаційний</a:t>
            </a:r>
            <a:r>
              <a:rPr sz="1800" spc="-10" dirty="0">
                <a:solidFill>
                  <a:srgbClr val="467885"/>
                </a:solidFill>
                <a:latin typeface="Trebuchet MS"/>
                <a:cs typeface="Trebuchet MS"/>
              </a:rPr>
              <a:t> </a:t>
            </a:r>
            <a:r>
              <a:rPr sz="1800" u="sng" spc="-45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Trebuchet MS"/>
                <a:cs typeface="Trebuchet MS"/>
                <a:hlinkClick r:id="rId4"/>
              </a:rPr>
              <a:t>веб-</a:t>
            </a:r>
            <a:r>
              <a:rPr sz="1800" u="sng" spc="-40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Trebuchet MS"/>
                <a:cs typeface="Trebuchet MS"/>
                <a:hlinkClick r:id="rId4"/>
              </a:rPr>
              <a:t>портал</a:t>
            </a:r>
            <a:r>
              <a:rPr sz="1800" u="sng" spc="-85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Trebuchet MS"/>
                <a:cs typeface="Trebuchet MS"/>
                <a:hlinkClick r:id="rId4"/>
              </a:rPr>
              <a:t> </a:t>
            </a:r>
            <a:r>
              <a:rPr sz="1800" u="sng" spc="-10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Trebuchet MS"/>
                <a:cs typeface="Trebuchet MS"/>
                <a:hlinkClick r:id="rId4"/>
              </a:rPr>
              <a:t>«Єдине</a:t>
            </a:r>
            <a:r>
              <a:rPr sz="1800" spc="-10" dirty="0">
                <a:solidFill>
                  <a:srgbClr val="467885"/>
                </a:solidFill>
                <a:latin typeface="Trebuchet MS"/>
                <a:cs typeface="Trebuchet MS"/>
              </a:rPr>
              <a:t> </a:t>
            </a:r>
            <a:r>
              <a:rPr sz="1800" u="sng" spc="-25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Trebuchet MS"/>
                <a:cs typeface="Trebuchet MS"/>
                <a:hlinkClick r:id="rId4"/>
              </a:rPr>
              <a:t>вікно</a:t>
            </a:r>
            <a:r>
              <a:rPr sz="1800" u="sng" spc="-225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Trebuchet MS"/>
                <a:cs typeface="Trebuchet MS"/>
                <a:hlinkClick r:id="rId4"/>
              </a:rPr>
              <a:t> </a:t>
            </a:r>
            <a:r>
              <a:rPr sz="1800" u="sng" spc="-25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Trebuchet MS"/>
                <a:cs typeface="Trebuchet MS"/>
                <a:hlinkClick r:id="rId4"/>
              </a:rPr>
              <a:t>для</a:t>
            </a:r>
            <a:r>
              <a:rPr sz="1800" spc="-25" dirty="0">
                <a:solidFill>
                  <a:srgbClr val="467885"/>
                </a:solidFill>
                <a:latin typeface="Trebuchet MS"/>
                <a:cs typeface="Trebuchet MS"/>
              </a:rPr>
              <a:t> </a:t>
            </a:r>
            <a:r>
              <a:rPr sz="1800" u="sng" spc="-10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Trebuchet MS"/>
                <a:cs typeface="Trebuchet MS"/>
                <a:hlinkClick r:id="rId4"/>
              </a:rPr>
              <a:t>міжнародної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ts val="1939"/>
              </a:lnSpc>
            </a:pPr>
            <a:r>
              <a:rPr sz="1800" u="sng" spc="-10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Trebuchet MS"/>
                <a:cs typeface="Trebuchet MS"/>
                <a:hlinkClick r:id="rId4"/>
              </a:rPr>
              <a:t>торгівлі»</a:t>
            </a:r>
            <a:endParaRPr sz="1800">
              <a:latin typeface="Trebuchet MS"/>
              <a:cs typeface="Trebuchet MS"/>
            </a:endParaRPr>
          </a:p>
          <a:p>
            <a:pPr marL="4625975">
              <a:lnSpc>
                <a:spcPct val="100000"/>
              </a:lnSpc>
              <a:spcBef>
                <a:spcPts val="715"/>
              </a:spcBef>
            </a:pPr>
            <a:r>
              <a:rPr sz="1800" b="1" u="sng" spc="-10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Trebuchet MS"/>
                <a:cs typeface="Trebuchet MS"/>
                <a:hlinkClick r:id="rId5"/>
              </a:rPr>
              <a:t>Посилання</a:t>
            </a:r>
            <a:r>
              <a:rPr sz="1800" b="1" u="sng" spc="-85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Trebuchet MS"/>
                <a:cs typeface="Trebuchet MS"/>
                <a:hlinkClick r:id="rId5"/>
              </a:rPr>
              <a:t> </a:t>
            </a:r>
            <a:r>
              <a:rPr sz="1800" b="1" u="sng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Trebuchet MS"/>
                <a:cs typeface="Trebuchet MS"/>
                <a:hlinkClick r:id="rId5"/>
              </a:rPr>
              <a:t>на</a:t>
            </a:r>
            <a:r>
              <a:rPr sz="1800" b="1" u="sng" spc="-185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Trebuchet MS"/>
                <a:cs typeface="Trebuchet MS"/>
                <a:hlinkClick r:id="rId5"/>
              </a:rPr>
              <a:t> </a:t>
            </a:r>
            <a:r>
              <a:rPr sz="1800" b="1" u="sng" spc="-20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Trebuchet MS"/>
                <a:cs typeface="Trebuchet MS"/>
                <a:hlinkClick r:id="rId5"/>
              </a:rPr>
              <a:t>відео</a:t>
            </a:r>
            <a:endParaRPr sz="1800">
              <a:latin typeface="Trebuchet MS"/>
              <a:cs typeface="Trebuchet MS"/>
            </a:endParaRPr>
          </a:p>
          <a:p>
            <a:pPr marL="2011045">
              <a:lnSpc>
                <a:spcPct val="100000"/>
              </a:lnSpc>
              <a:spcBef>
                <a:spcPts val="915"/>
              </a:spcBef>
            </a:pPr>
            <a:r>
              <a:rPr sz="1400" spc="-25" dirty="0">
                <a:latin typeface="Trebuchet MS"/>
                <a:cs typeface="Trebuchet MS"/>
              </a:rPr>
              <a:t>Джерело:</a:t>
            </a:r>
            <a:r>
              <a:rPr sz="1400" spc="-155" dirty="0">
                <a:latin typeface="Trebuchet MS"/>
                <a:cs typeface="Trebuchet MS"/>
              </a:rPr>
              <a:t> </a:t>
            </a:r>
            <a:r>
              <a:rPr sz="1400" u="sng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Trebuchet MS"/>
                <a:cs typeface="Trebuchet MS"/>
                <a:hlinkClick r:id="rId6"/>
              </a:rPr>
              <a:t>Мар'яна</a:t>
            </a:r>
            <a:r>
              <a:rPr sz="1400" u="sng" spc="-135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Trebuchet MS"/>
                <a:cs typeface="Trebuchet MS"/>
                <a:hlinkClick r:id="rId6"/>
              </a:rPr>
              <a:t> </a:t>
            </a:r>
            <a:r>
              <a:rPr sz="1400" u="sng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Trebuchet MS"/>
                <a:cs typeface="Trebuchet MS"/>
                <a:hlinkClick r:id="rId6"/>
              </a:rPr>
              <a:t>Кавин</a:t>
            </a:r>
            <a:r>
              <a:rPr sz="1400" u="sng" spc="-70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Trebuchet MS"/>
                <a:cs typeface="Trebuchet MS"/>
                <a:hlinkClick r:id="rId6"/>
              </a:rPr>
              <a:t> </a:t>
            </a:r>
            <a:r>
              <a:rPr sz="1400" u="sng" spc="-40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Trebuchet MS"/>
                <a:cs typeface="Trebuchet MS"/>
                <a:hlinkClick r:id="rId6"/>
              </a:rPr>
              <a:t>-</a:t>
            </a:r>
            <a:r>
              <a:rPr sz="1400" u="sng" spc="-170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Trebuchet MS"/>
                <a:cs typeface="Trebuchet MS"/>
                <a:hlinkClick r:id="rId6"/>
              </a:rPr>
              <a:t> </a:t>
            </a:r>
            <a:r>
              <a:rPr sz="1400" u="sng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Trebuchet MS"/>
                <a:cs typeface="Trebuchet MS"/>
                <a:hlinkClick r:id="rId6"/>
              </a:rPr>
              <a:t>Податковий</a:t>
            </a:r>
            <a:r>
              <a:rPr sz="1400" u="sng" spc="-110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Trebuchet MS"/>
                <a:cs typeface="Trebuchet MS"/>
                <a:hlinkClick r:id="rId6"/>
              </a:rPr>
              <a:t> </a:t>
            </a:r>
            <a:r>
              <a:rPr sz="1400" u="sng" spc="-60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Trebuchet MS"/>
                <a:cs typeface="Trebuchet MS"/>
                <a:hlinkClick r:id="rId6"/>
              </a:rPr>
              <a:t>блог</a:t>
            </a:r>
            <a:r>
              <a:rPr sz="1400" spc="-60" dirty="0">
                <a:solidFill>
                  <a:srgbClr val="0E0E0E"/>
                </a:solidFill>
                <a:latin typeface="Trebuchet MS"/>
                <a:cs typeface="Trebuchet MS"/>
              </a:rPr>
              <a:t>,</a:t>
            </a:r>
            <a:r>
              <a:rPr sz="1400" spc="-165" dirty="0">
                <a:solidFill>
                  <a:srgbClr val="0E0E0E"/>
                </a:solidFill>
                <a:latin typeface="Trebuchet MS"/>
                <a:cs typeface="Trebuchet MS"/>
              </a:rPr>
              <a:t> </a:t>
            </a:r>
            <a:r>
              <a:rPr sz="1400" u="sng" spc="-55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Trebuchet MS"/>
                <a:cs typeface="Trebuchet MS"/>
                <a:hlinkClick r:id="rId7"/>
              </a:rPr>
              <a:t>kavynm.com/uk/golovna</a:t>
            </a:r>
            <a:r>
              <a:rPr sz="1400" spc="-55" dirty="0">
                <a:solidFill>
                  <a:srgbClr val="0E0E0E"/>
                </a:solidFill>
                <a:latin typeface="Trebuchet MS"/>
                <a:cs typeface="Trebuchet MS"/>
              </a:rPr>
              <a:t>,</a:t>
            </a:r>
            <a:r>
              <a:rPr sz="1400" spc="35" dirty="0">
                <a:solidFill>
                  <a:srgbClr val="0E0E0E"/>
                </a:solidFill>
                <a:latin typeface="Trebuchet MS"/>
                <a:cs typeface="Trebuchet MS"/>
              </a:rPr>
              <a:t> </a:t>
            </a:r>
            <a:r>
              <a:rPr sz="1400" u="sng" spc="-65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Trebuchet MS"/>
                <a:cs typeface="Trebuchet MS"/>
                <a:hlinkClick r:id="rId8"/>
              </a:rPr>
              <a:t>t.me/kavynm</a:t>
            </a:r>
            <a:r>
              <a:rPr sz="1400" spc="-65" dirty="0">
                <a:solidFill>
                  <a:srgbClr val="0E0E0E"/>
                </a:solidFill>
                <a:latin typeface="Trebuchet MS"/>
                <a:cs typeface="Trebuchet MS"/>
              </a:rPr>
              <a:t>,</a:t>
            </a:r>
            <a:r>
              <a:rPr sz="1400" spc="-60" dirty="0">
                <a:solidFill>
                  <a:srgbClr val="0E0E0E"/>
                </a:solidFill>
                <a:latin typeface="Trebuchet MS"/>
                <a:cs typeface="Trebuchet MS"/>
              </a:rPr>
              <a:t> </a:t>
            </a:r>
            <a:r>
              <a:rPr sz="1400" u="sng" spc="-10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Trebuchet MS"/>
                <a:cs typeface="Trebuchet MS"/>
                <a:hlinkClick r:id="rId9"/>
              </a:rPr>
              <a:t>instagram.com/kavynmaryana/?hl=uk</a:t>
            </a:r>
            <a:endParaRPr sz="1400">
              <a:latin typeface="Trebuchet MS"/>
              <a:cs typeface="Trebuchet MS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7239000" y="5934075"/>
            <a:ext cx="990600" cy="495300"/>
            <a:chOff x="7239000" y="5934075"/>
            <a:chExt cx="990600" cy="495300"/>
          </a:xfrm>
        </p:grpSpPr>
        <p:sp>
          <p:nvSpPr>
            <p:cNvPr id="6" name="object 6"/>
            <p:cNvSpPr/>
            <p:nvPr/>
          </p:nvSpPr>
          <p:spPr>
            <a:xfrm>
              <a:off x="7248525" y="5943600"/>
              <a:ext cx="971550" cy="476250"/>
            </a:xfrm>
            <a:custGeom>
              <a:avLst/>
              <a:gdLst/>
              <a:ahLst/>
              <a:cxnLst/>
              <a:rect l="l" t="t" r="r" b="b"/>
              <a:pathLst>
                <a:path w="971550" h="476250">
                  <a:moveTo>
                    <a:pt x="238125" y="0"/>
                  </a:moveTo>
                  <a:lnTo>
                    <a:pt x="0" y="238125"/>
                  </a:lnTo>
                  <a:lnTo>
                    <a:pt x="238125" y="476250"/>
                  </a:lnTo>
                  <a:lnTo>
                    <a:pt x="238125" y="357187"/>
                  </a:lnTo>
                  <a:lnTo>
                    <a:pt x="971550" y="357187"/>
                  </a:lnTo>
                  <a:lnTo>
                    <a:pt x="971550" y="119062"/>
                  </a:lnTo>
                  <a:lnTo>
                    <a:pt x="238125" y="119062"/>
                  </a:lnTo>
                  <a:lnTo>
                    <a:pt x="238125" y="0"/>
                  </a:lnTo>
                  <a:close/>
                </a:path>
              </a:pathLst>
            </a:custGeom>
            <a:solidFill>
              <a:srgbClr val="155F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248525" y="5943600"/>
              <a:ext cx="971550" cy="476250"/>
            </a:xfrm>
            <a:custGeom>
              <a:avLst/>
              <a:gdLst/>
              <a:ahLst/>
              <a:cxnLst/>
              <a:rect l="l" t="t" r="r" b="b"/>
              <a:pathLst>
                <a:path w="971550" h="476250">
                  <a:moveTo>
                    <a:pt x="0" y="238125"/>
                  </a:moveTo>
                  <a:lnTo>
                    <a:pt x="238125" y="0"/>
                  </a:lnTo>
                  <a:lnTo>
                    <a:pt x="238125" y="119062"/>
                  </a:lnTo>
                  <a:lnTo>
                    <a:pt x="971550" y="119062"/>
                  </a:lnTo>
                  <a:lnTo>
                    <a:pt x="971550" y="357187"/>
                  </a:lnTo>
                  <a:lnTo>
                    <a:pt x="238125" y="357187"/>
                  </a:lnTo>
                  <a:lnTo>
                    <a:pt x="238125" y="476250"/>
                  </a:lnTo>
                  <a:lnTo>
                    <a:pt x="0" y="238125"/>
                  </a:lnTo>
                  <a:close/>
                </a:path>
              </a:pathLst>
            </a:custGeom>
            <a:ln w="19050">
              <a:solidFill>
                <a:srgbClr val="042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667874" cy="68579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24450" y="0"/>
              <a:ext cx="7067550" cy="685800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602601" y="188849"/>
            <a:ext cx="3962400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Відкриття</a:t>
            </a:r>
            <a:r>
              <a:rPr spc="-120" dirty="0"/>
              <a:t> </a:t>
            </a:r>
            <a:r>
              <a:rPr spc="-25" dirty="0"/>
              <a:t>ФОП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439279" y="1011237"/>
            <a:ext cx="4526915" cy="5107940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355600" marR="389255" indent="-342900">
              <a:lnSpc>
                <a:spcPts val="1500"/>
              </a:lnSpc>
              <a:spcBef>
                <a:spcPts val="325"/>
              </a:spcBef>
              <a:buAutoNum type="arabicPeriod"/>
              <a:tabLst>
                <a:tab pos="355600" algn="l"/>
              </a:tabLst>
            </a:pPr>
            <a:r>
              <a:rPr sz="1400" dirty="0">
                <a:latin typeface="Verdana"/>
                <a:cs typeface="Verdana"/>
              </a:rPr>
              <a:t>Обрати</a:t>
            </a:r>
            <a:r>
              <a:rPr sz="1400" spc="-4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КВЕДи</a:t>
            </a:r>
            <a:r>
              <a:rPr sz="1400" spc="-3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та</a:t>
            </a:r>
            <a:r>
              <a:rPr sz="1400" spc="2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групу</a:t>
            </a:r>
            <a:r>
              <a:rPr sz="1400" spc="-4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єдиного</a:t>
            </a:r>
            <a:r>
              <a:rPr sz="1400" spc="-145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податку </a:t>
            </a:r>
            <a:r>
              <a:rPr sz="1400" dirty="0">
                <a:latin typeface="Verdana"/>
                <a:cs typeface="Verdana"/>
              </a:rPr>
              <a:t>для ведення бізнес-</a:t>
            </a:r>
            <a:r>
              <a:rPr sz="1400" spc="-10" dirty="0">
                <a:latin typeface="Verdana"/>
                <a:cs typeface="Verdana"/>
              </a:rPr>
              <a:t>діяльності</a:t>
            </a:r>
            <a:endParaRPr sz="1400">
              <a:latin typeface="Verdana"/>
              <a:cs typeface="Verdana"/>
            </a:endParaRPr>
          </a:p>
          <a:p>
            <a:pPr marL="355600" marR="85725" indent="-342900">
              <a:lnSpc>
                <a:spcPts val="1500"/>
              </a:lnSpc>
              <a:spcBef>
                <a:spcPts val="1055"/>
              </a:spcBef>
              <a:buAutoNum type="arabicPeriod"/>
              <a:tabLst>
                <a:tab pos="355600" algn="l"/>
              </a:tabLst>
            </a:pPr>
            <a:r>
              <a:rPr sz="1400" dirty="0">
                <a:latin typeface="Verdana"/>
                <a:cs typeface="Verdana"/>
              </a:rPr>
              <a:t>Згенерувати</a:t>
            </a:r>
            <a:r>
              <a:rPr sz="1400" spc="-1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електронний</a:t>
            </a:r>
            <a:r>
              <a:rPr sz="1400" spc="-1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цифровий</a:t>
            </a:r>
            <a:r>
              <a:rPr sz="1400" spc="-175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підпис </a:t>
            </a:r>
            <a:r>
              <a:rPr sz="1400" dirty="0">
                <a:latin typeface="Verdana"/>
                <a:cs typeface="Verdana"/>
              </a:rPr>
              <a:t>(ЕЦП)</a:t>
            </a:r>
            <a:r>
              <a:rPr sz="1400" spc="-8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онлайн</a:t>
            </a:r>
            <a:r>
              <a:rPr sz="1400" spc="-2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або</a:t>
            </a:r>
            <a:r>
              <a:rPr sz="1400" spc="-7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отримати</a:t>
            </a:r>
            <a:r>
              <a:rPr sz="1400" spc="40" dirty="0">
                <a:latin typeface="Verdana"/>
                <a:cs typeface="Verdana"/>
              </a:rPr>
              <a:t> </a:t>
            </a:r>
            <a:r>
              <a:rPr sz="1400" spc="-50" dirty="0">
                <a:latin typeface="Verdana"/>
                <a:cs typeface="Verdana"/>
              </a:rPr>
              <a:t>в </a:t>
            </a:r>
            <a:r>
              <a:rPr sz="1400" dirty="0">
                <a:latin typeface="Verdana"/>
                <a:cs typeface="Verdana"/>
              </a:rPr>
              <a:t>акредитованому</a:t>
            </a:r>
            <a:r>
              <a:rPr sz="1400" spc="-6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центрі</a:t>
            </a:r>
            <a:r>
              <a:rPr sz="1400" spc="-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сертифікації</a:t>
            </a:r>
            <a:r>
              <a:rPr sz="1400" spc="-150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ключів</a:t>
            </a:r>
            <a:endParaRPr sz="1400">
              <a:latin typeface="Verdana"/>
              <a:cs typeface="Verdana"/>
            </a:endParaRPr>
          </a:p>
          <a:p>
            <a:pPr marL="355600" marR="235585" indent="-342900">
              <a:lnSpc>
                <a:spcPts val="1500"/>
              </a:lnSpc>
              <a:spcBef>
                <a:spcPts val="1060"/>
              </a:spcBef>
              <a:buAutoNum type="arabicPeriod"/>
              <a:tabLst>
                <a:tab pos="355600" algn="l"/>
              </a:tabLst>
            </a:pPr>
            <a:r>
              <a:rPr sz="1400" dirty="0">
                <a:latin typeface="Verdana"/>
                <a:cs typeface="Verdana"/>
              </a:rPr>
              <a:t>Подати</a:t>
            </a:r>
            <a:r>
              <a:rPr sz="1400" spc="-3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заяву</a:t>
            </a:r>
            <a:r>
              <a:rPr sz="1400" spc="5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на</a:t>
            </a:r>
            <a:r>
              <a:rPr sz="1400" spc="-4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реєстрацію</a:t>
            </a:r>
            <a:r>
              <a:rPr sz="1400" spc="-9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та</a:t>
            </a:r>
            <a:r>
              <a:rPr sz="1400" spc="4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перехід</a:t>
            </a:r>
            <a:r>
              <a:rPr sz="1400" spc="-80" dirty="0">
                <a:latin typeface="Verdana"/>
                <a:cs typeface="Verdana"/>
              </a:rPr>
              <a:t> </a:t>
            </a:r>
            <a:r>
              <a:rPr sz="1400" spc="-25" dirty="0">
                <a:latin typeface="Verdana"/>
                <a:cs typeface="Verdana"/>
              </a:rPr>
              <a:t>на </a:t>
            </a:r>
            <a:r>
              <a:rPr sz="1400" dirty="0">
                <a:latin typeface="Verdana"/>
                <a:cs typeface="Verdana"/>
              </a:rPr>
              <a:t>єдиний</a:t>
            </a:r>
            <a:r>
              <a:rPr sz="1400" spc="-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податок</a:t>
            </a:r>
            <a:r>
              <a:rPr sz="1400" spc="-9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(за</a:t>
            </a:r>
            <a:r>
              <a:rPr sz="1400" spc="-25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необхідності)</a:t>
            </a:r>
            <a:endParaRPr sz="1400">
              <a:latin typeface="Verdana"/>
              <a:cs typeface="Verdana"/>
            </a:endParaRPr>
          </a:p>
          <a:p>
            <a:pPr marL="355600" marR="461009" indent="-342900">
              <a:lnSpc>
                <a:spcPct val="91600"/>
              </a:lnSpc>
              <a:spcBef>
                <a:spcPts val="919"/>
              </a:spcBef>
              <a:buAutoNum type="arabicPeriod"/>
              <a:tabLst>
                <a:tab pos="355600" algn="l"/>
              </a:tabLst>
            </a:pPr>
            <a:r>
              <a:rPr sz="1400" dirty="0">
                <a:latin typeface="Verdana"/>
                <a:cs typeface="Verdana"/>
              </a:rPr>
              <a:t>Отримати</a:t>
            </a:r>
            <a:r>
              <a:rPr sz="1400" spc="-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Виписку</a:t>
            </a:r>
            <a:r>
              <a:rPr sz="1400" spc="-7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в</a:t>
            </a:r>
            <a:r>
              <a:rPr sz="1400" spc="-8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Центрі</a:t>
            </a:r>
            <a:r>
              <a:rPr sz="1400" spc="-10" dirty="0">
                <a:latin typeface="Verdana"/>
                <a:cs typeface="Verdana"/>
              </a:rPr>
              <a:t> надання </a:t>
            </a:r>
            <a:r>
              <a:rPr sz="1400" dirty="0">
                <a:latin typeface="Verdana"/>
                <a:cs typeface="Verdana"/>
              </a:rPr>
              <a:t>адміністративних</a:t>
            </a:r>
            <a:r>
              <a:rPr sz="1400" spc="-9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послуг</a:t>
            </a:r>
            <a:r>
              <a:rPr sz="1400" spc="-6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в</a:t>
            </a:r>
            <a:r>
              <a:rPr sz="1400" spc="4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Україні</a:t>
            </a:r>
            <a:r>
              <a:rPr sz="1400" spc="-8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чи</a:t>
            </a:r>
            <a:r>
              <a:rPr sz="1400" spc="-5" dirty="0">
                <a:latin typeface="Verdana"/>
                <a:cs typeface="Verdana"/>
              </a:rPr>
              <a:t> </a:t>
            </a:r>
            <a:r>
              <a:rPr sz="1400" spc="-25" dirty="0">
                <a:latin typeface="Verdana"/>
                <a:cs typeface="Verdana"/>
              </a:rPr>
              <a:t>за </a:t>
            </a:r>
            <a:r>
              <a:rPr sz="1400" dirty="0">
                <a:latin typeface="Verdana"/>
                <a:cs typeface="Verdana"/>
              </a:rPr>
              <a:t>допомогою</a:t>
            </a:r>
            <a:r>
              <a:rPr sz="1400" spc="-14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послуг</a:t>
            </a:r>
            <a:r>
              <a:rPr sz="1400" spc="7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онлайн-</a:t>
            </a:r>
            <a:r>
              <a:rPr sz="1400" spc="-10" dirty="0">
                <a:latin typeface="Verdana"/>
                <a:cs typeface="Verdana"/>
              </a:rPr>
              <a:t>сервісу</a:t>
            </a:r>
            <a:endParaRPr sz="1400">
              <a:latin typeface="Verdana"/>
              <a:cs typeface="Verdana"/>
            </a:endParaRPr>
          </a:p>
          <a:p>
            <a:pPr marL="355600" marR="5080" indent="-342900">
              <a:lnSpc>
                <a:spcPct val="90900"/>
              </a:lnSpc>
              <a:spcBef>
                <a:spcPts val="955"/>
              </a:spcBef>
              <a:buAutoNum type="arabicPeriod"/>
              <a:tabLst>
                <a:tab pos="355600" algn="l"/>
              </a:tabLst>
            </a:pPr>
            <a:r>
              <a:rPr sz="1400" dirty="0">
                <a:latin typeface="Verdana"/>
                <a:cs typeface="Verdana"/>
              </a:rPr>
              <a:t>Подати</a:t>
            </a:r>
            <a:r>
              <a:rPr sz="1400" spc="-1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в</a:t>
            </a:r>
            <a:r>
              <a:rPr sz="1400" spc="6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державну</a:t>
            </a:r>
            <a:r>
              <a:rPr sz="1400" spc="-2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податкову</a:t>
            </a:r>
            <a:r>
              <a:rPr sz="1400" spc="-10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службу</a:t>
            </a:r>
            <a:r>
              <a:rPr sz="1400" spc="-100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(ДПС) </a:t>
            </a:r>
            <a:r>
              <a:rPr sz="1400" dirty="0">
                <a:latin typeface="Verdana"/>
                <a:cs typeface="Verdana"/>
              </a:rPr>
              <a:t>заяву</a:t>
            </a:r>
            <a:r>
              <a:rPr sz="1400" spc="3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на</a:t>
            </a:r>
            <a:r>
              <a:rPr sz="1400" spc="-6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отримання</a:t>
            </a:r>
            <a:r>
              <a:rPr sz="1400" spc="-5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Витягу</a:t>
            </a:r>
            <a:r>
              <a:rPr sz="1400" spc="3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із</a:t>
            </a:r>
            <a:r>
              <a:rPr sz="1400" spc="-100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реєстру </a:t>
            </a:r>
            <a:r>
              <a:rPr sz="1400" dirty="0">
                <a:latin typeface="Verdana"/>
                <a:cs typeface="Verdana"/>
              </a:rPr>
              <a:t>платників</a:t>
            </a:r>
            <a:r>
              <a:rPr sz="1400" spc="-1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ЄП</a:t>
            </a:r>
            <a:r>
              <a:rPr sz="1400" spc="-1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протягом</a:t>
            </a:r>
            <a:r>
              <a:rPr sz="1400" spc="-11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10</a:t>
            </a:r>
            <a:r>
              <a:rPr sz="1400" spc="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днів</a:t>
            </a:r>
            <a:r>
              <a:rPr sz="1400" spc="-10" dirty="0">
                <a:latin typeface="Verdana"/>
                <a:cs typeface="Verdana"/>
              </a:rPr>
              <a:t> після </a:t>
            </a:r>
            <a:r>
              <a:rPr sz="1400" dirty="0">
                <a:latin typeface="Verdana"/>
                <a:cs typeface="Verdana"/>
              </a:rPr>
              <a:t>отримання</a:t>
            </a:r>
            <a:r>
              <a:rPr sz="1400" spc="-45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Виписки</a:t>
            </a:r>
            <a:endParaRPr sz="1400">
              <a:latin typeface="Verdana"/>
              <a:cs typeface="Verdana"/>
            </a:endParaRPr>
          </a:p>
          <a:p>
            <a:pPr marL="354965" indent="-342265">
              <a:lnSpc>
                <a:spcPts val="1590"/>
              </a:lnSpc>
              <a:spcBef>
                <a:spcPts val="800"/>
              </a:spcBef>
              <a:buAutoNum type="arabicPeriod"/>
              <a:tabLst>
                <a:tab pos="354965" algn="l"/>
              </a:tabLst>
            </a:pPr>
            <a:r>
              <a:rPr sz="1400" dirty="0">
                <a:latin typeface="Verdana"/>
                <a:cs typeface="Verdana"/>
              </a:rPr>
              <a:t>Через</a:t>
            </a:r>
            <a:r>
              <a:rPr sz="1400" spc="3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3-5</a:t>
            </a:r>
            <a:r>
              <a:rPr sz="1400" spc="-6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днів</a:t>
            </a:r>
            <a:r>
              <a:rPr sz="1400" spc="1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після</a:t>
            </a:r>
            <a:r>
              <a:rPr sz="1400" spc="-8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подання</a:t>
            </a:r>
            <a:r>
              <a:rPr sz="1400" spc="-90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запиту</a:t>
            </a:r>
            <a:endParaRPr sz="1400">
              <a:latin typeface="Verdana"/>
              <a:cs typeface="Verdana"/>
            </a:endParaRPr>
          </a:p>
          <a:p>
            <a:pPr marL="355600">
              <a:lnSpc>
                <a:spcPts val="1590"/>
              </a:lnSpc>
            </a:pPr>
            <a:r>
              <a:rPr sz="1400" dirty="0">
                <a:latin typeface="Verdana"/>
                <a:cs typeface="Verdana"/>
              </a:rPr>
              <a:t>отримати</a:t>
            </a:r>
            <a:r>
              <a:rPr sz="1400" spc="-5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в</a:t>
            </a:r>
            <a:r>
              <a:rPr sz="1400" spc="2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ДПСУ</a:t>
            </a:r>
            <a:r>
              <a:rPr sz="1400" spc="-1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готовий</a:t>
            </a:r>
            <a:r>
              <a:rPr sz="1400" spc="-120" dirty="0">
                <a:latin typeface="Verdana"/>
                <a:cs typeface="Verdana"/>
              </a:rPr>
              <a:t> </a:t>
            </a:r>
            <a:r>
              <a:rPr sz="1400" spc="-20" dirty="0">
                <a:latin typeface="Verdana"/>
                <a:cs typeface="Verdana"/>
              </a:rPr>
              <a:t>Витяг</a:t>
            </a:r>
            <a:endParaRPr sz="1400">
              <a:latin typeface="Verdana"/>
              <a:cs typeface="Verdana"/>
            </a:endParaRPr>
          </a:p>
          <a:p>
            <a:pPr marL="354965" indent="-342265">
              <a:lnSpc>
                <a:spcPts val="1590"/>
              </a:lnSpc>
              <a:spcBef>
                <a:spcPts val="875"/>
              </a:spcBef>
              <a:buAutoNum type="arabicPeriod" startAt="7"/>
              <a:tabLst>
                <a:tab pos="354965" algn="l"/>
              </a:tabLst>
            </a:pPr>
            <a:r>
              <a:rPr sz="1400" dirty="0">
                <a:latin typeface="Verdana"/>
                <a:cs typeface="Verdana"/>
              </a:rPr>
              <a:t>Відкрити</a:t>
            </a:r>
            <a:r>
              <a:rPr sz="1400" spc="-7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рахунок</a:t>
            </a:r>
            <a:r>
              <a:rPr sz="1400" spc="1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у</a:t>
            </a:r>
            <a:r>
              <a:rPr sz="1400" spc="1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будь-якому</a:t>
            </a:r>
            <a:r>
              <a:rPr sz="1400" spc="-170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зручному</a:t>
            </a:r>
            <a:endParaRPr sz="1400">
              <a:latin typeface="Verdana"/>
              <a:cs typeface="Verdana"/>
            </a:endParaRPr>
          </a:p>
          <a:p>
            <a:pPr marL="355600">
              <a:lnSpc>
                <a:spcPts val="1590"/>
              </a:lnSpc>
            </a:pPr>
            <a:r>
              <a:rPr sz="1400" dirty="0">
                <a:latin typeface="Verdana"/>
                <a:cs typeface="Verdana"/>
              </a:rPr>
              <a:t>для</a:t>
            </a:r>
            <a:r>
              <a:rPr sz="1400" spc="-5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вас</a:t>
            </a:r>
            <a:r>
              <a:rPr sz="1400" spc="45" dirty="0">
                <a:latin typeface="Verdana"/>
                <a:cs typeface="Verdana"/>
              </a:rPr>
              <a:t> </a:t>
            </a:r>
            <a:r>
              <a:rPr sz="1400" spc="-20" dirty="0">
                <a:latin typeface="Verdana"/>
                <a:cs typeface="Verdana"/>
              </a:rPr>
              <a:t>банку</a:t>
            </a:r>
            <a:endParaRPr sz="1400">
              <a:latin typeface="Verdana"/>
              <a:cs typeface="Verdana"/>
            </a:endParaRPr>
          </a:p>
          <a:p>
            <a:pPr marL="354965" indent="-342265">
              <a:lnSpc>
                <a:spcPct val="100000"/>
              </a:lnSpc>
              <a:spcBef>
                <a:spcPts val="875"/>
              </a:spcBef>
              <a:buAutoNum type="arabicPeriod" startAt="8"/>
              <a:tabLst>
                <a:tab pos="354965" algn="l"/>
              </a:tabLst>
            </a:pPr>
            <a:r>
              <a:rPr sz="1400" dirty="0">
                <a:latin typeface="Verdana"/>
                <a:cs typeface="Verdana"/>
              </a:rPr>
              <a:t>Реєстрація</a:t>
            </a:r>
            <a:r>
              <a:rPr sz="1400" spc="-6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ПРРО</a:t>
            </a:r>
            <a:r>
              <a:rPr sz="1400" spc="-2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та</a:t>
            </a:r>
            <a:r>
              <a:rPr sz="1400" spc="2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виготовлення</a:t>
            </a:r>
            <a:r>
              <a:rPr sz="1400" spc="-60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печатки</a:t>
            </a:r>
            <a:endParaRPr sz="1400">
              <a:latin typeface="Verdana"/>
              <a:cs typeface="Verdana"/>
            </a:endParaRPr>
          </a:p>
          <a:p>
            <a:pPr marL="355600" marR="1058545" indent="-342900">
              <a:lnSpc>
                <a:spcPts val="1500"/>
              </a:lnSpc>
              <a:spcBef>
                <a:spcPts val="994"/>
              </a:spcBef>
              <a:buAutoNum type="arabicPeriod" startAt="8"/>
              <a:tabLst>
                <a:tab pos="355600" algn="l"/>
              </a:tabLst>
            </a:pPr>
            <a:r>
              <a:rPr sz="1400" dirty="0">
                <a:latin typeface="Verdana"/>
                <a:cs typeface="Verdana"/>
              </a:rPr>
              <a:t>Початок</a:t>
            </a:r>
            <a:r>
              <a:rPr sz="1400" spc="-6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бізнес-</a:t>
            </a:r>
            <a:r>
              <a:rPr sz="1400" spc="-10" dirty="0">
                <a:latin typeface="Verdana"/>
                <a:cs typeface="Verdana"/>
              </a:rPr>
              <a:t>діяльності</a:t>
            </a:r>
            <a:r>
              <a:rPr sz="1400" spc="-6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з</a:t>
            </a:r>
            <a:r>
              <a:rPr sz="1400" spc="50" dirty="0">
                <a:latin typeface="Verdana"/>
                <a:cs typeface="Verdana"/>
              </a:rPr>
              <a:t> </a:t>
            </a:r>
            <a:r>
              <a:rPr sz="1400" spc="-20" dirty="0">
                <a:latin typeface="Verdana"/>
                <a:cs typeface="Verdana"/>
              </a:rPr>
              <a:t>дати, </a:t>
            </a:r>
            <a:r>
              <a:rPr sz="1400" dirty="0">
                <a:latin typeface="Verdana"/>
                <a:cs typeface="Verdana"/>
              </a:rPr>
              <a:t>зазначеної</a:t>
            </a:r>
            <a:r>
              <a:rPr sz="1400" spc="-10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у</a:t>
            </a:r>
            <a:r>
              <a:rPr sz="1400" spc="65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Витягу</a:t>
            </a:r>
            <a:endParaRPr sz="1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97350" y="13080"/>
            <a:ext cx="3808095" cy="701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400" spc="-210" dirty="0">
                <a:latin typeface="Trebuchet MS"/>
                <a:cs typeface="Trebuchet MS"/>
              </a:rPr>
              <a:t>Відкриття</a:t>
            </a:r>
            <a:r>
              <a:rPr sz="4400" spc="-430" dirty="0">
                <a:latin typeface="Trebuchet MS"/>
                <a:cs typeface="Trebuchet MS"/>
              </a:rPr>
              <a:t> </a:t>
            </a:r>
            <a:r>
              <a:rPr sz="4400" spc="-25" dirty="0">
                <a:latin typeface="Trebuchet MS"/>
                <a:cs typeface="Trebuchet MS"/>
              </a:rPr>
              <a:t>ФОП</a:t>
            </a:r>
            <a:endParaRPr sz="44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87972" y="621954"/>
            <a:ext cx="3081655" cy="942340"/>
          </a:xfrm>
          <a:prstGeom prst="rect">
            <a:avLst/>
          </a:prstGeom>
        </p:spPr>
        <p:txBody>
          <a:bodyPr vert="horz" wrap="square" lIns="0" tIns="127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5"/>
              </a:spcBef>
            </a:pPr>
            <a:r>
              <a:rPr sz="1250" b="1" spc="-10" dirty="0">
                <a:latin typeface="Arial"/>
                <a:cs typeface="Arial"/>
              </a:rPr>
              <a:t>Основний:</a:t>
            </a:r>
            <a:endParaRPr sz="12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05"/>
              </a:spcBef>
            </a:pPr>
            <a:r>
              <a:rPr sz="1250" dirty="0">
                <a:solidFill>
                  <a:srgbClr val="1F1F1F"/>
                </a:solidFill>
                <a:latin typeface="Microsoft Sans Serif"/>
                <a:cs typeface="Microsoft Sans Serif"/>
              </a:rPr>
              <a:t>46.90</a:t>
            </a:r>
            <a:r>
              <a:rPr sz="1250" spc="100" dirty="0">
                <a:solidFill>
                  <a:srgbClr val="1F1F1F"/>
                </a:solidFill>
                <a:latin typeface="Microsoft Sans Serif"/>
                <a:cs typeface="Microsoft Sans Serif"/>
              </a:rPr>
              <a:t> </a:t>
            </a:r>
            <a:r>
              <a:rPr sz="1250" dirty="0">
                <a:solidFill>
                  <a:srgbClr val="1F1F1F"/>
                </a:solidFill>
                <a:latin typeface="Microsoft Sans Serif"/>
                <a:cs typeface="Microsoft Sans Serif"/>
              </a:rPr>
              <a:t>Неспеціалізована</a:t>
            </a:r>
            <a:r>
              <a:rPr sz="1250" spc="300" dirty="0">
                <a:solidFill>
                  <a:srgbClr val="1F1F1F"/>
                </a:solidFill>
                <a:latin typeface="Microsoft Sans Serif"/>
                <a:cs typeface="Microsoft Sans Serif"/>
              </a:rPr>
              <a:t> </a:t>
            </a:r>
            <a:r>
              <a:rPr sz="1250" dirty="0">
                <a:solidFill>
                  <a:srgbClr val="1F1F1F"/>
                </a:solidFill>
                <a:latin typeface="Microsoft Sans Serif"/>
                <a:cs typeface="Microsoft Sans Serif"/>
              </a:rPr>
              <a:t>оптова</a:t>
            </a:r>
            <a:r>
              <a:rPr sz="1250" spc="100" dirty="0">
                <a:solidFill>
                  <a:srgbClr val="1F1F1F"/>
                </a:solidFill>
                <a:latin typeface="Microsoft Sans Serif"/>
                <a:cs typeface="Microsoft Sans Serif"/>
              </a:rPr>
              <a:t> </a:t>
            </a:r>
            <a:r>
              <a:rPr sz="1250" spc="-10" dirty="0">
                <a:solidFill>
                  <a:srgbClr val="1F1F1F"/>
                </a:solidFill>
                <a:latin typeface="Microsoft Sans Serif"/>
                <a:cs typeface="Microsoft Sans Serif"/>
              </a:rPr>
              <a:t>торгівля</a:t>
            </a:r>
            <a:endParaRPr sz="125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900"/>
              </a:spcBef>
            </a:pPr>
            <a:r>
              <a:rPr sz="1250" spc="-25" dirty="0">
                <a:solidFill>
                  <a:srgbClr val="1F1F1F"/>
                </a:solidFill>
                <a:latin typeface="Microsoft Sans Serif"/>
                <a:cs typeface="Microsoft Sans Serif"/>
              </a:rPr>
              <a:t>або</a:t>
            </a:r>
            <a:endParaRPr sz="125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87972" y="1537751"/>
            <a:ext cx="6060440" cy="636905"/>
          </a:xfrm>
          <a:prstGeom prst="rect">
            <a:avLst/>
          </a:prstGeom>
        </p:spPr>
        <p:txBody>
          <a:bodyPr vert="horz" wrap="square" lIns="0" tIns="1270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0"/>
              </a:spcBef>
            </a:pPr>
            <a:r>
              <a:rPr sz="1250" dirty="0">
                <a:solidFill>
                  <a:srgbClr val="1F1F1F"/>
                </a:solidFill>
                <a:latin typeface="Microsoft Sans Serif"/>
                <a:cs typeface="Microsoft Sans Serif"/>
              </a:rPr>
              <a:t>46.18</a:t>
            </a:r>
            <a:r>
              <a:rPr sz="1250" spc="150" dirty="0">
                <a:solidFill>
                  <a:srgbClr val="1F1F1F"/>
                </a:solidFill>
                <a:latin typeface="Microsoft Sans Serif"/>
                <a:cs typeface="Microsoft Sans Serif"/>
              </a:rPr>
              <a:t> </a:t>
            </a:r>
            <a:r>
              <a:rPr sz="1250" dirty="0">
                <a:solidFill>
                  <a:srgbClr val="1F1F1F"/>
                </a:solidFill>
                <a:latin typeface="Microsoft Sans Serif"/>
                <a:cs typeface="Microsoft Sans Serif"/>
              </a:rPr>
              <a:t>Діяльність</a:t>
            </a:r>
            <a:r>
              <a:rPr sz="1250" spc="40" dirty="0">
                <a:solidFill>
                  <a:srgbClr val="1F1F1F"/>
                </a:solidFill>
                <a:latin typeface="Microsoft Sans Serif"/>
                <a:cs typeface="Microsoft Sans Serif"/>
              </a:rPr>
              <a:t> </a:t>
            </a:r>
            <a:r>
              <a:rPr sz="1250" dirty="0">
                <a:solidFill>
                  <a:srgbClr val="1F1F1F"/>
                </a:solidFill>
                <a:latin typeface="Microsoft Sans Serif"/>
                <a:cs typeface="Microsoft Sans Serif"/>
              </a:rPr>
              <a:t>посередників,</a:t>
            </a:r>
            <a:r>
              <a:rPr sz="1250" spc="345" dirty="0">
                <a:solidFill>
                  <a:srgbClr val="1F1F1F"/>
                </a:solidFill>
                <a:latin typeface="Microsoft Sans Serif"/>
                <a:cs typeface="Microsoft Sans Serif"/>
              </a:rPr>
              <a:t> </a:t>
            </a:r>
            <a:r>
              <a:rPr sz="1250" dirty="0">
                <a:solidFill>
                  <a:srgbClr val="1F1F1F"/>
                </a:solidFill>
                <a:latin typeface="Microsoft Sans Serif"/>
                <a:cs typeface="Microsoft Sans Serif"/>
              </a:rPr>
              <a:t>що</a:t>
            </a:r>
            <a:r>
              <a:rPr sz="1250" spc="70" dirty="0">
                <a:solidFill>
                  <a:srgbClr val="1F1F1F"/>
                </a:solidFill>
                <a:latin typeface="Microsoft Sans Serif"/>
                <a:cs typeface="Microsoft Sans Serif"/>
              </a:rPr>
              <a:t> </a:t>
            </a:r>
            <a:r>
              <a:rPr sz="1250" dirty="0">
                <a:solidFill>
                  <a:srgbClr val="1F1F1F"/>
                </a:solidFill>
                <a:latin typeface="Microsoft Sans Serif"/>
                <a:cs typeface="Microsoft Sans Serif"/>
              </a:rPr>
              <a:t>спеціалізуються</a:t>
            </a:r>
            <a:r>
              <a:rPr sz="1250" spc="95" dirty="0">
                <a:solidFill>
                  <a:srgbClr val="1F1F1F"/>
                </a:solidFill>
                <a:latin typeface="Microsoft Sans Serif"/>
                <a:cs typeface="Microsoft Sans Serif"/>
              </a:rPr>
              <a:t> </a:t>
            </a:r>
            <a:r>
              <a:rPr sz="1250" dirty="0">
                <a:solidFill>
                  <a:srgbClr val="1F1F1F"/>
                </a:solidFill>
                <a:latin typeface="Microsoft Sans Serif"/>
                <a:cs typeface="Microsoft Sans Serif"/>
              </a:rPr>
              <a:t>в</a:t>
            </a:r>
            <a:r>
              <a:rPr sz="1250" spc="30" dirty="0">
                <a:solidFill>
                  <a:srgbClr val="1F1F1F"/>
                </a:solidFill>
                <a:latin typeface="Microsoft Sans Serif"/>
                <a:cs typeface="Microsoft Sans Serif"/>
              </a:rPr>
              <a:t> </a:t>
            </a:r>
            <a:r>
              <a:rPr sz="1250" dirty="0">
                <a:solidFill>
                  <a:srgbClr val="1F1F1F"/>
                </a:solidFill>
                <a:latin typeface="Microsoft Sans Serif"/>
                <a:cs typeface="Microsoft Sans Serif"/>
              </a:rPr>
              <a:t>торгівлі</a:t>
            </a:r>
            <a:r>
              <a:rPr sz="1250" spc="120" dirty="0">
                <a:solidFill>
                  <a:srgbClr val="1F1F1F"/>
                </a:solidFill>
                <a:latin typeface="Microsoft Sans Serif"/>
                <a:cs typeface="Microsoft Sans Serif"/>
              </a:rPr>
              <a:t> </a:t>
            </a:r>
            <a:r>
              <a:rPr sz="1250" dirty="0">
                <a:solidFill>
                  <a:srgbClr val="1F1F1F"/>
                </a:solidFill>
                <a:latin typeface="Microsoft Sans Serif"/>
                <a:cs typeface="Microsoft Sans Serif"/>
              </a:rPr>
              <a:t>іншими</a:t>
            </a:r>
            <a:r>
              <a:rPr sz="1250" spc="225" dirty="0">
                <a:solidFill>
                  <a:srgbClr val="1F1F1F"/>
                </a:solidFill>
                <a:latin typeface="Microsoft Sans Serif"/>
                <a:cs typeface="Microsoft Sans Serif"/>
              </a:rPr>
              <a:t> </a:t>
            </a:r>
            <a:r>
              <a:rPr sz="1250" spc="-10" dirty="0">
                <a:solidFill>
                  <a:srgbClr val="1F1F1F"/>
                </a:solidFill>
                <a:latin typeface="Microsoft Sans Serif"/>
                <a:cs typeface="Microsoft Sans Serif"/>
              </a:rPr>
              <a:t>товарами</a:t>
            </a:r>
            <a:endParaRPr sz="125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905"/>
              </a:spcBef>
            </a:pPr>
            <a:r>
              <a:rPr sz="1250" b="1" spc="-10" dirty="0">
                <a:latin typeface="Arial"/>
                <a:cs typeface="Arial"/>
              </a:rPr>
              <a:t>Інші:</a:t>
            </a:r>
            <a:endParaRPr sz="12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87972" y="2259647"/>
            <a:ext cx="6085205" cy="2280920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241300" marR="330835" indent="-229235">
              <a:lnSpc>
                <a:spcPts val="1430"/>
              </a:lnSpc>
              <a:spcBef>
                <a:spcPts val="229"/>
              </a:spcBef>
              <a:buChar char="•"/>
              <a:tabLst>
                <a:tab pos="241300" algn="l"/>
              </a:tabLst>
            </a:pPr>
            <a:r>
              <a:rPr sz="1250" dirty="0">
                <a:solidFill>
                  <a:srgbClr val="1F1F1F"/>
                </a:solidFill>
                <a:latin typeface="Microsoft Sans Serif"/>
                <a:cs typeface="Microsoft Sans Serif"/>
              </a:rPr>
              <a:t>46.12</a:t>
            </a:r>
            <a:r>
              <a:rPr sz="1250" spc="65" dirty="0">
                <a:solidFill>
                  <a:srgbClr val="1F1F1F"/>
                </a:solidFill>
                <a:latin typeface="Microsoft Sans Serif"/>
                <a:cs typeface="Microsoft Sans Serif"/>
              </a:rPr>
              <a:t> </a:t>
            </a:r>
            <a:r>
              <a:rPr sz="1250" dirty="0">
                <a:solidFill>
                  <a:srgbClr val="1F1F1F"/>
                </a:solidFill>
                <a:latin typeface="Microsoft Sans Serif"/>
                <a:cs typeface="Microsoft Sans Serif"/>
              </a:rPr>
              <a:t>Діяльність</a:t>
            </a:r>
            <a:r>
              <a:rPr sz="1250" spc="-25" dirty="0">
                <a:solidFill>
                  <a:srgbClr val="1F1F1F"/>
                </a:solidFill>
                <a:latin typeface="Microsoft Sans Serif"/>
                <a:cs typeface="Microsoft Sans Serif"/>
              </a:rPr>
              <a:t> </a:t>
            </a:r>
            <a:r>
              <a:rPr sz="1250" dirty="0">
                <a:solidFill>
                  <a:srgbClr val="1F1F1F"/>
                </a:solidFill>
                <a:latin typeface="Microsoft Sans Serif"/>
                <a:cs typeface="Microsoft Sans Serif"/>
              </a:rPr>
              <a:t>посередників</a:t>
            </a:r>
            <a:r>
              <a:rPr sz="1250" spc="270" dirty="0">
                <a:solidFill>
                  <a:srgbClr val="1F1F1F"/>
                </a:solidFill>
                <a:latin typeface="Microsoft Sans Serif"/>
                <a:cs typeface="Microsoft Sans Serif"/>
              </a:rPr>
              <a:t> </a:t>
            </a:r>
            <a:r>
              <a:rPr sz="1250" dirty="0">
                <a:solidFill>
                  <a:srgbClr val="1F1F1F"/>
                </a:solidFill>
                <a:latin typeface="Microsoft Sans Serif"/>
                <a:cs typeface="Microsoft Sans Serif"/>
              </a:rPr>
              <a:t>у</a:t>
            </a:r>
            <a:r>
              <a:rPr sz="1250" spc="-60" dirty="0">
                <a:solidFill>
                  <a:srgbClr val="1F1F1F"/>
                </a:solidFill>
                <a:latin typeface="Microsoft Sans Serif"/>
                <a:cs typeface="Microsoft Sans Serif"/>
              </a:rPr>
              <a:t> </a:t>
            </a:r>
            <a:r>
              <a:rPr sz="1250" dirty="0">
                <a:solidFill>
                  <a:srgbClr val="1F1F1F"/>
                </a:solidFill>
                <a:latin typeface="Microsoft Sans Serif"/>
                <a:cs typeface="Microsoft Sans Serif"/>
              </a:rPr>
              <a:t>торгівлі</a:t>
            </a:r>
            <a:r>
              <a:rPr sz="1250" spc="105" dirty="0">
                <a:solidFill>
                  <a:srgbClr val="1F1F1F"/>
                </a:solidFill>
                <a:latin typeface="Microsoft Sans Serif"/>
                <a:cs typeface="Microsoft Sans Serif"/>
              </a:rPr>
              <a:t> </a:t>
            </a:r>
            <a:r>
              <a:rPr sz="1250" dirty="0">
                <a:solidFill>
                  <a:srgbClr val="1F1F1F"/>
                </a:solidFill>
                <a:latin typeface="Microsoft Sans Serif"/>
                <a:cs typeface="Microsoft Sans Serif"/>
              </a:rPr>
              <a:t>паливом,</a:t>
            </a:r>
            <a:r>
              <a:rPr sz="1250" spc="170" dirty="0">
                <a:solidFill>
                  <a:srgbClr val="1F1F1F"/>
                </a:solidFill>
                <a:latin typeface="Microsoft Sans Serif"/>
                <a:cs typeface="Microsoft Sans Serif"/>
              </a:rPr>
              <a:t> </a:t>
            </a:r>
            <a:r>
              <a:rPr sz="1250" dirty="0">
                <a:solidFill>
                  <a:srgbClr val="1F1F1F"/>
                </a:solidFill>
                <a:latin typeface="Microsoft Sans Serif"/>
                <a:cs typeface="Microsoft Sans Serif"/>
              </a:rPr>
              <a:t>рудами,</a:t>
            </a:r>
            <a:r>
              <a:rPr sz="1250" spc="110" dirty="0">
                <a:solidFill>
                  <a:srgbClr val="1F1F1F"/>
                </a:solidFill>
                <a:latin typeface="Microsoft Sans Serif"/>
                <a:cs typeface="Microsoft Sans Serif"/>
              </a:rPr>
              <a:t> </a:t>
            </a:r>
            <a:r>
              <a:rPr sz="1250" dirty="0">
                <a:solidFill>
                  <a:srgbClr val="1F1F1F"/>
                </a:solidFill>
                <a:latin typeface="Microsoft Sans Serif"/>
                <a:cs typeface="Microsoft Sans Serif"/>
              </a:rPr>
              <a:t>металами</a:t>
            </a:r>
            <a:r>
              <a:rPr sz="1250" spc="245" dirty="0">
                <a:solidFill>
                  <a:srgbClr val="1F1F1F"/>
                </a:solidFill>
                <a:latin typeface="Microsoft Sans Serif"/>
                <a:cs typeface="Microsoft Sans Serif"/>
              </a:rPr>
              <a:t> </a:t>
            </a:r>
            <a:r>
              <a:rPr sz="1250" spc="-25" dirty="0">
                <a:solidFill>
                  <a:srgbClr val="1F1F1F"/>
                </a:solidFill>
                <a:latin typeface="Microsoft Sans Serif"/>
                <a:cs typeface="Microsoft Sans Serif"/>
              </a:rPr>
              <a:t>та </a:t>
            </a:r>
            <a:r>
              <a:rPr sz="1250" dirty="0">
                <a:solidFill>
                  <a:srgbClr val="1F1F1F"/>
                </a:solidFill>
                <a:latin typeface="Microsoft Sans Serif"/>
                <a:cs typeface="Microsoft Sans Serif"/>
              </a:rPr>
              <a:t>промисловими</a:t>
            </a:r>
            <a:r>
              <a:rPr sz="1250" spc="190" dirty="0">
                <a:solidFill>
                  <a:srgbClr val="1F1F1F"/>
                </a:solidFill>
                <a:latin typeface="Microsoft Sans Serif"/>
                <a:cs typeface="Microsoft Sans Serif"/>
              </a:rPr>
              <a:t> </a:t>
            </a:r>
            <a:r>
              <a:rPr sz="1250" spc="-10" dirty="0">
                <a:solidFill>
                  <a:srgbClr val="1F1F1F"/>
                </a:solidFill>
                <a:latin typeface="Microsoft Sans Serif"/>
                <a:cs typeface="Microsoft Sans Serif"/>
              </a:rPr>
              <a:t>хімічними</a:t>
            </a:r>
            <a:r>
              <a:rPr sz="1250" spc="195" dirty="0">
                <a:solidFill>
                  <a:srgbClr val="1F1F1F"/>
                </a:solidFill>
                <a:latin typeface="Microsoft Sans Serif"/>
                <a:cs typeface="Microsoft Sans Serif"/>
              </a:rPr>
              <a:t> </a:t>
            </a:r>
            <a:r>
              <a:rPr sz="1250" spc="-10" dirty="0">
                <a:solidFill>
                  <a:srgbClr val="1F1F1F"/>
                </a:solidFill>
                <a:latin typeface="Microsoft Sans Serif"/>
                <a:cs typeface="Microsoft Sans Serif"/>
              </a:rPr>
              <a:t>речовинами</a:t>
            </a:r>
            <a:endParaRPr sz="1250">
              <a:latin typeface="Microsoft Sans Serif"/>
              <a:cs typeface="Microsoft Sans Serif"/>
            </a:endParaRPr>
          </a:p>
          <a:p>
            <a:pPr marL="241300" marR="197485" indent="-229235">
              <a:lnSpc>
                <a:spcPts val="1430"/>
              </a:lnSpc>
              <a:spcBef>
                <a:spcPts val="969"/>
              </a:spcBef>
              <a:buChar char="•"/>
              <a:tabLst>
                <a:tab pos="241300" algn="l"/>
              </a:tabLst>
            </a:pPr>
            <a:r>
              <a:rPr sz="1250" dirty="0">
                <a:solidFill>
                  <a:srgbClr val="1F1F1F"/>
                </a:solidFill>
                <a:latin typeface="Microsoft Sans Serif"/>
                <a:cs typeface="Microsoft Sans Serif"/>
              </a:rPr>
              <a:t>23.70</a:t>
            </a:r>
            <a:r>
              <a:rPr sz="1250" spc="65" dirty="0">
                <a:solidFill>
                  <a:srgbClr val="1F1F1F"/>
                </a:solidFill>
                <a:latin typeface="Microsoft Sans Serif"/>
                <a:cs typeface="Microsoft Sans Serif"/>
              </a:rPr>
              <a:t> </a:t>
            </a:r>
            <a:r>
              <a:rPr sz="1250" dirty="0">
                <a:solidFill>
                  <a:srgbClr val="1F1F1F"/>
                </a:solidFill>
                <a:latin typeface="Microsoft Sans Serif"/>
                <a:cs typeface="Microsoft Sans Serif"/>
              </a:rPr>
              <a:t>Різання,</a:t>
            </a:r>
            <a:r>
              <a:rPr sz="1250" spc="110" dirty="0">
                <a:solidFill>
                  <a:srgbClr val="1F1F1F"/>
                </a:solidFill>
                <a:latin typeface="Microsoft Sans Serif"/>
                <a:cs typeface="Microsoft Sans Serif"/>
              </a:rPr>
              <a:t> </a:t>
            </a:r>
            <a:r>
              <a:rPr sz="1250" dirty="0">
                <a:solidFill>
                  <a:srgbClr val="1F1F1F"/>
                </a:solidFill>
                <a:latin typeface="Microsoft Sans Serif"/>
                <a:cs typeface="Microsoft Sans Serif"/>
              </a:rPr>
              <a:t>оброблення</a:t>
            </a:r>
            <a:r>
              <a:rPr sz="1250" spc="265" dirty="0">
                <a:solidFill>
                  <a:srgbClr val="1F1F1F"/>
                </a:solidFill>
                <a:latin typeface="Microsoft Sans Serif"/>
                <a:cs typeface="Microsoft Sans Serif"/>
              </a:rPr>
              <a:t> </a:t>
            </a:r>
            <a:r>
              <a:rPr sz="1250" dirty="0">
                <a:solidFill>
                  <a:srgbClr val="1F1F1F"/>
                </a:solidFill>
                <a:latin typeface="Microsoft Sans Serif"/>
                <a:cs typeface="Microsoft Sans Serif"/>
              </a:rPr>
              <a:t>та оздоблення</a:t>
            </a:r>
            <a:r>
              <a:rPr sz="1250" spc="204" dirty="0">
                <a:solidFill>
                  <a:srgbClr val="1F1F1F"/>
                </a:solidFill>
                <a:latin typeface="Microsoft Sans Serif"/>
                <a:cs typeface="Microsoft Sans Serif"/>
              </a:rPr>
              <a:t> </a:t>
            </a:r>
            <a:r>
              <a:rPr sz="1250" dirty="0">
                <a:solidFill>
                  <a:srgbClr val="1F1F1F"/>
                </a:solidFill>
                <a:latin typeface="Microsoft Sans Serif"/>
                <a:cs typeface="Microsoft Sans Serif"/>
              </a:rPr>
              <a:t>декоративного</a:t>
            </a:r>
            <a:r>
              <a:rPr sz="1250" spc="245" dirty="0">
                <a:solidFill>
                  <a:srgbClr val="1F1F1F"/>
                </a:solidFill>
                <a:latin typeface="Microsoft Sans Serif"/>
                <a:cs typeface="Microsoft Sans Serif"/>
              </a:rPr>
              <a:t> </a:t>
            </a:r>
            <a:r>
              <a:rPr sz="1250" dirty="0">
                <a:solidFill>
                  <a:srgbClr val="1F1F1F"/>
                </a:solidFill>
                <a:latin typeface="Microsoft Sans Serif"/>
                <a:cs typeface="Microsoft Sans Serif"/>
              </a:rPr>
              <a:t>та</a:t>
            </a:r>
            <a:r>
              <a:rPr sz="1250" spc="-55" dirty="0">
                <a:solidFill>
                  <a:srgbClr val="1F1F1F"/>
                </a:solidFill>
                <a:latin typeface="Microsoft Sans Serif"/>
                <a:cs typeface="Microsoft Sans Serif"/>
              </a:rPr>
              <a:t> </a:t>
            </a:r>
            <a:r>
              <a:rPr sz="1250" spc="-10" dirty="0">
                <a:solidFill>
                  <a:srgbClr val="1F1F1F"/>
                </a:solidFill>
                <a:latin typeface="Microsoft Sans Serif"/>
                <a:cs typeface="Microsoft Sans Serif"/>
              </a:rPr>
              <a:t>будівельного каменю</a:t>
            </a:r>
            <a:endParaRPr sz="1250">
              <a:latin typeface="Microsoft Sans Serif"/>
              <a:cs typeface="Microsoft Sans Serif"/>
            </a:endParaRPr>
          </a:p>
          <a:p>
            <a:pPr marL="241300" marR="5080" indent="-229235">
              <a:lnSpc>
                <a:spcPts val="1350"/>
              </a:lnSpc>
              <a:spcBef>
                <a:spcPts val="1035"/>
              </a:spcBef>
              <a:buChar char="•"/>
              <a:tabLst>
                <a:tab pos="241300" algn="l"/>
              </a:tabLst>
            </a:pPr>
            <a:r>
              <a:rPr sz="1250" dirty="0">
                <a:solidFill>
                  <a:srgbClr val="1F1F1F"/>
                </a:solidFill>
                <a:latin typeface="Microsoft Sans Serif"/>
                <a:cs typeface="Microsoft Sans Serif"/>
              </a:rPr>
              <a:t>46.73</a:t>
            </a:r>
            <a:r>
              <a:rPr sz="1250" spc="85" dirty="0">
                <a:solidFill>
                  <a:srgbClr val="1F1F1F"/>
                </a:solidFill>
                <a:latin typeface="Microsoft Sans Serif"/>
                <a:cs typeface="Microsoft Sans Serif"/>
              </a:rPr>
              <a:t> </a:t>
            </a:r>
            <a:r>
              <a:rPr sz="1250" dirty="0">
                <a:solidFill>
                  <a:srgbClr val="1F1F1F"/>
                </a:solidFill>
                <a:latin typeface="Microsoft Sans Serif"/>
                <a:cs typeface="Microsoft Sans Serif"/>
              </a:rPr>
              <a:t>Оптова</a:t>
            </a:r>
            <a:r>
              <a:rPr sz="1250" spc="150" dirty="0">
                <a:solidFill>
                  <a:srgbClr val="1F1F1F"/>
                </a:solidFill>
                <a:latin typeface="Microsoft Sans Serif"/>
                <a:cs typeface="Microsoft Sans Serif"/>
              </a:rPr>
              <a:t> </a:t>
            </a:r>
            <a:r>
              <a:rPr sz="1250" dirty="0">
                <a:solidFill>
                  <a:srgbClr val="1F1F1F"/>
                </a:solidFill>
                <a:latin typeface="Microsoft Sans Serif"/>
                <a:cs typeface="Microsoft Sans Serif"/>
              </a:rPr>
              <a:t>торгівля</a:t>
            </a:r>
            <a:r>
              <a:rPr sz="1250" spc="105" dirty="0">
                <a:solidFill>
                  <a:srgbClr val="1F1F1F"/>
                </a:solidFill>
                <a:latin typeface="Microsoft Sans Serif"/>
                <a:cs typeface="Microsoft Sans Serif"/>
              </a:rPr>
              <a:t> </a:t>
            </a:r>
            <a:r>
              <a:rPr sz="1250" dirty="0">
                <a:solidFill>
                  <a:srgbClr val="1F1F1F"/>
                </a:solidFill>
                <a:latin typeface="Microsoft Sans Serif"/>
                <a:cs typeface="Microsoft Sans Serif"/>
              </a:rPr>
              <a:t>деревиною,</a:t>
            </a:r>
            <a:r>
              <a:rPr sz="1250" spc="260" dirty="0">
                <a:solidFill>
                  <a:srgbClr val="1F1F1F"/>
                </a:solidFill>
                <a:latin typeface="Microsoft Sans Serif"/>
                <a:cs typeface="Microsoft Sans Serif"/>
              </a:rPr>
              <a:t> </a:t>
            </a:r>
            <a:r>
              <a:rPr sz="1250" dirty="0">
                <a:solidFill>
                  <a:srgbClr val="1F1F1F"/>
                </a:solidFill>
                <a:latin typeface="Microsoft Sans Serif"/>
                <a:cs typeface="Microsoft Sans Serif"/>
              </a:rPr>
              <a:t>будівельними</a:t>
            </a:r>
            <a:r>
              <a:rPr sz="1250" spc="275" dirty="0">
                <a:solidFill>
                  <a:srgbClr val="1F1F1F"/>
                </a:solidFill>
                <a:latin typeface="Microsoft Sans Serif"/>
                <a:cs typeface="Microsoft Sans Serif"/>
              </a:rPr>
              <a:t> </a:t>
            </a:r>
            <a:r>
              <a:rPr sz="1250" dirty="0">
                <a:solidFill>
                  <a:srgbClr val="1F1F1F"/>
                </a:solidFill>
                <a:latin typeface="Microsoft Sans Serif"/>
                <a:cs typeface="Microsoft Sans Serif"/>
              </a:rPr>
              <a:t>матеріалами</a:t>
            </a:r>
            <a:r>
              <a:rPr sz="1250" spc="215" dirty="0">
                <a:solidFill>
                  <a:srgbClr val="1F1F1F"/>
                </a:solidFill>
                <a:latin typeface="Microsoft Sans Serif"/>
                <a:cs typeface="Microsoft Sans Serif"/>
              </a:rPr>
              <a:t> </a:t>
            </a:r>
            <a:r>
              <a:rPr sz="1250" dirty="0">
                <a:solidFill>
                  <a:srgbClr val="1F1F1F"/>
                </a:solidFill>
                <a:latin typeface="Microsoft Sans Serif"/>
                <a:cs typeface="Microsoft Sans Serif"/>
              </a:rPr>
              <a:t>та</a:t>
            </a:r>
            <a:r>
              <a:rPr sz="1250" spc="20" dirty="0">
                <a:solidFill>
                  <a:srgbClr val="1F1F1F"/>
                </a:solidFill>
                <a:latin typeface="Microsoft Sans Serif"/>
                <a:cs typeface="Microsoft Sans Serif"/>
              </a:rPr>
              <a:t> </a:t>
            </a:r>
            <a:r>
              <a:rPr sz="1250" spc="-10" dirty="0">
                <a:solidFill>
                  <a:srgbClr val="1F1F1F"/>
                </a:solidFill>
                <a:latin typeface="Microsoft Sans Serif"/>
                <a:cs typeface="Microsoft Sans Serif"/>
              </a:rPr>
              <a:t>санітарно- </a:t>
            </a:r>
            <a:r>
              <a:rPr sz="1250" dirty="0">
                <a:solidFill>
                  <a:srgbClr val="1F1F1F"/>
                </a:solidFill>
                <a:latin typeface="Microsoft Sans Serif"/>
                <a:cs typeface="Microsoft Sans Serif"/>
              </a:rPr>
              <a:t>технічним</a:t>
            </a:r>
            <a:r>
              <a:rPr sz="1250" spc="135" dirty="0">
                <a:solidFill>
                  <a:srgbClr val="1F1F1F"/>
                </a:solidFill>
                <a:latin typeface="Microsoft Sans Serif"/>
                <a:cs typeface="Microsoft Sans Serif"/>
              </a:rPr>
              <a:t> </a:t>
            </a:r>
            <a:r>
              <a:rPr sz="1250" spc="-10" dirty="0">
                <a:solidFill>
                  <a:srgbClr val="1F1F1F"/>
                </a:solidFill>
                <a:latin typeface="Microsoft Sans Serif"/>
                <a:cs typeface="Microsoft Sans Serif"/>
              </a:rPr>
              <a:t>обладнанням</a:t>
            </a:r>
            <a:endParaRPr sz="1250">
              <a:latin typeface="Microsoft Sans Serif"/>
              <a:cs typeface="Microsoft Sans Serif"/>
            </a:endParaRPr>
          </a:p>
          <a:p>
            <a:pPr marL="241300" indent="-228600">
              <a:lnSpc>
                <a:spcPct val="100000"/>
              </a:lnSpc>
              <a:spcBef>
                <a:spcPts val="885"/>
              </a:spcBef>
              <a:buChar char="•"/>
              <a:tabLst>
                <a:tab pos="241300" algn="l"/>
              </a:tabLst>
            </a:pPr>
            <a:r>
              <a:rPr sz="1250" dirty="0">
                <a:solidFill>
                  <a:srgbClr val="1F1F1F"/>
                </a:solidFill>
                <a:latin typeface="Microsoft Sans Serif"/>
                <a:cs typeface="Microsoft Sans Serif"/>
              </a:rPr>
              <a:t>46.76</a:t>
            </a:r>
            <a:r>
              <a:rPr sz="1250" spc="75" dirty="0">
                <a:solidFill>
                  <a:srgbClr val="1F1F1F"/>
                </a:solidFill>
                <a:latin typeface="Microsoft Sans Serif"/>
                <a:cs typeface="Microsoft Sans Serif"/>
              </a:rPr>
              <a:t> </a:t>
            </a:r>
            <a:r>
              <a:rPr sz="1250" dirty="0">
                <a:solidFill>
                  <a:srgbClr val="1F1F1F"/>
                </a:solidFill>
                <a:latin typeface="Microsoft Sans Serif"/>
                <a:cs typeface="Microsoft Sans Serif"/>
              </a:rPr>
              <a:t>Оптова</a:t>
            </a:r>
            <a:r>
              <a:rPr sz="1250" spc="135" dirty="0">
                <a:solidFill>
                  <a:srgbClr val="1F1F1F"/>
                </a:solidFill>
                <a:latin typeface="Microsoft Sans Serif"/>
                <a:cs typeface="Microsoft Sans Serif"/>
              </a:rPr>
              <a:t> </a:t>
            </a:r>
            <a:r>
              <a:rPr sz="1250" dirty="0">
                <a:solidFill>
                  <a:srgbClr val="1F1F1F"/>
                </a:solidFill>
                <a:latin typeface="Microsoft Sans Serif"/>
                <a:cs typeface="Microsoft Sans Serif"/>
              </a:rPr>
              <a:t>торгівля</a:t>
            </a:r>
            <a:r>
              <a:rPr sz="1250" spc="90" dirty="0">
                <a:solidFill>
                  <a:srgbClr val="1F1F1F"/>
                </a:solidFill>
                <a:latin typeface="Microsoft Sans Serif"/>
                <a:cs typeface="Microsoft Sans Serif"/>
              </a:rPr>
              <a:t> </a:t>
            </a:r>
            <a:r>
              <a:rPr sz="1250" dirty="0">
                <a:solidFill>
                  <a:srgbClr val="1F1F1F"/>
                </a:solidFill>
                <a:latin typeface="Microsoft Sans Serif"/>
                <a:cs typeface="Microsoft Sans Serif"/>
              </a:rPr>
              <a:t>іншими</a:t>
            </a:r>
            <a:r>
              <a:rPr sz="1250" spc="135" dirty="0">
                <a:solidFill>
                  <a:srgbClr val="1F1F1F"/>
                </a:solidFill>
                <a:latin typeface="Microsoft Sans Serif"/>
                <a:cs typeface="Microsoft Sans Serif"/>
              </a:rPr>
              <a:t> </a:t>
            </a:r>
            <a:r>
              <a:rPr sz="1250" spc="-10" dirty="0">
                <a:solidFill>
                  <a:srgbClr val="1F1F1F"/>
                </a:solidFill>
                <a:latin typeface="Microsoft Sans Serif"/>
                <a:cs typeface="Microsoft Sans Serif"/>
              </a:rPr>
              <a:t>проміжними</a:t>
            </a:r>
            <a:r>
              <a:rPr sz="1250" spc="260" dirty="0">
                <a:solidFill>
                  <a:srgbClr val="1F1F1F"/>
                </a:solidFill>
                <a:latin typeface="Microsoft Sans Serif"/>
                <a:cs typeface="Microsoft Sans Serif"/>
              </a:rPr>
              <a:t> </a:t>
            </a:r>
            <a:r>
              <a:rPr sz="1250" spc="-10" dirty="0">
                <a:solidFill>
                  <a:srgbClr val="1F1F1F"/>
                </a:solidFill>
                <a:latin typeface="Microsoft Sans Serif"/>
                <a:cs typeface="Microsoft Sans Serif"/>
              </a:rPr>
              <a:t>продуктами</a:t>
            </a:r>
            <a:endParaRPr sz="1250">
              <a:latin typeface="Microsoft Sans Serif"/>
              <a:cs typeface="Microsoft Sans Serif"/>
            </a:endParaRPr>
          </a:p>
          <a:p>
            <a:pPr marL="241300" indent="-228600">
              <a:lnSpc>
                <a:spcPct val="100000"/>
              </a:lnSpc>
              <a:spcBef>
                <a:spcPts val="905"/>
              </a:spcBef>
              <a:buChar char="•"/>
              <a:tabLst>
                <a:tab pos="241300" algn="l"/>
              </a:tabLst>
            </a:pPr>
            <a:r>
              <a:rPr sz="1250" dirty="0">
                <a:solidFill>
                  <a:srgbClr val="1F1F1F"/>
                </a:solidFill>
                <a:latin typeface="Microsoft Sans Serif"/>
                <a:cs typeface="Microsoft Sans Serif"/>
              </a:rPr>
              <a:t>46.90</a:t>
            </a:r>
            <a:r>
              <a:rPr sz="1250" spc="90" dirty="0">
                <a:solidFill>
                  <a:srgbClr val="1F1F1F"/>
                </a:solidFill>
                <a:latin typeface="Microsoft Sans Serif"/>
                <a:cs typeface="Microsoft Sans Serif"/>
              </a:rPr>
              <a:t> </a:t>
            </a:r>
            <a:r>
              <a:rPr sz="1250" dirty="0">
                <a:solidFill>
                  <a:srgbClr val="1F1F1F"/>
                </a:solidFill>
                <a:latin typeface="Microsoft Sans Serif"/>
                <a:cs typeface="Microsoft Sans Serif"/>
              </a:rPr>
              <a:t>Неспеціалізована</a:t>
            </a:r>
            <a:r>
              <a:rPr sz="1250" spc="280" dirty="0">
                <a:solidFill>
                  <a:srgbClr val="1F1F1F"/>
                </a:solidFill>
                <a:latin typeface="Microsoft Sans Serif"/>
                <a:cs typeface="Microsoft Sans Serif"/>
              </a:rPr>
              <a:t> </a:t>
            </a:r>
            <a:r>
              <a:rPr sz="1250" dirty="0">
                <a:solidFill>
                  <a:srgbClr val="1F1F1F"/>
                </a:solidFill>
                <a:latin typeface="Microsoft Sans Serif"/>
                <a:cs typeface="Microsoft Sans Serif"/>
              </a:rPr>
              <a:t>оптова</a:t>
            </a:r>
            <a:r>
              <a:rPr sz="1250" spc="85" dirty="0">
                <a:solidFill>
                  <a:srgbClr val="1F1F1F"/>
                </a:solidFill>
                <a:latin typeface="Microsoft Sans Serif"/>
                <a:cs typeface="Microsoft Sans Serif"/>
              </a:rPr>
              <a:t> </a:t>
            </a:r>
            <a:r>
              <a:rPr sz="1250" spc="-10" dirty="0">
                <a:solidFill>
                  <a:srgbClr val="1F1F1F"/>
                </a:solidFill>
                <a:latin typeface="Microsoft Sans Serif"/>
                <a:cs typeface="Microsoft Sans Serif"/>
              </a:rPr>
              <a:t>торгівля</a:t>
            </a:r>
            <a:endParaRPr sz="1250">
              <a:latin typeface="Microsoft Sans Serif"/>
              <a:cs typeface="Microsoft Sans Serif"/>
            </a:endParaRPr>
          </a:p>
          <a:p>
            <a:pPr marL="241300" indent="-228600">
              <a:lnSpc>
                <a:spcPct val="100000"/>
              </a:lnSpc>
              <a:spcBef>
                <a:spcPts val="905"/>
              </a:spcBef>
              <a:buChar char="•"/>
              <a:tabLst>
                <a:tab pos="241300" algn="l"/>
              </a:tabLst>
            </a:pPr>
            <a:r>
              <a:rPr sz="1250" dirty="0">
                <a:solidFill>
                  <a:srgbClr val="1F1F1F"/>
                </a:solidFill>
                <a:latin typeface="Microsoft Sans Serif"/>
                <a:cs typeface="Microsoft Sans Serif"/>
              </a:rPr>
              <a:t>47.99</a:t>
            </a:r>
            <a:r>
              <a:rPr sz="1250" spc="100" dirty="0">
                <a:solidFill>
                  <a:srgbClr val="1F1F1F"/>
                </a:solidFill>
                <a:latin typeface="Microsoft Sans Serif"/>
                <a:cs typeface="Microsoft Sans Serif"/>
              </a:rPr>
              <a:t> </a:t>
            </a:r>
            <a:r>
              <a:rPr sz="1250" dirty="0">
                <a:solidFill>
                  <a:srgbClr val="1F1F1F"/>
                </a:solidFill>
                <a:latin typeface="Microsoft Sans Serif"/>
                <a:cs typeface="Microsoft Sans Serif"/>
              </a:rPr>
              <a:t>Інші</a:t>
            </a:r>
            <a:r>
              <a:rPr sz="1250" spc="10" dirty="0">
                <a:solidFill>
                  <a:srgbClr val="1F1F1F"/>
                </a:solidFill>
                <a:latin typeface="Microsoft Sans Serif"/>
                <a:cs typeface="Microsoft Sans Serif"/>
              </a:rPr>
              <a:t> </a:t>
            </a:r>
            <a:r>
              <a:rPr sz="1250" dirty="0">
                <a:solidFill>
                  <a:srgbClr val="1F1F1F"/>
                </a:solidFill>
                <a:latin typeface="Microsoft Sans Serif"/>
                <a:cs typeface="Microsoft Sans Serif"/>
              </a:rPr>
              <a:t>види</a:t>
            </a:r>
            <a:r>
              <a:rPr sz="1250" spc="90" dirty="0">
                <a:solidFill>
                  <a:srgbClr val="1F1F1F"/>
                </a:solidFill>
                <a:latin typeface="Microsoft Sans Serif"/>
                <a:cs typeface="Microsoft Sans Serif"/>
              </a:rPr>
              <a:t> </a:t>
            </a:r>
            <a:r>
              <a:rPr sz="1250" dirty="0">
                <a:solidFill>
                  <a:srgbClr val="1F1F1F"/>
                </a:solidFill>
                <a:latin typeface="Microsoft Sans Serif"/>
                <a:cs typeface="Microsoft Sans Serif"/>
              </a:rPr>
              <a:t>роздрібної</a:t>
            </a:r>
            <a:r>
              <a:rPr sz="1250" spc="210" dirty="0">
                <a:solidFill>
                  <a:srgbClr val="1F1F1F"/>
                </a:solidFill>
                <a:latin typeface="Microsoft Sans Serif"/>
                <a:cs typeface="Microsoft Sans Serif"/>
              </a:rPr>
              <a:t> </a:t>
            </a:r>
            <a:r>
              <a:rPr sz="1250" dirty="0">
                <a:solidFill>
                  <a:srgbClr val="1F1F1F"/>
                </a:solidFill>
                <a:latin typeface="Microsoft Sans Serif"/>
                <a:cs typeface="Microsoft Sans Serif"/>
              </a:rPr>
              <a:t>торгівлі</a:t>
            </a:r>
            <a:r>
              <a:rPr sz="1250" spc="145" dirty="0">
                <a:solidFill>
                  <a:srgbClr val="1F1F1F"/>
                </a:solidFill>
                <a:latin typeface="Microsoft Sans Serif"/>
                <a:cs typeface="Microsoft Sans Serif"/>
              </a:rPr>
              <a:t> </a:t>
            </a:r>
            <a:r>
              <a:rPr sz="1250" dirty="0">
                <a:solidFill>
                  <a:srgbClr val="1F1F1F"/>
                </a:solidFill>
                <a:latin typeface="Microsoft Sans Serif"/>
                <a:cs typeface="Microsoft Sans Serif"/>
              </a:rPr>
              <a:t>поза</a:t>
            </a:r>
            <a:r>
              <a:rPr sz="1250" spc="35" dirty="0">
                <a:solidFill>
                  <a:srgbClr val="1F1F1F"/>
                </a:solidFill>
                <a:latin typeface="Microsoft Sans Serif"/>
                <a:cs typeface="Microsoft Sans Serif"/>
              </a:rPr>
              <a:t> </a:t>
            </a:r>
            <a:r>
              <a:rPr sz="1250" spc="-10" dirty="0">
                <a:solidFill>
                  <a:srgbClr val="1F1F1F"/>
                </a:solidFill>
                <a:latin typeface="Microsoft Sans Serif"/>
                <a:cs typeface="Microsoft Sans Serif"/>
              </a:rPr>
              <a:t>магазинами</a:t>
            </a:r>
            <a:endParaRPr sz="125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87972" y="4940300"/>
            <a:ext cx="1145540" cy="2197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250" b="1" i="1" dirty="0">
                <a:latin typeface="Arial"/>
                <a:cs typeface="Arial"/>
              </a:rPr>
              <a:t>Як</a:t>
            </a:r>
            <a:r>
              <a:rPr sz="1250" b="1" i="1" spc="-5" dirty="0">
                <a:latin typeface="Arial"/>
                <a:cs typeface="Arial"/>
              </a:rPr>
              <a:t> </a:t>
            </a:r>
            <a:r>
              <a:rPr sz="1250" b="1" i="1" dirty="0">
                <a:latin typeface="Arial"/>
                <a:cs typeface="Arial"/>
              </a:rPr>
              <a:t>варіант</a:t>
            </a:r>
            <a:r>
              <a:rPr sz="1250" b="1" i="1" spc="225" dirty="0">
                <a:latin typeface="Arial"/>
                <a:cs typeface="Arial"/>
              </a:rPr>
              <a:t> </a:t>
            </a:r>
            <a:r>
              <a:rPr sz="1250" b="1" i="1" spc="-25" dirty="0">
                <a:latin typeface="Arial"/>
                <a:cs typeface="Arial"/>
              </a:rPr>
              <a:t>+:</a:t>
            </a:r>
            <a:endParaRPr sz="12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87972" y="5134546"/>
            <a:ext cx="4313555" cy="1551940"/>
          </a:xfrm>
          <a:prstGeom prst="rect">
            <a:avLst/>
          </a:prstGeom>
        </p:spPr>
        <p:txBody>
          <a:bodyPr vert="horz" wrap="square" lIns="0" tIns="126364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94"/>
              </a:spcBef>
              <a:buChar char="•"/>
              <a:tabLst>
                <a:tab pos="241300" algn="l"/>
              </a:tabLst>
            </a:pPr>
            <a:r>
              <a:rPr sz="1250" dirty="0">
                <a:solidFill>
                  <a:srgbClr val="1F1F1F"/>
                </a:solidFill>
                <a:latin typeface="Microsoft Sans Serif"/>
                <a:cs typeface="Microsoft Sans Serif"/>
              </a:rPr>
              <a:t>43.11</a:t>
            </a:r>
            <a:r>
              <a:rPr sz="1250" spc="85" dirty="0">
                <a:solidFill>
                  <a:srgbClr val="1F1F1F"/>
                </a:solidFill>
                <a:latin typeface="Microsoft Sans Serif"/>
                <a:cs typeface="Microsoft Sans Serif"/>
              </a:rPr>
              <a:t> </a:t>
            </a:r>
            <a:r>
              <a:rPr sz="1250" spc="-10" dirty="0">
                <a:solidFill>
                  <a:srgbClr val="1F1F1F"/>
                </a:solidFill>
                <a:latin typeface="Microsoft Sans Serif"/>
                <a:cs typeface="Microsoft Sans Serif"/>
              </a:rPr>
              <a:t>Знесення</a:t>
            </a:r>
            <a:endParaRPr sz="1250">
              <a:latin typeface="Microsoft Sans Serif"/>
              <a:cs typeface="Microsoft Sans Serif"/>
            </a:endParaRPr>
          </a:p>
          <a:p>
            <a:pPr marL="241300" indent="-228600">
              <a:lnSpc>
                <a:spcPct val="100000"/>
              </a:lnSpc>
              <a:spcBef>
                <a:spcPts val="905"/>
              </a:spcBef>
              <a:buChar char="•"/>
              <a:tabLst>
                <a:tab pos="241300" algn="l"/>
              </a:tabLst>
            </a:pPr>
            <a:r>
              <a:rPr sz="1250" dirty="0">
                <a:solidFill>
                  <a:srgbClr val="1F1F1F"/>
                </a:solidFill>
                <a:latin typeface="Microsoft Sans Serif"/>
                <a:cs typeface="Microsoft Sans Serif"/>
              </a:rPr>
              <a:t>43.12</a:t>
            </a:r>
            <a:r>
              <a:rPr sz="1250" spc="80" dirty="0">
                <a:solidFill>
                  <a:srgbClr val="1F1F1F"/>
                </a:solidFill>
                <a:latin typeface="Microsoft Sans Serif"/>
                <a:cs typeface="Microsoft Sans Serif"/>
              </a:rPr>
              <a:t> </a:t>
            </a:r>
            <a:r>
              <a:rPr sz="1250" dirty="0">
                <a:solidFill>
                  <a:srgbClr val="1F1F1F"/>
                </a:solidFill>
                <a:latin typeface="Microsoft Sans Serif"/>
                <a:cs typeface="Microsoft Sans Serif"/>
              </a:rPr>
              <a:t>Підготовчі</a:t>
            </a:r>
            <a:r>
              <a:rPr sz="1250" spc="190" dirty="0">
                <a:solidFill>
                  <a:srgbClr val="1F1F1F"/>
                </a:solidFill>
                <a:latin typeface="Microsoft Sans Serif"/>
                <a:cs typeface="Microsoft Sans Serif"/>
              </a:rPr>
              <a:t> </a:t>
            </a:r>
            <a:r>
              <a:rPr sz="1250" dirty="0">
                <a:solidFill>
                  <a:srgbClr val="1F1F1F"/>
                </a:solidFill>
                <a:latin typeface="Microsoft Sans Serif"/>
                <a:cs typeface="Microsoft Sans Serif"/>
              </a:rPr>
              <a:t>роботи</a:t>
            </a:r>
            <a:r>
              <a:rPr sz="1250" spc="204" dirty="0">
                <a:solidFill>
                  <a:srgbClr val="1F1F1F"/>
                </a:solidFill>
                <a:latin typeface="Microsoft Sans Serif"/>
                <a:cs typeface="Microsoft Sans Serif"/>
              </a:rPr>
              <a:t> </a:t>
            </a:r>
            <a:r>
              <a:rPr sz="1250" dirty="0">
                <a:solidFill>
                  <a:srgbClr val="1F1F1F"/>
                </a:solidFill>
                <a:latin typeface="Microsoft Sans Serif"/>
                <a:cs typeface="Microsoft Sans Serif"/>
              </a:rPr>
              <a:t>на</a:t>
            </a:r>
            <a:r>
              <a:rPr sz="1250" spc="15" dirty="0">
                <a:solidFill>
                  <a:srgbClr val="1F1F1F"/>
                </a:solidFill>
                <a:latin typeface="Microsoft Sans Serif"/>
                <a:cs typeface="Microsoft Sans Serif"/>
              </a:rPr>
              <a:t> </a:t>
            </a:r>
            <a:r>
              <a:rPr sz="1250" dirty="0">
                <a:solidFill>
                  <a:srgbClr val="1F1F1F"/>
                </a:solidFill>
                <a:latin typeface="Microsoft Sans Serif"/>
                <a:cs typeface="Microsoft Sans Serif"/>
              </a:rPr>
              <a:t>будівельному</a:t>
            </a:r>
            <a:r>
              <a:rPr sz="1250" spc="200" dirty="0">
                <a:solidFill>
                  <a:srgbClr val="1F1F1F"/>
                </a:solidFill>
                <a:latin typeface="Microsoft Sans Serif"/>
                <a:cs typeface="Microsoft Sans Serif"/>
              </a:rPr>
              <a:t> </a:t>
            </a:r>
            <a:r>
              <a:rPr sz="1250" spc="-10" dirty="0">
                <a:solidFill>
                  <a:srgbClr val="1F1F1F"/>
                </a:solidFill>
                <a:latin typeface="Microsoft Sans Serif"/>
                <a:cs typeface="Microsoft Sans Serif"/>
              </a:rPr>
              <a:t>майданчику</a:t>
            </a:r>
            <a:endParaRPr sz="1250">
              <a:latin typeface="Microsoft Sans Serif"/>
              <a:cs typeface="Microsoft Sans Serif"/>
            </a:endParaRPr>
          </a:p>
          <a:p>
            <a:pPr marL="241300" indent="-228600">
              <a:lnSpc>
                <a:spcPct val="100000"/>
              </a:lnSpc>
              <a:spcBef>
                <a:spcPts val="905"/>
              </a:spcBef>
              <a:buChar char="•"/>
              <a:tabLst>
                <a:tab pos="241300" algn="l"/>
              </a:tabLst>
            </a:pPr>
            <a:r>
              <a:rPr sz="1250" dirty="0">
                <a:solidFill>
                  <a:srgbClr val="1F1F1F"/>
                </a:solidFill>
                <a:latin typeface="Microsoft Sans Serif"/>
                <a:cs typeface="Microsoft Sans Serif"/>
              </a:rPr>
              <a:t>43.29</a:t>
            </a:r>
            <a:r>
              <a:rPr sz="1250" spc="130" dirty="0">
                <a:solidFill>
                  <a:srgbClr val="1F1F1F"/>
                </a:solidFill>
                <a:latin typeface="Microsoft Sans Serif"/>
                <a:cs typeface="Microsoft Sans Serif"/>
              </a:rPr>
              <a:t> </a:t>
            </a:r>
            <a:r>
              <a:rPr sz="1250" dirty="0">
                <a:solidFill>
                  <a:srgbClr val="1F1F1F"/>
                </a:solidFill>
                <a:latin typeface="Microsoft Sans Serif"/>
                <a:cs typeface="Microsoft Sans Serif"/>
              </a:rPr>
              <a:t>Інші</a:t>
            </a:r>
            <a:r>
              <a:rPr sz="1250" spc="30" dirty="0">
                <a:solidFill>
                  <a:srgbClr val="1F1F1F"/>
                </a:solidFill>
                <a:latin typeface="Microsoft Sans Serif"/>
                <a:cs typeface="Microsoft Sans Serif"/>
              </a:rPr>
              <a:t> </a:t>
            </a:r>
            <a:r>
              <a:rPr sz="1250" dirty="0">
                <a:solidFill>
                  <a:srgbClr val="1F1F1F"/>
                </a:solidFill>
                <a:latin typeface="Microsoft Sans Serif"/>
                <a:cs typeface="Microsoft Sans Serif"/>
              </a:rPr>
              <a:t>будівельно-монтажні</a:t>
            </a:r>
            <a:r>
              <a:rPr sz="1250" spc="320" dirty="0">
                <a:solidFill>
                  <a:srgbClr val="1F1F1F"/>
                </a:solidFill>
                <a:latin typeface="Microsoft Sans Serif"/>
                <a:cs typeface="Microsoft Sans Serif"/>
              </a:rPr>
              <a:t> </a:t>
            </a:r>
            <a:r>
              <a:rPr sz="1250" spc="-10" dirty="0">
                <a:solidFill>
                  <a:srgbClr val="1F1F1F"/>
                </a:solidFill>
                <a:latin typeface="Microsoft Sans Serif"/>
                <a:cs typeface="Microsoft Sans Serif"/>
              </a:rPr>
              <a:t>роботи</a:t>
            </a:r>
            <a:endParaRPr sz="1250">
              <a:latin typeface="Microsoft Sans Serif"/>
              <a:cs typeface="Microsoft Sans Serif"/>
            </a:endParaRPr>
          </a:p>
          <a:p>
            <a:pPr marL="241300" indent="-228600">
              <a:lnSpc>
                <a:spcPct val="100000"/>
              </a:lnSpc>
              <a:spcBef>
                <a:spcPts val="900"/>
              </a:spcBef>
              <a:buChar char="•"/>
              <a:tabLst>
                <a:tab pos="241300" algn="l"/>
              </a:tabLst>
            </a:pPr>
            <a:r>
              <a:rPr sz="1250" dirty="0">
                <a:solidFill>
                  <a:srgbClr val="1F1F1F"/>
                </a:solidFill>
                <a:latin typeface="Microsoft Sans Serif"/>
                <a:cs typeface="Microsoft Sans Serif"/>
              </a:rPr>
              <a:t>43.33</a:t>
            </a:r>
            <a:r>
              <a:rPr sz="1250" spc="80" dirty="0">
                <a:solidFill>
                  <a:srgbClr val="1F1F1F"/>
                </a:solidFill>
                <a:latin typeface="Microsoft Sans Serif"/>
                <a:cs typeface="Microsoft Sans Serif"/>
              </a:rPr>
              <a:t> </a:t>
            </a:r>
            <a:r>
              <a:rPr sz="1250" dirty="0">
                <a:solidFill>
                  <a:srgbClr val="1F1F1F"/>
                </a:solidFill>
                <a:latin typeface="Microsoft Sans Serif"/>
                <a:cs typeface="Microsoft Sans Serif"/>
              </a:rPr>
              <a:t>Покриття</a:t>
            </a:r>
            <a:r>
              <a:rPr sz="1250" spc="285" dirty="0">
                <a:solidFill>
                  <a:srgbClr val="1F1F1F"/>
                </a:solidFill>
                <a:latin typeface="Microsoft Sans Serif"/>
                <a:cs typeface="Microsoft Sans Serif"/>
              </a:rPr>
              <a:t> </a:t>
            </a:r>
            <a:r>
              <a:rPr sz="1250" dirty="0">
                <a:solidFill>
                  <a:srgbClr val="1F1F1F"/>
                </a:solidFill>
                <a:latin typeface="Microsoft Sans Serif"/>
                <a:cs typeface="Microsoft Sans Serif"/>
              </a:rPr>
              <a:t>підлоги</a:t>
            </a:r>
            <a:r>
              <a:rPr sz="1250" spc="75" dirty="0">
                <a:solidFill>
                  <a:srgbClr val="1F1F1F"/>
                </a:solidFill>
                <a:latin typeface="Microsoft Sans Serif"/>
                <a:cs typeface="Microsoft Sans Serif"/>
              </a:rPr>
              <a:t> </a:t>
            </a:r>
            <a:r>
              <a:rPr sz="1250" dirty="0">
                <a:solidFill>
                  <a:srgbClr val="1F1F1F"/>
                </a:solidFill>
                <a:latin typeface="Microsoft Sans Serif"/>
                <a:cs typeface="Microsoft Sans Serif"/>
              </a:rPr>
              <a:t>й</a:t>
            </a:r>
            <a:r>
              <a:rPr sz="1250" spc="-55" dirty="0">
                <a:solidFill>
                  <a:srgbClr val="1F1F1F"/>
                </a:solidFill>
                <a:latin typeface="Microsoft Sans Serif"/>
                <a:cs typeface="Microsoft Sans Serif"/>
              </a:rPr>
              <a:t> </a:t>
            </a:r>
            <a:r>
              <a:rPr sz="1250" dirty="0">
                <a:solidFill>
                  <a:srgbClr val="1F1F1F"/>
                </a:solidFill>
                <a:latin typeface="Microsoft Sans Serif"/>
                <a:cs typeface="Microsoft Sans Serif"/>
              </a:rPr>
              <a:t>облицювання</a:t>
            </a:r>
            <a:r>
              <a:rPr sz="1250" spc="285" dirty="0">
                <a:solidFill>
                  <a:srgbClr val="1F1F1F"/>
                </a:solidFill>
                <a:latin typeface="Microsoft Sans Serif"/>
                <a:cs typeface="Microsoft Sans Serif"/>
              </a:rPr>
              <a:t> </a:t>
            </a:r>
            <a:r>
              <a:rPr sz="1250" spc="-20" dirty="0">
                <a:solidFill>
                  <a:srgbClr val="1F1F1F"/>
                </a:solidFill>
                <a:latin typeface="Microsoft Sans Serif"/>
                <a:cs typeface="Microsoft Sans Serif"/>
              </a:rPr>
              <a:t>стін</a:t>
            </a:r>
            <a:endParaRPr sz="1250">
              <a:latin typeface="Microsoft Sans Serif"/>
              <a:cs typeface="Microsoft Sans Serif"/>
            </a:endParaRPr>
          </a:p>
          <a:p>
            <a:pPr marL="241300" indent="-228600">
              <a:lnSpc>
                <a:spcPct val="100000"/>
              </a:lnSpc>
              <a:spcBef>
                <a:spcPts val="905"/>
              </a:spcBef>
              <a:buChar char="•"/>
              <a:tabLst>
                <a:tab pos="241300" algn="l"/>
              </a:tabLst>
            </a:pPr>
            <a:r>
              <a:rPr sz="1250" dirty="0">
                <a:solidFill>
                  <a:srgbClr val="1F1F1F"/>
                </a:solidFill>
                <a:latin typeface="Microsoft Sans Serif"/>
                <a:cs typeface="Microsoft Sans Serif"/>
              </a:rPr>
              <a:t>43.39</a:t>
            </a:r>
            <a:r>
              <a:rPr sz="1250" spc="80" dirty="0">
                <a:solidFill>
                  <a:srgbClr val="1F1F1F"/>
                </a:solidFill>
                <a:latin typeface="Microsoft Sans Serif"/>
                <a:cs typeface="Microsoft Sans Serif"/>
              </a:rPr>
              <a:t> </a:t>
            </a:r>
            <a:r>
              <a:rPr sz="1250" dirty="0">
                <a:solidFill>
                  <a:srgbClr val="1F1F1F"/>
                </a:solidFill>
                <a:latin typeface="Microsoft Sans Serif"/>
                <a:cs typeface="Microsoft Sans Serif"/>
              </a:rPr>
              <a:t>Інші</a:t>
            </a:r>
            <a:r>
              <a:rPr sz="1250" spc="-5" dirty="0">
                <a:solidFill>
                  <a:srgbClr val="1F1F1F"/>
                </a:solidFill>
                <a:latin typeface="Microsoft Sans Serif"/>
                <a:cs typeface="Microsoft Sans Serif"/>
              </a:rPr>
              <a:t> </a:t>
            </a:r>
            <a:r>
              <a:rPr sz="1250" dirty="0">
                <a:solidFill>
                  <a:srgbClr val="1F1F1F"/>
                </a:solidFill>
                <a:latin typeface="Microsoft Sans Serif"/>
                <a:cs typeface="Microsoft Sans Serif"/>
              </a:rPr>
              <a:t>роботи</a:t>
            </a:r>
            <a:r>
              <a:rPr sz="1250" spc="204" dirty="0">
                <a:solidFill>
                  <a:srgbClr val="1F1F1F"/>
                </a:solidFill>
                <a:latin typeface="Microsoft Sans Serif"/>
                <a:cs typeface="Microsoft Sans Serif"/>
              </a:rPr>
              <a:t> </a:t>
            </a:r>
            <a:r>
              <a:rPr sz="1250" dirty="0">
                <a:solidFill>
                  <a:srgbClr val="1F1F1F"/>
                </a:solidFill>
                <a:latin typeface="Microsoft Sans Serif"/>
                <a:cs typeface="Microsoft Sans Serif"/>
              </a:rPr>
              <a:t>із</a:t>
            </a:r>
            <a:r>
              <a:rPr sz="1250" spc="-70" dirty="0">
                <a:solidFill>
                  <a:srgbClr val="1F1F1F"/>
                </a:solidFill>
                <a:latin typeface="Microsoft Sans Serif"/>
                <a:cs typeface="Microsoft Sans Serif"/>
              </a:rPr>
              <a:t> </a:t>
            </a:r>
            <a:r>
              <a:rPr sz="1250" dirty="0">
                <a:solidFill>
                  <a:srgbClr val="1F1F1F"/>
                </a:solidFill>
                <a:latin typeface="Microsoft Sans Serif"/>
                <a:cs typeface="Microsoft Sans Serif"/>
              </a:rPr>
              <a:t>завершення</a:t>
            </a:r>
            <a:r>
              <a:rPr sz="1250" spc="220" dirty="0">
                <a:solidFill>
                  <a:srgbClr val="1F1F1F"/>
                </a:solidFill>
                <a:latin typeface="Microsoft Sans Serif"/>
                <a:cs typeface="Microsoft Sans Serif"/>
              </a:rPr>
              <a:t> </a:t>
            </a:r>
            <a:r>
              <a:rPr sz="1250" spc="-10" dirty="0">
                <a:solidFill>
                  <a:srgbClr val="1F1F1F"/>
                </a:solidFill>
                <a:latin typeface="Microsoft Sans Serif"/>
                <a:cs typeface="Microsoft Sans Serif"/>
              </a:rPr>
              <a:t>будівництва</a:t>
            </a:r>
            <a:endParaRPr sz="125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236464" y="902652"/>
            <a:ext cx="1718945" cy="2660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50" b="1" dirty="0">
                <a:latin typeface="Verdana"/>
                <a:cs typeface="Verdana"/>
              </a:rPr>
              <a:t>1.Вибір</a:t>
            </a:r>
            <a:r>
              <a:rPr sz="1550" b="1" spc="295" dirty="0">
                <a:latin typeface="Verdana"/>
                <a:cs typeface="Verdana"/>
              </a:rPr>
              <a:t> </a:t>
            </a:r>
            <a:r>
              <a:rPr sz="1550" b="1" u="sng" spc="-20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2"/>
              </a:rPr>
              <a:t>КВЕД</a:t>
            </a:r>
            <a:r>
              <a:rPr sz="1550" b="1" spc="-20" dirty="0">
                <a:latin typeface="Verdana"/>
                <a:cs typeface="Verdana"/>
              </a:rPr>
              <a:t>у</a:t>
            </a:r>
            <a:endParaRPr sz="155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216010" y="5412740"/>
            <a:ext cx="3473450" cy="64008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5080" indent="266700">
              <a:lnSpc>
                <a:spcPct val="100000"/>
              </a:lnSpc>
              <a:spcBef>
                <a:spcPts val="125"/>
              </a:spcBef>
            </a:pPr>
            <a:r>
              <a:rPr sz="2000" b="1" dirty="0">
                <a:latin typeface="Verdana"/>
                <a:cs typeface="Verdana"/>
              </a:rPr>
              <a:t>Ретельно</a:t>
            </a:r>
            <a:r>
              <a:rPr sz="2000" b="1" spc="-75" dirty="0">
                <a:latin typeface="Verdana"/>
                <a:cs typeface="Verdana"/>
              </a:rPr>
              <a:t> </a:t>
            </a:r>
            <a:r>
              <a:rPr sz="2000" b="1" spc="-10" dirty="0">
                <a:latin typeface="Verdana"/>
                <a:cs typeface="Verdana"/>
              </a:rPr>
              <a:t>обдумати </a:t>
            </a:r>
            <a:r>
              <a:rPr sz="2000" b="1" dirty="0">
                <a:latin typeface="Verdana"/>
                <a:cs typeface="Verdana"/>
              </a:rPr>
              <a:t>сферу</a:t>
            </a:r>
            <a:r>
              <a:rPr sz="2000" b="1" spc="-25" dirty="0">
                <a:latin typeface="Verdana"/>
                <a:cs typeface="Verdana"/>
              </a:rPr>
              <a:t> </a:t>
            </a:r>
            <a:r>
              <a:rPr sz="2000" b="1" dirty="0">
                <a:latin typeface="Verdana"/>
                <a:cs typeface="Verdana"/>
              </a:rPr>
              <a:t>своєї</a:t>
            </a:r>
            <a:r>
              <a:rPr sz="2000" b="1" spc="-80" dirty="0">
                <a:latin typeface="Verdana"/>
                <a:cs typeface="Verdana"/>
              </a:rPr>
              <a:t> </a:t>
            </a:r>
            <a:r>
              <a:rPr sz="2000" b="1" spc="-10" dirty="0">
                <a:latin typeface="Verdana"/>
                <a:cs typeface="Verdana"/>
              </a:rPr>
              <a:t>діяльності!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492365" y="1494853"/>
            <a:ext cx="4236085" cy="573405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 marR="5080" algn="just">
              <a:lnSpc>
                <a:spcPct val="92600"/>
              </a:lnSpc>
              <a:spcBef>
                <a:spcPts val="235"/>
              </a:spcBef>
            </a:pPr>
            <a:r>
              <a:rPr sz="1250" dirty="0">
                <a:solidFill>
                  <a:srgbClr val="1F1F1F"/>
                </a:solidFill>
                <a:latin typeface="Microsoft Sans Serif"/>
                <a:cs typeface="Microsoft Sans Serif"/>
              </a:rPr>
              <a:t>Краще</a:t>
            </a:r>
            <a:r>
              <a:rPr sz="1250" spc="70" dirty="0">
                <a:solidFill>
                  <a:srgbClr val="1F1F1F"/>
                </a:solidFill>
                <a:latin typeface="Microsoft Sans Serif"/>
                <a:cs typeface="Microsoft Sans Serif"/>
              </a:rPr>
              <a:t> </a:t>
            </a:r>
            <a:r>
              <a:rPr sz="1250" dirty="0">
                <a:solidFill>
                  <a:srgbClr val="1F1F1F"/>
                </a:solidFill>
                <a:latin typeface="Microsoft Sans Serif"/>
                <a:cs typeface="Microsoft Sans Serif"/>
              </a:rPr>
              <a:t>прописувати</a:t>
            </a:r>
            <a:r>
              <a:rPr sz="1250" spc="130" dirty="0">
                <a:solidFill>
                  <a:srgbClr val="1F1F1F"/>
                </a:solidFill>
                <a:latin typeface="Microsoft Sans Serif"/>
                <a:cs typeface="Microsoft Sans Serif"/>
              </a:rPr>
              <a:t> </a:t>
            </a:r>
            <a:r>
              <a:rPr sz="1250" dirty="0">
                <a:solidFill>
                  <a:srgbClr val="1F1F1F"/>
                </a:solidFill>
                <a:latin typeface="Microsoft Sans Serif"/>
                <a:cs typeface="Microsoft Sans Serif"/>
              </a:rPr>
              <a:t>якомога</a:t>
            </a:r>
            <a:r>
              <a:rPr sz="1250" spc="195" dirty="0">
                <a:solidFill>
                  <a:srgbClr val="1F1F1F"/>
                </a:solidFill>
                <a:latin typeface="Microsoft Sans Serif"/>
                <a:cs typeface="Microsoft Sans Serif"/>
              </a:rPr>
              <a:t> </a:t>
            </a:r>
            <a:r>
              <a:rPr sz="1250" dirty="0">
                <a:solidFill>
                  <a:srgbClr val="1F1F1F"/>
                </a:solidFill>
                <a:latin typeface="Microsoft Sans Serif"/>
                <a:cs typeface="Microsoft Sans Serif"/>
              </a:rPr>
              <a:t>більше,</a:t>
            </a:r>
            <a:r>
              <a:rPr sz="1250" spc="55" dirty="0">
                <a:solidFill>
                  <a:srgbClr val="1F1F1F"/>
                </a:solidFill>
                <a:latin typeface="Microsoft Sans Serif"/>
                <a:cs typeface="Microsoft Sans Serif"/>
              </a:rPr>
              <a:t> </a:t>
            </a:r>
            <a:r>
              <a:rPr sz="1250" dirty="0">
                <a:solidFill>
                  <a:srgbClr val="1F1F1F"/>
                </a:solidFill>
                <a:latin typeface="Microsoft Sans Serif"/>
                <a:cs typeface="Microsoft Sans Serif"/>
              </a:rPr>
              <a:t>щоб</a:t>
            </a:r>
            <a:r>
              <a:rPr sz="1250" spc="50" dirty="0">
                <a:solidFill>
                  <a:srgbClr val="1F1F1F"/>
                </a:solidFill>
                <a:latin typeface="Microsoft Sans Serif"/>
                <a:cs typeface="Microsoft Sans Serif"/>
              </a:rPr>
              <a:t> </a:t>
            </a:r>
            <a:r>
              <a:rPr sz="1250" spc="-10" dirty="0">
                <a:solidFill>
                  <a:srgbClr val="1F1F1F"/>
                </a:solidFill>
                <a:latin typeface="Microsoft Sans Serif"/>
                <a:cs typeface="Microsoft Sans Serif"/>
              </a:rPr>
              <a:t>максимально </a:t>
            </a:r>
            <a:r>
              <a:rPr sz="1250" dirty="0">
                <a:solidFill>
                  <a:srgbClr val="1F1F1F"/>
                </a:solidFill>
                <a:latin typeface="Microsoft Sans Serif"/>
                <a:cs typeface="Microsoft Sans Serif"/>
              </a:rPr>
              <a:t>покрити</a:t>
            </a:r>
            <a:r>
              <a:rPr sz="1250" spc="160" dirty="0">
                <a:solidFill>
                  <a:srgbClr val="1F1F1F"/>
                </a:solidFill>
                <a:latin typeface="Microsoft Sans Serif"/>
                <a:cs typeface="Microsoft Sans Serif"/>
              </a:rPr>
              <a:t> </a:t>
            </a:r>
            <a:r>
              <a:rPr sz="1250" dirty="0">
                <a:solidFill>
                  <a:srgbClr val="1F1F1F"/>
                </a:solidFill>
                <a:latin typeface="Microsoft Sans Serif"/>
                <a:cs typeface="Microsoft Sans Serif"/>
              </a:rPr>
              <a:t>сферу</a:t>
            </a:r>
            <a:r>
              <a:rPr sz="1250" spc="155" dirty="0">
                <a:solidFill>
                  <a:srgbClr val="1F1F1F"/>
                </a:solidFill>
                <a:latin typeface="Microsoft Sans Serif"/>
                <a:cs typeface="Microsoft Sans Serif"/>
              </a:rPr>
              <a:t> </a:t>
            </a:r>
            <a:r>
              <a:rPr sz="1250" dirty="0">
                <a:solidFill>
                  <a:srgbClr val="1F1F1F"/>
                </a:solidFill>
                <a:latin typeface="Microsoft Sans Serif"/>
                <a:cs typeface="Microsoft Sans Serif"/>
              </a:rPr>
              <a:t>своєї</a:t>
            </a:r>
            <a:r>
              <a:rPr sz="1250" spc="30" dirty="0">
                <a:solidFill>
                  <a:srgbClr val="1F1F1F"/>
                </a:solidFill>
                <a:latin typeface="Microsoft Sans Serif"/>
                <a:cs typeface="Microsoft Sans Serif"/>
              </a:rPr>
              <a:t> </a:t>
            </a:r>
            <a:r>
              <a:rPr sz="1250" dirty="0">
                <a:solidFill>
                  <a:srgbClr val="1F1F1F"/>
                </a:solidFill>
                <a:latin typeface="Microsoft Sans Serif"/>
                <a:cs typeface="Microsoft Sans Serif"/>
              </a:rPr>
              <a:t>планованої</a:t>
            </a:r>
            <a:r>
              <a:rPr sz="1250" spc="275" dirty="0">
                <a:solidFill>
                  <a:srgbClr val="1F1F1F"/>
                </a:solidFill>
                <a:latin typeface="Microsoft Sans Serif"/>
                <a:cs typeface="Microsoft Sans Serif"/>
              </a:rPr>
              <a:t> </a:t>
            </a:r>
            <a:r>
              <a:rPr sz="1250" dirty="0">
                <a:solidFill>
                  <a:srgbClr val="1F1F1F"/>
                </a:solidFill>
                <a:latin typeface="Microsoft Sans Serif"/>
                <a:cs typeface="Microsoft Sans Serif"/>
              </a:rPr>
              <a:t>дільності</a:t>
            </a:r>
            <a:r>
              <a:rPr sz="1250" spc="5" dirty="0">
                <a:solidFill>
                  <a:srgbClr val="1F1F1F"/>
                </a:solidFill>
                <a:latin typeface="Microsoft Sans Serif"/>
                <a:cs typeface="Microsoft Sans Serif"/>
              </a:rPr>
              <a:t> </a:t>
            </a:r>
            <a:r>
              <a:rPr sz="1250" dirty="0">
                <a:solidFill>
                  <a:srgbClr val="1F1F1F"/>
                </a:solidFill>
                <a:latin typeface="Microsoft Sans Serif"/>
                <a:cs typeface="Microsoft Sans Serif"/>
              </a:rPr>
              <a:t>(15</a:t>
            </a:r>
            <a:r>
              <a:rPr sz="1250" spc="30" dirty="0">
                <a:solidFill>
                  <a:srgbClr val="1F1F1F"/>
                </a:solidFill>
                <a:latin typeface="Microsoft Sans Serif"/>
                <a:cs typeface="Microsoft Sans Serif"/>
              </a:rPr>
              <a:t> </a:t>
            </a:r>
            <a:r>
              <a:rPr sz="1250" dirty="0">
                <a:solidFill>
                  <a:srgbClr val="1F1F1F"/>
                </a:solidFill>
                <a:latin typeface="Microsoft Sans Serif"/>
                <a:cs typeface="Microsoft Sans Serif"/>
              </a:rPr>
              <a:t>КВЕДів</a:t>
            </a:r>
            <a:r>
              <a:rPr sz="1250" spc="90" dirty="0">
                <a:solidFill>
                  <a:srgbClr val="1F1F1F"/>
                </a:solidFill>
                <a:latin typeface="Microsoft Sans Serif"/>
                <a:cs typeface="Microsoft Sans Serif"/>
              </a:rPr>
              <a:t> </a:t>
            </a:r>
            <a:r>
              <a:rPr sz="1250" spc="-50" dirty="0">
                <a:solidFill>
                  <a:srgbClr val="1F1F1F"/>
                </a:solidFill>
                <a:latin typeface="Arial MT"/>
                <a:cs typeface="Arial MT"/>
              </a:rPr>
              <a:t>- </a:t>
            </a:r>
            <a:r>
              <a:rPr sz="1250" spc="-10" dirty="0">
                <a:solidFill>
                  <a:srgbClr val="1F1F1F"/>
                </a:solidFill>
                <a:latin typeface="Microsoft Sans Serif"/>
                <a:cs typeface="Microsoft Sans Serif"/>
              </a:rPr>
              <a:t>оптимально)</a:t>
            </a:r>
            <a:endParaRPr sz="1250">
              <a:latin typeface="Microsoft Sans Serif"/>
              <a:cs typeface="Microsoft Sans Serif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492365" y="2458720"/>
            <a:ext cx="1879600" cy="2197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250" dirty="0">
                <a:solidFill>
                  <a:srgbClr val="1F1F1F"/>
                </a:solidFill>
                <a:latin typeface="Microsoft Sans Serif"/>
                <a:cs typeface="Microsoft Sans Serif"/>
              </a:rPr>
              <a:t>Що</a:t>
            </a:r>
            <a:r>
              <a:rPr sz="1250" spc="100" dirty="0">
                <a:solidFill>
                  <a:srgbClr val="1F1F1F"/>
                </a:solidFill>
                <a:latin typeface="Microsoft Sans Serif"/>
                <a:cs typeface="Microsoft Sans Serif"/>
              </a:rPr>
              <a:t> </a:t>
            </a:r>
            <a:r>
              <a:rPr sz="1250" dirty="0">
                <a:solidFill>
                  <a:srgbClr val="1F1F1F"/>
                </a:solidFill>
                <a:latin typeface="Microsoft Sans Serif"/>
                <a:cs typeface="Microsoft Sans Serif"/>
              </a:rPr>
              <a:t>бажано</a:t>
            </a:r>
            <a:r>
              <a:rPr sz="1250" spc="175" dirty="0">
                <a:solidFill>
                  <a:srgbClr val="1F1F1F"/>
                </a:solidFill>
                <a:latin typeface="Microsoft Sans Serif"/>
                <a:cs typeface="Microsoft Sans Serif"/>
              </a:rPr>
              <a:t> </a:t>
            </a:r>
            <a:r>
              <a:rPr sz="1250" dirty="0">
                <a:solidFill>
                  <a:srgbClr val="1F1F1F"/>
                </a:solidFill>
                <a:latin typeface="Microsoft Sans Serif"/>
                <a:cs typeface="Microsoft Sans Serif"/>
              </a:rPr>
              <a:t>додати</a:t>
            </a:r>
            <a:r>
              <a:rPr sz="1250" spc="100" dirty="0">
                <a:solidFill>
                  <a:srgbClr val="1F1F1F"/>
                </a:solidFill>
                <a:latin typeface="Microsoft Sans Serif"/>
                <a:cs typeface="Microsoft Sans Serif"/>
              </a:rPr>
              <a:t> </a:t>
            </a:r>
            <a:r>
              <a:rPr sz="1250" spc="-10" dirty="0">
                <a:solidFill>
                  <a:srgbClr val="1F1F1F"/>
                </a:solidFill>
                <a:latin typeface="Microsoft Sans Serif"/>
                <a:cs typeface="Microsoft Sans Serif"/>
              </a:rPr>
              <a:t>усім:</a:t>
            </a:r>
            <a:endParaRPr sz="1250">
              <a:latin typeface="Microsoft Sans Serif"/>
              <a:cs typeface="Microsoft Sans Serif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492365" y="2652966"/>
            <a:ext cx="4305300" cy="1303655"/>
          </a:xfrm>
          <a:prstGeom prst="rect">
            <a:avLst/>
          </a:prstGeom>
        </p:spPr>
        <p:txBody>
          <a:bodyPr vert="horz" wrap="square" lIns="0" tIns="126364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994"/>
              </a:spcBef>
              <a:buFont typeface="Calibri"/>
              <a:buChar char="-"/>
              <a:tabLst>
                <a:tab pos="298450" algn="l"/>
              </a:tabLst>
            </a:pPr>
            <a:r>
              <a:rPr sz="1250" dirty="0">
                <a:solidFill>
                  <a:srgbClr val="1F1F1F"/>
                </a:solidFill>
                <a:latin typeface="Microsoft Sans Serif"/>
                <a:cs typeface="Microsoft Sans Serif"/>
              </a:rPr>
              <a:t>47.91</a:t>
            </a:r>
            <a:r>
              <a:rPr sz="1250" spc="30" dirty="0">
                <a:solidFill>
                  <a:srgbClr val="1F1F1F"/>
                </a:solidFill>
                <a:latin typeface="Microsoft Sans Serif"/>
                <a:cs typeface="Microsoft Sans Serif"/>
              </a:rPr>
              <a:t> </a:t>
            </a:r>
            <a:r>
              <a:rPr sz="1250" dirty="0">
                <a:solidFill>
                  <a:srgbClr val="1F1F1F"/>
                </a:solidFill>
                <a:latin typeface="Microsoft Sans Serif"/>
                <a:cs typeface="Microsoft Sans Serif"/>
              </a:rPr>
              <a:t>Інтернет</a:t>
            </a:r>
            <a:r>
              <a:rPr sz="1250" spc="125" dirty="0">
                <a:solidFill>
                  <a:srgbClr val="1F1F1F"/>
                </a:solidFill>
                <a:latin typeface="Microsoft Sans Serif"/>
                <a:cs typeface="Microsoft Sans Serif"/>
              </a:rPr>
              <a:t> </a:t>
            </a:r>
            <a:r>
              <a:rPr sz="1250" spc="-10" dirty="0">
                <a:solidFill>
                  <a:srgbClr val="1F1F1F"/>
                </a:solidFill>
                <a:latin typeface="Microsoft Sans Serif"/>
                <a:cs typeface="Microsoft Sans Serif"/>
              </a:rPr>
              <a:t>торгівля</a:t>
            </a:r>
            <a:endParaRPr sz="1250">
              <a:latin typeface="Microsoft Sans Serif"/>
              <a:cs typeface="Microsoft Sans Serif"/>
            </a:endParaRPr>
          </a:p>
          <a:p>
            <a:pPr marL="298450" marR="5080" indent="-286385">
              <a:lnSpc>
                <a:spcPts val="1430"/>
              </a:lnSpc>
              <a:spcBef>
                <a:spcPts val="1010"/>
              </a:spcBef>
              <a:buFont typeface="Calibri"/>
              <a:buChar char="-"/>
              <a:tabLst>
                <a:tab pos="298450" algn="l"/>
              </a:tabLst>
            </a:pPr>
            <a:r>
              <a:rPr sz="1250" dirty="0">
                <a:solidFill>
                  <a:srgbClr val="1F1F1F"/>
                </a:solidFill>
                <a:latin typeface="Microsoft Sans Serif"/>
                <a:cs typeface="Microsoft Sans Serif"/>
              </a:rPr>
              <a:t>46.90</a:t>
            </a:r>
            <a:r>
              <a:rPr sz="1250" spc="95" dirty="0">
                <a:solidFill>
                  <a:srgbClr val="1F1F1F"/>
                </a:solidFill>
                <a:latin typeface="Microsoft Sans Serif"/>
                <a:cs typeface="Microsoft Sans Serif"/>
              </a:rPr>
              <a:t> </a:t>
            </a:r>
            <a:r>
              <a:rPr sz="1250" dirty="0">
                <a:solidFill>
                  <a:srgbClr val="1F1F1F"/>
                </a:solidFill>
                <a:latin typeface="Microsoft Sans Serif"/>
                <a:cs typeface="Microsoft Sans Serif"/>
              </a:rPr>
              <a:t>Неспеціалізована</a:t>
            </a:r>
            <a:r>
              <a:rPr sz="1250" spc="295" dirty="0">
                <a:solidFill>
                  <a:srgbClr val="1F1F1F"/>
                </a:solidFill>
                <a:latin typeface="Microsoft Sans Serif"/>
                <a:cs typeface="Microsoft Sans Serif"/>
              </a:rPr>
              <a:t> </a:t>
            </a:r>
            <a:r>
              <a:rPr sz="1250" dirty="0">
                <a:solidFill>
                  <a:srgbClr val="1F1F1F"/>
                </a:solidFill>
                <a:latin typeface="Microsoft Sans Serif"/>
                <a:cs typeface="Microsoft Sans Serif"/>
              </a:rPr>
              <a:t>оптова</a:t>
            </a:r>
            <a:r>
              <a:rPr sz="1250" spc="90" dirty="0">
                <a:solidFill>
                  <a:srgbClr val="1F1F1F"/>
                </a:solidFill>
                <a:latin typeface="Microsoft Sans Serif"/>
                <a:cs typeface="Microsoft Sans Serif"/>
              </a:rPr>
              <a:t> </a:t>
            </a:r>
            <a:r>
              <a:rPr sz="1250" dirty="0">
                <a:solidFill>
                  <a:srgbClr val="1F1F1F"/>
                </a:solidFill>
                <a:latin typeface="Microsoft Sans Serif"/>
                <a:cs typeface="Microsoft Sans Serif"/>
              </a:rPr>
              <a:t>торгівля</a:t>
            </a:r>
            <a:r>
              <a:rPr sz="1250" spc="50" dirty="0">
                <a:solidFill>
                  <a:srgbClr val="1F1F1F"/>
                </a:solidFill>
                <a:latin typeface="Microsoft Sans Serif"/>
                <a:cs typeface="Microsoft Sans Serif"/>
              </a:rPr>
              <a:t> </a:t>
            </a:r>
            <a:r>
              <a:rPr sz="1250" dirty="0">
                <a:solidFill>
                  <a:srgbClr val="1F1F1F"/>
                </a:solidFill>
                <a:latin typeface="Microsoft Sans Serif"/>
                <a:cs typeface="Microsoft Sans Serif"/>
              </a:rPr>
              <a:t>(на</a:t>
            </a:r>
            <a:r>
              <a:rPr sz="1250" spc="30" dirty="0">
                <a:solidFill>
                  <a:srgbClr val="1F1F1F"/>
                </a:solidFill>
                <a:latin typeface="Microsoft Sans Serif"/>
                <a:cs typeface="Microsoft Sans Serif"/>
              </a:rPr>
              <a:t> </a:t>
            </a:r>
            <a:r>
              <a:rPr sz="1250" spc="-10" dirty="0">
                <a:solidFill>
                  <a:srgbClr val="1F1F1F"/>
                </a:solidFill>
                <a:latin typeface="Microsoft Sans Serif"/>
                <a:cs typeface="Microsoft Sans Serif"/>
              </a:rPr>
              <a:t>випадок </a:t>
            </a:r>
            <a:r>
              <a:rPr sz="1250" dirty="0">
                <a:solidFill>
                  <a:srgbClr val="1F1F1F"/>
                </a:solidFill>
                <a:latin typeface="Microsoft Sans Serif"/>
                <a:cs typeface="Microsoft Sans Serif"/>
              </a:rPr>
              <a:t>якщо</a:t>
            </a:r>
            <a:r>
              <a:rPr sz="1250" spc="75" dirty="0">
                <a:solidFill>
                  <a:srgbClr val="1F1F1F"/>
                </a:solidFill>
                <a:latin typeface="Microsoft Sans Serif"/>
                <a:cs typeface="Microsoft Sans Serif"/>
              </a:rPr>
              <a:t> </a:t>
            </a:r>
            <a:r>
              <a:rPr sz="1250" dirty="0">
                <a:solidFill>
                  <a:srgbClr val="1F1F1F"/>
                </a:solidFill>
                <a:latin typeface="Microsoft Sans Serif"/>
                <a:cs typeface="Microsoft Sans Serif"/>
              </a:rPr>
              <a:t>товар</a:t>
            </a:r>
            <a:r>
              <a:rPr sz="1250" spc="15" dirty="0">
                <a:solidFill>
                  <a:srgbClr val="1F1F1F"/>
                </a:solidFill>
                <a:latin typeface="Microsoft Sans Serif"/>
                <a:cs typeface="Microsoft Sans Serif"/>
              </a:rPr>
              <a:t> </a:t>
            </a:r>
            <a:r>
              <a:rPr sz="1250" dirty="0">
                <a:solidFill>
                  <a:srgbClr val="1F1F1F"/>
                </a:solidFill>
                <a:latin typeface="Microsoft Sans Serif"/>
                <a:cs typeface="Microsoft Sans Serif"/>
              </a:rPr>
              <a:t>купить</a:t>
            </a:r>
            <a:r>
              <a:rPr sz="1250" spc="120" dirty="0">
                <a:solidFill>
                  <a:srgbClr val="1F1F1F"/>
                </a:solidFill>
                <a:latin typeface="Microsoft Sans Serif"/>
                <a:cs typeface="Microsoft Sans Serif"/>
              </a:rPr>
              <a:t> </a:t>
            </a:r>
            <a:r>
              <a:rPr sz="1250" dirty="0">
                <a:solidFill>
                  <a:srgbClr val="1F1F1F"/>
                </a:solidFill>
                <a:latin typeface="Microsoft Sans Serif"/>
                <a:cs typeface="Microsoft Sans Serif"/>
              </a:rPr>
              <a:t>ФОП</a:t>
            </a:r>
            <a:r>
              <a:rPr sz="1250" spc="100" dirty="0">
                <a:solidFill>
                  <a:srgbClr val="1F1F1F"/>
                </a:solidFill>
                <a:latin typeface="Microsoft Sans Serif"/>
                <a:cs typeface="Microsoft Sans Serif"/>
              </a:rPr>
              <a:t> </a:t>
            </a:r>
            <a:r>
              <a:rPr sz="1250" dirty="0">
                <a:solidFill>
                  <a:srgbClr val="1F1F1F"/>
                </a:solidFill>
                <a:latin typeface="Microsoft Sans Serif"/>
                <a:cs typeface="Microsoft Sans Serif"/>
              </a:rPr>
              <a:t>і</a:t>
            </a:r>
            <a:r>
              <a:rPr sz="1250" spc="-70" dirty="0">
                <a:solidFill>
                  <a:srgbClr val="1F1F1F"/>
                </a:solidFill>
                <a:latin typeface="Microsoft Sans Serif"/>
                <a:cs typeface="Microsoft Sans Serif"/>
              </a:rPr>
              <a:t> </a:t>
            </a:r>
            <a:r>
              <a:rPr sz="1250" dirty="0">
                <a:solidFill>
                  <a:srgbClr val="1F1F1F"/>
                </a:solidFill>
                <a:latin typeface="Microsoft Sans Serif"/>
                <a:cs typeface="Microsoft Sans Serif"/>
              </a:rPr>
              <a:t>не</a:t>
            </a:r>
            <a:r>
              <a:rPr sz="1250" spc="20" dirty="0">
                <a:solidFill>
                  <a:srgbClr val="1F1F1F"/>
                </a:solidFill>
                <a:latin typeface="Microsoft Sans Serif"/>
                <a:cs typeface="Microsoft Sans Serif"/>
              </a:rPr>
              <a:t> </a:t>
            </a:r>
            <a:r>
              <a:rPr sz="1250" dirty="0">
                <a:solidFill>
                  <a:srgbClr val="1F1F1F"/>
                </a:solidFill>
                <a:latin typeface="Microsoft Sans Serif"/>
                <a:cs typeface="Microsoft Sans Serif"/>
              </a:rPr>
              <a:t>було</a:t>
            </a:r>
            <a:r>
              <a:rPr sz="1250" spc="15" dirty="0">
                <a:solidFill>
                  <a:srgbClr val="1F1F1F"/>
                </a:solidFill>
                <a:latin typeface="Microsoft Sans Serif"/>
                <a:cs typeface="Microsoft Sans Serif"/>
              </a:rPr>
              <a:t> </a:t>
            </a:r>
            <a:r>
              <a:rPr sz="1250" dirty="0">
                <a:solidFill>
                  <a:srgbClr val="1F1F1F"/>
                </a:solidFill>
                <a:latin typeface="Microsoft Sans Serif"/>
                <a:cs typeface="Microsoft Sans Serif"/>
              </a:rPr>
              <a:t>запитань</a:t>
            </a:r>
            <a:r>
              <a:rPr sz="1250" spc="185" dirty="0">
                <a:solidFill>
                  <a:srgbClr val="1F1F1F"/>
                </a:solidFill>
                <a:latin typeface="Microsoft Sans Serif"/>
                <a:cs typeface="Microsoft Sans Serif"/>
              </a:rPr>
              <a:t> </a:t>
            </a:r>
            <a:r>
              <a:rPr sz="1250" spc="-50" dirty="0">
                <a:solidFill>
                  <a:srgbClr val="1F1F1F"/>
                </a:solidFill>
                <a:latin typeface="Microsoft Sans Serif"/>
                <a:cs typeface="Microsoft Sans Serif"/>
              </a:rPr>
              <a:t>у </a:t>
            </a:r>
            <a:r>
              <a:rPr sz="1250" dirty="0">
                <a:solidFill>
                  <a:srgbClr val="1F1F1F"/>
                </a:solidFill>
                <a:latin typeface="Microsoft Sans Serif"/>
                <a:cs typeface="Microsoft Sans Serif"/>
              </a:rPr>
              <a:t>податкової</a:t>
            </a:r>
            <a:r>
              <a:rPr sz="1250" spc="215" dirty="0">
                <a:solidFill>
                  <a:srgbClr val="1F1F1F"/>
                </a:solidFill>
                <a:latin typeface="Microsoft Sans Serif"/>
                <a:cs typeface="Microsoft Sans Serif"/>
              </a:rPr>
              <a:t> </a:t>
            </a:r>
            <a:r>
              <a:rPr sz="1250" dirty="0">
                <a:solidFill>
                  <a:srgbClr val="1F1F1F"/>
                </a:solidFill>
                <a:latin typeface="Microsoft Sans Serif"/>
                <a:cs typeface="Microsoft Sans Serif"/>
              </a:rPr>
              <a:t>чи</a:t>
            </a:r>
            <a:r>
              <a:rPr sz="1250" spc="-35" dirty="0">
                <a:solidFill>
                  <a:srgbClr val="1F1F1F"/>
                </a:solidFill>
                <a:latin typeface="Microsoft Sans Serif"/>
                <a:cs typeface="Microsoft Sans Serif"/>
              </a:rPr>
              <a:t> </a:t>
            </a:r>
            <a:r>
              <a:rPr sz="1250" dirty="0">
                <a:solidFill>
                  <a:srgbClr val="1F1F1F"/>
                </a:solidFill>
                <a:latin typeface="Microsoft Sans Serif"/>
                <a:cs typeface="Microsoft Sans Serif"/>
              </a:rPr>
              <a:t>це</a:t>
            </a:r>
            <a:r>
              <a:rPr sz="1250" spc="35" dirty="0">
                <a:solidFill>
                  <a:srgbClr val="1F1F1F"/>
                </a:solidFill>
                <a:latin typeface="Microsoft Sans Serif"/>
                <a:cs typeface="Microsoft Sans Serif"/>
              </a:rPr>
              <a:t> </a:t>
            </a:r>
            <a:r>
              <a:rPr sz="1250" dirty="0">
                <a:solidFill>
                  <a:srgbClr val="1F1F1F"/>
                </a:solidFill>
                <a:latin typeface="Microsoft Sans Serif"/>
                <a:cs typeface="Microsoft Sans Serif"/>
              </a:rPr>
              <a:t>була</a:t>
            </a:r>
            <a:r>
              <a:rPr sz="1250" spc="-30" dirty="0">
                <a:solidFill>
                  <a:srgbClr val="1F1F1F"/>
                </a:solidFill>
                <a:latin typeface="Microsoft Sans Serif"/>
                <a:cs typeface="Microsoft Sans Serif"/>
              </a:rPr>
              <a:t> </a:t>
            </a:r>
            <a:r>
              <a:rPr sz="1250" dirty="0">
                <a:solidFill>
                  <a:srgbClr val="1F1F1F"/>
                </a:solidFill>
                <a:latin typeface="Microsoft Sans Serif"/>
                <a:cs typeface="Microsoft Sans Serif"/>
              </a:rPr>
              <a:t>оптова</a:t>
            </a:r>
            <a:r>
              <a:rPr sz="1250" spc="100" dirty="0">
                <a:solidFill>
                  <a:srgbClr val="1F1F1F"/>
                </a:solidFill>
                <a:latin typeface="Microsoft Sans Serif"/>
                <a:cs typeface="Microsoft Sans Serif"/>
              </a:rPr>
              <a:t> </a:t>
            </a:r>
            <a:r>
              <a:rPr sz="1250" dirty="0">
                <a:solidFill>
                  <a:srgbClr val="1F1F1F"/>
                </a:solidFill>
                <a:latin typeface="Microsoft Sans Serif"/>
                <a:cs typeface="Microsoft Sans Serif"/>
              </a:rPr>
              <a:t>чи</a:t>
            </a:r>
            <a:r>
              <a:rPr sz="1250" spc="30" dirty="0">
                <a:solidFill>
                  <a:srgbClr val="1F1F1F"/>
                </a:solidFill>
                <a:latin typeface="Microsoft Sans Serif"/>
                <a:cs typeface="Microsoft Sans Serif"/>
              </a:rPr>
              <a:t> </a:t>
            </a:r>
            <a:r>
              <a:rPr sz="1250" dirty="0">
                <a:solidFill>
                  <a:srgbClr val="1F1F1F"/>
                </a:solidFill>
                <a:latin typeface="Microsoft Sans Serif"/>
                <a:cs typeface="Microsoft Sans Serif"/>
              </a:rPr>
              <a:t>роздрібна</a:t>
            </a:r>
            <a:r>
              <a:rPr sz="1250" spc="170" dirty="0">
                <a:solidFill>
                  <a:srgbClr val="1F1F1F"/>
                </a:solidFill>
                <a:latin typeface="Microsoft Sans Serif"/>
                <a:cs typeface="Microsoft Sans Serif"/>
              </a:rPr>
              <a:t> </a:t>
            </a:r>
            <a:r>
              <a:rPr sz="1250" spc="-10" dirty="0">
                <a:solidFill>
                  <a:srgbClr val="1F1F1F"/>
                </a:solidFill>
                <a:latin typeface="Microsoft Sans Serif"/>
                <a:cs typeface="Microsoft Sans Serif"/>
              </a:rPr>
              <a:t>торгівля)</a:t>
            </a:r>
            <a:endParaRPr sz="1250">
              <a:latin typeface="Microsoft Sans Serif"/>
              <a:cs typeface="Microsoft Sans Serif"/>
            </a:endParaRPr>
          </a:p>
          <a:p>
            <a:pPr marL="298450" indent="-285750">
              <a:lnSpc>
                <a:spcPct val="100000"/>
              </a:lnSpc>
              <a:spcBef>
                <a:spcPts val="860"/>
              </a:spcBef>
              <a:buFont typeface="Calibri"/>
              <a:buChar char="-"/>
              <a:tabLst>
                <a:tab pos="298450" algn="l"/>
              </a:tabLst>
            </a:pPr>
            <a:r>
              <a:rPr sz="1250" dirty="0">
                <a:solidFill>
                  <a:srgbClr val="1F1F1F"/>
                </a:solidFill>
                <a:latin typeface="Microsoft Sans Serif"/>
                <a:cs typeface="Microsoft Sans Serif"/>
              </a:rPr>
              <a:t>Роздрівба</a:t>
            </a:r>
            <a:r>
              <a:rPr sz="1250" spc="130" dirty="0">
                <a:solidFill>
                  <a:srgbClr val="1F1F1F"/>
                </a:solidFill>
                <a:latin typeface="Microsoft Sans Serif"/>
                <a:cs typeface="Microsoft Sans Serif"/>
              </a:rPr>
              <a:t> </a:t>
            </a:r>
            <a:r>
              <a:rPr sz="1250" dirty="0">
                <a:solidFill>
                  <a:srgbClr val="1F1F1F"/>
                </a:solidFill>
                <a:latin typeface="Microsoft Sans Serif"/>
                <a:cs typeface="Microsoft Sans Serif"/>
              </a:rPr>
              <a:t>торгівля</a:t>
            </a:r>
            <a:r>
              <a:rPr sz="1250" spc="30" dirty="0">
                <a:solidFill>
                  <a:srgbClr val="1F1F1F"/>
                </a:solidFill>
                <a:latin typeface="Microsoft Sans Serif"/>
                <a:cs typeface="Microsoft Sans Serif"/>
              </a:rPr>
              <a:t> </a:t>
            </a:r>
            <a:r>
              <a:rPr sz="1250" dirty="0">
                <a:solidFill>
                  <a:srgbClr val="1F1F1F"/>
                </a:solidFill>
                <a:latin typeface="Microsoft Sans Serif"/>
                <a:cs typeface="Microsoft Sans Serif"/>
              </a:rPr>
              <a:t>вашої</a:t>
            </a:r>
            <a:r>
              <a:rPr sz="1250" spc="55" dirty="0">
                <a:solidFill>
                  <a:srgbClr val="1F1F1F"/>
                </a:solidFill>
                <a:latin typeface="Microsoft Sans Serif"/>
                <a:cs typeface="Microsoft Sans Serif"/>
              </a:rPr>
              <a:t> </a:t>
            </a:r>
            <a:r>
              <a:rPr sz="1250" dirty="0">
                <a:solidFill>
                  <a:srgbClr val="1F1F1F"/>
                </a:solidFill>
                <a:latin typeface="Microsoft Sans Serif"/>
                <a:cs typeface="Microsoft Sans Serif"/>
              </a:rPr>
              <a:t>категорії</a:t>
            </a:r>
            <a:r>
              <a:rPr sz="1250" spc="120" dirty="0">
                <a:solidFill>
                  <a:srgbClr val="1F1F1F"/>
                </a:solidFill>
                <a:latin typeface="Microsoft Sans Serif"/>
                <a:cs typeface="Microsoft Sans Serif"/>
              </a:rPr>
              <a:t> </a:t>
            </a:r>
            <a:r>
              <a:rPr sz="1250" spc="-10" dirty="0">
                <a:solidFill>
                  <a:srgbClr val="1F1F1F"/>
                </a:solidFill>
                <a:latin typeface="Microsoft Sans Serif"/>
                <a:cs typeface="Microsoft Sans Serif"/>
              </a:rPr>
              <a:t>товарів:</a:t>
            </a:r>
            <a:endParaRPr sz="1250">
              <a:latin typeface="Microsoft Sans Serif"/>
              <a:cs typeface="Microsoft Sans Serif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492365" y="4031932"/>
            <a:ext cx="3892550" cy="582930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080">
              <a:lnSpc>
                <a:spcPts val="1430"/>
              </a:lnSpc>
              <a:spcBef>
                <a:spcPts val="229"/>
              </a:spcBef>
            </a:pPr>
            <a:r>
              <a:rPr sz="1250" dirty="0">
                <a:solidFill>
                  <a:srgbClr val="1F1F1F"/>
                </a:solidFill>
                <a:latin typeface="Arial MT"/>
                <a:cs typeface="Arial MT"/>
              </a:rPr>
              <a:t>47.52</a:t>
            </a:r>
            <a:r>
              <a:rPr sz="1250" spc="200" dirty="0">
                <a:solidFill>
                  <a:srgbClr val="1F1F1F"/>
                </a:solidFill>
                <a:latin typeface="Arial MT"/>
                <a:cs typeface="Arial MT"/>
              </a:rPr>
              <a:t> </a:t>
            </a:r>
            <a:r>
              <a:rPr sz="1250" dirty="0">
                <a:solidFill>
                  <a:srgbClr val="1F1F1F"/>
                </a:solidFill>
                <a:latin typeface="Trebuchet MS"/>
                <a:cs typeface="Trebuchet MS"/>
              </a:rPr>
              <a:t>Роздрібна</a:t>
            </a:r>
            <a:r>
              <a:rPr sz="1250" spc="40" dirty="0">
                <a:solidFill>
                  <a:srgbClr val="1F1F1F"/>
                </a:solidFill>
                <a:latin typeface="Trebuchet MS"/>
                <a:cs typeface="Trebuchet MS"/>
              </a:rPr>
              <a:t> </a:t>
            </a:r>
            <a:r>
              <a:rPr sz="1250" spc="-20" dirty="0">
                <a:solidFill>
                  <a:srgbClr val="1F1F1F"/>
                </a:solidFill>
                <a:latin typeface="Trebuchet MS"/>
                <a:cs typeface="Trebuchet MS"/>
              </a:rPr>
              <a:t>торгівля</a:t>
            </a:r>
            <a:r>
              <a:rPr sz="1250" spc="-10" dirty="0">
                <a:solidFill>
                  <a:srgbClr val="1F1F1F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F1F1F"/>
                </a:solidFill>
                <a:latin typeface="Trebuchet MS"/>
                <a:cs typeface="Trebuchet MS"/>
              </a:rPr>
              <a:t>залізними</a:t>
            </a:r>
            <a:r>
              <a:rPr sz="1250" spc="60" dirty="0">
                <a:solidFill>
                  <a:srgbClr val="1F1F1F"/>
                </a:solidFill>
                <a:latin typeface="Trebuchet MS"/>
                <a:cs typeface="Trebuchet MS"/>
              </a:rPr>
              <a:t> </a:t>
            </a:r>
            <a:r>
              <a:rPr sz="1250" spc="-10" dirty="0">
                <a:solidFill>
                  <a:srgbClr val="1F1F1F"/>
                </a:solidFill>
                <a:latin typeface="Trebuchet MS"/>
                <a:cs typeface="Trebuchet MS"/>
              </a:rPr>
              <a:t>виробами, </a:t>
            </a:r>
            <a:r>
              <a:rPr sz="1250" dirty="0">
                <a:solidFill>
                  <a:srgbClr val="1F1F1F"/>
                </a:solidFill>
                <a:latin typeface="Trebuchet MS"/>
                <a:cs typeface="Trebuchet MS"/>
              </a:rPr>
              <a:t>будівельними</a:t>
            </a:r>
            <a:r>
              <a:rPr sz="1250" spc="20" dirty="0">
                <a:solidFill>
                  <a:srgbClr val="1F1F1F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F1F1F"/>
                </a:solidFill>
                <a:latin typeface="Trebuchet MS"/>
                <a:cs typeface="Trebuchet MS"/>
              </a:rPr>
              <a:t>матеріалами</a:t>
            </a:r>
            <a:r>
              <a:rPr sz="1250" spc="20" dirty="0">
                <a:solidFill>
                  <a:srgbClr val="1F1F1F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F1F1F"/>
                </a:solidFill>
                <a:latin typeface="Trebuchet MS"/>
                <a:cs typeface="Trebuchet MS"/>
              </a:rPr>
              <a:t>та</a:t>
            </a:r>
            <a:r>
              <a:rPr sz="1250" spc="-80" dirty="0">
                <a:solidFill>
                  <a:srgbClr val="1F1F1F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F1F1F"/>
                </a:solidFill>
                <a:latin typeface="Trebuchet MS"/>
                <a:cs typeface="Trebuchet MS"/>
              </a:rPr>
              <a:t>санітарно-</a:t>
            </a:r>
            <a:r>
              <a:rPr sz="1250" spc="-10" dirty="0">
                <a:solidFill>
                  <a:srgbClr val="1F1F1F"/>
                </a:solidFill>
                <a:latin typeface="Trebuchet MS"/>
                <a:cs typeface="Trebuchet MS"/>
              </a:rPr>
              <a:t>технічними </a:t>
            </a:r>
            <a:r>
              <a:rPr sz="1250" dirty="0">
                <a:solidFill>
                  <a:srgbClr val="1F1F1F"/>
                </a:solidFill>
                <a:latin typeface="Trebuchet MS"/>
                <a:cs typeface="Trebuchet MS"/>
              </a:rPr>
              <a:t>виробами</a:t>
            </a:r>
            <a:r>
              <a:rPr sz="1250" spc="55" dirty="0">
                <a:solidFill>
                  <a:srgbClr val="1F1F1F"/>
                </a:solidFill>
                <a:latin typeface="Trebuchet MS"/>
                <a:cs typeface="Trebuchet MS"/>
              </a:rPr>
              <a:t> </a:t>
            </a:r>
            <a:r>
              <a:rPr sz="1250" spc="-10" dirty="0">
                <a:solidFill>
                  <a:srgbClr val="1F1F1F"/>
                </a:solidFill>
                <a:latin typeface="Trebuchet MS"/>
                <a:cs typeface="Trebuchet MS"/>
              </a:rPr>
              <a:t>в</a:t>
            </a:r>
            <a:r>
              <a:rPr sz="1250" spc="-100" dirty="0">
                <a:solidFill>
                  <a:srgbClr val="1F1F1F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1F1F1F"/>
                </a:solidFill>
                <a:latin typeface="Trebuchet MS"/>
                <a:cs typeface="Trebuchet MS"/>
              </a:rPr>
              <a:t>спеціалізованих</a:t>
            </a:r>
            <a:r>
              <a:rPr sz="1250" spc="165" dirty="0">
                <a:solidFill>
                  <a:srgbClr val="1F1F1F"/>
                </a:solidFill>
                <a:latin typeface="Trebuchet MS"/>
                <a:cs typeface="Trebuchet MS"/>
              </a:rPr>
              <a:t> </a:t>
            </a:r>
            <a:r>
              <a:rPr sz="1250" spc="-10" dirty="0">
                <a:solidFill>
                  <a:srgbClr val="1F1F1F"/>
                </a:solidFill>
                <a:latin typeface="Trebuchet MS"/>
                <a:cs typeface="Trebuchet MS"/>
              </a:rPr>
              <a:t>магазинах</a:t>
            </a:r>
            <a:endParaRPr sz="1250">
              <a:latin typeface="Trebuchet MS"/>
              <a:cs typeface="Trebuchet MS"/>
            </a:endParaRPr>
          </a:p>
        </p:txBody>
      </p:sp>
      <p:pic>
        <p:nvPicPr>
          <p:cNvPr id="14" name="object 1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48200" y="4352925"/>
            <a:ext cx="3248025" cy="244792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-1"/>
            <a:ext cx="12192000" cy="6858000"/>
            <a:chOff x="0" y="-1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-1"/>
              <a:ext cx="9667874" cy="68579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24450" y="0"/>
              <a:ext cx="7067550" cy="685800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664959" y="207010"/>
            <a:ext cx="4771390" cy="74739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17475">
              <a:lnSpc>
                <a:spcPts val="2820"/>
              </a:lnSpc>
              <a:spcBef>
                <a:spcPts val="130"/>
              </a:spcBef>
            </a:pPr>
            <a:r>
              <a:rPr sz="2450" dirty="0"/>
              <a:t>2.</a:t>
            </a:r>
            <a:r>
              <a:rPr sz="2450" spc="85" dirty="0"/>
              <a:t> </a:t>
            </a:r>
            <a:r>
              <a:rPr sz="2450" dirty="0"/>
              <a:t>Вибір</a:t>
            </a:r>
            <a:r>
              <a:rPr sz="2450" spc="75" dirty="0"/>
              <a:t> </a:t>
            </a:r>
            <a:r>
              <a:rPr sz="2450" dirty="0"/>
              <a:t>групи</a:t>
            </a:r>
            <a:r>
              <a:rPr sz="2450" spc="95" dirty="0"/>
              <a:t> </a:t>
            </a:r>
            <a:r>
              <a:rPr sz="2450" spc="-10" dirty="0"/>
              <a:t>платників</a:t>
            </a:r>
            <a:endParaRPr sz="2450"/>
          </a:p>
          <a:p>
            <a:pPr marL="12700">
              <a:lnSpc>
                <a:spcPts val="2820"/>
              </a:lnSpc>
            </a:pPr>
            <a:r>
              <a:rPr sz="2450" dirty="0"/>
              <a:t>єдиного</a:t>
            </a:r>
            <a:r>
              <a:rPr sz="2450" spc="65" dirty="0"/>
              <a:t> </a:t>
            </a:r>
            <a:r>
              <a:rPr sz="2450" dirty="0"/>
              <a:t>податку</a:t>
            </a:r>
            <a:r>
              <a:rPr sz="2450" spc="90" dirty="0"/>
              <a:t> </a:t>
            </a:r>
            <a:r>
              <a:rPr sz="2450" dirty="0"/>
              <a:t>для</a:t>
            </a:r>
            <a:r>
              <a:rPr sz="2450" spc="165" dirty="0"/>
              <a:t> </a:t>
            </a:r>
            <a:r>
              <a:rPr sz="2450" spc="-25" dirty="0"/>
              <a:t>ФОП</a:t>
            </a:r>
            <a:endParaRPr sz="2450"/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819775" y="1752536"/>
            <a:ext cx="376237" cy="385762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5927725" y="1161097"/>
            <a:ext cx="5760085" cy="51650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dirty="0">
                <a:latin typeface="Verdana"/>
                <a:cs typeface="Verdana"/>
              </a:rPr>
              <a:t>Загальна</a:t>
            </a:r>
            <a:r>
              <a:rPr sz="1400" spc="-13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чи</a:t>
            </a:r>
            <a:r>
              <a:rPr sz="1400" spc="-3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спрощена</a:t>
            </a:r>
            <a:r>
              <a:rPr sz="1400" spc="-13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система</a:t>
            </a:r>
            <a:r>
              <a:rPr sz="1400" spc="30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оподаткування?</a:t>
            </a:r>
            <a:endParaRPr sz="1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650"/>
              </a:spcBef>
            </a:pPr>
            <a:endParaRPr sz="1400">
              <a:latin typeface="Verdana"/>
              <a:cs typeface="Verdana"/>
            </a:endParaRPr>
          </a:p>
          <a:p>
            <a:pPr marL="222250">
              <a:lnSpc>
                <a:spcPts val="1590"/>
              </a:lnSpc>
            </a:pPr>
            <a:r>
              <a:rPr sz="1400" b="1" dirty="0">
                <a:latin typeface="Verdana"/>
                <a:cs typeface="Verdana"/>
              </a:rPr>
              <a:t>Загальна</a:t>
            </a:r>
            <a:r>
              <a:rPr sz="1400" b="1" spc="-45" dirty="0">
                <a:latin typeface="Verdana"/>
                <a:cs typeface="Verdana"/>
              </a:rPr>
              <a:t> </a:t>
            </a:r>
            <a:r>
              <a:rPr sz="1400" b="1" spc="-10" dirty="0">
                <a:latin typeface="Verdana"/>
                <a:cs typeface="Verdana"/>
              </a:rPr>
              <a:t>система</a:t>
            </a:r>
            <a:endParaRPr sz="1400">
              <a:latin typeface="Verdana"/>
              <a:cs typeface="Verdana"/>
            </a:endParaRPr>
          </a:p>
          <a:p>
            <a:pPr marL="241300">
              <a:lnSpc>
                <a:spcPts val="1540"/>
              </a:lnSpc>
            </a:pPr>
            <a:r>
              <a:rPr sz="1400" dirty="0">
                <a:latin typeface="Verdana"/>
                <a:cs typeface="Verdana"/>
              </a:rPr>
              <a:t>підходить</a:t>
            </a:r>
            <a:r>
              <a:rPr sz="1400" spc="-15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для</a:t>
            </a:r>
            <a:r>
              <a:rPr sz="1400" spc="-2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великих</a:t>
            </a:r>
            <a:r>
              <a:rPr sz="1400" spc="7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підприємств</a:t>
            </a:r>
            <a:r>
              <a:rPr sz="1400" spc="-9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із</a:t>
            </a:r>
            <a:r>
              <a:rPr sz="1400" spc="-7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великою</a:t>
            </a:r>
            <a:r>
              <a:rPr sz="1400" spc="20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кількістю</a:t>
            </a:r>
            <a:endParaRPr sz="1400">
              <a:latin typeface="Verdana"/>
              <a:cs typeface="Verdana"/>
            </a:endParaRPr>
          </a:p>
          <a:p>
            <a:pPr marL="241300">
              <a:lnSpc>
                <a:spcPts val="1630"/>
              </a:lnSpc>
            </a:pPr>
            <a:r>
              <a:rPr sz="1400" dirty="0">
                <a:latin typeface="Verdana"/>
                <a:cs typeface="Verdana"/>
              </a:rPr>
              <a:t>найманих</a:t>
            </a:r>
            <a:r>
              <a:rPr sz="1400" spc="-1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працівників</a:t>
            </a:r>
            <a:r>
              <a:rPr sz="1400" spc="-18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і</a:t>
            </a:r>
            <a:r>
              <a:rPr sz="1400" spc="6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значними</a:t>
            </a:r>
            <a:r>
              <a:rPr sz="1400" spc="-9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доходами</a:t>
            </a:r>
            <a:r>
              <a:rPr sz="1400" spc="-9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та</a:t>
            </a:r>
            <a:r>
              <a:rPr sz="1400" spc="50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витратами.</a:t>
            </a:r>
            <a:endParaRPr sz="1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650"/>
              </a:spcBef>
            </a:pPr>
            <a:endParaRPr sz="14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buFont typeface="Calibri"/>
              <a:buChar char="-"/>
              <a:tabLst>
                <a:tab pos="355600" algn="l"/>
              </a:tabLst>
            </a:pPr>
            <a:r>
              <a:rPr sz="1400" dirty="0">
                <a:latin typeface="Verdana"/>
                <a:cs typeface="Verdana"/>
              </a:rPr>
              <a:t>Дозволені</a:t>
            </a:r>
            <a:r>
              <a:rPr sz="1400" spc="-8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будь-</a:t>
            </a:r>
            <a:r>
              <a:rPr sz="1400" spc="-10" dirty="0">
                <a:latin typeface="Verdana"/>
                <a:cs typeface="Verdana"/>
              </a:rPr>
              <a:t>які</a:t>
            </a:r>
            <a:r>
              <a:rPr sz="1400" spc="-8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види</a:t>
            </a:r>
            <a:r>
              <a:rPr sz="1400" spc="15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бізнесу</a:t>
            </a:r>
            <a:endParaRPr sz="1400">
              <a:latin typeface="Verdana"/>
              <a:cs typeface="Verdana"/>
            </a:endParaRPr>
          </a:p>
          <a:p>
            <a:pPr marL="355600" indent="-342900">
              <a:lnSpc>
                <a:spcPts val="1590"/>
              </a:lnSpc>
              <a:spcBef>
                <a:spcPts val="800"/>
              </a:spcBef>
              <a:buFont typeface="Calibri"/>
              <a:buChar char="-"/>
              <a:tabLst>
                <a:tab pos="355600" algn="l"/>
              </a:tabLst>
            </a:pPr>
            <a:r>
              <a:rPr sz="1400" dirty="0">
                <a:latin typeface="Verdana"/>
                <a:cs typeface="Verdana"/>
              </a:rPr>
              <a:t>Розмір</a:t>
            </a:r>
            <a:r>
              <a:rPr sz="1400" spc="-8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податку</a:t>
            </a:r>
            <a:r>
              <a:rPr sz="1400" spc="-2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визначається</a:t>
            </a:r>
            <a:r>
              <a:rPr sz="1400" spc="-4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відсотком</a:t>
            </a:r>
            <a:r>
              <a:rPr sz="1400" spc="-19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від</a:t>
            </a:r>
            <a:r>
              <a:rPr sz="1400" spc="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суми</a:t>
            </a:r>
            <a:r>
              <a:rPr sz="1400" spc="-20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чистого</a:t>
            </a:r>
            <a:endParaRPr sz="1400">
              <a:latin typeface="Verdana"/>
              <a:cs typeface="Verdana"/>
            </a:endParaRPr>
          </a:p>
          <a:p>
            <a:pPr marL="355600">
              <a:lnSpc>
                <a:spcPts val="1590"/>
              </a:lnSpc>
            </a:pPr>
            <a:r>
              <a:rPr sz="1400" dirty="0">
                <a:latin typeface="Verdana"/>
                <a:cs typeface="Verdana"/>
              </a:rPr>
              <a:t>прибутку</a:t>
            </a:r>
            <a:r>
              <a:rPr sz="1400" spc="-5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за</a:t>
            </a:r>
            <a:r>
              <a:rPr sz="1400" spc="-50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місяць</a:t>
            </a:r>
            <a:endParaRPr sz="14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00"/>
              </a:spcBef>
            </a:pPr>
            <a:endParaRPr sz="1400">
              <a:latin typeface="Verdana"/>
              <a:cs typeface="Verdana"/>
            </a:endParaRPr>
          </a:p>
          <a:p>
            <a:pPr marL="241300" marR="50800" indent="-228600">
              <a:lnSpc>
                <a:spcPct val="90900"/>
              </a:lnSpc>
            </a:pPr>
            <a:r>
              <a:rPr sz="1400" dirty="0">
                <a:latin typeface="Verdana"/>
                <a:cs typeface="Verdana"/>
              </a:rPr>
              <a:t>Краще</a:t>
            </a:r>
            <a:r>
              <a:rPr sz="1400" spc="-5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максимально</a:t>
            </a:r>
            <a:r>
              <a:rPr sz="1400" spc="-7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обходити</a:t>
            </a:r>
            <a:r>
              <a:rPr sz="1400" spc="-12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цю</a:t>
            </a:r>
            <a:r>
              <a:rPr sz="1400" spc="-10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систему</a:t>
            </a:r>
            <a:r>
              <a:rPr sz="1400" spc="3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на</a:t>
            </a:r>
            <a:r>
              <a:rPr sz="1400" spc="20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початку </a:t>
            </a:r>
            <a:r>
              <a:rPr sz="1400" dirty="0">
                <a:latin typeface="Verdana"/>
                <a:cs typeface="Verdana"/>
              </a:rPr>
              <a:t>підприємницької</a:t>
            </a:r>
            <a:r>
              <a:rPr sz="1400" spc="-15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діяльності</a:t>
            </a:r>
            <a:r>
              <a:rPr sz="1400" spc="-6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(потрібно</a:t>
            </a:r>
            <a:r>
              <a:rPr sz="1400" spc="-9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збирати</a:t>
            </a:r>
            <a:r>
              <a:rPr sz="1400" spc="-5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док.</a:t>
            </a:r>
            <a:r>
              <a:rPr sz="1400" spc="5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на</a:t>
            </a:r>
            <a:r>
              <a:rPr sz="1400" spc="15" dirty="0">
                <a:latin typeface="Verdana"/>
                <a:cs typeface="Verdana"/>
              </a:rPr>
              <a:t> </a:t>
            </a:r>
            <a:r>
              <a:rPr sz="1400" spc="-25" dirty="0">
                <a:latin typeface="Verdana"/>
                <a:cs typeface="Verdana"/>
              </a:rPr>
              <a:t>всі </a:t>
            </a:r>
            <a:r>
              <a:rPr sz="1400" dirty="0">
                <a:latin typeface="Verdana"/>
                <a:cs typeface="Verdana"/>
              </a:rPr>
              <a:t>товари,</a:t>
            </a:r>
            <a:r>
              <a:rPr sz="1400" spc="-3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сировину,</a:t>
            </a:r>
            <a:r>
              <a:rPr sz="1400" spc="-114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витрати</a:t>
            </a:r>
            <a:r>
              <a:rPr sz="1400" spc="3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та</a:t>
            </a:r>
            <a:r>
              <a:rPr sz="1400" spc="-1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організовувати</a:t>
            </a:r>
            <a:r>
              <a:rPr sz="1400" spc="-135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повноцінний </a:t>
            </a:r>
            <a:r>
              <a:rPr sz="1400" dirty="0">
                <a:latin typeface="Verdana"/>
                <a:cs typeface="Verdana"/>
              </a:rPr>
              <a:t>бухгалтерский</a:t>
            </a:r>
            <a:r>
              <a:rPr sz="1400" spc="-80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облік)</a:t>
            </a:r>
            <a:endParaRPr sz="1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575"/>
              </a:spcBef>
            </a:pPr>
            <a:endParaRPr sz="14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buFont typeface="Calibri"/>
              <a:buChar char="-"/>
              <a:tabLst>
                <a:tab pos="355600" algn="l"/>
              </a:tabLst>
            </a:pPr>
            <a:r>
              <a:rPr sz="1400" dirty="0">
                <a:latin typeface="Verdana"/>
                <a:cs typeface="Verdana"/>
              </a:rPr>
              <a:t>1</a:t>
            </a:r>
            <a:r>
              <a:rPr sz="1400" spc="-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млн грн</a:t>
            </a:r>
            <a:r>
              <a:rPr sz="1400" spc="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-</a:t>
            </a:r>
            <a:r>
              <a:rPr sz="1400" spc="3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пороговий</a:t>
            </a:r>
            <a:r>
              <a:rPr sz="1400" spc="-175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прибуток</a:t>
            </a:r>
            <a:endParaRPr sz="1400">
              <a:latin typeface="Verdana"/>
              <a:cs typeface="Verdana"/>
            </a:endParaRPr>
          </a:p>
          <a:p>
            <a:pPr marL="355600" marR="5080" indent="-343535">
              <a:lnSpc>
                <a:spcPct val="89400"/>
              </a:lnSpc>
              <a:spcBef>
                <a:spcPts val="1050"/>
              </a:spcBef>
              <a:buFont typeface="Calibri"/>
              <a:buChar char="-"/>
              <a:tabLst>
                <a:tab pos="355600" algn="l"/>
              </a:tabLst>
            </a:pPr>
            <a:r>
              <a:rPr sz="1400" dirty="0">
                <a:latin typeface="Verdana"/>
                <a:cs typeface="Verdana"/>
              </a:rPr>
              <a:t>Після</a:t>
            </a:r>
            <a:r>
              <a:rPr sz="1400" spc="-13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перевищення</a:t>
            </a:r>
            <a:r>
              <a:rPr sz="1400" spc="-3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-</a:t>
            </a:r>
            <a:r>
              <a:rPr sz="1400" spc="1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сплата</a:t>
            </a:r>
            <a:r>
              <a:rPr sz="1400" spc="3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ПДВ</a:t>
            </a:r>
            <a:r>
              <a:rPr sz="1400" spc="-1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(+20%</a:t>
            </a:r>
            <a:r>
              <a:rPr sz="1400" spc="-5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податку</a:t>
            </a:r>
            <a:r>
              <a:rPr sz="1400" spc="-110" dirty="0">
                <a:latin typeface="Verdana"/>
                <a:cs typeface="Verdana"/>
              </a:rPr>
              <a:t> </a:t>
            </a:r>
            <a:r>
              <a:rPr sz="1400" spc="-25" dirty="0">
                <a:latin typeface="Verdana"/>
                <a:cs typeface="Verdana"/>
              </a:rPr>
              <a:t>від </a:t>
            </a:r>
            <a:r>
              <a:rPr sz="1400" dirty="0">
                <a:latin typeface="Verdana"/>
                <a:cs typeface="Verdana"/>
              </a:rPr>
              <a:t>обороту).</a:t>
            </a:r>
            <a:r>
              <a:rPr sz="1400" spc="-16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Обов'язково</a:t>
            </a:r>
            <a:r>
              <a:rPr sz="1400" spc="-12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для</a:t>
            </a:r>
            <a:r>
              <a:rPr sz="1400" spc="-11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тих,</a:t>
            </a:r>
            <a:r>
              <a:rPr sz="1400" spc="9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хто</a:t>
            </a:r>
            <a:r>
              <a:rPr sz="1400" spc="4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торгує</a:t>
            </a:r>
            <a:r>
              <a:rPr sz="1400" spc="-30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акцизними </a:t>
            </a:r>
            <a:r>
              <a:rPr sz="1400" dirty="0">
                <a:latin typeface="Verdana"/>
                <a:cs typeface="Verdana"/>
              </a:rPr>
              <a:t>товарами</a:t>
            </a:r>
            <a:r>
              <a:rPr sz="1400" spc="-4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(тютюн,</a:t>
            </a:r>
            <a:r>
              <a:rPr sz="1400" spc="-2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алкоголь,</a:t>
            </a:r>
            <a:r>
              <a:rPr sz="1400" spc="-17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заклади</a:t>
            </a:r>
            <a:r>
              <a:rPr sz="1400" spc="-4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харчування</a:t>
            </a:r>
            <a:r>
              <a:rPr sz="1400" spc="-5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у</a:t>
            </a:r>
            <a:r>
              <a:rPr sz="1400" spc="-5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яких</a:t>
            </a:r>
            <a:r>
              <a:rPr sz="1400" spc="35" dirty="0">
                <a:latin typeface="Verdana"/>
                <a:cs typeface="Verdana"/>
              </a:rPr>
              <a:t> </a:t>
            </a:r>
            <a:r>
              <a:rPr sz="1400" spc="-50" dirty="0">
                <a:latin typeface="Verdana"/>
                <a:cs typeface="Verdana"/>
              </a:rPr>
              <a:t>є </a:t>
            </a:r>
            <a:r>
              <a:rPr sz="1400" spc="-20" dirty="0">
                <a:latin typeface="Verdana"/>
                <a:cs typeface="Verdana"/>
              </a:rPr>
              <a:t>бар)</a:t>
            </a:r>
            <a:endParaRPr sz="1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-1"/>
            <a:ext cx="12192000" cy="6858000"/>
            <a:chOff x="0" y="-1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-1"/>
              <a:ext cx="9667874" cy="68579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24450" y="0"/>
              <a:ext cx="7067550" cy="68580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29275" y="171386"/>
              <a:ext cx="376237" cy="395287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5736844" y="220916"/>
            <a:ext cx="6139180" cy="6318885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241300" marR="404495" indent="-19050">
              <a:lnSpc>
                <a:spcPct val="91700"/>
              </a:lnSpc>
              <a:spcBef>
                <a:spcPts val="265"/>
              </a:spcBef>
            </a:pPr>
            <a:r>
              <a:rPr sz="1400" b="1" dirty="0">
                <a:latin typeface="Verdana"/>
                <a:cs typeface="Verdana"/>
              </a:rPr>
              <a:t>Спрощена</a:t>
            </a:r>
            <a:r>
              <a:rPr sz="1400" b="1" spc="-105" dirty="0">
                <a:latin typeface="Verdana"/>
                <a:cs typeface="Verdana"/>
              </a:rPr>
              <a:t> </a:t>
            </a:r>
            <a:r>
              <a:rPr sz="1400" b="1" dirty="0">
                <a:latin typeface="Verdana"/>
                <a:cs typeface="Verdana"/>
              </a:rPr>
              <a:t>система</a:t>
            </a:r>
            <a:r>
              <a:rPr sz="1400" b="1" spc="-7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оптимальна для невеликих</a:t>
            </a:r>
            <a:r>
              <a:rPr sz="1400" spc="1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бізнесів</a:t>
            </a:r>
            <a:r>
              <a:rPr sz="1400" spc="-175" dirty="0">
                <a:latin typeface="Verdana"/>
                <a:cs typeface="Verdana"/>
              </a:rPr>
              <a:t> </a:t>
            </a:r>
            <a:r>
              <a:rPr sz="1400" spc="-25" dirty="0">
                <a:latin typeface="Verdana"/>
                <a:cs typeface="Verdana"/>
              </a:rPr>
              <a:t>із </a:t>
            </a:r>
            <a:r>
              <a:rPr sz="1400" dirty="0">
                <a:latin typeface="Verdana"/>
                <a:cs typeface="Verdana"/>
              </a:rPr>
              <a:t>відносно</a:t>
            </a:r>
            <a:r>
              <a:rPr sz="1400" spc="-114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дрібними</a:t>
            </a:r>
            <a:r>
              <a:rPr sz="1400" spc="-16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доходами</a:t>
            </a:r>
            <a:r>
              <a:rPr sz="1400" spc="-7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та</a:t>
            </a:r>
            <a:r>
              <a:rPr sz="1400" spc="7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невеликою</a:t>
            </a:r>
            <a:r>
              <a:rPr sz="1400" spc="-60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кількістю працівників.</a:t>
            </a:r>
            <a:endParaRPr sz="1400">
              <a:latin typeface="Verdana"/>
              <a:cs typeface="Verdana"/>
            </a:endParaRPr>
          </a:p>
          <a:p>
            <a:pPr marL="241300" marR="350520" indent="-229235">
              <a:lnSpc>
                <a:spcPts val="1500"/>
              </a:lnSpc>
              <a:spcBef>
                <a:spcPts val="994"/>
              </a:spcBef>
            </a:pPr>
            <a:r>
              <a:rPr sz="1400" dirty="0">
                <a:latin typeface="Verdana"/>
                <a:cs typeface="Verdana"/>
              </a:rPr>
              <a:t>Підприємці</a:t>
            </a:r>
            <a:r>
              <a:rPr sz="1400" spc="-8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на</a:t>
            </a:r>
            <a:r>
              <a:rPr sz="1400" spc="-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цій</a:t>
            </a:r>
            <a:r>
              <a:rPr sz="1400" spc="-15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системі</a:t>
            </a:r>
            <a:r>
              <a:rPr sz="1400" spc="9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сплачують</a:t>
            </a:r>
            <a:r>
              <a:rPr sz="1400" spc="30" dirty="0">
                <a:latin typeface="Verdana"/>
                <a:cs typeface="Verdana"/>
              </a:rPr>
              <a:t> </a:t>
            </a:r>
            <a:r>
              <a:rPr sz="1400" b="1" dirty="0">
                <a:latin typeface="Verdana"/>
                <a:cs typeface="Verdana"/>
              </a:rPr>
              <a:t>єдиний</a:t>
            </a:r>
            <a:r>
              <a:rPr sz="1400" b="1" spc="-105" dirty="0">
                <a:latin typeface="Verdana"/>
                <a:cs typeface="Verdana"/>
              </a:rPr>
              <a:t> </a:t>
            </a:r>
            <a:r>
              <a:rPr sz="1400" b="1" dirty="0">
                <a:latin typeface="Verdana"/>
                <a:cs typeface="Verdana"/>
              </a:rPr>
              <a:t>податок</a:t>
            </a:r>
            <a:r>
              <a:rPr sz="1400" b="1" spc="-9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(ЄП)</a:t>
            </a:r>
            <a:r>
              <a:rPr sz="1400" spc="-20" dirty="0">
                <a:latin typeface="Verdana"/>
                <a:cs typeface="Verdana"/>
              </a:rPr>
              <a:t> </a:t>
            </a:r>
            <a:r>
              <a:rPr sz="1400" spc="-50" dirty="0">
                <a:latin typeface="Verdana"/>
                <a:cs typeface="Verdana"/>
              </a:rPr>
              <a:t>– </a:t>
            </a:r>
            <a:r>
              <a:rPr sz="1400" dirty="0">
                <a:latin typeface="Verdana"/>
                <a:cs typeface="Verdana"/>
              </a:rPr>
              <a:t>фіксовану</a:t>
            </a:r>
            <a:r>
              <a:rPr sz="1400" spc="-8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суму чи</a:t>
            </a:r>
            <a:r>
              <a:rPr sz="1400" spc="1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відсоток</a:t>
            </a:r>
            <a:r>
              <a:rPr sz="1400" spc="-8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від</a:t>
            </a:r>
            <a:r>
              <a:rPr sz="1400" spc="-5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обсягу</a:t>
            </a:r>
            <a:r>
              <a:rPr sz="1400" spc="-80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доходу.</a:t>
            </a:r>
            <a:endParaRPr sz="14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855"/>
              </a:spcBef>
            </a:pPr>
            <a:r>
              <a:rPr sz="1400" dirty="0">
                <a:latin typeface="Verdana"/>
                <a:cs typeface="Verdana"/>
              </a:rPr>
              <a:t>Це</a:t>
            </a:r>
            <a:r>
              <a:rPr sz="1400" spc="6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найпопулярніша</a:t>
            </a:r>
            <a:r>
              <a:rPr sz="1400" spc="-19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в</a:t>
            </a:r>
            <a:r>
              <a:rPr sz="1400" spc="-1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Україні</a:t>
            </a:r>
            <a:r>
              <a:rPr sz="1400" spc="-9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система</a:t>
            </a:r>
            <a:r>
              <a:rPr sz="1400" spc="6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оподаткування</a:t>
            </a:r>
            <a:r>
              <a:rPr sz="1400" spc="-10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для</a:t>
            </a:r>
            <a:r>
              <a:rPr sz="1400" spc="-75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ФОПів</a:t>
            </a:r>
            <a:endParaRPr sz="14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800"/>
              </a:spcBef>
            </a:pPr>
            <a:r>
              <a:rPr sz="1400" u="sng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4</a:t>
            </a:r>
            <a:r>
              <a:rPr sz="1400" u="sng" spc="-2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 </a:t>
            </a:r>
            <a:r>
              <a:rPr sz="1400" u="sng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групи</a:t>
            </a:r>
            <a:r>
              <a:rPr sz="1400" u="sng" spc="-30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 </a:t>
            </a:r>
            <a:r>
              <a:rPr sz="1400" u="sng" spc="-2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ЄП:</a:t>
            </a:r>
            <a:endParaRPr sz="1400">
              <a:latin typeface="Verdana"/>
              <a:cs typeface="Verdana"/>
            </a:endParaRPr>
          </a:p>
          <a:p>
            <a:pPr marL="355600" indent="-342900">
              <a:lnSpc>
                <a:spcPts val="1590"/>
              </a:lnSpc>
              <a:spcBef>
                <a:spcPts val="875"/>
              </a:spcBef>
              <a:buAutoNum type="arabicParenR"/>
              <a:tabLst>
                <a:tab pos="355600" algn="l"/>
              </a:tabLst>
            </a:pPr>
            <a:r>
              <a:rPr sz="1400" dirty="0">
                <a:latin typeface="Verdana"/>
                <a:cs typeface="Verdana"/>
              </a:rPr>
              <a:t>Ті,</a:t>
            </a:r>
            <a:r>
              <a:rPr sz="1400" spc="-9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хто</a:t>
            </a:r>
            <a:r>
              <a:rPr sz="1400" spc="2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надають</a:t>
            </a:r>
            <a:r>
              <a:rPr sz="1400" spc="-1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побутові</a:t>
            </a:r>
            <a:r>
              <a:rPr sz="1400" spc="-114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послуги</a:t>
            </a:r>
            <a:r>
              <a:rPr sz="1400" spc="-10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для</a:t>
            </a:r>
            <a:r>
              <a:rPr sz="1400" spc="-5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населення</a:t>
            </a:r>
            <a:r>
              <a:rPr sz="1400" spc="30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(ремонт</a:t>
            </a:r>
            <a:endParaRPr sz="1400">
              <a:latin typeface="Verdana"/>
              <a:cs typeface="Verdana"/>
            </a:endParaRPr>
          </a:p>
          <a:p>
            <a:pPr marL="355600" marR="214629">
              <a:lnSpc>
                <a:spcPct val="89300"/>
              </a:lnSpc>
              <a:spcBef>
                <a:spcPts val="90"/>
              </a:spcBef>
            </a:pPr>
            <a:r>
              <a:rPr sz="1400" dirty="0">
                <a:latin typeface="Verdana"/>
                <a:cs typeface="Verdana"/>
              </a:rPr>
              <a:t>взуття,</a:t>
            </a:r>
            <a:r>
              <a:rPr sz="1400" spc="8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одягу,</a:t>
            </a:r>
            <a:r>
              <a:rPr sz="1400" spc="-8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пошиття</a:t>
            </a:r>
            <a:r>
              <a:rPr sz="1400" spc="-3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одягу</a:t>
            </a:r>
            <a:r>
              <a:rPr sz="1400" spc="-2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під</a:t>
            </a:r>
            <a:r>
              <a:rPr sz="1400" spc="-75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замовлення,</a:t>
            </a:r>
            <a:r>
              <a:rPr sz="1400" spc="-8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салони</a:t>
            </a:r>
            <a:r>
              <a:rPr sz="1400" spc="-20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краси </a:t>
            </a:r>
            <a:r>
              <a:rPr sz="1400" dirty="0">
                <a:latin typeface="Verdana"/>
                <a:cs typeface="Verdana"/>
              </a:rPr>
              <a:t>тощо</a:t>
            </a:r>
            <a:r>
              <a:rPr sz="1400" spc="-3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-</a:t>
            </a:r>
            <a:r>
              <a:rPr sz="1400" spc="3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повний</a:t>
            </a:r>
            <a:r>
              <a:rPr sz="1400" spc="-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перелік</a:t>
            </a:r>
            <a:r>
              <a:rPr sz="1400" spc="-10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п.</a:t>
            </a:r>
            <a:r>
              <a:rPr sz="1400" spc="2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291.7 </a:t>
            </a:r>
            <a:r>
              <a:rPr sz="1400" u="sng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5"/>
              </a:rPr>
              <a:t>Податкового</a:t>
            </a:r>
            <a:r>
              <a:rPr sz="1400" u="sng" spc="-120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5"/>
              </a:rPr>
              <a:t> </a:t>
            </a:r>
            <a:r>
              <a:rPr sz="1400" u="sng" spc="-10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5"/>
              </a:rPr>
              <a:t>Кодексу</a:t>
            </a:r>
            <a:r>
              <a:rPr sz="1400" spc="-10" dirty="0">
                <a:solidFill>
                  <a:srgbClr val="467885"/>
                </a:solidFill>
                <a:latin typeface="Verdana"/>
                <a:cs typeface="Verdana"/>
              </a:rPr>
              <a:t> </a:t>
            </a:r>
            <a:r>
              <a:rPr sz="1400" u="sng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Verdana"/>
                <a:cs typeface="Verdana"/>
                <a:hlinkClick r:id="rId5"/>
              </a:rPr>
              <a:t>України</a:t>
            </a:r>
            <a:r>
              <a:rPr sz="1400" dirty="0">
                <a:latin typeface="Verdana"/>
                <a:cs typeface="Verdana"/>
              </a:rPr>
              <a:t>)</a:t>
            </a:r>
            <a:r>
              <a:rPr sz="1400" spc="-15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-</a:t>
            </a:r>
            <a:r>
              <a:rPr sz="1400" spc="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без</a:t>
            </a:r>
            <a:r>
              <a:rPr sz="1400" spc="-1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найманих</a:t>
            </a:r>
            <a:r>
              <a:rPr sz="1400" spc="45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працівників</a:t>
            </a:r>
            <a:endParaRPr sz="1400">
              <a:latin typeface="Verdana"/>
              <a:cs typeface="Verdana"/>
            </a:endParaRPr>
          </a:p>
          <a:p>
            <a:pPr marL="355600" marR="399415" indent="-343535">
              <a:lnSpc>
                <a:spcPts val="1500"/>
              </a:lnSpc>
              <a:spcBef>
                <a:spcPts val="1075"/>
              </a:spcBef>
              <a:buAutoNum type="arabicParenR" startAt="2"/>
              <a:tabLst>
                <a:tab pos="355600" algn="l"/>
              </a:tabLst>
            </a:pPr>
            <a:r>
              <a:rPr sz="1400" dirty="0">
                <a:latin typeface="Verdana"/>
                <a:cs typeface="Verdana"/>
              </a:rPr>
              <a:t>90%</a:t>
            </a:r>
            <a:r>
              <a:rPr sz="1400" spc="-4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товарного</a:t>
            </a:r>
            <a:r>
              <a:rPr sz="1400" spc="-4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бізнесу</a:t>
            </a:r>
            <a:r>
              <a:rPr sz="1400" spc="-10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і 90%</a:t>
            </a:r>
            <a:r>
              <a:rPr sz="1400" spc="4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бізнесу,</a:t>
            </a:r>
            <a:r>
              <a:rPr sz="1400" spc="-8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який</a:t>
            </a:r>
            <a:r>
              <a:rPr sz="1400" spc="-1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працює</a:t>
            </a:r>
            <a:r>
              <a:rPr sz="1400" spc="-114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з</a:t>
            </a:r>
            <a:r>
              <a:rPr sz="1400" spc="80" dirty="0">
                <a:latin typeface="Verdana"/>
                <a:cs typeface="Verdana"/>
              </a:rPr>
              <a:t> </a:t>
            </a:r>
            <a:r>
              <a:rPr sz="1400" spc="-25" dirty="0">
                <a:latin typeface="Verdana"/>
                <a:cs typeface="Verdana"/>
              </a:rPr>
              <a:t>цим </a:t>
            </a:r>
            <a:r>
              <a:rPr sz="1400" dirty="0">
                <a:latin typeface="Verdana"/>
                <a:cs typeface="Verdana"/>
              </a:rPr>
              <a:t>товарним</a:t>
            </a:r>
            <a:r>
              <a:rPr sz="1400" spc="-4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бізнесом</a:t>
            </a:r>
            <a:r>
              <a:rPr sz="1400" spc="38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у</a:t>
            </a:r>
            <a:r>
              <a:rPr sz="1400" spc="-4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наданні</a:t>
            </a:r>
            <a:r>
              <a:rPr sz="1400" spc="-4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послуг</a:t>
            </a:r>
            <a:r>
              <a:rPr sz="1400" spc="30" dirty="0">
                <a:latin typeface="Verdana"/>
                <a:cs typeface="Verdana"/>
              </a:rPr>
              <a:t>  </a:t>
            </a:r>
            <a:r>
              <a:rPr sz="1400" dirty="0">
                <a:latin typeface="Verdana"/>
                <a:cs typeface="Verdana"/>
              </a:rPr>
              <a:t>-</a:t>
            </a:r>
            <a:r>
              <a:rPr sz="1400" spc="-7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ТОП</a:t>
            </a:r>
            <a:r>
              <a:rPr sz="1400" spc="-3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1</a:t>
            </a:r>
            <a:r>
              <a:rPr sz="1400" spc="-2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в</a:t>
            </a:r>
            <a:r>
              <a:rPr sz="1400" spc="40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Україні</a:t>
            </a:r>
            <a:endParaRPr sz="1400">
              <a:latin typeface="Verdana"/>
              <a:cs typeface="Verdana"/>
            </a:endParaRPr>
          </a:p>
          <a:p>
            <a:pPr marL="355600" marR="304165" indent="-343535">
              <a:lnSpc>
                <a:spcPts val="1580"/>
              </a:lnSpc>
              <a:spcBef>
                <a:spcPts val="915"/>
              </a:spcBef>
              <a:buAutoNum type="arabicParenR" startAt="2"/>
              <a:tabLst>
                <a:tab pos="355600" algn="l"/>
              </a:tabLst>
            </a:pPr>
            <a:r>
              <a:rPr sz="1400" dirty="0">
                <a:latin typeface="Verdana"/>
                <a:cs typeface="Verdana"/>
              </a:rPr>
              <a:t>Здебільшого</a:t>
            </a:r>
            <a:r>
              <a:rPr sz="1400" spc="-19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юристи,</a:t>
            </a:r>
            <a:r>
              <a:rPr sz="1400" spc="4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ІТ</a:t>
            </a:r>
            <a:r>
              <a:rPr sz="1400" spc="-3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компанії,</a:t>
            </a:r>
            <a:r>
              <a:rPr sz="1400" spc="-14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SMM,</a:t>
            </a:r>
            <a:r>
              <a:rPr sz="1400" spc="4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маркетологи</a:t>
            </a:r>
            <a:r>
              <a:rPr sz="1400" spc="-65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тощо, </a:t>
            </a:r>
            <a:r>
              <a:rPr sz="1400" dirty="0">
                <a:latin typeface="Verdana"/>
                <a:cs typeface="Verdana"/>
              </a:rPr>
              <a:t>які</a:t>
            </a:r>
            <a:r>
              <a:rPr sz="1400" spc="3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можуть</a:t>
            </a:r>
            <a:r>
              <a:rPr sz="1400" spc="-9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працювати</a:t>
            </a:r>
            <a:r>
              <a:rPr sz="1400" spc="-3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з</a:t>
            </a:r>
            <a:r>
              <a:rPr sz="1400" spc="-2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закордонними</a:t>
            </a:r>
            <a:r>
              <a:rPr sz="1400" spc="-195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замовниками</a:t>
            </a:r>
            <a:endParaRPr sz="14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spcBef>
                <a:spcPts val="760"/>
              </a:spcBef>
              <a:buAutoNum type="arabicParenR" startAt="2"/>
              <a:tabLst>
                <a:tab pos="355600" algn="l"/>
              </a:tabLst>
            </a:pPr>
            <a:r>
              <a:rPr sz="1400" dirty="0">
                <a:latin typeface="Verdana"/>
                <a:cs typeface="Verdana"/>
              </a:rPr>
              <a:t>Сільгосп.</a:t>
            </a:r>
            <a:r>
              <a:rPr sz="1400" spc="-60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виробники</a:t>
            </a:r>
            <a:endParaRPr sz="1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650"/>
              </a:spcBef>
              <a:buFont typeface="Verdana"/>
              <a:buAutoNum type="arabicParenR" startAt="2"/>
            </a:pPr>
            <a:endParaRPr sz="14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latin typeface="Verdana"/>
                <a:cs typeface="Verdana"/>
              </a:rPr>
              <a:t>Що</a:t>
            </a:r>
            <a:r>
              <a:rPr sz="1400" spc="-3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потрібно</a:t>
            </a:r>
            <a:r>
              <a:rPr sz="1400" spc="-114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брати</a:t>
            </a:r>
            <a:r>
              <a:rPr sz="1400" spc="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до</a:t>
            </a:r>
            <a:r>
              <a:rPr sz="1400" spc="-30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уваги:</a:t>
            </a:r>
            <a:endParaRPr sz="1400">
              <a:latin typeface="Verdana"/>
              <a:cs typeface="Verdana"/>
            </a:endParaRPr>
          </a:p>
          <a:p>
            <a:pPr marL="355600" marR="67310" lvl="1" indent="-343535">
              <a:lnSpc>
                <a:spcPts val="1500"/>
              </a:lnSpc>
              <a:spcBef>
                <a:spcPts val="1075"/>
              </a:spcBef>
              <a:buAutoNum type="arabicParenR"/>
              <a:tabLst>
                <a:tab pos="355600" algn="l"/>
              </a:tabLst>
            </a:pPr>
            <a:r>
              <a:rPr sz="1400" dirty="0">
                <a:latin typeface="Verdana"/>
                <a:cs typeface="Verdana"/>
              </a:rPr>
              <a:t>Мінімальна</a:t>
            </a:r>
            <a:r>
              <a:rPr sz="1400" spc="-19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з/п</a:t>
            </a:r>
            <a:r>
              <a:rPr sz="1400" spc="15" dirty="0">
                <a:latin typeface="Verdana"/>
                <a:cs typeface="Verdana"/>
              </a:rPr>
              <a:t>  </a:t>
            </a:r>
            <a:r>
              <a:rPr sz="1400" dirty="0">
                <a:latin typeface="Verdana"/>
                <a:cs typeface="Verdana"/>
              </a:rPr>
              <a:t>на</a:t>
            </a:r>
            <a:r>
              <a:rPr sz="1400" spc="-2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1</a:t>
            </a:r>
            <a:r>
              <a:rPr sz="1400" spc="9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січня</a:t>
            </a:r>
            <a:r>
              <a:rPr sz="1400" spc="-11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поточного</a:t>
            </a:r>
            <a:r>
              <a:rPr sz="1400" spc="-20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року</a:t>
            </a:r>
            <a:r>
              <a:rPr sz="1400" spc="-6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-</a:t>
            </a:r>
            <a:r>
              <a:rPr sz="1400" spc="4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від</a:t>
            </a:r>
            <a:r>
              <a:rPr sz="1400" spc="2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неї</a:t>
            </a:r>
            <a:r>
              <a:rPr sz="1400" spc="45" dirty="0">
                <a:latin typeface="Verdana"/>
                <a:cs typeface="Verdana"/>
              </a:rPr>
              <a:t>  </a:t>
            </a:r>
            <a:r>
              <a:rPr sz="1400" spc="-10" dirty="0">
                <a:latin typeface="Verdana"/>
                <a:cs typeface="Verdana"/>
              </a:rPr>
              <a:t>залежить </a:t>
            </a:r>
            <a:r>
              <a:rPr sz="1400" dirty="0">
                <a:latin typeface="Verdana"/>
                <a:cs typeface="Verdana"/>
              </a:rPr>
              <a:t>розмір</a:t>
            </a:r>
            <a:r>
              <a:rPr sz="1400" spc="-14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усіх</a:t>
            </a:r>
            <a:r>
              <a:rPr sz="1400" spc="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податків</a:t>
            </a:r>
            <a:r>
              <a:rPr sz="1400" spc="-8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і</a:t>
            </a:r>
            <a:r>
              <a:rPr sz="1400" spc="90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зборів</a:t>
            </a:r>
            <a:endParaRPr sz="1400">
              <a:latin typeface="Verdana"/>
              <a:cs typeface="Verdana"/>
            </a:endParaRPr>
          </a:p>
          <a:p>
            <a:pPr marL="355600" lvl="1" indent="-342900">
              <a:lnSpc>
                <a:spcPct val="100000"/>
              </a:lnSpc>
              <a:spcBef>
                <a:spcPts val="780"/>
              </a:spcBef>
              <a:buAutoNum type="arabicParenR"/>
              <a:tabLst>
                <a:tab pos="355600" algn="l"/>
              </a:tabLst>
            </a:pPr>
            <a:r>
              <a:rPr sz="1400" dirty="0">
                <a:latin typeface="Verdana"/>
                <a:cs typeface="Verdana"/>
              </a:rPr>
              <a:t>прожитковий</a:t>
            </a:r>
            <a:r>
              <a:rPr sz="1400" spc="-9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мінімум</a:t>
            </a:r>
            <a:r>
              <a:rPr sz="1400" spc="-9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(має</a:t>
            </a:r>
            <a:r>
              <a:rPr sz="1400" spc="-1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відношення</a:t>
            </a:r>
            <a:r>
              <a:rPr sz="1400" spc="-18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до</a:t>
            </a:r>
            <a:r>
              <a:rPr sz="1400" spc="3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1</a:t>
            </a:r>
            <a:r>
              <a:rPr sz="1400" spc="9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групи</a:t>
            </a:r>
            <a:r>
              <a:rPr sz="1400" spc="5" dirty="0">
                <a:latin typeface="Verdana"/>
                <a:cs typeface="Verdana"/>
              </a:rPr>
              <a:t> </a:t>
            </a:r>
            <a:r>
              <a:rPr sz="1400" spc="-25" dirty="0">
                <a:latin typeface="Verdana"/>
                <a:cs typeface="Verdana"/>
              </a:rPr>
              <a:t>ЄП)</a:t>
            </a:r>
            <a:endParaRPr sz="14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50"/>
              </a:spcBef>
            </a:pPr>
            <a:endParaRPr sz="1400">
              <a:latin typeface="Verdana"/>
              <a:cs typeface="Verdana"/>
            </a:endParaRPr>
          </a:p>
          <a:p>
            <a:pPr marL="12700" marR="5080">
              <a:lnSpc>
                <a:spcPts val="1500"/>
              </a:lnSpc>
            </a:pPr>
            <a:r>
              <a:rPr sz="1400" dirty="0">
                <a:latin typeface="Verdana"/>
                <a:cs typeface="Verdana"/>
              </a:rPr>
              <a:t>п.</a:t>
            </a:r>
            <a:r>
              <a:rPr sz="1400" spc="-3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291.5.</a:t>
            </a:r>
            <a:r>
              <a:rPr sz="1400" spc="-2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ПКУ</a:t>
            </a:r>
            <a:r>
              <a:rPr sz="1400" spc="-1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- Хто</a:t>
            </a:r>
            <a:r>
              <a:rPr sz="1400" spc="5" dirty="0">
                <a:latin typeface="Verdana"/>
                <a:cs typeface="Verdana"/>
              </a:rPr>
              <a:t> </a:t>
            </a:r>
            <a:r>
              <a:rPr sz="1400" u="sng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не</a:t>
            </a:r>
            <a:r>
              <a:rPr sz="1400" u="sng" spc="-60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 </a:t>
            </a:r>
            <a:r>
              <a:rPr sz="1400" u="sng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може</a:t>
            </a:r>
            <a:r>
              <a:rPr sz="1400" u="sng" spc="-5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 </a:t>
            </a:r>
            <a:r>
              <a:rPr sz="1400" u="sng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бути</a:t>
            </a:r>
            <a:r>
              <a:rPr sz="1400" spc="-3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платниками</a:t>
            </a:r>
            <a:r>
              <a:rPr sz="1400" spc="3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ЄП</a:t>
            </a:r>
            <a:r>
              <a:rPr sz="1400" spc="-5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першої</a:t>
            </a:r>
            <a:r>
              <a:rPr sz="1400" spc="-10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-</a:t>
            </a:r>
            <a:r>
              <a:rPr sz="1400" spc="-10" dirty="0">
                <a:latin typeface="Verdana"/>
                <a:cs typeface="Verdana"/>
              </a:rPr>
              <a:t> третьої </a:t>
            </a:r>
            <a:r>
              <a:rPr sz="1400" spc="-20" dirty="0">
                <a:latin typeface="Verdana"/>
                <a:cs typeface="Verdana"/>
              </a:rPr>
              <a:t>груп</a:t>
            </a:r>
            <a:endParaRPr sz="1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86055">
              <a:lnSpc>
                <a:spcPct val="100000"/>
              </a:lnSpc>
              <a:spcBef>
                <a:spcPts val="125"/>
              </a:spcBef>
            </a:pPr>
            <a:r>
              <a:rPr sz="2750" dirty="0"/>
              <a:t>1</a:t>
            </a:r>
            <a:r>
              <a:rPr sz="2750" spc="110" dirty="0"/>
              <a:t> </a:t>
            </a:r>
            <a:r>
              <a:rPr sz="2750" dirty="0"/>
              <a:t>група</a:t>
            </a:r>
            <a:r>
              <a:rPr sz="2750" spc="150" dirty="0"/>
              <a:t> </a:t>
            </a:r>
            <a:r>
              <a:rPr sz="2750" dirty="0"/>
              <a:t>платників</a:t>
            </a:r>
            <a:r>
              <a:rPr sz="2750" spc="130" dirty="0"/>
              <a:t> </a:t>
            </a:r>
            <a:r>
              <a:rPr sz="2750" spc="-25" dirty="0"/>
              <a:t>ЄП</a:t>
            </a:r>
            <a:endParaRPr sz="2750"/>
          </a:p>
        </p:txBody>
      </p:sp>
      <p:sp>
        <p:nvSpPr>
          <p:cNvPr id="3" name="object 3"/>
          <p:cNvSpPr txBox="1"/>
          <p:nvPr/>
        </p:nvSpPr>
        <p:spPr>
          <a:xfrm>
            <a:off x="7545451" y="1715388"/>
            <a:ext cx="3260090" cy="4495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750" dirty="0">
                <a:latin typeface="Verdana"/>
                <a:cs typeface="Verdana"/>
              </a:rPr>
              <a:t>РОЗМІР</a:t>
            </a:r>
            <a:r>
              <a:rPr sz="2750" spc="160" dirty="0">
                <a:latin typeface="Verdana"/>
                <a:cs typeface="Verdana"/>
              </a:rPr>
              <a:t> </a:t>
            </a:r>
            <a:r>
              <a:rPr sz="2750" spc="-10" dirty="0">
                <a:latin typeface="Verdana"/>
                <a:cs typeface="Verdana"/>
              </a:rPr>
              <a:t>ПОДАТКУ</a:t>
            </a:r>
            <a:endParaRPr sz="2750">
              <a:latin typeface="Verdana"/>
              <a:cs typeface="Verdan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8650" y="1749333"/>
            <a:ext cx="5300890" cy="3210998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6724395" y="2336387"/>
            <a:ext cx="3286760" cy="86995"/>
            <a:chOff x="6724395" y="2336387"/>
            <a:chExt cx="3286760" cy="86995"/>
          </a:xfrm>
        </p:grpSpPr>
        <p:sp>
          <p:nvSpPr>
            <p:cNvPr id="6" name="object 6"/>
            <p:cNvSpPr/>
            <p:nvPr/>
          </p:nvSpPr>
          <p:spPr>
            <a:xfrm>
              <a:off x="6743699" y="2360475"/>
              <a:ext cx="3248660" cy="41275"/>
            </a:xfrm>
            <a:custGeom>
              <a:avLst/>
              <a:gdLst/>
              <a:ahLst/>
              <a:cxnLst/>
              <a:rect l="l" t="t" r="r" b="b"/>
              <a:pathLst>
                <a:path w="3248659" h="41275">
                  <a:moveTo>
                    <a:pt x="949775" y="28"/>
                  </a:moveTo>
                  <a:lnTo>
                    <a:pt x="908615" y="0"/>
                  </a:lnTo>
                  <a:lnTo>
                    <a:pt x="868792" y="772"/>
                  </a:lnTo>
                  <a:lnTo>
                    <a:pt x="828230" y="2192"/>
                  </a:lnTo>
                  <a:lnTo>
                    <a:pt x="681361" y="8787"/>
                  </a:lnTo>
                  <a:lnTo>
                    <a:pt x="556997" y="13502"/>
                  </a:lnTo>
                  <a:lnTo>
                    <a:pt x="408620" y="19688"/>
                  </a:lnTo>
                  <a:lnTo>
                    <a:pt x="365120" y="21166"/>
                  </a:lnTo>
                  <a:lnTo>
                    <a:pt x="322262" y="22155"/>
                  </a:lnTo>
                  <a:lnTo>
                    <a:pt x="278642" y="22539"/>
                  </a:lnTo>
                  <a:lnTo>
                    <a:pt x="232856" y="22199"/>
                  </a:lnTo>
                  <a:lnTo>
                    <a:pt x="183503" y="21018"/>
                  </a:lnTo>
                  <a:lnTo>
                    <a:pt x="129177" y="18878"/>
                  </a:lnTo>
                  <a:lnTo>
                    <a:pt x="68477" y="15661"/>
                  </a:lnTo>
                  <a:lnTo>
                    <a:pt x="0" y="11249"/>
                  </a:lnTo>
                  <a:lnTo>
                    <a:pt x="380" y="18488"/>
                  </a:lnTo>
                  <a:lnTo>
                    <a:pt x="889" y="21282"/>
                  </a:lnTo>
                  <a:lnTo>
                    <a:pt x="0" y="30299"/>
                  </a:lnTo>
                  <a:lnTo>
                    <a:pt x="45360" y="30022"/>
                  </a:lnTo>
                  <a:lnTo>
                    <a:pt x="90244" y="30127"/>
                  </a:lnTo>
                  <a:lnTo>
                    <a:pt x="135106" y="30523"/>
                  </a:lnTo>
                  <a:lnTo>
                    <a:pt x="274083" y="32535"/>
                  </a:lnTo>
                  <a:lnTo>
                    <a:pt x="374925" y="33650"/>
                  </a:lnTo>
                  <a:lnTo>
                    <a:pt x="429161" y="33864"/>
                  </a:lnTo>
                  <a:lnTo>
                    <a:pt x="486546" y="33728"/>
                  </a:lnTo>
                  <a:lnTo>
                    <a:pt x="547531" y="33149"/>
                  </a:lnTo>
                  <a:lnTo>
                    <a:pt x="612571" y="32037"/>
                  </a:lnTo>
                  <a:lnTo>
                    <a:pt x="750859" y="28722"/>
                  </a:lnTo>
                  <a:lnTo>
                    <a:pt x="813691" y="28037"/>
                  </a:lnTo>
                  <a:lnTo>
                    <a:pt x="871372" y="28072"/>
                  </a:lnTo>
                  <a:lnTo>
                    <a:pt x="924660" y="28657"/>
                  </a:lnTo>
                  <a:lnTo>
                    <a:pt x="974313" y="29619"/>
                  </a:lnTo>
                  <a:lnTo>
                    <a:pt x="1109052" y="33053"/>
                  </a:lnTo>
                  <a:lnTo>
                    <a:pt x="1151752" y="33808"/>
                  </a:lnTo>
                  <a:lnTo>
                    <a:pt x="1194611" y="34081"/>
                  </a:lnTo>
                  <a:lnTo>
                    <a:pt x="1238386" y="33702"/>
                  </a:lnTo>
                  <a:lnTo>
                    <a:pt x="1283837" y="32499"/>
                  </a:lnTo>
                  <a:lnTo>
                    <a:pt x="1386092" y="27577"/>
                  </a:lnTo>
                  <a:lnTo>
                    <a:pt x="1433891" y="25827"/>
                  </a:lnTo>
                  <a:lnTo>
                    <a:pt x="1477030" y="24906"/>
                  </a:lnTo>
                  <a:lnTo>
                    <a:pt x="1517422" y="24673"/>
                  </a:lnTo>
                  <a:lnTo>
                    <a:pt x="1556977" y="24983"/>
                  </a:lnTo>
                  <a:lnTo>
                    <a:pt x="1745064" y="28820"/>
                  </a:lnTo>
                  <a:lnTo>
                    <a:pt x="1809111" y="29715"/>
                  </a:lnTo>
                  <a:lnTo>
                    <a:pt x="1883791" y="30299"/>
                  </a:lnTo>
                  <a:lnTo>
                    <a:pt x="1946653" y="30200"/>
                  </a:lnTo>
                  <a:lnTo>
                    <a:pt x="2008365" y="29419"/>
                  </a:lnTo>
                  <a:lnTo>
                    <a:pt x="2068759" y="28132"/>
                  </a:lnTo>
                  <a:lnTo>
                    <a:pt x="2127670" y="26511"/>
                  </a:lnTo>
                  <a:lnTo>
                    <a:pt x="2293826" y="21393"/>
                  </a:lnTo>
                  <a:lnTo>
                    <a:pt x="2345130" y="20182"/>
                  </a:lnTo>
                  <a:lnTo>
                    <a:pt x="2394115" y="19509"/>
                  </a:lnTo>
                  <a:lnTo>
                    <a:pt x="2440615" y="19547"/>
                  </a:lnTo>
                  <a:lnTo>
                    <a:pt x="2484462" y="20471"/>
                  </a:lnTo>
                  <a:lnTo>
                    <a:pt x="2525490" y="22455"/>
                  </a:lnTo>
                  <a:lnTo>
                    <a:pt x="2563531" y="25673"/>
                  </a:lnTo>
                  <a:lnTo>
                    <a:pt x="2598420" y="30299"/>
                  </a:lnTo>
                  <a:lnTo>
                    <a:pt x="2637678" y="35217"/>
                  </a:lnTo>
                  <a:lnTo>
                    <a:pt x="2683041" y="38509"/>
                  </a:lnTo>
                  <a:lnTo>
                    <a:pt x="2733329" y="40397"/>
                  </a:lnTo>
                  <a:lnTo>
                    <a:pt x="2787366" y="41100"/>
                  </a:lnTo>
                  <a:lnTo>
                    <a:pt x="2843974" y="40836"/>
                  </a:lnTo>
                  <a:lnTo>
                    <a:pt x="2901974" y="39826"/>
                  </a:lnTo>
                  <a:lnTo>
                    <a:pt x="2960188" y="38289"/>
                  </a:lnTo>
                  <a:lnTo>
                    <a:pt x="3171637" y="31264"/>
                  </a:lnTo>
                  <a:lnTo>
                    <a:pt x="3213257" y="30387"/>
                  </a:lnTo>
                  <a:lnTo>
                    <a:pt x="3248025" y="30299"/>
                  </a:lnTo>
                  <a:lnTo>
                    <a:pt x="3248405" y="21155"/>
                  </a:lnTo>
                  <a:lnTo>
                    <a:pt x="3247771" y="15948"/>
                  </a:lnTo>
                  <a:lnTo>
                    <a:pt x="3248025" y="11249"/>
                  </a:lnTo>
                  <a:lnTo>
                    <a:pt x="3194449" y="16484"/>
                  </a:lnTo>
                  <a:lnTo>
                    <a:pt x="3139700" y="19729"/>
                  </a:lnTo>
                  <a:lnTo>
                    <a:pt x="3084174" y="21271"/>
                  </a:lnTo>
                  <a:lnTo>
                    <a:pt x="3028265" y="21397"/>
                  </a:lnTo>
                  <a:lnTo>
                    <a:pt x="2972369" y="20393"/>
                  </a:lnTo>
                  <a:lnTo>
                    <a:pt x="2916880" y="18546"/>
                  </a:lnTo>
                  <a:lnTo>
                    <a:pt x="2862193" y="16142"/>
                  </a:lnTo>
                  <a:lnTo>
                    <a:pt x="2706901" y="8455"/>
                  </a:lnTo>
                  <a:lnTo>
                    <a:pt x="2659376" y="6689"/>
                  </a:lnTo>
                  <a:lnTo>
                    <a:pt x="2614630" y="5799"/>
                  </a:lnTo>
                  <a:lnTo>
                    <a:pt x="2573057" y="6072"/>
                  </a:lnTo>
                  <a:lnTo>
                    <a:pt x="2535052" y="7793"/>
                  </a:lnTo>
                  <a:lnTo>
                    <a:pt x="2458042" y="15697"/>
                  </a:lnTo>
                  <a:lnTo>
                    <a:pt x="2409773" y="18217"/>
                  </a:lnTo>
                  <a:lnTo>
                    <a:pt x="2357332" y="19143"/>
                  </a:lnTo>
                  <a:lnTo>
                    <a:pt x="2301846" y="18813"/>
                  </a:lnTo>
                  <a:lnTo>
                    <a:pt x="2244445" y="17562"/>
                  </a:lnTo>
                  <a:lnTo>
                    <a:pt x="2186257" y="15726"/>
                  </a:lnTo>
                  <a:lnTo>
                    <a:pt x="2072033" y="11644"/>
                  </a:lnTo>
                  <a:lnTo>
                    <a:pt x="2018254" y="10070"/>
                  </a:lnTo>
                  <a:lnTo>
                    <a:pt x="1968201" y="9256"/>
                  </a:lnTo>
                  <a:lnTo>
                    <a:pt x="1923004" y="9537"/>
                  </a:lnTo>
                  <a:lnTo>
                    <a:pt x="1883791" y="11249"/>
                  </a:lnTo>
                  <a:lnTo>
                    <a:pt x="1850698" y="13415"/>
                  </a:lnTo>
                  <a:lnTo>
                    <a:pt x="1813107" y="15515"/>
                  </a:lnTo>
                  <a:lnTo>
                    <a:pt x="1771452" y="17481"/>
                  </a:lnTo>
                  <a:lnTo>
                    <a:pt x="1726167" y="19247"/>
                  </a:lnTo>
                  <a:lnTo>
                    <a:pt x="1677686" y="20746"/>
                  </a:lnTo>
                  <a:lnTo>
                    <a:pt x="1626446" y="21913"/>
                  </a:lnTo>
                  <a:lnTo>
                    <a:pt x="1572879" y="22679"/>
                  </a:lnTo>
                  <a:lnTo>
                    <a:pt x="1517420" y="22979"/>
                  </a:lnTo>
                  <a:lnTo>
                    <a:pt x="1460505" y="22746"/>
                  </a:lnTo>
                  <a:lnTo>
                    <a:pt x="1402568" y="21913"/>
                  </a:lnTo>
                  <a:lnTo>
                    <a:pt x="1344043" y="20413"/>
                  </a:lnTo>
                  <a:lnTo>
                    <a:pt x="1285365" y="18180"/>
                  </a:lnTo>
                  <a:lnTo>
                    <a:pt x="1226969" y="15148"/>
                  </a:lnTo>
                  <a:lnTo>
                    <a:pt x="1102028" y="6469"/>
                  </a:lnTo>
                  <a:lnTo>
                    <a:pt x="1044406" y="3108"/>
                  </a:lnTo>
                  <a:lnTo>
                    <a:pt x="994347" y="1013"/>
                  </a:lnTo>
                  <a:lnTo>
                    <a:pt x="949775" y="28"/>
                  </a:lnTo>
                  <a:close/>
                </a:path>
              </a:pathLst>
            </a:custGeom>
            <a:solidFill>
              <a:srgbClr val="E970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743445" y="2355437"/>
              <a:ext cx="3248660" cy="48895"/>
            </a:xfrm>
            <a:custGeom>
              <a:avLst/>
              <a:gdLst/>
              <a:ahLst/>
              <a:cxnLst/>
              <a:rect l="l" t="t" r="r" b="b"/>
              <a:pathLst>
                <a:path w="3248659" h="48894">
                  <a:moveTo>
                    <a:pt x="253" y="16287"/>
                  </a:moveTo>
                  <a:lnTo>
                    <a:pt x="59758" y="11068"/>
                  </a:lnTo>
                  <a:lnTo>
                    <a:pt x="118336" y="6886"/>
                  </a:lnTo>
                  <a:lnTo>
                    <a:pt x="175827" y="3714"/>
                  </a:lnTo>
                  <a:lnTo>
                    <a:pt x="232066" y="1527"/>
                  </a:lnTo>
                  <a:lnTo>
                    <a:pt x="286891" y="298"/>
                  </a:lnTo>
                  <a:lnTo>
                    <a:pt x="340137" y="0"/>
                  </a:lnTo>
                  <a:lnTo>
                    <a:pt x="391643" y="606"/>
                  </a:lnTo>
                  <a:lnTo>
                    <a:pt x="441245" y="2091"/>
                  </a:lnTo>
                  <a:lnTo>
                    <a:pt x="488779" y="4429"/>
                  </a:lnTo>
                  <a:lnTo>
                    <a:pt x="534083" y="7591"/>
                  </a:lnTo>
                  <a:lnTo>
                    <a:pt x="576993" y="11553"/>
                  </a:lnTo>
                  <a:lnTo>
                    <a:pt x="617347" y="16287"/>
                  </a:lnTo>
                  <a:lnTo>
                    <a:pt x="654158" y="20343"/>
                  </a:lnTo>
                  <a:lnTo>
                    <a:pt x="692647" y="23174"/>
                  </a:lnTo>
                  <a:lnTo>
                    <a:pt x="732955" y="24929"/>
                  </a:lnTo>
                  <a:lnTo>
                    <a:pt x="775222" y="25758"/>
                  </a:lnTo>
                  <a:lnTo>
                    <a:pt x="819588" y="25811"/>
                  </a:lnTo>
                  <a:lnTo>
                    <a:pt x="866194" y="25239"/>
                  </a:lnTo>
                  <a:lnTo>
                    <a:pt x="915180" y="24190"/>
                  </a:lnTo>
                  <a:lnTo>
                    <a:pt x="966687" y="22815"/>
                  </a:lnTo>
                  <a:lnTo>
                    <a:pt x="1020856" y="21263"/>
                  </a:lnTo>
                  <a:lnTo>
                    <a:pt x="1077826" y="19685"/>
                  </a:lnTo>
                  <a:lnTo>
                    <a:pt x="1137738" y="18229"/>
                  </a:lnTo>
                  <a:lnTo>
                    <a:pt x="1200733" y="17047"/>
                  </a:lnTo>
                  <a:lnTo>
                    <a:pt x="1266952" y="16287"/>
                  </a:lnTo>
                  <a:lnTo>
                    <a:pt x="1332687" y="16044"/>
                  </a:lnTo>
                  <a:lnTo>
                    <a:pt x="1394459" y="16238"/>
                  </a:lnTo>
                  <a:lnTo>
                    <a:pt x="1452746" y="16761"/>
                  </a:lnTo>
                  <a:lnTo>
                    <a:pt x="1508026" y="17505"/>
                  </a:lnTo>
                  <a:lnTo>
                    <a:pt x="1560776" y="18361"/>
                  </a:lnTo>
                  <a:lnTo>
                    <a:pt x="1611475" y="19223"/>
                  </a:lnTo>
                  <a:lnTo>
                    <a:pt x="1660600" y="19980"/>
                  </a:lnTo>
                  <a:lnTo>
                    <a:pt x="1708629" y="20526"/>
                  </a:lnTo>
                  <a:lnTo>
                    <a:pt x="1756041" y="20751"/>
                  </a:lnTo>
                  <a:lnTo>
                    <a:pt x="1803312" y="20548"/>
                  </a:lnTo>
                  <a:lnTo>
                    <a:pt x="1850922" y="19809"/>
                  </a:lnTo>
                  <a:lnTo>
                    <a:pt x="1899348" y="18424"/>
                  </a:lnTo>
                  <a:lnTo>
                    <a:pt x="1949069" y="16287"/>
                  </a:lnTo>
                  <a:lnTo>
                    <a:pt x="2000622" y="14354"/>
                  </a:lnTo>
                  <a:lnTo>
                    <a:pt x="2053937" y="13514"/>
                  </a:lnTo>
                  <a:lnTo>
                    <a:pt x="2108575" y="13556"/>
                  </a:lnTo>
                  <a:lnTo>
                    <a:pt x="2164097" y="14271"/>
                  </a:lnTo>
                  <a:lnTo>
                    <a:pt x="2220064" y="15448"/>
                  </a:lnTo>
                  <a:lnTo>
                    <a:pt x="2276038" y="16877"/>
                  </a:lnTo>
                  <a:lnTo>
                    <a:pt x="2331580" y="18348"/>
                  </a:lnTo>
                  <a:lnTo>
                    <a:pt x="2386251" y="19652"/>
                  </a:lnTo>
                  <a:lnTo>
                    <a:pt x="2439612" y="20576"/>
                  </a:lnTo>
                  <a:lnTo>
                    <a:pt x="2491225" y="20912"/>
                  </a:lnTo>
                  <a:lnTo>
                    <a:pt x="2540651" y="20450"/>
                  </a:lnTo>
                  <a:lnTo>
                    <a:pt x="2587450" y="18978"/>
                  </a:lnTo>
                  <a:lnTo>
                    <a:pt x="2631185" y="16287"/>
                  </a:lnTo>
                  <a:lnTo>
                    <a:pt x="2679062" y="13326"/>
                  </a:lnTo>
                  <a:lnTo>
                    <a:pt x="2730906" y="11604"/>
                  </a:lnTo>
                  <a:lnTo>
                    <a:pt x="2785721" y="10912"/>
                  </a:lnTo>
                  <a:lnTo>
                    <a:pt x="2842509" y="11038"/>
                  </a:lnTo>
                  <a:lnTo>
                    <a:pt x="2900274" y="11773"/>
                  </a:lnTo>
                  <a:lnTo>
                    <a:pt x="2958020" y="12906"/>
                  </a:lnTo>
                  <a:lnTo>
                    <a:pt x="3014750" y="14227"/>
                  </a:lnTo>
                  <a:lnTo>
                    <a:pt x="3069467" y="15525"/>
                  </a:lnTo>
                  <a:lnTo>
                    <a:pt x="3121175" y="16591"/>
                  </a:lnTo>
                  <a:lnTo>
                    <a:pt x="3168878" y="17213"/>
                  </a:lnTo>
                  <a:lnTo>
                    <a:pt x="3211578" y="17182"/>
                  </a:lnTo>
                  <a:lnTo>
                    <a:pt x="3248279" y="16287"/>
                  </a:lnTo>
                  <a:lnTo>
                    <a:pt x="3247517" y="24796"/>
                  </a:lnTo>
                  <a:lnTo>
                    <a:pt x="3247898" y="28860"/>
                  </a:lnTo>
                  <a:lnTo>
                    <a:pt x="3248279" y="35337"/>
                  </a:lnTo>
                  <a:lnTo>
                    <a:pt x="3209251" y="36115"/>
                  </a:lnTo>
                  <a:lnTo>
                    <a:pt x="3164126" y="36344"/>
                  </a:lnTo>
                  <a:lnTo>
                    <a:pt x="3113964" y="36130"/>
                  </a:lnTo>
                  <a:lnTo>
                    <a:pt x="3059828" y="35582"/>
                  </a:lnTo>
                  <a:lnTo>
                    <a:pt x="3002780" y="34806"/>
                  </a:lnTo>
                  <a:lnTo>
                    <a:pt x="2943884" y="33911"/>
                  </a:lnTo>
                  <a:lnTo>
                    <a:pt x="2884201" y="33004"/>
                  </a:lnTo>
                  <a:lnTo>
                    <a:pt x="2824795" y="32192"/>
                  </a:lnTo>
                  <a:lnTo>
                    <a:pt x="2766726" y="31582"/>
                  </a:lnTo>
                  <a:lnTo>
                    <a:pt x="2711059" y="31283"/>
                  </a:lnTo>
                  <a:lnTo>
                    <a:pt x="2658855" y="31401"/>
                  </a:lnTo>
                  <a:lnTo>
                    <a:pt x="2611178" y="32045"/>
                  </a:lnTo>
                  <a:lnTo>
                    <a:pt x="2569088" y="33321"/>
                  </a:lnTo>
                  <a:lnTo>
                    <a:pt x="2533650" y="35337"/>
                  </a:lnTo>
                  <a:lnTo>
                    <a:pt x="2500334" y="37023"/>
                  </a:lnTo>
                  <a:lnTo>
                    <a:pt x="2424482" y="36758"/>
                  </a:lnTo>
                  <a:lnTo>
                    <a:pt x="2382135" y="35326"/>
                  </a:lnTo>
                  <a:lnTo>
                    <a:pt x="2336968" y="33375"/>
                  </a:lnTo>
                  <a:lnTo>
                    <a:pt x="2289074" y="31165"/>
                  </a:lnTo>
                  <a:lnTo>
                    <a:pt x="2238549" y="28955"/>
                  </a:lnTo>
                  <a:lnTo>
                    <a:pt x="2185487" y="27006"/>
                  </a:lnTo>
                  <a:lnTo>
                    <a:pt x="2129983" y="25578"/>
                  </a:lnTo>
                  <a:lnTo>
                    <a:pt x="2072132" y="24929"/>
                  </a:lnTo>
                  <a:lnTo>
                    <a:pt x="2012028" y="25321"/>
                  </a:lnTo>
                  <a:lnTo>
                    <a:pt x="1949766" y="27013"/>
                  </a:lnTo>
                  <a:lnTo>
                    <a:pt x="1885441" y="30265"/>
                  </a:lnTo>
                  <a:lnTo>
                    <a:pt x="1819148" y="35337"/>
                  </a:lnTo>
                  <a:lnTo>
                    <a:pt x="1751319" y="40941"/>
                  </a:lnTo>
                  <a:lnTo>
                    <a:pt x="1691716" y="44826"/>
                  </a:lnTo>
                  <a:lnTo>
                    <a:pt x="1638908" y="47204"/>
                  </a:lnTo>
                  <a:lnTo>
                    <a:pt x="1591462" y="48292"/>
                  </a:lnTo>
                  <a:lnTo>
                    <a:pt x="1547948" y="48302"/>
                  </a:lnTo>
                  <a:lnTo>
                    <a:pt x="1506933" y="47450"/>
                  </a:lnTo>
                  <a:lnTo>
                    <a:pt x="1466986" y="45949"/>
                  </a:lnTo>
                  <a:lnTo>
                    <a:pt x="1426674" y="44015"/>
                  </a:lnTo>
                  <a:lnTo>
                    <a:pt x="1384567" y="41861"/>
                  </a:lnTo>
                  <a:lnTo>
                    <a:pt x="1339231" y="39702"/>
                  </a:lnTo>
                  <a:lnTo>
                    <a:pt x="1289237" y="37752"/>
                  </a:lnTo>
                  <a:lnTo>
                    <a:pt x="1233151" y="36226"/>
                  </a:lnTo>
                  <a:lnTo>
                    <a:pt x="1169543" y="35337"/>
                  </a:lnTo>
                  <a:lnTo>
                    <a:pt x="1131054" y="35189"/>
                  </a:lnTo>
                  <a:lnTo>
                    <a:pt x="1092212" y="35286"/>
                  </a:lnTo>
                  <a:lnTo>
                    <a:pt x="1052907" y="35595"/>
                  </a:lnTo>
                  <a:lnTo>
                    <a:pt x="1013029" y="36082"/>
                  </a:lnTo>
                  <a:lnTo>
                    <a:pt x="972467" y="36715"/>
                  </a:lnTo>
                  <a:lnTo>
                    <a:pt x="931113" y="37461"/>
                  </a:lnTo>
                  <a:lnTo>
                    <a:pt x="888856" y="38287"/>
                  </a:lnTo>
                  <a:lnTo>
                    <a:pt x="845585" y="39159"/>
                  </a:lnTo>
                  <a:lnTo>
                    <a:pt x="801193" y="40044"/>
                  </a:lnTo>
                  <a:lnTo>
                    <a:pt x="755567" y="40910"/>
                  </a:lnTo>
                  <a:lnTo>
                    <a:pt x="708599" y="41723"/>
                  </a:lnTo>
                  <a:lnTo>
                    <a:pt x="660178" y="42451"/>
                  </a:lnTo>
                  <a:lnTo>
                    <a:pt x="610195" y="43060"/>
                  </a:lnTo>
                  <a:lnTo>
                    <a:pt x="558540" y="43516"/>
                  </a:lnTo>
                  <a:lnTo>
                    <a:pt x="505103" y="43788"/>
                  </a:lnTo>
                  <a:lnTo>
                    <a:pt x="449773" y="43842"/>
                  </a:lnTo>
                  <a:lnTo>
                    <a:pt x="392441" y="43645"/>
                  </a:lnTo>
                  <a:lnTo>
                    <a:pt x="332998" y="43164"/>
                  </a:lnTo>
                  <a:lnTo>
                    <a:pt x="271332" y="42365"/>
                  </a:lnTo>
                  <a:lnTo>
                    <a:pt x="207335" y="41216"/>
                  </a:lnTo>
                  <a:lnTo>
                    <a:pt x="140896" y="39684"/>
                  </a:lnTo>
                  <a:lnTo>
                    <a:pt x="71906" y="37735"/>
                  </a:lnTo>
                  <a:lnTo>
                    <a:pt x="253" y="35337"/>
                  </a:lnTo>
                  <a:lnTo>
                    <a:pt x="253" y="29241"/>
                  </a:lnTo>
                  <a:lnTo>
                    <a:pt x="0" y="23018"/>
                  </a:lnTo>
                  <a:lnTo>
                    <a:pt x="253" y="16287"/>
                  </a:lnTo>
                  <a:close/>
                </a:path>
              </a:pathLst>
            </a:custGeom>
            <a:ln w="38100">
              <a:solidFill>
                <a:srgbClr val="E9703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469900" marR="5080" indent="-457834" algn="just">
              <a:lnSpc>
                <a:spcPts val="1950"/>
              </a:lnSpc>
              <a:spcBef>
                <a:spcPts val="340"/>
              </a:spcBef>
              <a:buFont typeface="Calibri"/>
              <a:buChar char="-"/>
              <a:tabLst>
                <a:tab pos="469900" algn="l"/>
                <a:tab pos="473709" algn="l"/>
              </a:tabLst>
            </a:pPr>
            <a:r>
              <a:rPr dirty="0">
                <a:latin typeface="Trebuchet MS"/>
                <a:cs typeface="Trebuchet MS"/>
              </a:rPr>
              <a:t>	</a:t>
            </a:r>
            <a:r>
              <a:rPr b="1" spc="5" dirty="0">
                <a:latin typeface="Trebuchet MS"/>
                <a:cs typeface="Trebuchet MS"/>
              </a:rPr>
              <a:t>Єдиний</a:t>
            </a:r>
            <a:r>
              <a:rPr b="1" spc="-55" dirty="0">
                <a:latin typeface="Trebuchet MS"/>
                <a:cs typeface="Trebuchet MS"/>
              </a:rPr>
              <a:t> </a:t>
            </a:r>
            <a:r>
              <a:rPr b="1" spc="-10" dirty="0">
                <a:latin typeface="Trebuchet MS"/>
                <a:cs typeface="Trebuchet MS"/>
              </a:rPr>
              <a:t>податок</a:t>
            </a:r>
            <a:r>
              <a:rPr b="1" spc="-240" dirty="0">
                <a:latin typeface="Trebuchet MS"/>
                <a:cs typeface="Trebuchet MS"/>
              </a:rPr>
              <a:t> </a:t>
            </a:r>
            <a:r>
              <a:rPr spc="10" dirty="0"/>
              <a:t>(ЄП)</a:t>
            </a:r>
            <a:r>
              <a:rPr spc="-240" dirty="0"/>
              <a:t> </a:t>
            </a:r>
            <a:r>
              <a:rPr spc="-55" dirty="0"/>
              <a:t>-</a:t>
            </a:r>
            <a:r>
              <a:rPr spc="-185" dirty="0"/>
              <a:t> </a:t>
            </a:r>
            <a:r>
              <a:rPr u="sng" spc="145" dirty="0">
                <a:uFill>
                  <a:solidFill>
                    <a:srgbClr val="000000"/>
                  </a:solidFill>
                </a:uFill>
              </a:rPr>
              <a:t>10%</a:t>
            </a:r>
            <a:r>
              <a:rPr u="sng" spc="-235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u="sng" spc="-40" dirty="0">
                <a:uFill>
                  <a:solidFill>
                    <a:srgbClr val="000000"/>
                  </a:solidFill>
                </a:uFill>
              </a:rPr>
              <a:t>від</a:t>
            </a:r>
            <a:r>
              <a:rPr u="sng" spc="-155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u="sng" spc="-25" dirty="0">
                <a:uFill>
                  <a:solidFill>
                    <a:srgbClr val="000000"/>
                  </a:solidFill>
                </a:uFill>
              </a:rPr>
              <a:t>прожиткового</a:t>
            </a:r>
            <a:r>
              <a:rPr spc="-25" dirty="0"/>
              <a:t> </a:t>
            </a:r>
            <a:r>
              <a:rPr u="sng" spc="-70" dirty="0">
                <a:uFill>
                  <a:solidFill>
                    <a:srgbClr val="000000"/>
                  </a:solidFill>
                </a:uFill>
              </a:rPr>
              <a:t>мінімуму</a:t>
            </a:r>
            <a:r>
              <a:rPr spc="-70" dirty="0"/>
              <a:t>,</a:t>
            </a:r>
            <a:r>
              <a:rPr spc="-310" dirty="0"/>
              <a:t> </a:t>
            </a:r>
            <a:r>
              <a:rPr spc="-15" dirty="0"/>
              <a:t>який</a:t>
            </a:r>
            <a:r>
              <a:rPr spc="-305" dirty="0"/>
              <a:t> </a:t>
            </a:r>
            <a:r>
              <a:rPr spc="-15" dirty="0"/>
              <a:t>становить</a:t>
            </a:r>
            <a:r>
              <a:rPr spc="-235" dirty="0"/>
              <a:t> </a:t>
            </a:r>
            <a:r>
              <a:rPr spc="15" dirty="0"/>
              <a:t>3028</a:t>
            </a:r>
            <a:r>
              <a:rPr spc="-229" dirty="0"/>
              <a:t> </a:t>
            </a:r>
            <a:r>
              <a:rPr spc="-45" dirty="0"/>
              <a:t>грн</a:t>
            </a:r>
            <a:r>
              <a:rPr spc="-140" dirty="0"/>
              <a:t> </a:t>
            </a:r>
            <a:r>
              <a:rPr spc="-10" dirty="0"/>
              <a:t>станом</a:t>
            </a:r>
            <a:r>
              <a:rPr spc="-240" dirty="0"/>
              <a:t> </a:t>
            </a:r>
            <a:r>
              <a:rPr spc="25" dirty="0"/>
              <a:t>на</a:t>
            </a:r>
            <a:r>
              <a:rPr spc="-210" dirty="0"/>
              <a:t> </a:t>
            </a:r>
            <a:r>
              <a:rPr spc="5" dirty="0"/>
              <a:t>1 </a:t>
            </a:r>
            <a:r>
              <a:rPr dirty="0"/>
              <a:t>січня</a:t>
            </a:r>
            <a:r>
              <a:rPr spc="-245" dirty="0"/>
              <a:t> </a:t>
            </a:r>
            <a:r>
              <a:rPr spc="15" dirty="0"/>
              <a:t>2024</a:t>
            </a:r>
            <a:r>
              <a:rPr spc="-229" dirty="0"/>
              <a:t> </a:t>
            </a:r>
            <a:r>
              <a:rPr spc="-40" dirty="0"/>
              <a:t>року</a:t>
            </a:r>
            <a:r>
              <a:rPr spc="-165" dirty="0"/>
              <a:t> </a:t>
            </a:r>
            <a:r>
              <a:rPr spc="15" dirty="0"/>
              <a:t>(ЄП=302,8</a:t>
            </a:r>
            <a:r>
              <a:rPr spc="-305" dirty="0"/>
              <a:t> </a:t>
            </a:r>
            <a:r>
              <a:rPr spc="-75" dirty="0"/>
              <a:t>грн/міс</a:t>
            </a:r>
            <a:r>
              <a:rPr spc="-220" dirty="0"/>
              <a:t> </a:t>
            </a:r>
            <a:r>
              <a:rPr spc="15" dirty="0"/>
              <a:t>до</a:t>
            </a:r>
            <a:r>
              <a:rPr spc="-175" dirty="0"/>
              <a:t> </a:t>
            </a:r>
            <a:r>
              <a:rPr spc="10" dirty="0"/>
              <a:t>20</a:t>
            </a:r>
            <a:r>
              <a:rPr spc="-235" dirty="0"/>
              <a:t> </a:t>
            </a:r>
            <a:r>
              <a:rPr spc="15" dirty="0"/>
              <a:t>числа </a:t>
            </a:r>
            <a:r>
              <a:rPr spc="-20" dirty="0"/>
              <a:t>кожного</a:t>
            </a:r>
            <a:r>
              <a:rPr spc="-265" dirty="0"/>
              <a:t> </a:t>
            </a:r>
            <a:r>
              <a:rPr spc="-35" dirty="0"/>
              <a:t>місяця,</a:t>
            </a:r>
            <a:r>
              <a:rPr spc="-310" dirty="0"/>
              <a:t> </a:t>
            </a:r>
            <a:r>
              <a:rPr spc="-25" dirty="0"/>
              <a:t>напр.</a:t>
            </a:r>
            <a:r>
              <a:rPr spc="-165" dirty="0"/>
              <a:t> </a:t>
            </a:r>
            <a:r>
              <a:rPr spc="50" dirty="0"/>
              <a:t>за</a:t>
            </a:r>
            <a:r>
              <a:rPr spc="-229" dirty="0"/>
              <a:t> </a:t>
            </a:r>
            <a:r>
              <a:rPr spc="-5" dirty="0"/>
              <a:t>березень</a:t>
            </a:r>
            <a:r>
              <a:rPr spc="-235" dirty="0"/>
              <a:t> </a:t>
            </a:r>
            <a:r>
              <a:rPr spc="-15" dirty="0"/>
              <a:t>платимо</a:t>
            </a:r>
            <a:r>
              <a:rPr spc="-265" dirty="0"/>
              <a:t> </a:t>
            </a:r>
            <a:r>
              <a:rPr spc="15" dirty="0"/>
              <a:t>до </a:t>
            </a:r>
            <a:r>
              <a:rPr spc="10" dirty="0"/>
              <a:t>20</a:t>
            </a:r>
            <a:r>
              <a:rPr spc="-229" dirty="0"/>
              <a:t> </a:t>
            </a:r>
            <a:r>
              <a:rPr spc="-5" dirty="0"/>
              <a:t>березня</a:t>
            </a:r>
            <a:r>
              <a:rPr spc="-175" dirty="0"/>
              <a:t> </a:t>
            </a:r>
            <a:r>
              <a:rPr spc="5" dirty="0"/>
              <a:t>інакше</a:t>
            </a:r>
            <a:r>
              <a:rPr spc="-270" dirty="0"/>
              <a:t> </a:t>
            </a:r>
            <a:r>
              <a:rPr spc="150" dirty="0"/>
              <a:t>50%</a:t>
            </a:r>
            <a:r>
              <a:rPr spc="-235" dirty="0"/>
              <a:t> </a:t>
            </a:r>
            <a:r>
              <a:rPr spc="-30" dirty="0"/>
              <a:t>штраф</a:t>
            </a:r>
            <a:r>
              <a:rPr spc="-180" dirty="0"/>
              <a:t> </a:t>
            </a:r>
            <a:r>
              <a:rPr spc="-40" dirty="0"/>
              <a:t>від</a:t>
            </a:r>
            <a:r>
              <a:rPr spc="-225" dirty="0"/>
              <a:t> </a:t>
            </a:r>
            <a:r>
              <a:rPr spc="-10" dirty="0"/>
              <a:t>цієї</a:t>
            </a:r>
            <a:r>
              <a:rPr spc="-225" dirty="0"/>
              <a:t> </a:t>
            </a:r>
            <a:r>
              <a:rPr spc="-35" dirty="0"/>
              <a:t>суми)</a:t>
            </a:r>
          </a:p>
          <a:p>
            <a:pPr marL="469900" marR="17780" indent="-457834">
              <a:lnSpc>
                <a:spcPts val="1950"/>
              </a:lnSpc>
              <a:spcBef>
                <a:spcPts val="990"/>
              </a:spcBef>
              <a:buFont typeface="Calibri"/>
              <a:buChar char="-"/>
              <a:tabLst>
                <a:tab pos="469900" algn="l"/>
              </a:tabLst>
            </a:pPr>
            <a:r>
              <a:rPr b="1" dirty="0">
                <a:latin typeface="Trebuchet MS"/>
                <a:cs typeface="Trebuchet MS"/>
              </a:rPr>
              <a:t>Єдиний</a:t>
            </a:r>
            <a:r>
              <a:rPr b="1" spc="15" dirty="0">
                <a:latin typeface="Trebuchet MS"/>
                <a:cs typeface="Trebuchet MS"/>
              </a:rPr>
              <a:t> </a:t>
            </a:r>
            <a:r>
              <a:rPr b="1" spc="-25" dirty="0">
                <a:latin typeface="Trebuchet MS"/>
                <a:cs typeface="Trebuchet MS"/>
              </a:rPr>
              <a:t>соціальний</a:t>
            </a:r>
            <a:r>
              <a:rPr b="1" spc="15" dirty="0">
                <a:latin typeface="Trebuchet MS"/>
                <a:cs typeface="Trebuchet MS"/>
              </a:rPr>
              <a:t> </a:t>
            </a:r>
            <a:r>
              <a:rPr b="1" spc="-20" dirty="0">
                <a:latin typeface="Trebuchet MS"/>
                <a:cs typeface="Trebuchet MS"/>
              </a:rPr>
              <a:t>внесок</a:t>
            </a:r>
            <a:r>
              <a:rPr b="1" spc="-114" dirty="0">
                <a:latin typeface="Trebuchet MS"/>
                <a:cs typeface="Trebuchet MS"/>
              </a:rPr>
              <a:t> </a:t>
            </a:r>
            <a:r>
              <a:rPr dirty="0"/>
              <a:t>(ЄСВ)</a:t>
            </a:r>
            <a:r>
              <a:rPr spc="-195" dirty="0"/>
              <a:t> </a:t>
            </a:r>
            <a:r>
              <a:rPr spc="-60" dirty="0"/>
              <a:t>-</a:t>
            </a:r>
            <a:r>
              <a:rPr spc="-135" dirty="0"/>
              <a:t> </a:t>
            </a:r>
            <a:r>
              <a:rPr spc="-40" dirty="0"/>
              <a:t>під</a:t>
            </a:r>
            <a:r>
              <a:rPr spc="-95" dirty="0"/>
              <a:t> </a:t>
            </a:r>
            <a:r>
              <a:rPr dirty="0"/>
              <a:t>час</a:t>
            </a:r>
            <a:r>
              <a:rPr spc="-165" dirty="0"/>
              <a:t> </a:t>
            </a:r>
            <a:r>
              <a:rPr spc="-25" dirty="0"/>
              <a:t>дії </a:t>
            </a:r>
            <a:r>
              <a:rPr dirty="0"/>
              <a:t>воєнного</a:t>
            </a:r>
            <a:r>
              <a:rPr spc="-200" dirty="0"/>
              <a:t> </a:t>
            </a:r>
            <a:r>
              <a:rPr spc="-25" dirty="0"/>
              <a:t>стану</a:t>
            </a:r>
            <a:r>
              <a:rPr spc="-254" dirty="0"/>
              <a:t> </a:t>
            </a:r>
            <a:r>
              <a:rPr spc="-10" dirty="0"/>
              <a:t>сплачується</a:t>
            </a:r>
            <a:r>
              <a:rPr spc="-265" dirty="0"/>
              <a:t> </a:t>
            </a:r>
            <a:r>
              <a:rPr spc="-10" dirty="0"/>
              <a:t>добровільно, </a:t>
            </a:r>
            <a:r>
              <a:rPr spc="-35" dirty="0"/>
              <a:t>борг</a:t>
            </a:r>
            <a:r>
              <a:rPr spc="-70" dirty="0"/>
              <a:t> </a:t>
            </a:r>
            <a:r>
              <a:rPr spc="-10" dirty="0"/>
              <a:t>не</a:t>
            </a:r>
            <a:r>
              <a:rPr spc="-200" dirty="0"/>
              <a:t> </a:t>
            </a:r>
            <a:r>
              <a:rPr spc="-10" dirty="0"/>
              <a:t>накопичується</a:t>
            </a:r>
            <a:r>
              <a:rPr spc="-295" dirty="0"/>
              <a:t> </a:t>
            </a:r>
            <a:r>
              <a:rPr spc="-60" dirty="0"/>
              <a:t>-</a:t>
            </a:r>
            <a:r>
              <a:rPr spc="-240" dirty="0"/>
              <a:t> </a:t>
            </a:r>
            <a:r>
              <a:rPr spc="-10" dirty="0"/>
              <a:t>просто</a:t>
            </a:r>
            <a:r>
              <a:rPr spc="-165" dirty="0"/>
              <a:t> </a:t>
            </a:r>
            <a:r>
              <a:rPr spc="-10" dirty="0"/>
              <a:t>не</a:t>
            </a:r>
            <a:r>
              <a:rPr spc="-200" dirty="0"/>
              <a:t> </a:t>
            </a:r>
            <a:r>
              <a:rPr spc="-20" dirty="0"/>
              <a:t>буде </a:t>
            </a:r>
            <a:r>
              <a:rPr spc="-25" dirty="0"/>
              <a:t>страхового</a:t>
            </a:r>
            <a:r>
              <a:rPr spc="-229" dirty="0"/>
              <a:t> </a:t>
            </a:r>
            <a:r>
              <a:rPr spc="-75" dirty="0"/>
              <a:t>стажу.</a:t>
            </a:r>
            <a:r>
              <a:rPr spc="-200" dirty="0"/>
              <a:t> </a:t>
            </a:r>
            <a:r>
              <a:rPr spc="-10" dirty="0"/>
              <a:t>Рахується</a:t>
            </a:r>
            <a:r>
              <a:rPr spc="-275" dirty="0"/>
              <a:t> </a:t>
            </a:r>
            <a:r>
              <a:rPr u="sng" spc="-45" dirty="0">
                <a:uFill>
                  <a:solidFill>
                    <a:srgbClr val="000000"/>
                  </a:solidFill>
                </a:uFill>
              </a:rPr>
              <a:t>від</a:t>
            </a:r>
            <a:r>
              <a:rPr spc="-270" dirty="0"/>
              <a:t> </a:t>
            </a:r>
            <a:r>
              <a:rPr u="sng" spc="-65" dirty="0">
                <a:uFill>
                  <a:solidFill>
                    <a:srgbClr val="000000"/>
                  </a:solidFill>
                </a:uFill>
              </a:rPr>
              <a:t>мін.</a:t>
            </a:r>
            <a:r>
              <a:rPr u="sng" spc="-195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u="sng" spc="-95" dirty="0">
                <a:uFill>
                  <a:solidFill>
                    <a:srgbClr val="000000"/>
                  </a:solidFill>
                </a:uFill>
              </a:rPr>
              <a:t>з/п</a:t>
            </a:r>
            <a:r>
              <a:rPr spc="-150" dirty="0"/>
              <a:t> </a:t>
            </a:r>
            <a:r>
              <a:rPr spc="-10" dirty="0"/>
              <a:t>(7100</a:t>
            </a:r>
          </a:p>
          <a:p>
            <a:pPr marL="469900" marR="66040">
              <a:lnSpc>
                <a:spcPts val="1950"/>
              </a:lnSpc>
              <a:spcBef>
                <a:spcPts val="10"/>
              </a:spcBef>
            </a:pPr>
            <a:r>
              <a:rPr spc="-50" dirty="0"/>
              <a:t>грн</a:t>
            </a:r>
            <a:r>
              <a:rPr spc="-110" dirty="0"/>
              <a:t> </a:t>
            </a:r>
            <a:r>
              <a:rPr spc="-10" dirty="0"/>
              <a:t>станом</a:t>
            </a:r>
            <a:r>
              <a:rPr spc="-210" dirty="0"/>
              <a:t> </a:t>
            </a:r>
            <a:r>
              <a:rPr dirty="0"/>
              <a:t>на</a:t>
            </a:r>
            <a:r>
              <a:rPr spc="-200" dirty="0"/>
              <a:t> </a:t>
            </a:r>
            <a:r>
              <a:rPr dirty="0"/>
              <a:t>1</a:t>
            </a:r>
            <a:r>
              <a:rPr spc="-204" dirty="0"/>
              <a:t> </a:t>
            </a:r>
            <a:r>
              <a:rPr dirty="0"/>
              <a:t>січня</a:t>
            </a:r>
            <a:r>
              <a:rPr spc="-215" dirty="0"/>
              <a:t> </a:t>
            </a:r>
            <a:r>
              <a:rPr dirty="0"/>
              <a:t>2024</a:t>
            </a:r>
            <a:r>
              <a:rPr spc="-204" dirty="0"/>
              <a:t> </a:t>
            </a:r>
            <a:r>
              <a:rPr spc="-80" dirty="0"/>
              <a:t>року):</a:t>
            </a:r>
            <a:r>
              <a:rPr spc="-125" dirty="0"/>
              <a:t> </a:t>
            </a:r>
            <a:r>
              <a:rPr u="sng" spc="145" dirty="0">
                <a:uFill>
                  <a:solidFill>
                    <a:srgbClr val="000000"/>
                  </a:solidFill>
                </a:uFill>
              </a:rPr>
              <a:t>22%</a:t>
            </a:r>
            <a:r>
              <a:rPr spc="-125" dirty="0"/>
              <a:t> </a:t>
            </a:r>
            <a:r>
              <a:rPr spc="-60" dirty="0"/>
              <a:t>-</a:t>
            </a:r>
            <a:r>
              <a:rPr spc="-150" dirty="0"/>
              <a:t> </a:t>
            </a:r>
            <a:r>
              <a:rPr spc="-20" dirty="0"/>
              <a:t>1562 </a:t>
            </a:r>
            <a:r>
              <a:rPr spc="-80" dirty="0"/>
              <a:t>грн/міс</a:t>
            </a:r>
            <a:r>
              <a:rPr spc="-185" dirty="0"/>
              <a:t> </a:t>
            </a:r>
            <a:r>
              <a:rPr spc="-10" dirty="0"/>
              <a:t>щоквартально</a:t>
            </a:r>
            <a:r>
              <a:rPr spc="-235" dirty="0"/>
              <a:t> </a:t>
            </a:r>
            <a:r>
              <a:rPr spc="-40" dirty="0"/>
              <a:t>протягом</a:t>
            </a:r>
            <a:r>
              <a:rPr spc="-110" dirty="0"/>
              <a:t> </a:t>
            </a:r>
            <a:r>
              <a:rPr dirty="0"/>
              <a:t>20</a:t>
            </a:r>
            <a:r>
              <a:rPr spc="-200" dirty="0"/>
              <a:t> </a:t>
            </a:r>
            <a:r>
              <a:rPr spc="-20" dirty="0"/>
              <a:t>днів</a:t>
            </a:r>
            <a:r>
              <a:rPr spc="-229" dirty="0"/>
              <a:t> </a:t>
            </a:r>
            <a:r>
              <a:rPr spc="65" dirty="0"/>
              <a:t>з</a:t>
            </a:r>
            <a:r>
              <a:rPr spc="-110" dirty="0"/>
              <a:t> </a:t>
            </a:r>
            <a:r>
              <a:rPr spc="-20" dirty="0"/>
              <a:t>дати </a:t>
            </a:r>
            <a:r>
              <a:rPr dirty="0"/>
              <a:t>закінчення</a:t>
            </a:r>
            <a:r>
              <a:rPr spc="-295" dirty="0"/>
              <a:t> </a:t>
            </a:r>
            <a:r>
              <a:rPr spc="-45" dirty="0"/>
              <a:t>кварталу</a:t>
            </a:r>
            <a:r>
              <a:rPr spc="-280" dirty="0"/>
              <a:t> </a:t>
            </a:r>
            <a:r>
              <a:rPr spc="-45" dirty="0"/>
              <a:t>(до</a:t>
            </a:r>
            <a:r>
              <a:rPr spc="-210" dirty="0"/>
              <a:t> </a:t>
            </a:r>
            <a:r>
              <a:rPr dirty="0"/>
              <a:t>20</a:t>
            </a:r>
            <a:r>
              <a:rPr spc="-110" dirty="0"/>
              <a:t> </a:t>
            </a:r>
            <a:r>
              <a:rPr spc="-45" dirty="0"/>
              <a:t>квітня</a:t>
            </a:r>
            <a:r>
              <a:rPr spc="-295" dirty="0"/>
              <a:t> </a:t>
            </a:r>
            <a:r>
              <a:rPr spc="155" dirty="0"/>
              <a:t>ЄСВ</a:t>
            </a:r>
            <a:r>
              <a:rPr spc="-165" dirty="0"/>
              <a:t> </a:t>
            </a:r>
            <a:r>
              <a:rPr spc="50" dirty="0"/>
              <a:t>за</a:t>
            </a:r>
            <a:r>
              <a:rPr spc="-160" dirty="0"/>
              <a:t> </a:t>
            </a:r>
            <a:r>
              <a:rPr spc="-50" dirty="0"/>
              <a:t>3 </a:t>
            </a:r>
            <a:r>
              <a:rPr spc="-55" dirty="0"/>
              <a:t>міс,</a:t>
            </a:r>
            <a:r>
              <a:rPr spc="-200" dirty="0"/>
              <a:t> </a:t>
            </a:r>
            <a:r>
              <a:rPr spc="-35" dirty="0"/>
              <a:t>тобто</a:t>
            </a:r>
            <a:r>
              <a:rPr spc="-210" dirty="0"/>
              <a:t> </a:t>
            </a:r>
            <a:r>
              <a:rPr dirty="0"/>
              <a:t>1562</a:t>
            </a:r>
            <a:r>
              <a:rPr spc="-185" dirty="0"/>
              <a:t> </a:t>
            </a:r>
            <a:r>
              <a:rPr dirty="0"/>
              <a:t>грн*3</a:t>
            </a:r>
            <a:r>
              <a:rPr spc="-100" dirty="0"/>
              <a:t> </a:t>
            </a:r>
            <a:r>
              <a:rPr dirty="0"/>
              <a:t>або</a:t>
            </a:r>
            <a:r>
              <a:rPr spc="-140" dirty="0"/>
              <a:t> </a:t>
            </a:r>
            <a:r>
              <a:rPr spc="-10" dirty="0"/>
              <a:t>можна</a:t>
            </a:r>
            <a:r>
              <a:rPr spc="-180" dirty="0"/>
              <a:t> </a:t>
            </a:r>
            <a:r>
              <a:rPr spc="-10" dirty="0"/>
              <a:t>щомісяця)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82219" rIns="0" bIns="0" rtlCol="0">
            <a:spAutoFit/>
          </a:bodyPr>
          <a:lstStyle/>
          <a:p>
            <a:pPr marL="112395">
              <a:lnSpc>
                <a:spcPct val="100000"/>
              </a:lnSpc>
              <a:spcBef>
                <a:spcPts val="130"/>
              </a:spcBef>
            </a:pPr>
            <a:r>
              <a:rPr sz="2750" dirty="0"/>
              <a:t>1</a:t>
            </a:r>
            <a:r>
              <a:rPr sz="2750" spc="110" dirty="0"/>
              <a:t> </a:t>
            </a:r>
            <a:r>
              <a:rPr sz="2750" dirty="0"/>
              <a:t>група</a:t>
            </a:r>
            <a:r>
              <a:rPr sz="2750" spc="175" dirty="0"/>
              <a:t> </a:t>
            </a:r>
            <a:r>
              <a:rPr sz="2750" dirty="0"/>
              <a:t>платників</a:t>
            </a:r>
            <a:r>
              <a:rPr sz="2750" spc="130" dirty="0"/>
              <a:t> </a:t>
            </a:r>
            <a:r>
              <a:rPr sz="2750" spc="-25" dirty="0"/>
              <a:t>ЄП</a:t>
            </a:r>
            <a:endParaRPr sz="275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8650" y="1749333"/>
            <a:ext cx="5300890" cy="3210998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6724395" y="2336387"/>
            <a:ext cx="3286760" cy="86995"/>
            <a:chOff x="6724395" y="2336387"/>
            <a:chExt cx="3286760" cy="86995"/>
          </a:xfrm>
        </p:grpSpPr>
        <p:sp>
          <p:nvSpPr>
            <p:cNvPr id="5" name="object 5"/>
            <p:cNvSpPr/>
            <p:nvPr/>
          </p:nvSpPr>
          <p:spPr>
            <a:xfrm>
              <a:off x="6743699" y="2360475"/>
              <a:ext cx="3248660" cy="41275"/>
            </a:xfrm>
            <a:custGeom>
              <a:avLst/>
              <a:gdLst/>
              <a:ahLst/>
              <a:cxnLst/>
              <a:rect l="l" t="t" r="r" b="b"/>
              <a:pathLst>
                <a:path w="3248659" h="41275">
                  <a:moveTo>
                    <a:pt x="949775" y="28"/>
                  </a:moveTo>
                  <a:lnTo>
                    <a:pt x="908615" y="0"/>
                  </a:lnTo>
                  <a:lnTo>
                    <a:pt x="868792" y="772"/>
                  </a:lnTo>
                  <a:lnTo>
                    <a:pt x="828230" y="2192"/>
                  </a:lnTo>
                  <a:lnTo>
                    <a:pt x="681361" y="8787"/>
                  </a:lnTo>
                  <a:lnTo>
                    <a:pt x="556997" y="13502"/>
                  </a:lnTo>
                  <a:lnTo>
                    <a:pt x="408620" y="19688"/>
                  </a:lnTo>
                  <a:lnTo>
                    <a:pt x="365120" y="21166"/>
                  </a:lnTo>
                  <a:lnTo>
                    <a:pt x="322262" y="22155"/>
                  </a:lnTo>
                  <a:lnTo>
                    <a:pt x="278642" y="22539"/>
                  </a:lnTo>
                  <a:lnTo>
                    <a:pt x="232856" y="22199"/>
                  </a:lnTo>
                  <a:lnTo>
                    <a:pt x="183503" y="21018"/>
                  </a:lnTo>
                  <a:lnTo>
                    <a:pt x="129177" y="18878"/>
                  </a:lnTo>
                  <a:lnTo>
                    <a:pt x="68477" y="15661"/>
                  </a:lnTo>
                  <a:lnTo>
                    <a:pt x="0" y="11249"/>
                  </a:lnTo>
                  <a:lnTo>
                    <a:pt x="380" y="18488"/>
                  </a:lnTo>
                  <a:lnTo>
                    <a:pt x="889" y="21282"/>
                  </a:lnTo>
                  <a:lnTo>
                    <a:pt x="0" y="30299"/>
                  </a:lnTo>
                  <a:lnTo>
                    <a:pt x="45360" y="30022"/>
                  </a:lnTo>
                  <a:lnTo>
                    <a:pt x="90244" y="30127"/>
                  </a:lnTo>
                  <a:lnTo>
                    <a:pt x="135106" y="30523"/>
                  </a:lnTo>
                  <a:lnTo>
                    <a:pt x="274083" y="32535"/>
                  </a:lnTo>
                  <a:lnTo>
                    <a:pt x="374925" y="33650"/>
                  </a:lnTo>
                  <a:lnTo>
                    <a:pt x="429161" y="33864"/>
                  </a:lnTo>
                  <a:lnTo>
                    <a:pt x="486546" y="33728"/>
                  </a:lnTo>
                  <a:lnTo>
                    <a:pt x="547531" y="33149"/>
                  </a:lnTo>
                  <a:lnTo>
                    <a:pt x="612571" y="32037"/>
                  </a:lnTo>
                  <a:lnTo>
                    <a:pt x="750859" y="28722"/>
                  </a:lnTo>
                  <a:lnTo>
                    <a:pt x="813691" y="28037"/>
                  </a:lnTo>
                  <a:lnTo>
                    <a:pt x="871372" y="28072"/>
                  </a:lnTo>
                  <a:lnTo>
                    <a:pt x="924660" y="28657"/>
                  </a:lnTo>
                  <a:lnTo>
                    <a:pt x="974313" y="29619"/>
                  </a:lnTo>
                  <a:lnTo>
                    <a:pt x="1109052" y="33053"/>
                  </a:lnTo>
                  <a:lnTo>
                    <a:pt x="1151752" y="33808"/>
                  </a:lnTo>
                  <a:lnTo>
                    <a:pt x="1194611" y="34081"/>
                  </a:lnTo>
                  <a:lnTo>
                    <a:pt x="1238386" y="33702"/>
                  </a:lnTo>
                  <a:lnTo>
                    <a:pt x="1283837" y="32499"/>
                  </a:lnTo>
                  <a:lnTo>
                    <a:pt x="1386092" y="27577"/>
                  </a:lnTo>
                  <a:lnTo>
                    <a:pt x="1433891" y="25827"/>
                  </a:lnTo>
                  <a:lnTo>
                    <a:pt x="1477030" y="24906"/>
                  </a:lnTo>
                  <a:lnTo>
                    <a:pt x="1517422" y="24673"/>
                  </a:lnTo>
                  <a:lnTo>
                    <a:pt x="1556977" y="24983"/>
                  </a:lnTo>
                  <a:lnTo>
                    <a:pt x="1745064" y="28820"/>
                  </a:lnTo>
                  <a:lnTo>
                    <a:pt x="1809111" y="29715"/>
                  </a:lnTo>
                  <a:lnTo>
                    <a:pt x="1883791" y="30299"/>
                  </a:lnTo>
                  <a:lnTo>
                    <a:pt x="1946653" y="30200"/>
                  </a:lnTo>
                  <a:lnTo>
                    <a:pt x="2008365" y="29419"/>
                  </a:lnTo>
                  <a:lnTo>
                    <a:pt x="2068759" y="28132"/>
                  </a:lnTo>
                  <a:lnTo>
                    <a:pt x="2127670" y="26511"/>
                  </a:lnTo>
                  <a:lnTo>
                    <a:pt x="2293826" y="21393"/>
                  </a:lnTo>
                  <a:lnTo>
                    <a:pt x="2345130" y="20182"/>
                  </a:lnTo>
                  <a:lnTo>
                    <a:pt x="2394115" y="19509"/>
                  </a:lnTo>
                  <a:lnTo>
                    <a:pt x="2440615" y="19547"/>
                  </a:lnTo>
                  <a:lnTo>
                    <a:pt x="2484462" y="20471"/>
                  </a:lnTo>
                  <a:lnTo>
                    <a:pt x="2525490" y="22455"/>
                  </a:lnTo>
                  <a:lnTo>
                    <a:pt x="2563531" y="25673"/>
                  </a:lnTo>
                  <a:lnTo>
                    <a:pt x="2598420" y="30299"/>
                  </a:lnTo>
                  <a:lnTo>
                    <a:pt x="2637678" y="35217"/>
                  </a:lnTo>
                  <a:lnTo>
                    <a:pt x="2683041" y="38509"/>
                  </a:lnTo>
                  <a:lnTo>
                    <a:pt x="2733329" y="40397"/>
                  </a:lnTo>
                  <a:lnTo>
                    <a:pt x="2787366" y="41100"/>
                  </a:lnTo>
                  <a:lnTo>
                    <a:pt x="2843974" y="40836"/>
                  </a:lnTo>
                  <a:lnTo>
                    <a:pt x="2901974" y="39826"/>
                  </a:lnTo>
                  <a:lnTo>
                    <a:pt x="2960188" y="38289"/>
                  </a:lnTo>
                  <a:lnTo>
                    <a:pt x="3171637" y="31264"/>
                  </a:lnTo>
                  <a:lnTo>
                    <a:pt x="3213257" y="30387"/>
                  </a:lnTo>
                  <a:lnTo>
                    <a:pt x="3248025" y="30299"/>
                  </a:lnTo>
                  <a:lnTo>
                    <a:pt x="3248405" y="21155"/>
                  </a:lnTo>
                  <a:lnTo>
                    <a:pt x="3247771" y="15948"/>
                  </a:lnTo>
                  <a:lnTo>
                    <a:pt x="3248025" y="11249"/>
                  </a:lnTo>
                  <a:lnTo>
                    <a:pt x="3194449" y="16484"/>
                  </a:lnTo>
                  <a:lnTo>
                    <a:pt x="3139700" y="19729"/>
                  </a:lnTo>
                  <a:lnTo>
                    <a:pt x="3084174" y="21271"/>
                  </a:lnTo>
                  <a:lnTo>
                    <a:pt x="3028265" y="21397"/>
                  </a:lnTo>
                  <a:lnTo>
                    <a:pt x="2972369" y="20393"/>
                  </a:lnTo>
                  <a:lnTo>
                    <a:pt x="2916880" y="18546"/>
                  </a:lnTo>
                  <a:lnTo>
                    <a:pt x="2862193" y="16142"/>
                  </a:lnTo>
                  <a:lnTo>
                    <a:pt x="2706901" y="8455"/>
                  </a:lnTo>
                  <a:lnTo>
                    <a:pt x="2659376" y="6689"/>
                  </a:lnTo>
                  <a:lnTo>
                    <a:pt x="2614630" y="5799"/>
                  </a:lnTo>
                  <a:lnTo>
                    <a:pt x="2573057" y="6072"/>
                  </a:lnTo>
                  <a:lnTo>
                    <a:pt x="2535052" y="7793"/>
                  </a:lnTo>
                  <a:lnTo>
                    <a:pt x="2458042" y="15697"/>
                  </a:lnTo>
                  <a:lnTo>
                    <a:pt x="2409773" y="18217"/>
                  </a:lnTo>
                  <a:lnTo>
                    <a:pt x="2357332" y="19143"/>
                  </a:lnTo>
                  <a:lnTo>
                    <a:pt x="2301846" y="18813"/>
                  </a:lnTo>
                  <a:lnTo>
                    <a:pt x="2244445" y="17562"/>
                  </a:lnTo>
                  <a:lnTo>
                    <a:pt x="2186257" y="15726"/>
                  </a:lnTo>
                  <a:lnTo>
                    <a:pt x="2072033" y="11644"/>
                  </a:lnTo>
                  <a:lnTo>
                    <a:pt x="2018254" y="10070"/>
                  </a:lnTo>
                  <a:lnTo>
                    <a:pt x="1968201" y="9256"/>
                  </a:lnTo>
                  <a:lnTo>
                    <a:pt x="1923004" y="9537"/>
                  </a:lnTo>
                  <a:lnTo>
                    <a:pt x="1883791" y="11249"/>
                  </a:lnTo>
                  <a:lnTo>
                    <a:pt x="1850698" y="13415"/>
                  </a:lnTo>
                  <a:lnTo>
                    <a:pt x="1813107" y="15515"/>
                  </a:lnTo>
                  <a:lnTo>
                    <a:pt x="1771452" y="17481"/>
                  </a:lnTo>
                  <a:lnTo>
                    <a:pt x="1726167" y="19247"/>
                  </a:lnTo>
                  <a:lnTo>
                    <a:pt x="1677686" y="20746"/>
                  </a:lnTo>
                  <a:lnTo>
                    <a:pt x="1626446" y="21913"/>
                  </a:lnTo>
                  <a:lnTo>
                    <a:pt x="1572879" y="22679"/>
                  </a:lnTo>
                  <a:lnTo>
                    <a:pt x="1517420" y="22979"/>
                  </a:lnTo>
                  <a:lnTo>
                    <a:pt x="1460505" y="22746"/>
                  </a:lnTo>
                  <a:lnTo>
                    <a:pt x="1402568" y="21913"/>
                  </a:lnTo>
                  <a:lnTo>
                    <a:pt x="1344043" y="20413"/>
                  </a:lnTo>
                  <a:lnTo>
                    <a:pt x="1285365" y="18180"/>
                  </a:lnTo>
                  <a:lnTo>
                    <a:pt x="1226969" y="15148"/>
                  </a:lnTo>
                  <a:lnTo>
                    <a:pt x="1102028" y="6469"/>
                  </a:lnTo>
                  <a:lnTo>
                    <a:pt x="1044406" y="3108"/>
                  </a:lnTo>
                  <a:lnTo>
                    <a:pt x="994347" y="1013"/>
                  </a:lnTo>
                  <a:lnTo>
                    <a:pt x="949775" y="28"/>
                  </a:lnTo>
                  <a:close/>
                </a:path>
              </a:pathLst>
            </a:custGeom>
            <a:solidFill>
              <a:srgbClr val="E970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743445" y="2355437"/>
              <a:ext cx="3248660" cy="48895"/>
            </a:xfrm>
            <a:custGeom>
              <a:avLst/>
              <a:gdLst/>
              <a:ahLst/>
              <a:cxnLst/>
              <a:rect l="l" t="t" r="r" b="b"/>
              <a:pathLst>
                <a:path w="3248659" h="48894">
                  <a:moveTo>
                    <a:pt x="253" y="16287"/>
                  </a:moveTo>
                  <a:lnTo>
                    <a:pt x="59758" y="11068"/>
                  </a:lnTo>
                  <a:lnTo>
                    <a:pt x="118336" y="6886"/>
                  </a:lnTo>
                  <a:lnTo>
                    <a:pt x="175827" y="3714"/>
                  </a:lnTo>
                  <a:lnTo>
                    <a:pt x="232066" y="1527"/>
                  </a:lnTo>
                  <a:lnTo>
                    <a:pt x="286891" y="298"/>
                  </a:lnTo>
                  <a:lnTo>
                    <a:pt x="340137" y="0"/>
                  </a:lnTo>
                  <a:lnTo>
                    <a:pt x="391643" y="606"/>
                  </a:lnTo>
                  <a:lnTo>
                    <a:pt x="441245" y="2091"/>
                  </a:lnTo>
                  <a:lnTo>
                    <a:pt x="488779" y="4429"/>
                  </a:lnTo>
                  <a:lnTo>
                    <a:pt x="534083" y="7591"/>
                  </a:lnTo>
                  <a:lnTo>
                    <a:pt x="576993" y="11553"/>
                  </a:lnTo>
                  <a:lnTo>
                    <a:pt x="617347" y="16287"/>
                  </a:lnTo>
                  <a:lnTo>
                    <a:pt x="654158" y="20343"/>
                  </a:lnTo>
                  <a:lnTo>
                    <a:pt x="692647" y="23174"/>
                  </a:lnTo>
                  <a:lnTo>
                    <a:pt x="732955" y="24929"/>
                  </a:lnTo>
                  <a:lnTo>
                    <a:pt x="775222" y="25758"/>
                  </a:lnTo>
                  <a:lnTo>
                    <a:pt x="819588" y="25811"/>
                  </a:lnTo>
                  <a:lnTo>
                    <a:pt x="866194" y="25239"/>
                  </a:lnTo>
                  <a:lnTo>
                    <a:pt x="915180" y="24190"/>
                  </a:lnTo>
                  <a:lnTo>
                    <a:pt x="966687" y="22815"/>
                  </a:lnTo>
                  <a:lnTo>
                    <a:pt x="1020856" y="21263"/>
                  </a:lnTo>
                  <a:lnTo>
                    <a:pt x="1077826" y="19685"/>
                  </a:lnTo>
                  <a:lnTo>
                    <a:pt x="1137738" y="18229"/>
                  </a:lnTo>
                  <a:lnTo>
                    <a:pt x="1200733" y="17047"/>
                  </a:lnTo>
                  <a:lnTo>
                    <a:pt x="1266952" y="16287"/>
                  </a:lnTo>
                  <a:lnTo>
                    <a:pt x="1332687" y="16044"/>
                  </a:lnTo>
                  <a:lnTo>
                    <a:pt x="1394459" y="16238"/>
                  </a:lnTo>
                  <a:lnTo>
                    <a:pt x="1452746" y="16761"/>
                  </a:lnTo>
                  <a:lnTo>
                    <a:pt x="1508026" y="17505"/>
                  </a:lnTo>
                  <a:lnTo>
                    <a:pt x="1560776" y="18361"/>
                  </a:lnTo>
                  <a:lnTo>
                    <a:pt x="1611475" y="19223"/>
                  </a:lnTo>
                  <a:lnTo>
                    <a:pt x="1660600" y="19980"/>
                  </a:lnTo>
                  <a:lnTo>
                    <a:pt x="1708629" y="20526"/>
                  </a:lnTo>
                  <a:lnTo>
                    <a:pt x="1756041" y="20751"/>
                  </a:lnTo>
                  <a:lnTo>
                    <a:pt x="1803312" y="20548"/>
                  </a:lnTo>
                  <a:lnTo>
                    <a:pt x="1850922" y="19809"/>
                  </a:lnTo>
                  <a:lnTo>
                    <a:pt x="1899348" y="18424"/>
                  </a:lnTo>
                  <a:lnTo>
                    <a:pt x="1949069" y="16287"/>
                  </a:lnTo>
                  <a:lnTo>
                    <a:pt x="2000622" y="14354"/>
                  </a:lnTo>
                  <a:lnTo>
                    <a:pt x="2053937" y="13514"/>
                  </a:lnTo>
                  <a:lnTo>
                    <a:pt x="2108575" y="13556"/>
                  </a:lnTo>
                  <a:lnTo>
                    <a:pt x="2164097" y="14271"/>
                  </a:lnTo>
                  <a:lnTo>
                    <a:pt x="2220064" y="15448"/>
                  </a:lnTo>
                  <a:lnTo>
                    <a:pt x="2276038" y="16877"/>
                  </a:lnTo>
                  <a:lnTo>
                    <a:pt x="2331580" y="18348"/>
                  </a:lnTo>
                  <a:lnTo>
                    <a:pt x="2386251" y="19652"/>
                  </a:lnTo>
                  <a:lnTo>
                    <a:pt x="2439612" y="20576"/>
                  </a:lnTo>
                  <a:lnTo>
                    <a:pt x="2491225" y="20912"/>
                  </a:lnTo>
                  <a:lnTo>
                    <a:pt x="2540651" y="20450"/>
                  </a:lnTo>
                  <a:lnTo>
                    <a:pt x="2587450" y="18978"/>
                  </a:lnTo>
                  <a:lnTo>
                    <a:pt x="2631185" y="16287"/>
                  </a:lnTo>
                  <a:lnTo>
                    <a:pt x="2679062" y="13326"/>
                  </a:lnTo>
                  <a:lnTo>
                    <a:pt x="2730906" y="11604"/>
                  </a:lnTo>
                  <a:lnTo>
                    <a:pt x="2785721" y="10912"/>
                  </a:lnTo>
                  <a:lnTo>
                    <a:pt x="2842509" y="11038"/>
                  </a:lnTo>
                  <a:lnTo>
                    <a:pt x="2900274" y="11773"/>
                  </a:lnTo>
                  <a:lnTo>
                    <a:pt x="2958020" y="12906"/>
                  </a:lnTo>
                  <a:lnTo>
                    <a:pt x="3014750" y="14227"/>
                  </a:lnTo>
                  <a:lnTo>
                    <a:pt x="3069467" y="15525"/>
                  </a:lnTo>
                  <a:lnTo>
                    <a:pt x="3121175" y="16591"/>
                  </a:lnTo>
                  <a:lnTo>
                    <a:pt x="3168878" y="17213"/>
                  </a:lnTo>
                  <a:lnTo>
                    <a:pt x="3211578" y="17182"/>
                  </a:lnTo>
                  <a:lnTo>
                    <a:pt x="3248279" y="16287"/>
                  </a:lnTo>
                  <a:lnTo>
                    <a:pt x="3247517" y="24796"/>
                  </a:lnTo>
                  <a:lnTo>
                    <a:pt x="3247898" y="28860"/>
                  </a:lnTo>
                  <a:lnTo>
                    <a:pt x="3248279" y="35337"/>
                  </a:lnTo>
                  <a:lnTo>
                    <a:pt x="3209251" y="36115"/>
                  </a:lnTo>
                  <a:lnTo>
                    <a:pt x="3164126" y="36344"/>
                  </a:lnTo>
                  <a:lnTo>
                    <a:pt x="3113964" y="36130"/>
                  </a:lnTo>
                  <a:lnTo>
                    <a:pt x="3059828" y="35582"/>
                  </a:lnTo>
                  <a:lnTo>
                    <a:pt x="3002780" y="34806"/>
                  </a:lnTo>
                  <a:lnTo>
                    <a:pt x="2943884" y="33911"/>
                  </a:lnTo>
                  <a:lnTo>
                    <a:pt x="2884201" y="33004"/>
                  </a:lnTo>
                  <a:lnTo>
                    <a:pt x="2824795" y="32192"/>
                  </a:lnTo>
                  <a:lnTo>
                    <a:pt x="2766726" y="31582"/>
                  </a:lnTo>
                  <a:lnTo>
                    <a:pt x="2711059" y="31283"/>
                  </a:lnTo>
                  <a:lnTo>
                    <a:pt x="2658855" y="31401"/>
                  </a:lnTo>
                  <a:lnTo>
                    <a:pt x="2611178" y="32045"/>
                  </a:lnTo>
                  <a:lnTo>
                    <a:pt x="2569088" y="33321"/>
                  </a:lnTo>
                  <a:lnTo>
                    <a:pt x="2533650" y="35337"/>
                  </a:lnTo>
                  <a:lnTo>
                    <a:pt x="2500334" y="37023"/>
                  </a:lnTo>
                  <a:lnTo>
                    <a:pt x="2424482" y="36758"/>
                  </a:lnTo>
                  <a:lnTo>
                    <a:pt x="2382135" y="35326"/>
                  </a:lnTo>
                  <a:lnTo>
                    <a:pt x="2336968" y="33375"/>
                  </a:lnTo>
                  <a:lnTo>
                    <a:pt x="2289074" y="31165"/>
                  </a:lnTo>
                  <a:lnTo>
                    <a:pt x="2238549" y="28955"/>
                  </a:lnTo>
                  <a:lnTo>
                    <a:pt x="2185487" y="27006"/>
                  </a:lnTo>
                  <a:lnTo>
                    <a:pt x="2129983" y="25578"/>
                  </a:lnTo>
                  <a:lnTo>
                    <a:pt x="2072132" y="24929"/>
                  </a:lnTo>
                  <a:lnTo>
                    <a:pt x="2012028" y="25321"/>
                  </a:lnTo>
                  <a:lnTo>
                    <a:pt x="1949766" y="27013"/>
                  </a:lnTo>
                  <a:lnTo>
                    <a:pt x="1885441" y="30265"/>
                  </a:lnTo>
                  <a:lnTo>
                    <a:pt x="1819148" y="35337"/>
                  </a:lnTo>
                  <a:lnTo>
                    <a:pt x="1751319" y="40941"/>
                  </a:lnTo>
                  <a:lnTo>
                    <a:pt x="1691716" y="44826"/>
                  </a:lnTo>
                  <a:lnTo>
                    <a:pt x="1638908" y="47204"/>
                  </a:lnTo>
                  <a:lnTo>
                    <a:pt x="1591462" y="48292"/>
                  </a:lnTo>
                  <a:lnTo>
                    <a:pt x="1547948" y="48302"/>
                  </a:lnTo>
                  <a:lnTo>
                    <a:pt x="1506933" y="47450"/>
                  </a:lnTo>
                  <a:lnTo>
                    <a:pt x="1466986" y="45949"/>
                  </a:lnTo>
                  <a:lnTo>
                    <a:pt x="1426674" y="44015"/>
                  </a:lnTo>
                  <a:lnTo>
                    <a:pt x="1384567" y="41861"/>
                  </a:lnTo>
                  <a:lnTo>
                    <a:pt x="1339231" y="39702"/>
                  </a:lnTo>
                  <a:lnTo>
                    <a:pt x="1289237" y="37752"/>
                  </a:lnTo>
                  <a:lnTo>
                    <a:pt x="1233151" y="36226"/>
                  </a:lnTo>
                  <a:lnTo>
                    <a:pt x="1169543" y="35337"/>
                  </a:lnTo>
                  <a:lnTo>
                    <a:pt x="1131054" y="35189"/>
                  </a:lnTo>
                  <a:lnTo>
                    <a:pt x="1092212" y="35286"/>
                  </a:lnTo>
                  <a:lnTo>
                    <a:pt x="1052907" y="35595"/>
                  </a:lnTo>
                  <a:lnTo>
                    <a:pt x="1013029" y="36082"/>
                  </a:lnTo>
                  <a:lnTo>
                    <a:pt x="972467" y="36715"/>
                  </a:lnTo>
                  <a:lnTo>
                    <a:pt x="931113" y="37461"/>
                  </a:lnTo>
                  <a:lnTo>
                    <a:pt x="888856" y="38287"/>
                  </a:lnTo>
                  <a:lnTo>
                    <a:pt x="845585" y="39159"/>
                  </a:lnTo>
                  <a:lnTo>
                    <a:pt x="801193" y="40044"/>
                  </a:lnTo>
                  <a:lnTo>
                    <a:pt x="755567" y="40910"/>
                  </a:lnTo>
                  <a:lnTo>
                    <a:pt x="708599" y="41723"/>
                  </a:lnTo>
                  <a:lnTo>
                    <a:pt x="660178" y="42451"/>
                  </a:lnTo>
                  <a:lnTo>
                    <a:pt x="610195" y="43060"/>
                  </a:lnTo>
                  <a:lnTo>
                    <a:pt x="558540" y="43516"/>
                  </a:lnTo>
                  <a:lnTo>
                    <a:pt x="505103" y="43788"/>
                  </a:lnTo>
                  <a:lnTo>
                    <a:pt x="449773" y="43842"/>
                  </a:lnTo>
                  <a:lnTo>
                    <a:pt x="392441" y="43645"/>
                  </a:lnTo>
                  <a:lnTo>
                    <a:pt x="332998" y="43164"/>
                  </a:lnTo>
                  <a:lnTo>
                    <a:pt x="271332" y="42365"/>
                  </a:lnTo>
                  <a:lnTo>
                    <a:pt x="207335" y="41216"/>
                  </a:lnTo>
                  <a:lnTo>
                    <a:pt x="140896" y="39684"/>
                  </a:lnTo>
                  <a:lnTo>
                    <a:pt x="71906" y="37735"/>
                  </a:lnTo>
                  <a:lnTo>
                    <a:pt x="253" y="35337"/>
                  </a:lnTo>
                  <a:lnTo>
                    <a:pt x="253" y="29241"/>
                  </a:lnTo>
                  <a:lnTo>
                    <a:pt x="0" y="23018"/>
                  </a:lnTo>
                  <a:lnTo>
                    <a:pt x="253" y="16287"/>
                  </a:lnTo>
                  <a:close/>
                </a:path>
              </a:pathLst>
            </a:custGeom>
            <a:ln w="38100">
              <a:solidFill>
                <a:srgbClr val="E9703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6823075" y="1800224"/>
            <a:ext cx="4436745" cy="11277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46050">
              <a:lnSpc>
                <a:spcPct val="100000"/>
              </a:lnSpc>
              <a:spcBef>
                <a:spcPts val="130"/>
              </a:spcBef>
            </a:pPr>
            <a:r>
              <a:rPr sz="2750" dirty="0">
                <a:latin typeface="Verdana"/>
                <a:cs typeface="Verdana"/>
              </a:rPr>
              <a:t>ЛІМІТ</a:t>
            </a:r>
            <a:r>
              <a:rPr sz="2750" spc="85" dirty="0">
                <a:latin typeface="Verdana"/>
                <a:cs typeface="Verdana"/>
              </a:rPr>
              <a:t> </a:t>
            </a:r>
            <a:r>
              <a:rPr sz="2750" dirty="0">
                <a:latin typeface="Verdana"/>
                <a:cs typeface="Verdana"/>
              </a:rPr>
              <a:t>ДОХОДІВ,</a:t>
            </a:r>
            <a:r>
              <a:rPr sz="2750" spc="190" dirty="0">
                <a:latin typeface="Verdana"/>
                <a:cs typeface="Verdana"/>
              </a:rPr>
              <a:t> </a:t>
            </a:r>
            <a:r>
              <a:rPr sz="2750" spc="-10" dirty="0">
                <a:latin typeface="Verdana"/>
                <a:cs typeface="Verdana"/>
              </a:rPr>
              <a:t>ЗВІТИ</a:t>
            </a:r>
            <a:endParaRPr sz="27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3120"/>
              </a:spcBef>
            </a:pPr>
            <a:r>
              <a:rPr sz="1850" spc="80" dirty="0">
                <a:latin typeface="Trebuchet MS"/>
                <a:cs typeface="Trebuchet MS"/>
              </a:rPr>
              <a:t>На</a:t>
            </a:r>
            <a:r>
              <a:rPr sz="1850" spc="-200" dirty="0">
                <a:latin typeface="Trebuchet MS"/>
                <a:cs typeface="Trebuchet MS"/>
              </a:rPr>
              <a:t> </a:t>
            </a:r>
            <a:r>
              <a:rPr sz="1850" dirty="0">
                <a:latin typeface="Trebuchet MS"/>
                <a:cs typeface="Trebuchet MS"/>
              </a:rPr>
              <a:t>2024</a:t>
            </a:r>
            <a:r>
              <a:rPr sz="1850" spc="25" dirty="0">
                <a:latin typeface="Trebuchet MS"/>
                <a:cs typeface="Trebuchet MS"/>
              </a:rPr>
              <a:t> </a:t>
            </a:r>
            <a:r>
              <a:rPr sz="1850" spc="-40" dirty="0">
                <a:latin typeface="Trebuchet MS"/>
                <a:cs typeface="Trebuchet MS"/>
              </a:rPr>
              <a:t>рік</a:t>
            </a:r>
            <a:r>
              <a:rPr sz="1850" spc="-190" dirty="0">
                <a:latin typeface="Trebuchet MS"/>
                <a:cs typeface="Trebuchet MS"/>
              </a:rPr>
              <a:t> </a:t>
            </a:r>
            <a:r>
              <a:rPr sz="1850" spc="-50" dirty="0">
                <a:latin typeface="Trebuchet MS"/>
                <a:cs typeface="Trebuchet MS"/>
              </a:rPr>
              <a:t>-</a:t>
            </a:r>
            <a:r>
              <a:rPr sz="1850" spc="-135" dirty="0">
                <a:latin typeface="Trebuchet MS"/>
                <a:cs typeface="Trebuchet MS"/>
              </a:rPr>
              <a:t> </a:t>
            </a:r>
            <a:r>
              <a:rPr sz="1850" dirty="0">
                <a:latin typeface="Trebuchet MS"/>
                <a:cs typeface="Trebuchet MS"/>
              </a:rPr>
              <a:t>1</a:t>
            </a:r>
            <a:r>
              <a:rPr sz="1850" spc="-135" dirty="0">
                <a:latin typeface="Trebuchet MS"/>
                <a:cs typeface="Trebuchet MS"/>
              </a:rPr>
              <a:t> </a:t>
            </a:r>
            <a:r>
              <a:rPr sz="1850" spc="-20" dirty="0">
                <a:latin typeface="Trebuchet MS"/>
                <a:cs typeface="Trebuchet MS"/>
              </a:rPr>
              <a:t>млн</a:t>
            </a:r>
            <a:r>
              <a:rPr sz="1850" spc="-180" dirty="0">
                <a:latin typeface="Trebuchet MS"/>
                <a:cs typeface="Trebuchet MS"/>
              </a:rPr>
              <a:t> </a:t>
            </a:r>
            <a:r>
              <a:rPr sz="1850" dirty="0">
                <a:latin typeface="Trebuchet MS"/>
                <a:cs typeface="Trebuchet MS"/>
              </a:rPr>
              <a:t>185</a:t>
            </a:r>
            <a:r>
              <a:rPr sz="1850" spc="-50" dirty="0">
                <a:latin typeface="Trebuchet MS"/>
                <a:cs typeface="Trebuchet MS"/>
              </a:rPr>
              <a:t> </a:t>
            </a:r>
            <a:r>
              <a:rPr sz="1850" spc="-30" dirty="0">
                <a:latin typeface="Trebuchet MS"/>
                <a:cs typeface="Trebuchet MS"/>
              </a:rPr>
              <a:t>тис</a:t>
            </a:r>
            <a:r>
              <a:rPr sz="1850" spc="-105" dirty="0">
                <a:latin typeface="Trebuchet MS"/>
                <a:cs typeface="Trebuchet MS"/>
              </a:rPr>
              <a:t> </a:t>
            </a:r>
            <a:r>
              <a:rPr sz="1850" dirty="0">
                <a:latin typeface="Trebuchet MS"/>
                <a:cs typeface="Trebuchet MS"/>
              </a:rPr>
              <a:t>700</a:t>
            </a:r>
            <a:r>
              <a:rPr sz="1850" spc="-50" dirty="0">
                <a:latin typeface="Trebuchet MS"/>
                <a:cs typeface="Trebuchet MS"/>
              </a:rPr>
              <a:t> </a:t>
            </a:r>
            <a:r>
              <a:rPr sz="1850" spc="-25" dirty="0">
                <a:latin typeface="Trebuchet MS"/>
                <a:cs typeface="Trebuchet MS"/>
              </a:rPr>
              <a:t>грн</a:t>
            </a:r>
            <a:endParaRPr sz="185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823075" y="3274123"/>
            <a:ext cx="4131310" cy="3117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850" dirty="0">
                <a:latin typeface="Trebuchet MS"/>
                <a:cs typeface="Trebuchet MS"/>
              </a:rPr>
              <a:t>Якщо</a:t>
            </a:r>
            <a:r>
              <a:rPr sz="1850" spc="-70" dirty="0">
                <a:latin typeface="Trebuchet MS"/>
                <a:cs typeface="Trebuchet MS"/>
              </a:rPr>
              <a:t> </a:t>
            </a:r>
            <a:r>
              <a:rPr sz="1850" spc="-20" dirty="0">
                <a:latin typeface="Trebuchet MS"/>
                <a:cs typeface="Trebuchet MS"/>
              </a:rPr>
              <a:t>відкриваєте</a:t>
            </a:r>
            <a:r>
              <a:rPr sz="1850" spc="-15" dirty="0">
                <a:latin typeface="Trebuchet MS"/>
                <a:cs typeface="Trebuchet MS"/>
              </a:rPr>
              <a:t> </a:t>
            </a:r>
            <a:r>
              <a:rPr sz="1850" spc="70" dirty="0">
                <a:latin typeface="Trebuchet MS"/>
                <a:cs typeface="Trebuchet MS"/>
              </a:rPr>
              <a:t>ФОП</a:t>
            </a:r>
            <a:r>
              <a:rPr sz="1850" spc="-40" dirty="0">
                <a:latin typeface="Trebuchet MS"/>
                <a:cs typeface="Trebuchet MS"/>
              </a:rPr>
              <a:t> </a:t>
            </a:r>
            <a:r>
              <a:rPr sz="1850" spc="-90" dirty="0">
                <a:latin typeface="Trebuchet MS"/>
                <a:cs typeface="Trebuchet MS"/>
              </a:rPr>
              <a:t>у</a:t>
            </a:r>
            <a:r>
              <a:rPr sz="1850" spc="-80" dirty="0">
                <a:latin typeface="Trebuchet MS"/>
                <a:cs typeface="Trebuchet MS"/>
              </a:rPr>
              <a:t> </a:t>
            </a:r>
            <a:r>
              <a:rPr sz="1850" dirty="0">
                <a:latin typeface="Trebuchet MS"/>
                <a:cs typeface="Trebuchet MS"/>
              </a:rPr>
              <a:t>2024</a:t>
            </a:r>
            <a:r>
              <a:rPr sz="1850" spc="-25" dirty="0">
                <a:latin typeface="Trebuchet MS"/>
                <a:cs typeface="Trebuchet MS"/>
              </a:rPr>
              <a:t> </a:t>
            </a:r>
            <a:r>
              <a:rPr sz="1850" spc="-30" dirty="0">
                <a:latin typeface="Trebuchet MS"/>
                <a:cs typeface="Trebuchet MS"/>
              </a:rPr>
              <a:t>році,</a:t>
            </a:r>
            <a:r>
              <a:rPr sz="1850" spc="-90" dirty="0">
                <a:latin typeface="Trebuchet MS"/>
                <a:cs typeface="Trebuchet MS"/>
              </a:rPr>
              <a:t> </a:t>
            </a:r>
            <a:r>
              <a:rPr sz="1850" spc="-25" dirty="0">
                <a:latin typeface="Trebuchet MS"/>
                <a:cs typeface="Trebuchet MS"/>
              </a:rPr>
              <a:t>то</a:t>
            </a:r>
            <a:endParaRPr sz="185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823075" y="3474402"/>
            <a:ext cx="4547235" cy="52133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ts val="1935"/>
              </a:lnSpc>
              <a:spcBef>
                <a:spcPts val="125"/>
              </a:spcBef>
            </a:pPr>
            <a:r>
              <a:rPr sz="1850" dirty="0">
                <a:latin typeface="Trebuchet MS"/>
                <a:cs typeface="Trebuchet MS"/>
              </a:rPr>
              <a:t>перший</a:t>
            </a:r>
            <a:r>
              <a:rPr sz="1850" spc="-60" dirty="0">
                <a:latin typeface="Trebuchet MS"/>
                <a:cs typeface="Trebuchet MS"/>
              </a:rPr>
              <a:t> </a:t>
            </a:r>
            <a:r>
              <a:rPr sz="1850" spc="-30" dirty="0">
                <a:latin typeface="Trebuchet MS"/>
                <a:cs typeface="Trebuchet MS"/>
              </a:rPr>
              <a:t>Звіт</a:t>
            </a:r>
            <a:r>
              <a:rPr sz="1850" spc="-190" dirty="0">
                <a:latin typeface="Trebuchet MS"/>
                <a:cs typeface="Trebuchet MS"/>
              </a:rPr>
              <a:t> </a:t>
            </a:r>
            <a:r>
              <a:rPr sz="1850" spc="-10" dirty="0">
                <a:latin typeface="Trebuchet MS"/>
                <a:cs typeface="Trebuchet MS"/>
              </a:rPr>
              <a:t>платника</a:t>
            </a:r>
            <a:r>
              <a:rPr sz="1850" spc="25" dirty="0">
                <a:latin typeface="Trebuchet MS"/>
                <a:cs typeface="Trebuchet MS"/>
              </a:rPr>
              <a:t> </a:t>
            </a:r>
            <a:r>
              <a:rPr sz="1850" dirty="0">
                <a:latin typeface="Trebuchet MS"/>
                <a:cs typeface="Trebuchet MS"/>
              </a:rPr>
              <a:t>єдиного</a:t>
            </a:r>
            <a:r>
              <a:rPr sz="1850" spc="-15" dirty="0">
                <a:latin typeface="Trebuchet MS"/>
                <a:cs typeface="Trebuchet MS"/>
              </a:rPr>
              <a:t> </a:t>
            </a:r>
            <a:r>
              <a:rPr sz="1850" spc="-25" dirty="0">
                <a:latin typeface="Trebuchet MS"/>
                <a:cs typeface="Trebuchet MS"/>
              </a:rPr>
              <a:t>податку</a:t>
            </a:r>
            <a:r>
              <a:rPr sz="1850" spc="-70" dirty="0">
                <a:latin typeface="Trebuchet MS"/>
                <a:cs typeface="Trebuchet MS"/>
              </a:rPr>
              <a:t> </a:t>
            </a:r>
            <a:r>
              <a:rPr sz="1850" spc="-50" dirty="0">
                <a:latin typeface="Trebuchet MS"/>
                <a:cs typeface="Trebuchet MS"/>
              </a:rPr>
              <a:t>-</a:t>
            </a:r>
            <a:r>
              <a:rPr sz="1850" spc="-140" dirty="0">
                <a:latin typeface="Trebuchet MS"/>
                <a:cs typeface="Trebuchet MS"/>
              </a:rPr>
              <a:t> </a:t>
            </a:r>
            <a:r>
              <a:rPr sz="1850" spc="-50" dirty="0">
                <a:latin typeface="Trebuchet MS"/>
                <a:cs typeface="Trebuchet MS"/>
              </a:rPr>
              <a:t>у</a:t>
            </a:r>
            <a:endParaRPr sz="1850">
              <a:latin typeface="Trebuchet MS"/>
              <a:cs typeface="Trebuchet MS"/>
            </a:endParaRPr>
          </a:p>
          <a:p>
            <a:pPr marL="12700">
              <a:lnSpc>
                <a:spcPts val="1935"/>
              </a:lnSpc>
            </a:pPr>
            <a:r>
              <a:rPr sz="1850" dirty="0">
                <a:latin typeface="Trebuchet MS"/>
                <a:cs typeface="Trebuchet MS"/>
              </a:rPr>
              <a:t>2025</a:t>
            </a:r>
            <a:r>
              <a:rPr sz="1850" spc="-50" dirty="0">
                <a:latin typeface="Trebuchet MS"/>
                <a:cs typeface="Trebuchet MS"/>
              </a:rPr>
              <a:t> </a:t>
            </a:r>
            <a:r>
              <a:rPr sz="1850" dirty="0">
                <a:latin typeface="Trebuchet MS"/>
                <a:cs typeface="Trebuchet MS"/>
              </a:rPr>
              <a:t>році</a:t>
            </a:r>
            <a:r>
              <a:rPr sz="1850" spc="-100" dirty="0">
                <a:latin typeface="Trebuchet MS"/>
                <a:cs typeface="Trebuchet MS"/>
              </a:rPr>
              <a:t> </a:t>
            </a:r>
            <a:r>
              <a:rPr sz="1850" spc="-80" dirty="0">
                <a:latin typeface="Trebuchet MS"/>
                <a:cs typeface="Trebuchet MS"/>
              </a:rPr>
              <a:t>(для</a:t>
            </a:r>
            <a:r>
              <a:rPr sz="1850" spc="-60" dirty="0">
                <a:latin typeface="Trebuchet MS"/>
                <a:cs typeface="Trebuchet MS"/>
              </a:rPr>
              <a:t> </a:t>
            </a:r>
            <a:r>
              <a:rPr sz="1850" dirty="0">
                <a:latin typeface="Trebuchet MS"/>
                <a:cs typeface="Trebuchet MS"/>
              </a:rPr>
              <a:t>1</a:t>
            </a:r>
            <a:r>
              <a:rPr sz="1850" spc="-130" dirty="0">
                <a:latin typeface="Trebuchet MS"/>
                <a:cs typeface="Trebuchet MS"/>
              </a:rPr>
              <a:t> </a:t>
            </a:r>
            <a:r>
              <a:rPr sz="1850" spc="-85" dirty="0">
                <a:latin typeface="Trebuchet MS"/>
                <a:cs typeface="Trebuchet MS"/>
              </a:rPr>
              <a:t>і</a:t>
            </a:r>
            <a:r>
              <a:rPr sz="1850" spc="-175" dirty="0">
                <a:latin typeface="Trebuchet MS"/>
                <a:cs typeface="Trebuchet MS"/>
              </a:rPr>
              <a:t> </a:t>
            </a:r>
            <a:r>
              <a:rPr sz="1850" dirty="0">
                <a:latin typeface="Trebuchet MS"/>
                <a:cs typeface="Trebuchet MS"/>
              </a:rPr>
              <a:t>2</a:t>
            </a:r>
            <a:r>
              <a:rPr sz="1850" spc="-130" dirty="0">
                <a:latin typeface="Trebuchet MS"/>
                <a:cs typeface="Trebuchet MS"/>
              </a:rPr>
              <a:t> </a:t>
            </a:r>
            <a:r>
              <a:rPr sz="1850" spc="-30" dirty="0">
                <a:latin typeface="Trebuchet MS"/>
                <a:cs typeface="Trebuchet MS"/>
              </a:rPr>
              <a:t>групи</a:t>
            </a:r>
            <a:r>
              <a:rPr sz="1850" spc="-60" dirty="0">
                <a:latin typeface="Trebuchet MS"/>
                <a:cs typeface="Trebuchet MS"/>
              </a:rPr>
              <a:t> </a:t>
            </a:r>
            <a:r>
              <a:rPr sz="1850" spc="55" dirty="0">
                <a:latin typeface="Trebuchet MS"/>
                <a:cs typeface="Trebuchet MS"/>
              </a:rPr>
              <a:t>є</a:t>
            </a:r>
            <a:r>
              <a:rPr sz="1850" spc="-185" dirty="0">
                <a:latin typeface="Trebuchet MS"/>
                <a:cs typeface="Trebuchet MS"/>
              </a:rPr>
              <a:t> </a:t>
            </a:r>
            <a:r>
              <a:rPr sz="1850" spc="-10" dirty="0">
                <a:latin typeface="Trebuchet MS"/>
                <a:cs typeface="Trebuchet MS"/>
              </a:rPr>
              <a:t>форма</a:t>
            </a:r>
            <a:r>
              <a:rPr sz="1850" spc="-125" dirty="0">
                <a:latin typeface="Trebuchet MS"/>
                <a:cs typeface="Trebuchet MS"/>
              </a:rPr>
              <a:t> </a:t>
            </a:r>
            <a:r>
              <a:rPr sz="1850" spc="-10" dirty="0">
                <a:latin typeface="Trebuchet MS"/>
                <a:cs typeface="Trebuchet MS"/>
              </a:rPr>
              <a:t>звіту</a:t>
            </a:r>
            <a:endParaRPr sz="185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823075" y="3884231"/>
            <a:ext cx="4328795" cy="3117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850" dirty="0">
                <a:latin typeface="Trebuchet MS"/>
                <a:cs typeface="Trebuchet MS"/>
              </a:rPr>
              <a:t>встановленого</a:t>
            </a:r>
            <a:r>
              <a:rPr sz="1850" spc="50" dirty="0">
                <a:latin typeface="Trebuchet MS"/>
                <a:cs typeface="Trebuchet MS"/>
              </a:rPr>
              <a:t> </a:t>
            </a:r>
            <a:r>
              <a:rPr sz="1850" dirty="0">
                <a:latin typeface="Trebuchet MS"/>
                <a:cs typeface="Trebuchet MS"/>
              </a:rPr>
              <a:t>зразка</a:t>
            </a:r>
            <a:r>
              <a:rPr sz="1850" spc="-50" dirty="0">
                <a:latin typeface="Trebuchet MS"/>
                <a:cs typeface="Trebuchet MS"/>
              </a:rPr>
              <a:t> </a:t>
            </a:r>
            <a:r>
              <a:rPr sz="1850" dirty="0">
                <a:latin typeface="Trebuchet MS"/>
                <a:cs typeface="Trebuchet MS"/>
              </a:rPr>
              <a:t>+</a:t>
            </a:r>
            <a:r>
              <a:rPr sz="1850" spc="-135" dirty="0">
                <a:latin typeface="Trebuchet MS"/>
                <a:cs typeface="Trebuchet MS"/>
              </a:rPr>
              <a:t> </a:t>
            </a:r>
            <a:r>
              <a:rPr sz="1850" spc="-25" dirty="0">
                <a:latin typeface="Trebuchet MS"/>
                <a:cs typeface="Trebuchet MS"/>
              </a:rPr>
              <a:t>спец.</a:t>
            </a:r>
            <a:r>
              <a:rPr sz="1850" spc="-110" dirty="0">
                <a:latin typeface="Trebuchet MS"/>
                <a:cs typeface="Trebuchet MS"/>
              </a:rPr>
              <a:t> </a:t>
            </a:r>
            <a:r>
              <a:rPr sz="1850" spc="-20" dirty="0">
                <a:latin typeface="Trebuchet MS"/>
                <a:cs typeface="Trebuchet MS"/>
              </a:rPr>
              <a:t>додаток</a:t>
            </a:r>
            <a:r>
              <a:rPr sz="1850" spc="-114" dirty="0">
                <a:latin typeface="Trebuchet MS"/>
                <a:cs typeface="Trebuchet MS"/>
              </a:rPr>
              <a:t> </a:t>
            </a:r>
            <a:r>
              <a:rPr sz="1850" spc="25" dirty="0">
                <a:latin typeface="Trebuchet MS"/>
                <a:cs typeface="Trebuchet MS"/>
              </a:rPr>
              <a:t>з</a:t>
            </a:r>
            <a:endParaRPr sz="185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823075" y="4036758"/>
            <a:ext cx="4523740" cy="693420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sz="1850" spc="55" dirty="0">
                <a:latin typeface="Trebuchet MS"/>
                <a:cs typeface="Trebuchet MS"/>
              </a:rPr>
              <a:t>ЄСВ)</a:t>
            </a:r>
            <a:endParaRPr sz="18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409"/>
              </a:spcBef>
            </a:pPr>
            <a:r>
              <a:rPr sz="1850" dirty="0">
                <a:latin typeface="Trebuchet MS"/>
                <a:cs typeface="Trebuchet MS"/>
              </a:rPr>
              <a:t>Правила</a:t>
            </a:r>
            <a:r>
              <a:rPr sz="1850" spc="55" dirty="0">
                <a:latin typeface="Trebuchet MS"/>
                <a:cs typeface="Trebuchet MS"/>
              </a:rPr>
              <a:t> </a:t>
            </a:r>
            <a:r>
              <a:rPr sz="1850" dirty="0">
                <a:latin typeface="Trebuchet MS"/>
                <a:cs typeface="Trebuchet MS"/>
              </a:rPr>
              <a:t>заповнення</a:t>
            </a:r>
            <a:r>
              <a:rPr sz="1850" spc="40" dirty="0">
                <a:latin typeface="Trebuchet MS"/>
                <a:cs typeface="Trebuchet MS"/>
              </a:rPr>
              <a:t> </a:t>
            </a:r>
            <a:r>
              <a:rPr sz="1850" spc="-10" dirty="0">
                <a:latin typeface="Trebuchet MS"/>
                <a:cs typeface="Trebuchet MS"/>
              </a:rPr>
              <a:t>дивитись</a:t>
            </a:r>
            <a:r>
              <a:rPr sz="1850" spc="60" dirty="0">
                <a:latin typeface="Trebuchet MS"/>
                <a:cs typeface="Trebuchet MS"/>
              </a:rPr>
              <a:t> </a:t>
            </a:r>
            <a:r>
              <a:rPr sz="1850" dirty="0">
                <a:latin typeface="Trebuchet MS"/>
                <a:cs typeface="Trebuchet MS"/>
              </a:rPr>
              <a:t>по</a:t>
            </a:r>
            <a:r>
              <a:rPr sz="1850" spc="-145" dirty="0">
                <a:latin typeface="Trebuchet MS"/>
                <a:cs typeface="Trebuchet MS"/>
              </a:rPr>
              <a:t> </a:t>
            </a:r>
            <a:r>
              <a:rPr sz="1850" spc="-85" dirty="0">
                <a:latin typeface="Trebuchet MS"/>
                <a:cs typeface="Trebuchet MS"/>
              </a:rPr>
              <a:t>факту</a:t>
            </a:r>
            <a:r>
              <a:rPr sz="1850" spc="-100" dirty="0">
                <a:latin typeface="Trebuchet MS"/>
                <a:cs typeface="Trebuchet MS"/>
              </a:rPr>
              <a:t> </a:t>
            </a:r>
            <a:r>
              <a:rPr sz="1850" spc="-50" dirty="0">
                <a:latin typeface="Trebuchet MS"/>
                <a:cs typeface="Trebuchet MS"/>
              </a:rPr>
              <a:t>в</a:t>
            </a:r>
            <a:endParaRPr sz="185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823075" y="4619053"/>
            <a:ext cx="4601845" cy="137985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850" dirty="0">
                <a:latin typeface="Trebuchet MS"/>
                <a:cs typeface="Trebuchet MS"/>
              </a:rPr>
              <a:t>2025</a:t>
            </a:r>
            <a:r>
              <a:rPr sz="1850" spc="-75" dirty="0">
                <a:latin typeface="Trebuchet MS"/>
                <a:cs typeface="Trebuchet MS"/>
              </a:rPr>
              <a:t> </a:t>
            </a:r>
            <a:r>
              <a:rPr sz="1850" spc="-20" dirty="0">
                <a:latin typeface="Trebuchet MS"/>
                <a:cs typeface="Trebuchet MS"/>
              </a:rPr>
              <a:t>році</a:t>
            </a:r>
            <a:endParaRPr sz="18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810"/>
              </a:spcBef>
            </a:pPr>
            <a:endParaRPr sz="1850">
              <a:latin typeface="Trebuchet MS"/>
              <a:cs typeface="Trebuchet MS"/>
            </a:endParaRPr>
          </a:p>
          <a:p>
            <a:pPr marL="12700">
              <a:lnSpc>
                <a:spcPts val="1935"/>
              </a:lnSpc>
            </a:pPr>
            <a:r>
              <a:rPr sz="1850" spc="-25" dirty="0">
                <a:latin typeface="Trebuchet MS"/>
                <a:cs typeface="Trebuchet MS"/>
              </a:rPr>
              <a:t>Звіт</a:t>
            </a:r>
            <a:r>
              <a:rPr sz="1850" spc="-120" dirty="0">
                <a:latin typeface="Trebuchet MS"/>
                <a:cs typeface="Trebuchet MS"/>
              </a:rPr>
              <a:t> </a:t>
            </a:r>
            <a:r>
              <a:rPr sz="1850" spc="-50" dirty="0">
                <a:latin typeface="Trebuchet MS"/>
                <a:cs typeface="Trebuchet MS"/>
              </a:rPr>
              <a:t>-</a:t>
            </a:r>
            <a:r>
              <a:rPr sz="1850" spc="-145" dirty="0">
                <a:latin typeface="Trebuchet MS"/>
                <a:cs typeface="Trebuchet MS"/>
              </a:rPr>
              <a:t> </a:t>
            </a:r>
            <a:r>
              <a:rPr sz="1850" spc="-25" dirty="0">
                <a:latin typeface="Trebuchet MS"/>
                <a:cs typeface="Trebuchet MS"/>
              </a:rPr>
              <a:t>протягом</a:t>
            </a:r>
            <a:r>
              <a:rPr sz="1850" spc="-215" dirty="0">
                <a:latin typeface="Trebuchet MS"/>
                <a:cs typeface="Trebuchet MS"/>
              </a:rPr>
              <a:t> </a:t>
            </a:r>
            <a:r>
              <a:rPr sz="1850" dirty="0">
                <a:latin typeface="Trebuchet MS"/>
                <a:cs typeface="Trebuchet MS"/>
              </a:rPr>
              <a:t>60</a:t>
            </a:r>
            <a:r>
              <a:rPr sz="1850" spc="-140" dirty="0">
                <a:latin typeface="Trebuchet MS"/>
                <a:cs typeface="Trebuchet MS"/>
              </a:rPr>
              <a:t> </a:t>
            </a:r>
            <a:r>
              <a:rPr sz="1850" spc="-10" dirty="0">
                <a:latin typeface="Trebuchet MS"/>
                <a:cs typeface="Trebuchet MS"/>
              </a:rPr>
              <a:t>календарних</a:t>
            </a:r>
            <a:r>
              <a:rPr sz="1850" spc="125" dirty="0">
                <a:latin typeface="Trebuchet MS"/>
                <a:cs typeface="Trebuchet MS"/>
              </a:rPr>
              <a:t> </a:t>
            </a:r>
            <a:r>
              <a:rPr sz="1850" spc="-25" dirty="0">
                <a:latin typeface="Trebuchet MS"/>
                <a:cs typeface="Trebuchet MS"/>
              </a:rPr>
              <a:t>днів</a:t>
            </a:r>
            <a:r>
              <a:rPr sz="1850" spc="-100" dirty="0">
                <a:latin typeface="Trebuchet MS"/>
                <a:cs typeface="Trebuchet MS"/>
              </a:rPr>
              <a:t> </a:t>
            </a:r>
            <a:r>
              <a:rPr sz="1850" spc="75" dirty="0">
                <a:latin typeface="Trebuchet MS"/>
                <a:cs typeface="Trebuchet MS"/>
              </a:rPr>
              <a:t>з</a:t>
            </a:r>
            <a:r>
              <a:rPr sz="1850" spc="-200" dirty="0">
                <a:latin typeface="Trebuchet MS"/>
                <a:cs typeface="Trebuchet MS"/>
              </a:rPr>
              <a:t> </a:t>
            </a:r>
            <a:r>
              <a:rPr sz="1850" spc="-20" dirty="0">
                <a:latin typeface="Trebuchet MS"/>
                <a:cs typeface="Trebuchet MS"/>
              </a:rPr>
              <a:t>дати</a:t>
            </a:r>
            <a:endParaRPr sz="1850">
              <a:latin typeface="Trebuchet MS"/>
              <a:cs typeface="Trebuchet MS"/>
            </a:endParaRPr>
          </a:p>
          <a:p>
            <a:pPr marL="12700" marR="82550">
              <a:lnSpc>
                <a:spcPct val="71100"/>
              </a:lnSpc>
              <a:spcBef>
                <a:spcPts val="360"/>
              </a:spcBef>
            </a:pPr>
            <a:r>
              <a:rPr sz="1850" dirty="0">
                <a:latin typeface="Trebuchet MS"/>
                <a:cs typeface="Trebuchet MS"/>
              </a:rPr>
              <a:t>закінчення</a:t>
            </a:r>
            <a:r>
              <a:rPr sz="1850" spc="-20" dirty="0">
                <a:latin typeface="Trebuchet MS"/>
                <a:cs typeface="Trebuchet MS"/>
              </a:rPr>
              <a:t> </a:t>
            </a:r>
            <a:r>
              <a:rPr sz="1850" spc="-10" dirty="0">
                <a:latin typeface="Trebuchet MS"/>
                <a:cs typeface="Trebuchet MS"/>
              </a:rPr>
              <a:t>податкового</a:t>
            </a:r>
            <a:r>
              <a:rPr sz="1850" spc="-30" dirty="0">
                <a:latin typeface="Trebuchet MS"/>
                <a:cs typeface="Trebuchet MS"/>
              </a:rPr>
              <a:t> </a:t>
            </a:r>
            <a:r>
              <a:rPr sz="1850" spc="-25" dirty="0">
                <a:latin typeface="Trebuchet MS"/>
                <a:cs typeface="Trebuchet MS"/>
              </a:rPr>
              <a:t>періоду</a:t>
            </a:r>
            <a:r>
              <a:rPr sz="1850" spc="-135" dirty="0">
                <a:latin typeface="Trebuchet MS"/>
                <a:cs typeface="Trebuchet MS"/>
              </a:rPr>
              <a:t> </a:t>
            </a:r>
            <a:r>
              <a:rPr sz="1850" spc="-50" dirty="0">
                <a:latin typeface="Trebuchet MS"/>
                <a:cs typeface="Trebuchet MS"/>
              </a:rPr>
              <a:t>(тобто</a:t>
            </a:r>
            <a:r>
              <a:rPr sz="1850" spc="-175" dirty="0">
                <a:latin typeface="Trebuchet MS"/>
                <a:cs typeface="Trebuchet MS"/>
              </a:rPr>
              <a:t> </a:t>
            </a:r>
            <a:r>
              <a:rPr sz="1850" spc="-25" dirty="0">
                <a:latin typeface="Trebuchet MS"/>
                <a:cs typeface="Trebuchet MS"/>
              </a:rPr>
              <a:t>до </a:t>
            </a:r>
            <a:r>
              <a:rPr sz="1850" dirty="0">
                <a:latin typeface="Trebuchet MS"/>
                <a:cs typeface="Trebuchet MS"/>
              </a:rPr>
              <a:t>1</a:t>
            </a:r>
            <a:r>
              <a:rPr sz="1850" spc="-120" dirty="0">
                <a:latin typeface="Trebuchet MS"/>
                <a:cs typeface="Trebuchet MS"/>
              </a:rPr>
              <a:t> </a:t>
            </a:r>
            <a:r>
              <a:rPr sz="1850" spc="-10" dirty="0">
                <a:latin typeface="Trebuchet MS"/>
                <a:cs typeface="Trebuchet MS"/>
              </a:rPr>
              <a:t>березня)</a:t>
            </a:r>
            <a:endParaRPr sz="18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59478" y="169544"/>
            <a:ext cx="4271010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75" dirty="0">
                <a:latin typeface="Trebuchet MS"/>
                <a:cs typeface="Trebuchet MS"/>
              </a:rPr>
              <a:t>2</a:t>
            </a:r>
            <a:r>
              <a:rPr spc="-365" dirty="0">
                <a:latin typeface="Trebuchet MS"/>
                <a:cs typeface="Trebuchet MS"/>
              </a:rPr>
              <a:t> </a:t>
            </a:r>
            <a:r>
              <a:rPr spc="-220" dirty="0">
                <a:latin typeface="Trebuchet MS"/>
                <a:cs typeface="Trebuchet MS"/>
              </a:rPr>
              <a:t>група</a:t>
            </a:r>
            <a:r>
              <a:rPr spc="-315" dirty="0">
                <a:latin typeface="Trebuchet MS"/>
                <a:cs typeface="Trebuchet MS"/>
              </a:rPr>
              <a:t> </a:t>
            </a:r>
            <a:r>
              <a:rPr spc="-185" dirty="0">
                <a:latin typeface="Trebuchet MS"/>
                <a:cs typeface="Trebuchet MS"/>
              </a:rPr>
              <a:t>платників</a:t>
            </a:r>
            <a:r>
              <a:rPr spc="-305" dirty="0">
                <a:latin typeface="Trebuchet MS"/>
                <a:cs typeface="Trebuchet MS"/>
              </a:rPr>
              <a:t> </a:t>
            </a:r>
            <a:r>
              <a:rPr spc="80" dirty="0">
                <a:latin typeface="Trebuchet MS"/>
                <a:cs typeface="Trebuchet MS"/>
              </a:rPr>
              <a:t>ЄП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169409" y="1065911"/>
            <a:ext cx="3840479" cy="4495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750" spc="-120" dirty="0">
                <a:latin typeface="Times New Roman"/>
                <a:cs typeface="Times New Roman"/>
              </a:rPr>
              <a:t>ДЛЯ</a:t>
            </a:r>
            <a:r>
              <a:rPr sz="2750" spc="-155" dirty="0">
                <a:latin typeface="Times New Roman"/>
                <a:cs typeface="Times New Roman"/>
              </a:rPr>
              <a:t> </a:t>
            </a:r>
            <a:r>
              <a:rPr sz="2750" spc="-160" dirty="0">
                <a:latin typeface="Times New Roman"/>
                <a:cs typeface="Times New Roman"/>
              </a:rPr>
              <a:t>КОГО,</a:t>
            </a:r>
            <a:r>
              <a:rPr sz="2750" spc="-5" dirty="0">
                <a:latin typeface="Times New Roman"/>
                <a:cs typeface="Times New Roman"/>
              </a:rPr>
              <a:t> </a:t>
            </a:r>
            <a:r>
              <a:rPr sz="2750" spc="-150" dirty="0">
                <a:latin typeface="Times New Roman"/>
                <a:cs typeface="Times New Roman"/>
              </a:rPr>
              <a:t>ОБМЕЖЕННЯ</a:t>
            </a:r>
            <a:endParaRPr sz="275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53770" y="1657942"/>
            <a:ext cx="11017885" cy="73025"/>
            <a:chOff x="553770" y="1657942"/>
            <a:chExt cx="11017885" cy="73025"/>
          </a:xfrm>
        </p:grpSpPr>
        <p:sp>
          <p:nvSpPr>
            <p:cNvPr id="5" name="object 5"/>
            <p:cNvSpPr/>
            <p:nvPr/>
          </p:nvSpPr>
          <p:spPr>
            <a:xfrm>
              <a:off x="566728" y="1677425"/>
              <a:ext cx="10998835" cy="31115"/>
            </a:xfrm>
            <a:custGeom>
              <a:avLst/>
              <a:gdLst/>
              <a:ahLst/>
              <a:cxnLst/>
              <a:rect l="l" t="t" r="r" b="b"/>
              <a:pathLst>
                <a:path w="10998835" h="31114">
                  <a:moveTo>
                    <a:pt x="3990629" y="26415"/>
                  </a:moveTo>
                  <a:lnTo>
                    <a:pt x="3446092" y="26415"/>
                  </a:lnTo>
                  <a:lnTo>
                    <a:pt x="3462324" y="27177"/>
                  </a:lnTo>
                  <a:lnTo>
                    <a:pt x="3461057" y="27177"/>
                  </a:lnTo>
                  <a:lnTo>
                    <a:pt x="3512686" y="28828"/>
                  </a:lnTo>
                  <a:lnTo>
                    <a:pt x="3570214" y="29972"/>
                  </a:lnTo>
                  <a:lnTo>
                    <a:pt x="3672945" y="30861"/>
                  </a:lnTo>
                  <a:lnTo>
                    <a:pt x="3729141" y="30861"/>
                  </a:lnTo>
                  <a:lnTo>
                    <a:pt x="3840322" y="29972"/>
                  </a:lnTo>
                  <a:lnTo>
                    <a:pt x="3886867" y="29083"/>
                  </a:lnTo>
                  <a:lnTo>
                    <a:pt x="3887916" y="29083"/>
                  </a:lnTo>
                  <a:lnTo>
                    <a:pt x="3938317" y="27939"/>
                  </a:lnTo>
                  <a:lnTo>
                    <a:pt x="3939670" y="27939"/>
                  </a:lnTo>
                  <a:lnTo>
                    <a:pt x="3990629" y="26415"/>
                  </a:lnTo>
                  <a:close/>
                </a:path>
                <a:path w="10998835" h="31114">
                  <a:moveTo>
                    <a:pt x="8450009" y="28828"/>
                  </a:moveTo>
                  <a:lnTo>
                    <a:pt x="3900165" y="28828"/>
                  </a:lnTo>
                  <a:lnTo>
                    <a:pt x="3886867" y="29083"/>
                  </a:lnTo>
                  <a:lnTo>
                    <a:pt x="8505261" y="29083"/>
                  </a:lnTo>
                  <a:lnTo>
                    <a:pt x="8450009" y="28828"/>
                  </a:lnTo>
                  <a:close/>
                </a:path>
                <a:path w="10998835" h="31114">
                  <a:moveTo>
                    <a:pt x="8939686" y="24891"/>
                  </a:moveTo>
                  <a:lnTo>
                    <a:pt x="8170338" y="24891"/>
                  </a:lnTo>
                  <a:lnTo>
                    <a:pt x="8282280" y="27177"/>
                  </a:lnTo>
                  <a:lnTo>
                    <a:pt x="8450009" y="28828"/>
                  </a:lnTo>
                  <a:lnTo>
                    <a:pt x="8670874" y="28828"/>
                  </a:lnTo>
                  <a:lnTo>
                    <a:pt x="8870043" y="26415"/>
                  </a:lnTo>
                  <a:lnTo>
                    <a:pt x="8871222" y="26415"/>
                  </a:lnTo>
                  <a:lnTo>
                    <a:pt x="8917575" y="25400"/>
                  </a:lnTo>
                  <a:lnTo>
                    <a:pt x="8939686" y="24891"/>
                  </a:lnTo>
                  <a:close/>
                </a:path>
                <a:path w="10998835" h="31114">
                  <a:moveTo>
                    <a:pt x="6969864" y="25908"/>
                  </a:moveTo>
                  <a:lnTo>
                    <a:pt x="6966417" y="25908"/>
                  </a:lnTo>
                  <a:lnTo>
                    <a:pt x="6950883" y="26415"/>
                  </a:lnTo>
                  <a:lnTo>
                    <a:pt x="6760943" y="26415"/>
                  </a:lnTo>
                  <a:lnTo>
                    <a:pt x="6769220" y="26924"/>
                  </a:lnTo>
                  <a:lnTo>
                    <a:pt x="6770451" y="26924"/>
                  </a:lnTo>
                  <a:lnTo>
                    <a:pt x="6796858" y="27939"/>
                  </a:lnTo>
                  <a:lnTo>
                    <a:pt x="6834113" y="28448"/>
                  </a:lnTo>
                  <a:lnTo>
                    <a:pt x="6875433" y="27939"/>
                  </a:lnTo>
                  <a:lnTo>
                    <a:pt x="6880156" y="27939"/>
                  </a:lnTo>
                  <a:lnTo>
                    <a:pt x="6969864" y="25908"/>
                  </a:lnTo>
                  <a:close/>
                </a:path>
                <a:path w="10998835" h="31114">
                  <a:moveTo>
                    <a:pt x="1119947" y="21716"/>
                  </a:moveTo>
                  <a:lnTo>
                    <a:pt x="697122" y="21716"/>
                  </a:lnTo>
                  <a:lnTo>
                    <a:pt x="784644" y="25908"/>
                  </a:lnTo>
                  <a:lnTo>
                    <a:pt x="786153" y="25908"/>
                  </a:lnTo>
                  <a:lnTo>
                    <a:pt x="827770" y="27177"/>
                  </a:lnTo>
                  <a:lnTo>
                    <a:pt x="819282" y="27177"/>
                  </a:lnTo>
                  <a:lnTo>
                    <a:pt x="886528" y="28194"/>
                  </a:lnTo>
                  <a:lnTo>
                    <a:pt x="934687" y="27939"/>
                  </a:lnTo>
                  <a:lnTo>
                    <a:pt x="981964" y="26924"/>
                  </a:lnTo>
                  <a:lnTo>
                    <a:pt x="1026077" y="25400"/>
                  </a:lnTo>
                  <a:lnTo>
                    <a:pt x="1027137" y="25400"/>
                  </a:lnTo>
                  <a:lnTo>
                    <a:pt x="1079445" y="22860"/>
                  </a:lnTo>
                  <a:lnTo>
                    <a:pt x="1119947" y="21716"/>
                  </a:lnTo>
                  <a:close/>
                </a:path>
                <a:path w="10998835" h="31114">
                  <a:moveTo>
                    <a:pt x="1467480" y="26415"/>
                  </a:moveTo>
                  <a:lnTo>
                    <a:pt x="1310716" y="26415"/>
                  </a:lnTo>
                  <a:lnTo>
                    <a:pt x="1346686" y="27177"/>
                  </a:lnTo>
                  <a:lnTo>
                    <a:pt x="1590223" y="27939"/>
                  </a:lnTo>
                  <a:lnTo>
                    <a:pt x="1399590" y="27939"/>
                  </a:lnTo>
                  <a:lnTo>
                    <a:pt x="1467480" y="26415"/>
                  </a:lnTo>
                  <a:close/>
                </a:path>
                <a:path w="10998835" h="31114">
                  <a:moveTo>
                    <a:pt x="4471340" y="26415"/>
                  </a:moveTo>
                  <a:lnTo>
                    <a:pt x="4327440" y="26415"/>
                  </a:lnTo>
                  <a:lnTo>
                    <a:pt x="4354752" y="27177"/>
                  </a:lnTo>
                  <a:lnTo>
                    <a:pt x="4448685" y="27939"/>
                  </a:lnTo>
                  <a:lnTo>
                    <a:pt x="4401252" y="27939"/>
                  </a:lnTo>
                  <a:lnTo>
                    <a:pt x="4471340" y="26415"/>
                  </a:lnTo>
                  <a:close/>
                </a:path>
                <a:path w="10998835" h="31114">
                  <a:moveTo>
                    <a:pt x="1504562" y="24891"/>
                  </a:moveTo>
                  <a:lnTo>
                    <a:pt x="1262044" y="24891"/>
                  </a:lnTo>
                  <a:lnTo>
                    <a:pt x="1308601" y="26415"/>
                  </a:lnTo>
                  <a:lnTo>
                    <a:pt x="1473642" y="26415"/>
                  </a:lnTo>
                  <a:lnTo>
                    <a:pt x="1504562" y="24891"/>
                  </a:lnTo>
                  <a:close/>
                </a:path>
                <a:path w="10998835" h="31114">
                  <a:moveTo>
                    <a:pt x="3435272" y="25908"/>
                  </a:moveTo>
                  <a:lnTo>
                    <a:pt x="1490111" y="25908"/>
                  </a:lnTo>
                  <a:lnTo>
                    <a:pt x="1467480" y="26415"/>
                  </a:lnTo>
                  <a:lnTo>
                    <a:pt x="3446092" y="26415"/>
                  </a:lnTo>
                  <a:lnTo>
                    <a:pt x="3435272" y="25908"/>
                  </a:lnTo>
                  <a:close/>
                </a:path>
                <a:path w="10998835" h="31114">
                  <a:moveTo>
                    <a:pt x="4309232" y="25908"/>
                  </a:moveTo>
                  <a:lnTo>
                    <a:pt x="4003592" y="25908"/>
                  </a:lnTo>
                  <a:lnTo>
                    <a:pt x="3990629" y="26415"/>
                  </a:lnTo>
                  <a:lnTo>
                    <a:pt x="4327440" y="26415"/>
                  </a:lnTo>
                  <a:lnTo>
                    <a:pt x="4309232" y="25908"/>
                  </a:lnTo>
                  <a:close/>
                </a:path>
                <a:path w="10998835" h="31114">
                  <a:moveTo>
                    <a:pt x="6752666" y="25908"/>
                  </a:moveTo>
                  <a:lnTo>
                    <a:pt x="4480532" y="25908"/>
                  </a:lnTo>
                  <a:lnTo>
                    <a:pt x="4471340" y="26415"/>
                  </a:lnTo>
                  <a:lnTo>
                    <a:pt x="6760943" y="26415"/>
                  </a:lnTo>
                  <a:lnTo>
                    <a:pt x="6752666" y="25908"/>
                  </a:lnTo>
                  <a:close/>
                </a:path>
                <a:path w="10998835" h="31114">
                  <a:moveTo>
                    <a:pt x="3099196" y="24891"/>
                  </a:moveTo>
                  <a:lnTo>
                    <a:pt x="2972000" y="24891"/>
                  </a:lnTo>
                  <a:lnTo>
                    <a:pt x="2985653" y="25400"/>
                  </a:lnTo>
                  <a:lnTo>
                    <a:pt x="3065668" y="25908"/>
                  </a:lnTo>
                  <a:lnTo>
                    <a:pt x="3038017" y="25908"/>
                  </a:lnTo>
                  <a:lnTo>
                    <a:pt x="3099196" y="24891"/>
                  </a:lnTo>
                  <a:close/>
                </a:path>
                <a:path w="10998835" h="31114">
                  <a:moveTo>
                    <a:pt x="4029517" y="24891"/>
                  </a:moveTo>
                  <a:lnTo>
                    <a:pt x="3415744" y="24891"/>
                  </a:lnTo>
                  <a:lnTo>
                    <a:pt x="3423746" y="25400"/>
                  </a:lnTo>
                  <a:lnTo>
                    <a:pt x="3424451" y="25400"/>
                  </a:lnTo>
                  <a:lnTo>
                    <a:pt x="3435272" y="25908"/>
                  </a:lnTo>
                  <a:lnTo>
                    <a:pt x="4003592" y="25908"/>
                  </a:lnTo>
                  <a:lnTo>
                    <a:pt x="4029517" y="24891"/>
                  </a:lnTo>
                  <a:close/>
                </a:path>
                <a:path w="10998835" h="31114">
                  <a:moveTo>
                    <a:pt x="4498916" y="24891"/>
                  </a:moveTo>
                  <a:lnTo>
                    <a:pt x="4285362" y="24891"/>
                  </a:lnTo>
                  <a:lnTo>
                    <a:pt x="4309232" y="25908"/>
                  </a:lnTo>
                  <a:lnTo>
                    <a:pt x="4480532" y="25908"/>
                  </a:lnTo>
                  <a:lnTo>
                    <a:pt x="4498916" y="24891"/>
                  </a:lnTo>
                  <a:close/>
                </a:path>
                <a:path w="10998835" h="31114">
                  <a:moveTo>
                    <a:pt x="6997485" y="24891"/>
                  </a:moveTo>
                  <a:lnTo>
                    <a:pt x="6736112" y="24891"/>
                  </a:lnTo>
                  <a:lnTo>
                    <a:pt x="6752666" y="25908"/>
                  </a:lnTo>
                  <a:lnTo>
                    <a:pt x="6966417" y="25908"/>
                  </a:lnTo>
                  <a:lnTo>
                    <a:pt x="6997485" y="24891"/>
                  </a:lnTo>
                  <a:close/>
                </a:path>
                <a:path w="10998835" h="31114">
                  <a:moveTo>
                    <a:pt x="2345877" y="24891"/>
                  </a:moveTo>
                  <a:lnTo>
                    <a:pt x="2286253" y="24891"/>
                  </a:lnTo>
                  <a:lnTo>
                    <a:pt x="2316898" y="25019"/>
                  </a:lnTo>
                  <a:lnTo>
                    <a:pt x="2345877" y="24891"/>
                  </a:lnTo>
                  <a:close/>
                </a:path>
                <a:path w="10998835" h="31114">
                  <a:moveTo>
                    <a:pt x="5345302" y="24891"/>
                  </a:moveTo>
                  <a:lnTo>
                    <a:pt x="5299002" y="24891"/>
                  </a:lnTo>
                  <a:lnTo>
                    <a:pt x="5323176" y="25019"/>
                  </a:lnTo>
                  <a:lnTo>
                    <a:pt x="5345302" y="24891"/>
                  </a:lnTo>
                  <a:close/>
                </a:path>
                <a:path w="10998835" h="31114">
                  <a:moveTo>
                    <a:pt x="9824828" y="24891"/>
                  </a:moveTo>
                  <a:lnTo>
                    <a:pt x="9639274" y="24891"/>
                  </a:lnTo>
                  <a:lnTo>
                    <a:pt x="9659174" y="25019"/>
                  </a:lnTo>
                  <a:lnTo>
                    <a:pt x="9771900" y="25019"/>
                  </a:lnTo>
                  <a:lnTo>
                    <a:pt x="9824828" y="24891"/>
                  </a:lnTo>
                  <a:close/>
                </a:path>
                <a:path w="10998835" h="31114">
                  <a:moveTo>
                    <a:pt x="1564529" y="21716"/>
                  </a:moveTo>
                  <a:lnTo>
                    <a:pt x="1152391" y="21716"/>
                  </a:lnTo>
                  <a:lnTo>
                    <a:pt x="1211913" y="23240"/>
                  </a:lnTo>
                  <a:lnTo>
                    <a:pt x="1210897" y="23240"/>
                  </a:lnTo>
                  <a:lnTo>
                    <a:pt x="1262173" y="24891"/>
                  </a:lnTo>
                  <a:lnTo>
                    <a:pt x="1246525" y="24384"/>
                  </a:lnTo>
                  <a:lnTo>
                    <a:pt x="1514869" y="24384"/>
                  </a:lnTo>
                  <a:lnTo>
                    <a:pt x="1545789" y="22860"/>
                  </a:lnTo>
                  <a:lnTo>
                    <a:pt x="1564529" y="21716"/>
                  </a:lnTo>
                  <a:close/>
                </a:path>
                <a:path w="10998835" h="31114">
                  <a:moveTo>
                    <a:pt x="2216660" y="24384"/>
                  </a:moveTo>
                  <a:lnTo>
                    <a:pt x="1514869" y="24384"/>
                  </a:lnTo>
                  <a:lnTo>
                    <a:pt x="1504562" y="24891"/>
                  </a:lnTo>
                  <a:lnTo>
                    <a:pt x="2268591" y="24891"/>
                  </a:lnTo>
                  <a:lnTo>
                    <a:pt x="2216660" y="24384"/>
                  </a:lnTo>
                  <a:close/>
                </a:path>
                <a:path w="10998835" h="31114">
                  <a:moveTo>
                    <a:pt x="2958347" y="24384"/>
                  </a:moveTo>
                  <a:lnTo>
                    <a:pt x="2416048" y="24384"/>
                  </a:lnTo>
                  <a:lnTo>
                    <a:pt x="2361127" y="24891"/>
                  </a:lnTo>
                  <a:lnTo>
                    <a:pt x="2972000" y="24891"/>
                  </a:lnTo>
                  <a:lnTo>
                    <a:pt x="2958347" y="24384"/>
                  </a:lnTo>
                  <a:close/>
                </a:path>
                <a:path w="10998835" h="31114">
                  <a:moveTo>
                    <a:pt x="3407741" y="24384"/>
                  </a:moveTo>
                  <a:lnTo>
                    <a:pt x="3114221" y="24384"/>
                  </a:lnTo>
                  <a:lnTo>
                    <a:pt x="3099196" y="24891"/>
                  </a:lnTo>
                  <a:lnTo>
                    <a:pt x="3415744" y="24891"/>
                  </a:lnTo>
                  <a:lnTo>
                    <a:pt x="3407741" y="24384"/>
                  </a:lnTo>
                  <a:close/>
                </a:path>
                <a:path w="10998835" h="31114">
                  <a:moveTo>
                    <a:pt x="4273427" y="24384"/>
                  </a:moveTo>
                  <a:lnTo>
                    <a:pt x="4040087" y="24384"/>
                  </a:lnTo>
                  <a:lnTo>
                    <a:pt x="4030314" y="24891"/>
                  </a:lnTo>
                  <a:lnTo>
                    <a:pt x="4285362" y="24891"/>
                  </a:lnTo>
                  <a:lnTo>
                    <a:pt x="4273427" y="24384"/>
                  </a:lnTo>
                  <a:close/>
                </a:path>
                <a:path w="10998835" h="31114">
                  <a:moveTo>
                    <a:pt x="5223037" y="24384"/>
                  </a:moveTo>
                  <a:lnTo>
                    <a:pt x="4508108" y="24384"/>
                  </a:lnTo>
                  <a:lnTo>
                    <a:pt x="4498916" y="24891"/>
                  </a:lnTo>
                  <a:lnTo>
                    <a:pt x="5292090" y="24891"/>
                  </a:lnTo>
                  <a:lnTo>
                    <a:pt x="5223037" y="24384"/>
                  </a:lnTo>
                  <a:close/>
                </a:path>
                <a:path w="10998835" h="31114">
                  <a:moveTo>
                    <a:pt x="6727835" y="24384"/>
                  </a:moveTo>
                  <a:lnTo>
                    <a:pt x="5391125" y="24384"/>
                  </a:lnTo>
                  <a:lnTo>
                    <a:pt x="5359528" y="24891"/>
                  </a:lnTo>
                  <a:lnTo>
                    <a:pt x="6736112" y="24891"/>
                  </a:lnTo>
                  <a:lnTo>
                    <a:pt x="6727835" y="24384"/>
                  </a:lnTo>
                  <a:close/>
                </a:path>
                <a:path w="10998835" h="31114">
                  <a:moveTo>
                    <a:pt x="8149989" y="24384"/>
                  </a:moveTo>
                  <a:lnTo>
                    <a:pt x="7013019" y="24384"/>
                  </a:lnTo>
                  <a:lnTo>
                    <a:pt x="6997485" y="24891"/>
                  </a:lnTo>
                  <a:lnTo>
                    <a:pt x="8170338" y="24891"/>
                  </a:lnTo>
                  <a:lnTo>
                    <a:pt x="8149989" y="24384"/>
                  </a:lnTo>
                  <a:close/>
                </a:path>
                <a:path w="10998835" h="31114">
                  <a:moveTo>
                    <a:pt x="9559673" y="24384"/>
                  </a:moveTo>
                  <a:lnTo>
                    <a:pt x="8961441" y="24384"/>
                  </a:lnTo>
                  <a:lnTo>
                    <a:pt x="8939686" y="24891"/>
                  </a:lnTo>
                  <a:lnTo>
                    <a:pt x="9639274" y="24891"/>
                  </a:lnTo>
                  <a:lnTo>
                    <a:pt x="9559673" y="24384"/>
                  </a:lnTo>
                  <a:close/>
                </a:path>
                <a:path w="10998835" h="31114">
                  <a:moveTo>
                    <a:pt x="10591823" y="21716"/>
                  </a:moveTo>
                  <a:lnTo>
                    <a:pt x="9411967" y="21716"/>
                  </a:lnTo>
                  <a:lnTo>
                    <a:pt x="9545608" y="24002"/>
                  </a:lnTo>
                  <a:lnTo>
                    <a:pt x="9547922" y="24002"/>
                  </a:lnTo>
                  <a:lnTo>
                    <a:pt x="9620094" y="24891"/>
                  </a:lnTo>
                  <a:lnTo>
                    <a:pt x="9843287" y="24891"/>
                  </a:lnTo>
                  <a:lnTo>
                    <a:pt x="9910867" y="24384"/>
                  </a:lnTo>
                  <a:lnTo>
                    <a:pt x="10032201" y="23240"/>
                  </a:lnTo>
                  <a:lnTo>
                    <a:pt x="10515894" y="22860"/>
                  </a:lnTo>
                  <a:lnTo>
                    <a:pt x="10540367" y="22478"/>
                  </a:lnTo>
                  <a:lnTo>
                    <a:pt x="10539113" y="22478"/>
                  </a:lnTo>
                  <a:lnTo>
                    <a:pt x="10591823" y="21716"/>
                  </a:lnTo>
                  <a:close/>
                </a:path>
                <a:path w="10998835" h="31114">
                  <a:moveTo>
                    <a:pt x="2631620" y="20827"/>
                  </a:moveTo>
                  <a:lnTo>
                    <a:pt x="2029270" y="20827"/>
                  </a:lnTo>
                  <a:lnTo>
                    <a:pt x="2183810" y="24002"/>
                  </a:lnTo>
                  <a:lnTo>
                    <a:pt x="2216660" y="24384"/>
                  </a:lnTo>
                  <a:lnTo>
                    <a:pt x="2419342" y="24384"/>
                  </a:lnTo>
                  <a:lnTo>
                    <a:pt x="2524578" y="22860"/>
                  </a:lnTo>
                  <a:lnTo>
                    <a:pt x="2631620" y="20827"/>
                  </a:lnTo>
                  <a:close/>
                </a:path>
                <a:path w="10998835" h="31114">
                  <a:moveTo>
                    <a:pt x="3231213" y="20065"/>
                  </a:moveTo>
                  <a:lnTo>
                    <a:pt x="2835815" y="20065"/>
                  </a:lnTo>
                  <a:lnTo>
                    <a:pt x="2862942" y="20827"/>
                  </a:lnTo>
                  <a:lnTo>
                    <a:pt x="2867071" y="20827"/>
                  </a:lnTo>
                  <a:lnTo>
                    <a:pt x="2958347" y="24384"/>
                  </a:lnTo>
                  <a:lnTo>
                    <a:pt x="3114221" y="24384"/>
                  </a:lnTo>
                  <a:lnTo>
                    <a:pt x="3184745" y="21716"/>
                  </a:lnTo>
                  <a:lnTo>
                    <a:pt x="3182738" y="21716"/>
                  </a:lnTo>
                  <a:lnTo>
                    <a:pt x="3231213" y="20065"/>
                  </a:lnTo>
                  <a:close/>
                </a:path>
                <a:path w="10998835" h="31114">
                  <a:moveTo>
                    <a:pt x="3815657" y="19303"/>
                  </a:moveTo>
                  <a:lnTo>
                    <a:pt x="3291998" y="19303"/>
                  </a:lnTo>
                  <a:lnTo>
                    <a:pt x="3339760" y="20065"/>
                  </a:lnTo>
                  <a:lnTo>
                    <a:pt x="3334058" y="20065"/>
                  </a:lnTo>
                  <a:lnTo>
                    <a:pt x="3407741" y="24384"/>
                  </a:lnTo>
                  <a:lnTo>
                    <a:pt x="4040087" y="24384"/>
                  </a:lnTo>
                  <a:lnTo>
                    <a:pt x="4047417" y="24002"/>
                  </a:lnTo>
                  <a:lnTo>
                    <a:pt x="4043851" y="24002"/>
                  </a:lnTo>
                  <a:lnTo>
                    <a:pt x="3937893" y="22860"/>
                  </a:lnTo>
                  <a:lnTo>
                    <a:pt x="3890879" y="21716"/>
                  </a:lnTo>
                  <a:lnTo>
                    <a:pt x="3888052" y="21716"/>
                  </a:lnTo>
                  <a:lnTo>
                    <a:pt x="3815657" y="19303"/>
                  </a:lnTo>
                  <a:close/>
                </a:path>
                <a:path w="10998835" h="31114">
                  <a:moveTo>
                    <a:pt x="4708080" y="17652"/>
                  </a:moveTo>
                  <a:lnTo>
                    <a:pt x="4372923" y="17652"/>
                  </a:lnTo>
                  <a:lnTo>
                    <a:pt x="4321741" y="19303"/>
                  </a:lnTo>
                  <a:lnTo>
                    <a:pt x="4322642" y="19303"/>
                  </a:lnTo>
                  <a:lnTo>
                    <a:pt x="4197304" y="22478"/>
                  </a:lnTo>
                  <a:lnTo>
                    <a:pt x="4224855" y="22478"/>
                  </a:lnTo>
                  <a:lnTo>
                    <a:pt x="4264823" y="24002"/>
                  </a:lnTo>
                  <a:lnTo>
                    <a:pt x="4264476" y="24002"/>
                  </a:lnTo>
                  <a:lnTo>
                    <a:pt x="4273427" y="24384"/>
                  </a:lnTo>
                  <a:lnTo>
                    <a:pt x="4508108" y="24384"/>
                  </a:lnTo>
                  <a:lnTo>
                    <a:pt x="4572452" y="20827"/>
                  </a:lnTo>
                  <a:lnTo>
                    <a:pt x="4614258" y="19303"/>
                  </a:lnTo>
                  <a:lnTo>
                    <a:pt x="4653904" y="18541"/>
                  </a:lnTo>
                  <a:lnTo>
                    <a:pt x="4837934" y="18541"/>
                  </a:lnTo>
                  <a:lnTo>
                    <a:pt x="4708080" y="17652"/>
                  </a:lnTo>
                  <a:close/>
                </a:path>
                <a:path w="10998835" h="31114">
                  <a:moveTo>
                    <a:pt x="5531576" y="20065"/>
                  </a:moveTo>
                  <a:lnTo>
                    <a:pt x="4950267" y="20065"/>
                  </a:lnTo>
                  <a:lnTo>
                    <a:pt x="5119574" y="22860"/>
                  </a:lnTo>
                  <a:lnTo>
                    <a:pt x="5223037" y="24384"/>
                  </a:lnTo>
                  <a:lnTo>
                    <a:pt x="5391125" y="24384"/>
                  </a:lnTo>
                  <a:lnTo>
                    <a:pt x="5414822" y="24002"/>
                  </a:lnTo>
                  <a:lnTo>
                    <a:pt x="5410352" y="24002"/>
                  </a:lnTo>
                  <a:lnTo>
                    <a:pt x="5472064" y="21716"/>
                  </a:lnTo>
                  <a:lnTo>
                    <a:pt x="5469348" y="21716"/>
                  </a:lnTo>
                  <a:lnTo>
                    <a:pt x="5531576" y="20065"/>
                  </a:lnTo>
                  <a:close/>
                </a:path>
                <a:path w="10998835" h="31114">
                  <a:moveTo>
                    <a:pt x="7126732" y="20827"/>
                  </a:moveTo>
                  <a:lnTo>
                    <a:pt x="6625370" y="20827"/>
                  </a:lnTo>
                  <a:lnTo>
                    <a:pt x="6674672" y="21716"/>
                  </a:lnTo>
                  <a:lnTo>
                    <a:pt x="6671166" y="21716"/>
                  </a:lnTo>
                  <a:lnTo>
                    <a:pt x="6703005" y="22860"/>
                  </a:lnTo>
                  <a:lnTo>
                    <a:pt x="6727835" y="24384"/>
                  </a:lnTo>
                  <a:lnTo>
                    <a:pt x="7013019" y="24384"/>
                  </a:lnTo>
                  <a:lnTo>
                    <a:pt x="7126732" y="20827"/>
                  </a:lnTo>
                  <a:close/>
                </a:path>
                <a:path w="10998835" h="31114">
                  <a:moveTo>
                    <a:pt x="9066538" y="20827"/>
                  </a:moveTo>
                  <a:lnTo>
                    <a:pt x="8029844" y="20827"/>
                  </a:lnTo>
                  <a:lnTo>
                    <a:pt x="8148798" y="24384"/>
                  </a:lnTo>
                  <a:lnTo>
                    <a:pt x="8963189" y="24384"/>
                  </a:lnTo>
                  <a:lnTo>
                    <a:pt x="9066538" y="20827"/>
                  </a:lnTo>
                  <a:close/>
                </a:path>
                <a:path w="10998835" h="31114">
                  <a:moveTo>
                    <a:pt x="4162838" y="20827"/>
                  </a:moveTo>
                  <a:lnTo>
                    <a:pt x="4123419" y="20827"/>
                  </a:lnTo>
                  <a:lnTo>
                    <a:pt x="4069406" y="22860"/>
                  </a:lnTo>
                  <a:lnTo>
                    <a:pt x="4047417" y="24002"/>
                  </a:lnTo>
                  <a:lnTo>
                    <a:pt x="4077349" y="24002"/>
                  </a:lnTo>
                  <a:lnTo>
                    <a:pt x="4132806" y="23622"/>
                  </a:lnTo>
                  <a:lnTo>
                    <a:pt x="4178544" y="22860"/>
                  </a:lnTo>
                  <a:lnTo>
                    <a:pt x="4180598" y="22860"/>
                  </a:lnTo>
                  <a:lnTo>
                    <a:pt x="4197304" y="22478"/>
                  </a:lnTo>
                  <a:lnTo>
                    <a:pt x="4224855" y="22478"/>
                  </a:lnTo>
                  <a:lnTo>
                    <a:pt x="4204871" y="21716"/>
                  </a:lnTo>
                  <a:lnTo>
                    <a:pt x="4199821" y="21716"/>
                  </a:lnTo>
                  <a:lnTo>
                    <a:pt x="4162838" y="20827"/>
                  </a:lnTo>
                  <a:close/>
                </a:path>
                <a:path w="10998835" h="31114">
                  <a:moveTo>
                    <a:pt x="7872842" y="21716"/>
                  </a:moveTo>
                  <a:lnTo>
                    <a:pt x="7711938" y="21716"/>
                  </a:lnTo>
                  <a:lnTo>
                    <a:pt x="7792534" y="24002"/>
                  </a:lnTo>
                  <a:lnTo>
                    <a:pt x="7770824" y="24002"/>
                  </a:lnTo>
                  <a:lnTo>
                    <a:pt x="7820252" y="23622"/>
                  </a:lnTo>
                  <a:lnTo>
                    <a:pt x="7845001" y="22860"/>
                  </a:lnTo>
                  <a:lnTo>
                    <a:pt x="7846161" y="22860"/>
                  </a:lnTo>
                  <a:lnTo>
                    <a:pt x="7872842" y="21716"/>
                  </a:lnTo>
                  <a:close/>
                </a:path>
                <a:path w="10998835" h="31114">
                  <a:moveTo>
                    <a:pt x="10515894" y="22860"/>
                  </a:moveTo>
                  <a:lnTo>
                    <a:pt x="10159437" y="22860"/>
                  </a:lnTo>
                  <a:lnTo>
                    <a:pt x="10324259" y="24002"/>
                  </a:lnTo>
                  <a:lnTo>
                    <a:pt x="10419581" y="24002"/>
                  </a:lnTo>
                  <a:lnTo>
                    <a:pt x="10515894" y="22860"/>
                  </a:lnTo>
                  <a:close/>
                </a:path>
                <a:path w="10998835" h="31114">
                  <a:moveTo>
                    <a:pt x="315644" y="17652"/>
                  </a:moveTo>
                  <a:lnTo>
                    <a:pt x="8390" y="17652"/>
                  </a:lnTo>
                  <a:lnTo>
                    <a:pt x="10003" y="20065"/>
                  </a:lnTo>
                  <a:lnTo>
                    <a:pt x="9597" y="22478"/>
                  </a:lnTo>
                  <a:lnTo>
                    <a:pt x="9533" y="22860"/>
                  </a:lnTo>
                  <a:lnTo>
                    <a:pt x="58655" y="21716"/>
                  </a:lnTo>
                  <a:lnTo>
                    <a:pt x="58501" y="21716"/>
                  </a:lnTo>
                  <a:lnTo>
                    <a:pt x="131460" y="20065"/>
                  </a:lnTo>
                  <a:lnTo>
                    <a:pt x="134521" y="20065"/>
                  </a:lnTo>
                  <a:lnTo>
                    <a:pt x="315644" y="17652"/>
                  </a:lnTo>
                  <a:close/>
                </a:path>
                <a:path w="10998835" h="31114">
                  <a:moveTo>
                    <a:pt x="6440696" y="21716"/>
                  </a:moveTo>
                  <a:lnTo>
                    <a:pt x="6086741" y="21716"/>
                  </a:lnTo>
                  <a:lnTo>
                    <a:pt x="6176850" y="22478"/>
                  </a:lnTo>
                  <a:lnTo>
                    <a:pt x="6215456" y="22860"/>
                  </a:lnTo>
                  <a:lnTo>
                    <a:pt x="6293824" y="22860"/>
                  </a:lnTo>
                  <a:lnTo>
                    <a:pt x="6440696" y="21716"/>
                  </a:lnTo>
                  <a:close/>
                </a:path>
                <a:path w="10998835" h="31114">
                  <a:moveTo>
                    <a:pt x="10982513" y="20065"/>
                  </a:moveTo>
                  <a:lnTo>
                    <a:pt x="9333652" y="20065"/>
                  </a:lnTo>
                  <a:lnTo>
                    <a:pt x="9365868" y="20827"/>
                  </a:lnTo>
                  <a:lnTo>
                    <a:pt x="10899889" y="21716"/>
                  </a:lnTo>
                  <a:lnTo>
                    <a:pt x="10885493" y="21716"/>
                  </a:lnTo>
                  <a:lnTo>
                    <a:pt x="10956695" y="22478"/>
                  </a:lnTo>
                  <a:lnTo>
                    <a:pt x="10951745" y="22478"/>
                  </a:lnTo>
                  <a:lnTo>
                    <a:pt x="10982397" y="22860"/>
                  </a:lnTo>
                  <a:lnTo>
                    <a:pt x="10982513" y="20065"/>
                  </a:lnTo>
                  <a:close/>
                </a:path>
                <a:path w="10998835" h="31114">
                  <a:moveTo>
                    <a:pt x="1460400" y="19303"/>
                  </a:moveTo>
                  <a:lnTo>
                    <a:pt x="624079" y="19303"/>
                  </a:lnTo>
                  <a:lnTo>
                    <a:pt x="656073" y="20065"/>
                  </a:lnTo>
                  <a:lnTo>
                    <a:pt x="654234" y="20065"/>
                  </a:lnTo>
                  <a:lnTo>
                    <a:pt x="699644" y="21716"/>
                  </a:lnTo>
                  <a:lnTo>
                    <a:pt x="1605082" y="21716"/>
                  </a:lnTo>
                  <a:lnTo>
                    <a:pt x="1521473" y="20827"/>
                  </a:lnTo>
                  <a:lnTo>
                    <a:pt x="1527827" y="20827"/>
                  </a:lnTo>
                  <a:lnTo>
                    <a:pt x="1460400" y="19303"/>
                  </a:lnTo>
                  <a:close/>
                </a:path>
                <a:path w="10998835" h="31114">
                  <a:moveTo>
                    <a:pt x="1793711" y="20065"/>
                  </a:moveTo>
                  <a:lnTo>
                    <a:pt x="1591599" y="20065"/>
                  </a:lnTo>
                  <a:lnTo>
                    <a:pt x="1564529" y="21716"/>
                  </a:lnTo>
                  <a:lnTo>
                    <a:pt x="1684211" y="21716"/>
                  </a:lnTo>
                  <a:lnTo>
                    <a:pt x="1793711" y="20065"/>
                  </a:lnTo>
                  <a:close/>
                </a:path>
                <a:path w="10998835" h="31114">
                  <a:moveTo>
                    <a:pt x="6677393" y="19303"/>
                  </a:moveTo>
                  <a:lnTo>
                    <a:pt x="5845882" y="19303"/>
                  </a:lnTo>
                  <a:lnTo>
                    <a:pt x="6094213" y="21716"/>
                  </a:lnTo>
                  <a:lnTo>
                    <a:pt x="6413401" y="21716"/>
                  </a:lnTo>
                  <a:lnTo>
                    <a:pt x="7129013" y="20827"/>
                  </a:lnTo>
                  <a:lnTo>
                    <a:pt x="7161022" y="20065"/>
                  </a:lnTo>
                  <a:lnTo>
                    <a:pt x="7239114" y="20065"/>
                  </a:lnTo>
                  <a:lnTo>
                    <a:pt x="6677393" y="19303"/>
                  </a:lnTo>
                  <a:close/>
                </a:path>
                <a:path w="10998835" h="31114">
                  <a:moveTo>
                    <a:pt x="7921872" y="20065"/>
                  </a:moveTo>
                  <a:lnTo>
                    <a:pt x="7648076" y="20065"/>
                  </a:lnTo>
                  <a:lnTo>
                    <a:pt x="7710831" y="21716"/>
                  </a:lnTo>
                  <a:lnTo>
                    <a:pt x="7870934" y="21716"/>
                  </a:lnTo>
                  <a:lnTo>
                    <a:pt x="7921872" y="20065"/>
                  </a:lnTo>
                  <a:close/>
                </a:path>
                <a:path w="10998835" h="31114">
                  <a:moveTo>
                    <a:pt x="10694453" y="20827"/>
                  </a:moveTo>
                  <a:lnTo>
                    <a:pt x="9368212" y="20827"/>
                  </a:lnTo>
                  <a:lnTo>
                    <a:pt x="9411266" y="21716"/>
                  </a:lnTo>
                  <a:lnTo>
                    <a:pt x="10584968" y="21716"/>
                  </a:lnTo>
                  <a:lnTo>
                    <a:pt x="10694453" y="20827"/>
                  </a:lnTo>
                  <a:close/>
                </a:path>
                <a:path w="10998835" h="31114">
                  <a:moveTo>
                    <a:pt x="2685856" y="20065"/>
                  </a:moveTo>
                  <a:lnTo>
                    <a:pt x="1998698" y="20065"/>
                  </a:lnTo>
                  <a:lnTo>
                    <a:pt x="2029863" y="20827"/>
                  </a:lnTo>
                  <a:lnTo>
                    <a:pt x="2633658" y="20827"/>
                  </a:lnTo>
                  <a:lnTo>
                    <a:pt x="2685856" y="20065"/>
                  </a:lnTo>
                  <a:close/>
                </a:path>
                <a:path w="10998835" h="31114">
                  <a:moveTo>
                    <a:pt x="9112394" y="19303"/>
                  </a:moveTo>
                  <a:lnTo>
                    <a:pt x="7608316" y="19303"/>
                  </a:lnTo>
                  <a:lnTo>
                    <a:pt x="7650235" y="20065"/>
                  </a:lnTo>
                  <a:lnTo>
                    <a:pt x="7971979" y="20065"/>
                  </a:lnTo>
                  <a:lnTo>
                    <a:pt x="8045240" y="20827"/>
                  </a:lnTo>
                  <a:lnTo>
                    <a:pt x="9066762" y="20827"/>
                  </a:lnTo>
                  <a:lnTo>
                    <a:pt x="9112394" y="19303"/>
                  </a:lnTo>
                  <a:close/>
                </a:path>
                <a:path w="10998835" h="31114">
                  <a:moveTo>
                    <a:pt x="1807616" y="15366"/>
                  </a:moveTo>
                  <a:lnTo>
                    <a:pt x="1695424" y="15366"/>
                  </a:lnTo>
                  <a:lnTo>
                    <a:pt x="1670537" y="16128"/>
                  </a:lnTo>
                  <a:lnTo>
                    <a:pt x="1634560" y="17652"/>
                  </a:lnTo>
                  <a:lnTo>
                    <a:pt x="1591410" y="20065"/>
                  </a:lnTo>
                  <a:lnTo>
                    <a:pt x="1797789" y="20065"/>
                  </a:lnTo>
                  <a:lnTo>
                    <a:pt x="1853634" y="18541"/>
                  </a:lnTo>
                  <a:lnTo>
                    <a:pt x="1857425" y="18541"/>
                  </a:lnTo>
                  <a:lnTo>
                    <a:pt x="1891325" y="17272"/>
                  </a:lnTo>
                  <a:lnTo>
                    <a:pt x="1845643" y="16128"/>
                  </a:lnTo>
                  <a:lnTo>
                    <a:pt x="1844571" y="16128"/>
                  </a:lnTo>
                  <a:lnTo>
                    <a:pt x="1807616" y="15366"/>
                  </a:lnTo>
                  <a:close/>
                </a:path>
                <a:path w="10998835" h="31114">
                  <a:moveTo>
                    <a:pt x="1967534" y="19303"/>
                  </a:moveTo>
                  <a:lnTo>
                    <a:pt x="1829789" y="19303"/>
                  </a:lnTo>
                  <a:lnTo>
                    <a:pt x="1793711" y="20065"/>
                  </a:lnTo>
                  <a:lnTo>
                    <a:pt x="1998698" y="20065"/>
                  </a:lnTo>
                  <a:lnTo>
                    <a:pt x="1967534" y="19303"/>
                  </a:lnTo>
                  <a:close/>
                </a:path>
                <a:path w="10998835" h="31114">
                  <a:moveTo>
                    <a:pt x="2774625" y="19303"/>
                  </a:moveTo>
                  <a:lnTo>
                    <a:pt x="2738054" y="19303"/>
                  </a:lnTo>
                  <a:lnTo>
                    <a:pt x="2685856" y="20065"/>
                  </a:lnTo>
                  <a:lnTo>
                    <a:pt x="2835815" y="20065"/>
                  </a:lnTo>
                  <a:lnTo>
                    <a:pt x="2774625" y="19303"/>
                  </a:lnTo>
                  <a:close/>
                </a:path>
                <a:path w="10998835" h="31114">
                  <a:moveTo>
                    <a:pt x="3274964" y="19303"/>
                  </a:moveTo>
                  <a:lnTo>
                    <a:pt x="2774772" y="19303"/>
                  </a:lnTo>
                  <a:lnTo>
                    <a:pt x="2649138" y="20065"/>
                  </a:lnTo>
                  <a:lnTo>
                    <a:pt x="3220524" y="20065"/>
                  </a:lnTo>
                  <a:lnTo>
                    <a:pt x="3274964" y="19303"/>
                  </a:lnTo>
                  <a:close/>
                </a:path>
                <a:path w="10998835" h="31114">
                  <a:moveTo>
                    <a:pt x="5585305" y="19303"/>
                  </a:moveTo>
                  <a:lnTo>
                    <a:pt x="4896396" y="19303"/>
                  </a:lnTo>
                  <a:lnTo>
                    <a:pt x="4955027" y="20065"/>
                  </a:lnTo>
                  <a:lnTo>
                    <a:pt x="5537828" y="20065"/>
                  </a:lnTo>
                  <a:lnTo>
                    <a:pt x="5585305" y="19303"/>
                  </a:lnTo>
                  <a:close/>
                </a:path>
                <a:path w="10998835" h="31114">
                  <a:moveTo>
                    <a:pt x="7086816" y="19303"/>
                  </a:moveTo>
                  <a:lnTo>
                    <a:pt x="6932436" y="19303"/>
                  </a:lnTo>
                  <a:lnTo>
                    <a:pt x="6984072" y="20065"/>
                  </a:lnTo>
                  <a:lnTo>
                    <a:pt x="7034403" y="20065"/>
                  </a:lnTo>
                  <a:lnTo>
                    <a:pt x="7086816" y="19303"/>
                  </a:lnTo>
                  <a:close/>
                </a:path>
                <a:path w="10998835" h="31114">
                  <a:moveTo>
                    <a:pt x="7311990" y="17652"/>
                  </a:moveTo>
                  <a:lnTo>
                    <a:pt x="7146812" y="17652"/>
                  </a:lnTo>
                  <a:lnTo>
                    <a:pt x="7091279" y="19303"/>
                  </a:lnTo>
                  <a:lnTo>
                    <a:pt x="7193031" y="19303"/>
                  </a:lnTo>
                  <a:lnTo>
                    <a:pt x="7161022" y="20065"/>
                  </a:lnTo>
                  <a:lnTo>
                    <a:pt x="7155171" y="20065"/>
                  </a:lnTo>
                  <a:lnTo>
                    <a:pt x="7242592" y="18541"/>
                  </a:lnTo>
                  <a:lnTo>
                    <a:pt x="7244893" y="18541"/>
                  </a:lnTo>
                  <a:lnTo>
                    <a:pt x="7311990" y="17652"/>
                  </a:lnTo>
                  <a:close/>
                </a:path>
                <a:path w="10998835" h="31114">
                  <a:moveTo>
                    <a:pt x="9301435" y="19303"/>
                  </a:moveTo>
                  <a:lnTo>
                    <a:pt x="9113736" y="19303"/>
                  </a:lnTo>
                  <a:lnTo>
                    <a:pt x="9088235" y="20065"/>
                  </a:lnTo>
                  <a:lnTo>
                    <a:pt x="9333652" y="20065"/>
                  </a:lnTo>
                  <a:lnTo>
                    <a:pt x="9301435" y="19303"/>
                  </a:lnTo>
                  <a:close/>
                </a:path>
                <a:path w="10998835" h="31114">
                  <a:moveTo>
                    <a:pt x="1432088" y="18541"/>
                  </a:moveTo>
                  <a:lnTo>
                    <a:pt x="584898" y="18541"/>
                  </a:lnTo>
                  <a:lnTo>
                    <a:pt x="631266" y="19303"/>
                  </a:lnTo>
                  <a:lnTo>
                    <a:pt x="1461172" y="19303"/>
                  </a:lnTo>
                  <a:lnTo>
                    <a:pt x="1432088" y="18541"/>
                  </a:lnTo>
                  <a:close/>
                </a:path>
                <a:path w="10998835" h="31114">
                  <a:moveTo>
                    <a:pt x="2397281" y="16128"/>
                  </a:moveTo>
                  <a:lnTo>
                    <a:pt x="1921836" y="16128"/>
                  </a:lnTo>
                  <a:lnTo>
                    <a:pt x="1891427" y="17272"/>
                  </a:lnTo>
                  <a:lnTo>
                    <a:pt x="1906688" y="17652"/>
                  </a:lnTo>
                  <a:lnTo>
                    <a:pt x="1906273" y="17652"/>
                  </a:lnTo>
                  <a:lnTo>
                    <a:pt x="1967012" y="19303"/>
                  </a:lnTo>
                  <a:lnTo>
                    <a:pt x="3816379" y="19303"/>
                  </a:lnTo>
                  <a:lnTo>
                    <a:pt x="3757702" y="16890"/>
                  </a:lnTo>
                  <a:lnTo>
                    <a:pt x="2711263" y="16890"/>
                  </a:lnTo>
                  <a:lnTo>
                    <a:pt x="2397281" y="16128"/>
                  </a:lnTo>
                  <a:close/>
                </a:path>
                <a:path w="10998835" h="31114">
                  <a:moveTo>
                    <a:pt x="5672953" y="18541"/>
                  </a:moveTo>
                  <a:lnTo>
                    <a:pt x="4830877" y="18541"/>
                  </a:lnTo>
                  <a:lnTo>
                    <a:pt x="4899841" y="19303"/>
                  </a:lnTo>
                  <a:lnTo>
                    <a:pt x="5845882" y="19303"/>
                  </a:lnTo>
                  <a:lnTo>
                    <a:pt x="5672953" y="18541"/>
                  </a:lnTo>
                  <a:close/>
                </a:path>
                <a:path w="10998835" h="31114">
                  <a:moveTo>
                    <a:pt x="6807958" y="16890"/>
                  </a:moveTo>
                  <a:lnTo>
                    <a:pt x="4404777" y="16890"/>
                  </a:lnTo>
                  <a:lnTo>
                    <a:pt x="4375667" y="17652"/>
                  </a:lnTo>
                  <a:lnTo>
                    <a:pt x="4643830" y="18541"/>
                  </a:lnTo>
                  <a:lnTo>
                    <a:pt x="5566622" y="19303"/>
                  </a:lnTo>
                  <a:lnTo>
                    <a:pt x="6925116" y="19303"/>
                  </a:lnTo>
                  <a:lnTo>
                    <a:pt x="6807958" y="16890"/>
                  </a:lnTo>
                  <a:close/>
                </a:path>
                <a:path w="10998835" h="31114">
                  <a:moveTo>
                    <a:pt x="9139238" y="18541"/>
                  </a:moveTo>
                  <a:lnTo>
                    <a:pt x="7563629" y="18541"/>
                  </a:lnTo>
                  <a:lnTo>
                    <a:pt x="7608870" y="19303"/>
                  </a:lnTo>
                  <a:lnTo>
                    <a:pt x="9113736" y="19303"/>
                  </a:lnTo>
                  <a:lnTo>
                    <a:pt x="9139238" y="18541"/>
                  </a:lnTo>
                  <a:close/>
                </a:path>
                <a:path w="10998835" h="31114">
                  <a:moveTo>
                    <a:pt x="9224463" y="17652"/>
                  </a:moveTo>
                  <a:lnTo>
                    <a:pt x="9216978" y="17652"/>
                  </a:lnTo>
                  <a:lnTo>
                    <a:pt x="9301435" y="19303"/>
                  </a:lnTo>
                  <a:lnTo>
                    <a:pt x="10982415" y="19303"/>
                  </a:lnTo>
                  <a:lnTo>
                    <a:pt x="10982252" y="18541"/>
                  </a:lnTo>
                  <a:lnTo>
                    <a:pt x="9304788" y="18541"/>
                  </a:lnTo>
                  <a:lnTo>
                    <a:pt x="9224463" y="17652"/>
                  </a:lnTo>
                  <a:close/>
                </a:path>
                <a:path w="10998835" h="31114">
                  <a:moveTo>
                    <a:pt x="330173" y="13715"/>
                  </a:moveTo>
                  <a:lnTo>
                    <a:pt x="9461" y="13715"/>
                  </a:lnTo>
                  <a:lnTo>
                    <a:pt x="8861" y="16890"/>
                  </a:lnTo>
                  <a:lnTo>
                    <a:pt x="8789" y="17272"/>
                  </a:lnTo>
                  <a:lnTo>
                    <a:pt x="8716" y="17652"/>
                  </a:lnTo>
                  <a:lnTo>
                    <a:pt x="512160" y="17652"/>
                  </a:lnTo>
                  <a:lnTo>
                    <a:pt x="598878" y="18541"/>
                  </a:lnTo>
                  <a:lnTo>
                    <a:pt x="1429453" y="18541"/>
                  </a:lnTo>
                  <a:lnTo>
                    <a:pt x="1383567" y="16890"/>
                  </a:lnTo>
                  <a:lnTo>
                    <a:pt x="1383202" y="16890"/>
                  </a:lnTo>
                  <a:lnTo>
                    <a:pt x="1345222" y="15366"/>
                  </a:lnTo>
                  <a:lnTo>
                    <a:pt x="893142" y="15366"/>
                  </a:lnTo>
                  <a:lnTo>
                    <a:pt x="866636" y="14477"/>
                  </a:lnTo>
                  <a:lnTo>
                    <a:pt x="381132" y="14477"/>
                  </a:lnTo>
                  <a:lnTo>
                    <a:pt x="330173" y="13715"/>
                  </a:lnTo>
                  <a:close/>
                </a:path>
                <a:path w="10998835" h="31114">
                  <a:moveTo>
                    <a:pt x="9180597" y="17652"/>
                  </a:moveTo>
                  <a:lnTo>
                    <a:pt x="7483791" y="17652"/>
                  </a:lnTo>
                  <a:lnTo>
                    <a:pt x="7568138" y="18541"/>
                  </a:lnTo>
                  <a:lnTo>
                    <a:pt x="9140689" y="18541"/>
                  </a:lnTo>
                  <a:lnTo>
                    <a:pt x="9180597" y="17652"/>
                  </a:lnTo>
                  <a:close/>
                </a:path>
                <a:path w="10998835" h="31114">
                  <a:moveTo>
                    <a:pt x="10981898" y="16890"/>
                  </a:moveTo>
                  <a:lnTo>
                    <a:pt x="9531600" y="16890"/>
                  </a:lnTo>
                  <a:lnTo>
                    <a:pt x="9494029" y="17652"/>
                  </a:lnTo>
                  <a:lnTo>
                    <a:pt x="9500904" y="17652"/>
                  </a:lnTo>
                  <a:lnTo>
                    <a:pt x="9433009" y="18541"/>
                  </a:lnTo>
                  <a:lnTo>
                    <a:pt x="10982252" y="18541"/>
                  </a:lnTo>
                  <a:lnTo>
                    <a:pt x="10982061" y="17652"/>
                  </a:lnTo>
                  <a:lnTo>
                    <a:pt x="10981980" y="17272"/>
                  </a:lnTo>
                  <a:lnTo>
                    <a:pt x="10981898" y="16890"/>
                  </a:lnTo>
                  <a:close/>
                </a:path>
                <a:path w="10998835" h="31114">
                  <a:moveTo>
                    <a:pt x="8215929" y="16128"/>
                  </a:moveTo>
                  <a:lnTo>
                    <a:pt x="7178034" y="16128"/>
                  </a:lnTo>
                  <a:lnTo>
                    <a:pt x="7143950" y="17652"/>
                  </a:lnTo>
                  <a:lnTo>
                    <a:pt x="9228933" y="17652"/>
                  </a:lnTo>
                  <a:lnTo>
                    <a:pt x="9177773" y="16890"/>
                  </a:lnTo>
                  <a:lnTo>
                    <a:pt x="8302050" y="16890"/>
                  </a:lnTo>
                  <a:lnTo>
                    <a:pt x="8215929" y="16128"/>
                  </a:lnTo>
                  <a:close/>
                </a:path>
                <a:path w="10998835" h="31114">
                  <a:moveTo>
                    <a:pt x="2679735" y="16128"/>
                  </a:moveTo>
                  <a:lnTo>
                    <a:pt x="2524158" y="16128"/>
                  </a:lnTo>
                  <a:lnTo>
                    <a:pt x="2584386" y="16890"/>
                  </a:lnTo>
                  <a:lnTo>
                    <a:pt x="2570036" y="16890"/>
                  </a:lnTo>
                  <a:lnTo>
                    <a:pt x="2679735" y="16128"/>
                  </a:lnTo>
                  <a:close/>
                </a:path>
                <a:path w="10998835" h="31114">
                  <a:moveTo>
                    <a:pt x="4449187" y="15621"/>
                  </a:moveTo>
                  <a:lnTo>
                    <a:pt x="3731618" y="15621"/>
                  </a:lnTo>
                  <a:lnTo>
                    <a:pt x="3757169" y="16890"/>
                  </a:lnTo>
                  <a:lnTo>
                    <a:pt x="4404777" y="16890"/>
                  </a:lnTo>
                  <a:lnTo>
                    <a:pt x="4449187" y="15621"/>
                  </a:lnTo>
                  <a:close/>
                </a:path>
                <a:path w="10998835" h="31114">
                  <a:moveTo>
                    <a:pt x="6739047" y="15366"/>
                  </a:moveTo>
                  <a:lnTo>
                    <a:pt x="6280533" y="15366"/>
                  </a:lnTo>
                  <a:lnTo>
                    <a:pt x="6263614" y="15621"/>
                  </a:lnTo>
                  <a:lnTo>
                    <a:pt x="6216294" y="16128"/>
                  </a:lnTo>
                  <a:lnTo>
                    <a:pt x="6770960" y="16128"/>
                  </a:lnTo>
                  <a:lnTo>
                    <a:pt x="6807958" y="16890"/>
                  </a:lnTo>
                  <a:lnTo>
                    <a:pt x="6806263" y="16890"/>
                  </a:lnTo>
                  <a:lnTo>
                    <a:pt x="6739047" y="15366"/>
                  </a:lnTo>
                  <a:close/>
                </a:path>
                <a:path w="10998835" h="31114">
                  <a:moveTo>
                    <a:pt x="9130894" y="16128"/>
                  </a:moveTo>
                  <a:lnTo>
                    <a:pt x="8304879" y="16128"/>
                  </a:lnTo>
                  <a:lnTo>
                    <a:pt x="8257575" y="16890"/>
                  </a:lnTo>
                  <a:lnTo>
                    <a:pt x="9177773" y="16890"/>
                  </a:lnTo>
                  <a:lnTo>
                    <a:pt x="9130894" y="16128"/>
                  </a:lnTo>
                  <a:close/>
                </a:path>
                <a:path w="10998835" h="31114">
                  <a:moveTo>
                    <a:pt x="9574994" y="15621"/>
                  </a:moveTo>
                  <a:lnTo>
                    <a:pt x="9101933" y="15621"/>
                  </a:lnTo>
                  <a:lnTo>
                    <a:pt x="9176791" y="16890"/>
                  </a:lnTo>
                  <a:lnTo>
                    <a:pt x="9531600" y="16890"/>
                  </a:lnTo>
                  <a:lnTo>
                    <a:pt x="9574994" y="15621"/>
                  </a:lnTo>
                  <a:close/>
                </a:path>
                <a:path w="10998835" h="31114">
                  <a:moveTo>
                    <a:pt x="2396842" y="13715"/>
                  </a:moveTo>
                  <a:lnTo>
                    <a:pt x="1976204" y="13715"/>
                  </a:lnTo>
                  <a:lnTo>
                    <a:pt x="1922394" y="16128"/>
                  </a:lnTo>
                  <a:lnTo>
                    <a:pt x="2524158" y="16128"/>
                  </a:lnTo>
                  <a:lnTo>
                    <a:pt x="2484006" y="15621"/>
                  </a:lnTo>
                  <a:lnTo>
                    <a:pt x="2490245" y="15621"/>
                  </a:lnTo>
                  <a:lnTo>
                    <a:pt x="2476408" y="15366"/>
                  </a:lnTo>
                  <a:lnTo>
                    <a:pt x="2473296" y="15366"/>
                  </a:lnTo>
                  <a:lnTo>
                    <a:pt x="2396842" y="13715"/>
                  </a:lnTo>
                  <a:close/>
                </a:path>
                <a:path w="10998835" h="31114">
                  <a:moveTo>
                    <a:pt x="2697545" y="15621"/>
                  </a:moveTo>
                  <a:lnTo>
                    <a:pt x="2490245" y="15621"/>
                  </a:lnTo>
                  <a:lnTo>
                    <a:pt x="2517919" y="16128"/>
                  </a:lnTo>
                  <a:lnTo>
                    <a:pt x="2668671" y="16128"/>
                  </a:lnTo>
                  <a:lnTo>
                    <a:pt x="2697545" y="15621"/>
                  </a:lnTo>
                  <a:close/>
                </a:path>
                <a:path w="10998835" h="31114">
                  <a:moveTo>
                    <a:pt x="6263614" y="15621"/>
                  </a:moveTo>
                  <a:lnTo>
                    <a:pt x="6071876" y="15621"/>
                  </a:lnTo>
                  <a:lnTo>
                    <a:pt x="6103129" y="16128"/>
                  </a:lnTo>
                  <a:lnTo>
                    <a:pt x="6229777" y="16128"/>
                  </a:lnTo>
                  <a:lnTo>
                    <a:pt x="6263614" y="15621"/>
                  </a:lnTo>
                  <a:close/>
                </a:path>
                <a:path w="10998835" h="31114">
                  <a:moveTo>
                    <a:pt x="8130796" y="13715"/>
                  </a:moveTo>
                  <a:lnTo>
                    <a:pt x="7218022" y="13715"/>
                  </a:lnTo>
                  <a:lnTo>
                    <a:pt x="7178810" y="16128"/>
                  </a:lnTo>
                  <a:lnTo>
                    <a:pt x="8225308" y="16128"/>
                  </a:lnTo>
                  <a:lnTo>
                    <a:pt x="8130796" y="13715"/>
                  </a:lnTo>
                  <a:close/>
                </a:path>
                <a:path w="10998835" h="31114">
                  <a:moveTo>
                    <a:pt x="8904924" y="12826"/>
                  </a:moveTo>
                  <a:lnTo>
                    <a:pt x="8386848" y="12826"/>
                  </a:lnTo>
                  <a:lnTo>
                    <a:pt x="8368266" y="13715"/>
                  </a:lnTo>
                  <a:lnTo>
                    <a:pt x="8367892" y="13715"/>
                  </a:lnTo>
                  <a:lnTo>
                    <a:pt x="8315088" y="16128"/>
                  </a:lnTo>
                  <a:lnTo>
                    <a:pt x="8304879" y="16128"/>
                  </a:lnTo>
                  <a:lnTo>
                    <a:pt x="8336414" y="15621"/>
                  </a:lnTo>
                  <a:lnTo>
                    <a:pt x="9101933" y="15621"/>
                  </a:lnTo>
                  <a:lnTo>
                    <a:pt x="9034561" y="14477"/>
                  </a:lnTo>
                  <a:lnTo>
                    <a:pt x="9036092" y="14477"/>
                  </a:lnTo>
                  <a:lnTo>
                    <a:pt x="8904924" y="12826"/>
                  </a:lnTo>
                  <a:close/>
                </a:path>
                <a:path w="10998835" h="31114">
                  <a:moveTo>
                    <a:pt x="3649855" y="11557"/>
                  </a:moveTo>
                  <a:lnTo>
                    <a:pt x="2830715" y="11557"/>
                  </a:lnTo>
                  <a:lnTo>
                    <a:pt x="2769410" y="13715"/>
                  </a:lnTo>
                  <a:lnTo>
                    <a:pt x="2768023" y="13715"/>
                  </a:lnTo>
                  <a:lnTo>
                    <a:pt x="2715133" y="15366"/>
                  </a:lnTo>
                  <a:lnTo>
                    <a:pt x="2711983" y="15366"/>
                  </a:lnTo>
                  <a:lnTo>
                    <a:pt x="2697545" y="15621"/>
                  </a:lnTo>
                  <a:lnTo>
                    <a:pt x="3731618" y="15621"/>
                  </a:lnTo>
                  <a:lnTo>
                    <a:pt x="3649855" y="11557"/>
                  </a:lnTo>
                  <a:close/>
                </a:path>
                <a:path w="10998835" h="31114">
                  <a:moveTo>
                    <a:pt x="5873352" y="11557"/>
                  </a:moveTo>
                  <a:lnTo>
                    <a:pt x="5537437" y="11557"/>
                  </a:lnTo>
                  <a:lnTo>
                    <a:pt x="5323032" y="14477"/>
                  </a:lnTo>
                  <a:lnTo>
                    <a:pt x="4507738" y="14477"/>
                  </a:lnTo>
                  <a:lnTo>
                    <a:pt x="4449187" y="15621"/>
                  </a:lnTo>
                  <a:lnTo>
                    <a:pt x="6071876" y="15621"/>
                  </a:lnTo>
                  <a:lnTo>
                    <a:pt x="6056250" y="15366"/>
                  </a:lnTo>
                  <a:lnTo>
                    <a:pt x="6049746" y="15366"/>
                  </a:lnTo>
                  <a:lnTo>
                    <a:pt x="5908611" y="12191"/>
                  </a:lnTo>
                  <a:lnTo>
                    <a:pt x="5913298" y="12191"/>
                  </a:lnTo>
                  <a:lnTo>
                    <a:pt x="5873352" y="11557"/>
                  </a:lnTo>
                  <a:close/>
                </a:path>
                <a:path w="10998835" h="31114">
                  <a:moveTo>
                    <a:pt x="10982314" y="13715"/>
                  </a:moveTo>
                  <a:lnTo>
                    <a:pt x="9627896" y="13715"/>
                  </a:lnTo>
                  <a:lnTo>
                    <a:pt x="9574994" y="15621"/>
                  </a:lnTo>
                  <a:lnTo>
                    <a:pt x="10981900" y="15621"/>
                  </a:lnTo>
                  <a:lnTo>
                    <a:pt x="10982314" y="13715"/>
                  </a:lnTo>
                  <a:close/>
                </a:path>
                <a:path w="10998835" h="31114">
                  <a:moveTo>
                    <a:pt x="1239793" y="11302"/>
                  </a:moveTo>
                  <a:lnTo>
                    <a:pt x="1126947" y="11302"/>
                  </a:lnTo>
                  <a:lnTo>
                    <a:pt x="999828" y="14477"/>
                  </a:lnTo>
                  <a:lnTo>
                    <a:pt x="1022049" y="14477"/>
                  </a:lnTo>
                  <a:lnTo>
                    <a:pt x="936160" y="15366"/>
                  </a:lnTo>
                  <a:lnTo>
                    <a:pt x="1344605" y="15366"/>
                  </a:lnTo>
                  <a:lnTo>
                    <a:pt x="1307470" y="13715"/>
                  </a:lnTo>
                  <a:lnTo>
                    <a:pt x="1309984" y="13715"/>
                  </a:lnTo>
                  <a:lnTo>
                    <a:pt x="1239793" y="11302"/>
                  </a:lnTo>
                  <a:close/>
                </a:path>
                <a:path w="10998835" h="31114">
                  <a:moveTo>
                    <a:pt x="1757889" y="14477"/>
                  </a:moveTo>
                  <a:lnTo>
                    <a:pt x="1742051" y="14477"/>
                  </a:lnTo>
                  <a:lnTo>
                    <a:pt x="1807616" y="15366"/>
                  </a:lnTo>
                  <a:lnTo>
                    <a:pt x="1682053" y="15366"/>
                  </a:lnTo>
                  <a:lnTo>
                    <a:pt x="1757889" y="14477"/>
                  </a:lnTo>
                  <a:close/>
                </a:path>
                <a:path w="10998835" h="31114">
                  <a:moveTo>
                    <a:pt x="6573100" y="12191"/>
                  </a:moveTo>
                  <a:lnTo>
                    <a:pt x="6462835" y="12191"/>
                  </a:lnTo>
                  <a:lnTo>
                    <a:pt x="6282381" y="15366"/>
                  </a:lnTo>
                  <a:lnTo>
                    <a:pt x="6739344" y="15366"/>
                  </a:lnTo>
                  <a:lnTo>
                    <a:pt x="6665241" y="13715"/>
                  </a:lnTo>
                  <a:lnTo>
                    <a:pt x="6669810" y="13715"/>
                  </a:lnTo>
                  <a:lnTo>
                    <a:pt x="6590357" y="12319"/>
                  </a:lnTo>
                  <a:lnTo>
                    <a:pt x="6573100" y="12191"/>
                  </a:lnTo>
                  <a:close/>
                </a:path>
                <a:path w="10998835" h="31114">
                  <a:moveTo>
                    <a:pt x="843917" y="13715"/>
                  </a:moveTo>
                  <a:lnTo>
                    <a:pt x="458570" y="13715"/>
                  </a:lnTo>
                  <a:lnTo>
                    <a:pt x="423956" y="14477"/>
                  </a:lnTo>
                  <a:lnTo>
                    <a:pt x="866636" y="14477"/>
                  </a:lnTo>
                  <a:lnTo>
                    <a:pt x="843917" y="13715"/>
                  </a:lnTo>
                  <a:close/>
                </a:path>
                <a:path w="10998835" h="31114">
                  <a:moveTo>
                    <a:pt x="5136297" y="12191"/>
                  </a:moveTo>
                  <a:lnTo>
                    <a:pt x="4725364" y="12191"/>
                  </a:lnTo>
                  <a:lnTo>
                    <a:pt x="4654586" y="12826"/>
                  </a:lnTo>
                  <a:lnTo>
                    <a:pt x="4543940" y="13715"/>
                  </a:lnTo>
                  <a:lnTo>
                    <a:pt x="4548505" y="13715"/>
                  </a:lnTo>
                  <a:lnTo>
                    <a:pt x="4508171" y="14477"/>
                  </a:lnTo>
                  <a:lnTo>
                    <a:pt x="5197537" y="14477"/>
                  </a:lnTo>
                  <a:lnTo>
                    <a:pt x="5136297" y="12191"/>
                  </a:lnTo>
                  <a:close/>
                </a:path>
                <a:path w="10998835" h="31114">
                  <a:moveTo>
                    <a:pt x="175803" y="10540"/>
                  </a:moveTo>
                  <a:lnTo>
                    <a:pt x="101340" y="10540"/>
                  </a:lnTo>
                  <a:lnTo>
                    <a:pt x="56002" y="11302"/>
                  </a:lnTo>
                  <a:lnTo>
                    <a:pt x="60381" y="11302"/>
                  </a:lnTo>
                  <a:lnTo>
                    <a:pt x="0" y="13715"/>
                  </a:lnTo>
                  <a:lnTo>
                    <a:pt x="327337" y="13715"/>
                  </a:lnTo>
                  <a:lnTo>
                    <a:pt x="175803" y="10540"/>
                  </a:lnTo>
                  <a:close/>
                </a:path>
                <a:path w="10998835" h="31114">
                  <a:moveTo>
                    <a:pt x="672845" y="8509"/>
                  </a:moveTo>
                  <a:lnTo>
                    <a:pt x="641592" y="8509"/>
                  </a:lnTo>
                  <a:lnTo>
                    <a:pt x="464520" y="13715"/>
                  </a:lnTo>
                  <a:lnTo>
                    <a:pt x="841568" y="13715"/>
                  </a:lnTo>
                  <a:lnTo>
                    <a:pt x="766477" y="10540"/>
                  </a:lnTo>
                  <a:lnTo>
                    <a:pt x="765165" y="10540"/>
                  </a:lnTo>
                  <a:lnTo>
                    <a:pt x="713378" y="9016"/>
                  </a:lnTo>
                  <a:lnTo>
                    <a:pt x="588331" y="9016"/>
                  </a:lnTo>
                  <a:lnTo>
                    <a:pt x="672845" y="8509"/>
                  </a:lnTo>
                  <a:close/>
                </a:path>
                <a:path w="10998835" h="31114">
                  <a:moveTo>
                    <a:pt x="2233106" y="9778"/>
                  </a:moveTo>
                  <a:lnTo>
                    <a:pt x="2090573" y="9778"/>
                  </a:lnTo>
                  <a:lnTo>
                    <a:pt x="2036397" y="11302"/>
                  </a:lnTo>
                  <a:lnTo>
                    <a:pt x="1975008" y="13715"/>
                  </a:lnTo>
                  <a:lnTo>
                    <a:pt x="2398976" y="13715"/>
                  </a:lnTo>
                  <a:lnTo>
                    <a:pt x="2233106" y="9778"/>
                  </a:lnTo>
                  <a:close/>
                </a:path>
                <a:path w="10998835" h="31114">
                  <a:moveTo>
                    <a:pt x="7760107" y="11557"/>
                  </a:moveTo>
                  <a:lnTo>
                    <a:pt x="7257814" y="11557"/>
                  </a:lnTo>
                  <a:lnTo>
                    <a:pt x="7217013" y="13715"/>
                  </a:lnTo>
                  <a:lnTo>
                    <a:pt x="7973749" y="13715"/>
                  </a:lnTo>
                  <a:lnTo>
                    <a:pt x="7870819" y="12826"/>
                  </a:lnTo>
                  <a:lnTo>
                    <a:pt x="7820083" y="12319"/>
                  </a:lnTo>
                  <a:lnTo>
                    <a:pt x="7823824" y="12319"/>
                  </a:lnTo>
                  <a:lnTo>
                    <a:pt x="7760107" y="11557"/>
                  </a:lnTo>
                  <a:close/>
                </a:path>
                <a:path w="10998835" h="31114">
                  <a:moveTo>
                    <a:pt x="8285555" y="12826"/>
                  </a:moveTo>
                  <a:lnTo>
                    <a:pt x="8058919" y="12826"/>
                  </a:lnTo>
                  <a:lnTo>
                    <a:pt x="8122561" y="13715"/>
                  </a:lnTo>
                  <a:lnTo>
                    <a:pt x="7820380" y="13715"/>
                  </a:lnTo>
                  <a:lnTo>
                    <a:pt x="8285555" y="12826"/>
                  </a:lnTo>
                  <a:close/>
                </a:path>
                <a:path w="10998835" h="31114">
                  <a:moveTo>
                    <a:pt x="10894285" y="11302"/>
                  </a:moveTo>
                  <a:lnTo>
                    <a:pt x="9697327" y="11302"/>
                  </a:lnTo>
                  <a:lnTo>
                    <a:pt x="9627497" y="13715"/>
                  </a:lnTo>
                  <a:lnTo>
                    <a:pt x="10998615" y="13715"/>
                  </a:lnTo>
                  <a:lnTo>
                    <a:pt x="10894285" y="11302"/>
                  </a:lnTo>
                  <a:close/>
                </a:path>
                <a:path w="10998835" h="31114">
                  <a:moveTo>
                    <a:pt x="8397466" y="12319"/>
                  </a:moveTo>
                  <a:lnTo>
                    <a:pt x="7823824" y="12319"/>
                  </a:lnTo>
                  <a:lnTo>
                    <a:pt x="7867079" y="12826"/>
                  </a:lnTo>
                  <a:lnTo>
                    <a:pt x="8386848" y="12826"/>
                  </a:lnTo>
                  <a:lnTo>
                    <a:pt x="8397466" y="12319"/>
                  </a:lnTo>
                  <a:close/>
                </a:path>
                <a:path w="10998835" h="31114">
                  <a:moveTo>
                    <a:pt x="8693043" y="9778"/>
                  </a:moveTo>
                  <a:lnTo>
                    <a:pt x="8465428" y="9778"/>
                  </a:lnTo>
                  <a:lnTo>
                    <a:pt x="8412250" y="11557"/>
                  </a:lnTo>
                  <a:lnTo>
                    <a:pt x="8413394" y="11557"/>
                  </a:lnTo>
                  <a:lnTo>
                    <a:pt x="8397466" y="12319"/>
                  </a:lnTo>
                  <a:lnTo>
                    <a:pt x="8864564" y="12319"/>
                  </a:lnTo>
                  <a:lnTo>
                    <a:pt x="8904924" y="12826"/>
                  </a:lnTo>
                  <a:lnTo>
                    <a:pt x="8901374" y="12826"/>
                  </a:lnTo>
                  <a:lnTo>
                    <a:pt x="8751702" y="10540"/>
                  </a:lnTo>
                  <a:lnTo>
                    <a:pt x="8750450" y="10540"/>
                  </a:lnTo>
                  <a:lnTo>
                    <a:pt x="8693043" y="9778"/>
                  </a:lnTo>
                  <a:close/>
                </a:path>
                <a:path w="10998835" h="31114">
                  <a:moveTo>
                    <a:pt x="5115194" y="11557"/>
                  </a:moveTo>
                  <a:lnTo>
                    <a:pt x="4793665" y="11557"/>
                  </a:lnTo>
                  <a:lnTo>
                    <a:pt x="4725983" y="12191"/>
                  </a:lnTo>
                  <a:lnTo>
                    <a:pt x="5139026" y="12191"/>
                  </a:lnTo>
                  <a:lnTo>
                    <a:pt x="5115194" y="11557"/>
                  </a:lnTo>
                  <a:close/>
                </a:path>
                <a:path w="10998835" h="31114">
                  <a:moveTo>
                    <a:pt x="3597151" y="9016"/>
                  </a:moveTo>
                  <a:lnTo>
                    <a:pt x="2897275" y="9016"/>
                  </a:lnTo>
                  <a:lnTo>
                    <a:pt x="2831008" y="11557"/>
                  </a:lnTo>
                  <a:lnTo>
                    <a:pt x="2830715" y="11557"/>
                  </a:lnTo>
                  <a:lnTo>
                    <a:pt x="2837927" y="11302"/>
                  </a:lnTo>
                  <a:lnTo>
                    <a:pt x="3644745" y="11302"/>
                  </a:lnTo>
                  <a:lnTo>
                    <a:pt x="3614084" y="9778"/>
                  </a:lnTo>
                  <a:lnTo>
                    <a:pt x="3597151" y="9016"/>
                  </a:lnTo>
                  <a:close/>
                </a:path>
                <a:path w="10998835" h="31114">
                  <a:moveTo>
                    <a:pt x="4820737" y="11302"/>
                  </a:moveTo>
                  <a:lnTo>
                    <a:pt x="3644745" y="11302"/>
                  </a:lnTo>
                  <a:lnTo>
                    <a:pt x="3649855" y="11557"/>
                  </a:lnTo>
                  <a:lnTo>
                    <a:pt x="4793665" y="11557"/>
                  </a:lnTo>
                  <a:lnTo>
                    <a:pt x="4820737" y="11302"/>
                  </a:lnTo>
                  <a:close/>
                </a:path>
                <a:path w="10998835" h="31114">
                  <a:moveTo>
                    <a:pt x="5559590" y="11302"/>
                  </a:moveTo>
                  <a:lnTo>
                    <a:pt x="5105661" y="11302"/>
                  </a:lnTo>
                  <a:lnTo>
                    <a:pt x="5115194" y="11557"/>
                  </a:lnTo>
                  <a:lnTo>
                    <a:pt x="5537437" y="11557"/>
                  </a:lnTo>
                  <a:lnTo>
                    <a:pt x="5559590" y="11302"/>
                  </a:lnTo>
                  <a:close/>
                </a:path>
                <a:path w="10998835" h="31114">
                  <a:moveTo>
                    <a:pt x="7265048" y="11302"/>
                  </a:moveTo>
                  <a:lnTo>
                    <a:pt x="5857374" y="11302"/>
                  </a:lnTo>
                  <a:lnTo>
                    <a:pt x="5873352" y="11557"/>
                  </a:lnTo>
                  <a:lnTo>
                    <a:pt x="7257814" y="11557"/>
                  </a:lnTo>
                  <a:lnTo>
                    <a:pt x="7265048" y="11302"/>
                  </a:lnTo>
                  <a:close/>
                </a:path>
                <a:path w="10998835" h="31114">
                  <a:moveTo>
                    <a:pt x="8418703" y="11302"/>
                  </a:moveTo>
                  <a:lnTo>
                    <a:pt x="7739257" y="11302"/>
                  </a:lnTo>
                  <a:lnTo>
                    <a:pt x="7760107" y="11557"/>
                  </a:lnTo>
                  <a:lnTo>
                    <a:pt x="8413394" y="11557"/>
                  </a:lnTo>
                  <a:lnTo>
                    <a:pt x="8418703" y="11302"/>
                  </a:lnTo>
                  <a:close/>
                </a:path>
                <a:path w="10998835" h="31114">
                  <a:moveTo>
                    <a:pt x="1219382" y="10540"/>
                  </a:moveTo>
                  <a:lnTo>
                    <a:pt x="1157049" y="10540"/>
                  </a:lnTo>
                  <a:lnTo>
                    <a:pt x="1239793" y="11302"/>
                  </a:lnTo>
                  <a:lnTo>
                    <a:pt x="1115127" y="11302"/>
                  </a:lnTo>
                  <a:lnTo>
                    <a:pt x="1219382" y="10540"/>
                  </a:lnTo>
                  <a:close/>
                </a:path>
                <a:path w="10998835" h="31114">
                  <a:moveTo>
                    <a:pt x="5067502" y="10540"/>
                  </a:moveTo>
                  <a:lnTo>
                    <a:pt x="4901956" y="10540"/>
                  </a:lnTo>
                  <a:lnTo>
                    <a:pt x="4820737" y="11302"/>
                  </a:lnTo>
                  <a:lnTo>
                    <a:pt x="5115222" y="11302"/>
                  </a:lnTo>
                  <a:lnTo>
                    <a:pt x="5067502" y="10540"/>
                  </a:lnTo>
                  <a:close/>
                </a:path>
                <a:path w="10998835" h="31114">
                  <a:moveTo>
                    <a:pt x="5786452" y="10540"/>
                  </a:moveTo>
                  <a:lnTo>
                    <a:pt x="5650307" y="10540"/>
                  </a:lnTo>
                  <a:lnTo>
                    <a:pt x="5535332" y="11302"/>
                  </a:lnTo>
                  <a:lnTo>
                    <a:pt x="5880361" y="11302"/>
                  </a:lnTo>
                  <a:lnTo>
                    <a:pt x="5786452" y="10540"/>
                  </a:lnTo>
                  <a:close/>
                </a:path>
                <a:path w="10998835" h="31114">
                  <a:moveTo>
                    <a:pt x="7520589" y="9016"/>
                  </a:moveTo>
                  <a:lnTo>
                    <a:pt x="7379895" y="9016"/>
                  </a:lnTo>
                  <a:lnTo>
                    <a:pt x="7275047" y="10540"/>
                  </a:lnTo>
                  <a:lnTo>
                    <a:pt x="7286752" y="10540"/>
                  </a:lnTo>
                  <a:lnTo>
                    <a:pt x="7265048" y="11302"/>
                  </a:lnTo>
                  <a:lnTo>
                    <a:pt x="7739257" y="11302"/>
                  </a:lnTo>
                  <a:lnTo>
                    <a:pt x="7570851" y="9398"/>
                  </a:lnTo>
                  <a:lnTo>
                    <a:pt x="7578339" y="9398"/>
                  </a:lnTo>
                  <a:lnTo>
                    <a:pt x="7520589" y="9016"/>
                  </a:lnTo>
                  <a:close/>
                </a:path>
                <a:path w="10998835" h="31114">
                  <a:moveTo>
                    <a:pt x="10856720" y="10540"/>
                  </a:moveTo>
                  <a:lnTo>
                    <a:pt x="9727123" y="10540"/>
                  </a:lnTo>
                  <a:lnTo>
                    <a:pt x="9694176" y="11302"/>
                  </a:lnTo>
                  <a:lnTo>
                    <a:pt x="10896157" y="11302"/>
                  </a:lnTo>
                  <a:lnTo>
                    <a:pt x="10856720" y="10540"/>
                  </a:lnTo>
                  <a:close/>
                </a:path>
                <a:path w="10998835" h="31114">
                  <a:moveTo>
                    <a:pt x="5037658" y="9778"/>
                  </a:moveTo>
                  <a:lnTo>
                    <a:pt x="4967392" y="9778"/>
                  </a:lnTo>
                  <a:lnTo>
                    <a:pt x="5093697" y="10540"/>
                  </a:lnTo>
                  <a:lnTo>
                    <a:pt x="4891059" y="10540"/>
                  </a:lnTo>
                  <a:lnTo>
                    <a:pt x="5037658" y="9778"/>
                  </a:lnTo>
                  <a:close/>
                </a:path>
                <a:path w="10998835" h="31114">
                  <a:moveTo>
                    <a:pt x="7308456" y="9778"/>
                  </a:moveTo>
                  <a:lnTo>
                    <a:pt x="5099763" y="9778"/>
                  </a:lnTo>
                  <a:lnTo>
                    <a:pt x="4828954" y="10540"/>
                  </a:lnTo>
                  <a:lnTo>
                    <a:pt x="7286752" y="10540"/>
                  </a:lnTo>
                  <a:lnTo>
                    <a:pt x="7308456" y="9778"/>
                  </a:lnTo>
                  <a:close/>
                </a:path>
                <a:path w="10998835" h="31114">
                  <a:moveTo>
                    <a:pt x="10768484" y="9016"/>
                  </a:moveTo>
                  <a:lnTo>
                    <a:pt x="9790178" y="9016"/>
                  </a:lnTo>
                  <a:lnTo>
                    <a:pt x="9728070" y="10540"/>
                  </a:lnTo>
                  <a:lnTo>
                    <a:pt x="9727123" y="10540"/>
                  </a:lnTo>
                  <a:lnTo>
                    <a:pt x="9760070" y="9778"/>
                  </a:lnTo>
                  <a:lnTo>
                    <a:pt x="10814943" y="9778"/>
                  </a:lnTo>
                  <a:lnTo>
                    <a:pt x="10768484" y="9016"/>
                  </a:lnTo>
                  <a:close/>
                </a:path>
                <a:path w="10998835" h="31114">
                  <a:moveTo>
                    <a:pt x="2196075" y="9398"/>
                  </a:moveTo>
                  <a:lnTo>
                    <a:pt x="2124464" y="9398"/>
                  </a:lnTo>
                  <a:lnTo>
                    <a:pt x="2095660" y="9778"/>
                  </a:lnTo>
                  <a:lnTo>
                    <a:pt x="2241911" y="9778"/>
                  </a:lnTo>
                  <a:lnTo>
                    <a:pt x="2196075" y="9398"/>
                  </a:lnTo>
                  <a:close/>
                </a:path>
                <a:path w="10998835" h="31114">
                  <a:moveTo>
                    <a:pt x="8659133" y="9398"/>
                  </a:moveTo>
                  <a:lnTo>
                    <a:pt x="8494440" y="9398"/>
                  </a:lnTo>
                  <a:lnTo>
                    <a:pt x="8472475" y="9778"/>
                  </a:lnTo>
                  <a:lnTo>
                    <a:pt x="8691741" y="9778"/>
                  </a:lnTo>
                  <a:lnTo>
                    <a:pt x="8659133" y="9398"/>
                  </a:lnTo>
                  <a:close/>
                </a:path>
                <a:path w="10998835" h="31114">
                  <a:moveTo>
                    <a:pt x="8596795" y="9016"/>
                  </a:moveTo>
                  <a:lnTo>
                    <a:pt x="8532602" y="9016"/>
                  </a:lnTo>
                  <a:lnTo>
                    <a:pt x="8486341" y="9398"/>
                  </a:lnTo>
                  <a:lnTo>
                    <a:pt x="8673998" y="9398"/>
                  </a:lnTo>
                  <a:lnTo>
                    <a:pt x="8596795" y="9016"/>
                  </a:lnTo>
                  <a:close/>
                </a:path>
                <a:path w="10998835" h="31114">
                  <a:moveTo>
                    <a:pt x="2910529" y="8509"/>
                  </a:moveTo>
                  <a:lnTo>
                    <a:pt x="672845" y="8509"/>
                  </a:lnTo>
                  <a:lnTo>
                    <a:pt x="708724" y="9016"/>
                  </a:lnTo>
                  <a:lnTo>
                    <a:pt x="2897275" y="9016"/>
                  </a:lnTo>
                  <a:lnTo>
                    <a:pt x="2910529" y="8509"/>
                  </a:lnTo>
                  <a:close/>
                </a:path>
                <a:path w="10998835" h="31114">
                  <a:moveTo>
                    <a:pt x="9821789" y="8509"/>
                  </a:moveTo>
                  <a:lnTo>
                    <a:pt x="3586015" y="8509"/>
                  </a:lnTo>
                  <a:lnTo>
                    <a:pt x="3597151" y="9016"/>
                  </a:lnTo>
                  <a:lnTo>
                    <a:pt x="9792360" y="9016"/>
                  </a:lnTo>
                  <a:lnTo>
                    <a:pt x="9821789" y="8509"/>
                  </a:lnTo>
                  <a:close/>
                </a:path>
                <a:path w="10998835" h="31114">
                  <a:moveTo>
                    <a:pt x="3287373" y="0"/>
                  </a:moveTo>
                  <a:lnTo>
                    <a:pt x="3241861" y="0"/>
                  </a:lnTo>
                  <a:lnTo>
                    <a:pt x="3197710" y="253"/>
                  </a:lnTo>
                  <a:lnTo>
                    <a:pt x="3111518" y="1777"/>
                  </a:lnTo>
                  <a:lnTo>
                    <a:pt x="2910529" y="8509"/>
                  </a:lnTo>
                  <a:lnTo>
                    <a:pt x="3586015" y="8509"/>
                  </a:lnTo>
                  <a:lnTo>
                    <a:pt x="3555390" y="7112"/>
                  </a:lnTo>
                  <a:lnTo>
                    <a:pt x="3555749" y="7112"/>
                  </a:lnTo>
                  <a:lnTo>
                    <a:pt x="3437006" y="2666"/>
                  </a:lnTo>
                  <a:lnTo>
                    <a:pt x="3334739" y="508"/>
                  </a:lnTo>
                  <a:lnTo>
                    <a:pt x="3287373" y="0"/>
                  </a:lnTo>
                  <a:close/>
                </a:path>
                <a:path w="10998835" h="31114">
                  <a:moveTo>
                    <a:pt x="10370708" y="5461"/>
                  </a:moveTo>
                  <a:lnTo>
                    <a:pt x="10138661" y="5461"/>
                  </a:lnTo>
                  <a:lnTo>
                    <a:pt x="10055029" y="5841"/>
                  </a:lnTo>
                  <a:lnTo>
                    <a:pt x="10065040" y="5841"/>
                  </a:lnTo>
                  <a:lnTo>
                    <a:pt x="9821371" y="8509"/>
                  </a:lnTo>
                  <a:lnTo>
                    <a:pt x="10729415" y="8509"/>
                  </a:lnTo>
                  <a:lnTo>
                    <a:pt x="10617729" y="7112"/>
                  </a:lnTo>
                  <a:lnTo>
                    <a:pt x="10620848" y="7112"/>
                  </a:lnTo>
                  <a:lnTo>
                    <a:pt x="10370708" y="5461"/>
                  </a:lnTo>
                  <a:close/>
                </a:path>
              </a:pathLst>
            </a:custGeom>
            <a:solidFill>
              <a:srgbClr val="E97031">
                <a:alpha val="749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75995" y="1680167"/>
              <a:ext cx="10973435" cy="28575"/>
            </a:xfrm>
            <a:custGeom>
              <a:avLst/>
              <a:gdLst/>
              <a:ahLst/>
              <a:cxnLst/>
              <a:rect l="l" t="t" r="r" b="b"/>
              <a:pathLst>
                <a:path w="10973435" h="28575">
                  <a:moveTo>
                    <a:pt x="266" y="10583"/>
                  </a:moveTo>
                  <a:lnTo>
                    <a:pt x="63450" y="10636"/>
                  </a:lnTo>
                  <a:lnTo>
                    <a:pt x="114153" y="11383"/>
                  </a:lnTo>
                  <a:lnTo>
                    <a:pt x="157415" y="12396"/>
                  </a:lnTo>
                  <a:lnTo>
                    <a:pt x="198278" y="13249"/>
                  </a:lnTo>
                  <a:lnTo>
                    <a:pt x="241782" y="13515"/>
                  </a:lnTo>
                  <a:lnTo>
                    <a:pt x="292970" y="12769"/>
                  </a:lnTo>
                  <a:lnTo>
                    <a:pt x="356882" y="10583"/>
                  </a:lnTo>
                  <a:lnTo>
                    <a:pt x="393528" y="9310"/>
                  </a:lnTo>
                  <a:lnTo>
                    <a:pt x="431591" y="8543"/>
                  </a:lnTo>
                  <a:lnTo>
                    <a:pt x="471191" y="8205"/>
                  </a:lnTo>
                  <a:lnTo>
                    <a:pt x="512449" y="8217"/>
                  </a:lnTo>
                  <a:lnTo>
                    <a:pt x="555487" y="8502"/>
                  </a:lnTo>
                  <a:lnTo>
                    <a:pt x="600423" y="8983"/>
                  </a:lnTo>
                  <a:lnTo>
                    <a:pt x="647379" y="9583"/>
                  </a:lnTo>
                  <a:lnTo>
                    <a:pt x="696475" y="10223"/>
                  </a:lnTo>
                  <a:lnTo>
                    <a:pt x="747832" y="10827"/>
                  </a:lnTo>
                  <a:lnTo>
                    <a:pt x="801570" y="11316"/>
                  </a:lnTo>
                  <a:lnTo>
                    <a:pt x="857810" y="11614"/>
                  </a:lnTo>
                  <a:lnTo>
                    <a:pt x="916672" y="11643"/>
                  </a:lnTo>
                  <a:lnTo>
                    <a:pt x="978277" y="11325"/>
                  </a:lnTo>
                  <a:lnTo>
                    <a:pt x="1042746" y="10583"/>
                  </a:lnTo>
                  <a:lnTo>
                    <a:pt x="1093469" y="9764"/>
                  </a:lnTo>
                  <a:lnTo>
                    <a:pt x="1143221" y="8894"/>
                  </a:lnTo>
                  <a:lnTo>
                    <a:pt x="1192175" y="7999"/>
                  </a:lnTo>
                  <a:lnTo>
                    <a:pt x="1240504" y="7107"/>
                  </a:lnTo>
                  <a:lnTo>
                    <a:pt x="1288380" y="6247"/>
                  </a:lnTo>
                  <a:lnTo>
                    <a:pt x="1335975" y="5446"/>
                  </a:lnTo>
                  <a:lnTo>
                    <a:pt x="1383461" y="4733"/>
                  </a:lnTo>
                  <a:lnTo>
                    <a:pt x="1431012" y="4134"/>
                  </a:lnTo>
                  <a:lnTo>
                    <a:pt x="1478800" y="3677"/>
                  </a:lnTo>
                  <a:lnTo>
                    <a:pt x="1526997" y="3391"/>
                  </a:lnTo>
                  <a:lnTo>
                    <a:pt x="1575776" y="3304"/>
                  </a:lnTo>
                  <a:lnTo>
                    <a:pt x="1625309" y="3443"/>
                  </a:lnTo>
                  <a:lnTo>
                    <a:pt x="1675768" y="3835"/>
                  </a:lnTo>
                  <a:lnTo>
                    <a:pt x="1727327" y="4510"/>
                  </a:lnTo>
                  <a:lnTo>
                    <a:pt x="1780157" y="5494"/>
                  </a:lnTo>
                  <a:lnTo>
                    <a:pt x="1834431" y="6816"/>
                  </a:lnTo>
                  <a:lnTo>
                    <a:pt x="1890322" y="8503"/>
                  </a:lnTo>
                  <a:lnTo>
                    <a:pt x="1948002" y="10583"/>
                  </a:lnTo>
                  <a:lnTo>
                    <a:pt x="2018130" y="12947"/>
                  </a:lnTo>
                  <a:lnTo>
                    <a:pt x="2078830" y="14322"/>
                  </a:lnTo>
                  <a:lnTo>
                    <a:pt x="2131647" y="14862"/>
                  </a:lnTo>
                  <a:lnTo>
                    <a:pt x="2178123" y="14726"/>
                  </a:lnTo>
                  <a:lnTo>
                    <a:pt x="2219804" y="14069"/>
                  </a:lnTo>
                  <a:lnTo>
                    <a:pt x="2258231" y="13049"/>
                  </a:lnTo>
                  <a:lnTo>
                    <a:pt x="2294950" y="11821"/>
                  </a:lnTo>
                  <a:lnTo>
                    <a:pt x="2331503" y="10543"/>
                  </a:lnTo>
                  <a:lnTo>
                    <a:pt x="2369435" y="9371"/>
                  </a:lnTo>
                  <a:lnTo>
                    <a:pt x="2410289" y="8461"/>
                  </a:lnTo>
                  <a:lnTo>
                    <a:pt x="2455609" y="7971"/>
                  </a:lnTo>
                  <a:lnTo>
                    <a:pt x="2506939" y="8057"/>
                  </a:lnTo>
                  <a:lnTo>
                    <a:pt x="2565822" y="8875"/>
                  </a:lnTo>
                  <a:lnTo>
                    <a:pt x="2633802" y="10583"/>
                  </a:lnTo>
                  <a:lnTo>
                    <a:pt x="2709861" y="12824"/>
                  </a:lnTo>
                  <a:lnTo>
                    <a:pt x="2769305" y="14499"/>
                  </a:lnTo>
                  <a:lnTo>
                    <a:pt x="2814592" y="15655"/>
                  </a:lnTo>
                  <a:lnTo>
                    <a:pt x="2848178" y="16340"/>
                  </a:lnTo>
                  <a:lnTo>
                    <a:pt x="2872519" y="16602"/>
                  </a:lnTo>
                  <a:lnTo>
                    <a:pt x="2890072" y="16488"/>
                  </a:lnTo>
                  <a:lnTo>
                    <a:pt x="2903294" y="16046"/>
                  </a:lnTo>
                  <a:lnTo>
                    <a:pt x="2914641" y="15324"/>
                  </a:lnTo>
                  <a:lnTo>
                    <a:pt x="2926570" y="14369"/>
                  </a:lnTo>
                  <a:lnTo>
                    <a:pt x="2941539" y="13229"/>
                  </a:lnTo>
                  <a:lnTo>
                    <a:pt x="2962002" y="11951"/>
                  </a:lnTo>
                  <a:lnTo>
                    <a:pt x="2990418" y="10583"/>
                  </a:lnTo>
                  <a:lnTo>
                    <a:pt x="3038166" y="9199"/>
                  </a:lnTo>
                  <a:lnTo>
                    <a:pt x="3091599" y="8702"/>
                  </a:lnTo>
                  <a:lnTo>
                    <a:pt x="3148716" y="8861"/>
                  </a:lnTo>
                  <a:lnTo>
                    <a:pt x="3207518" y="9443"/>
                  </a:lnTo>
                  <a:lnTo>
                    <a:pt x="3266002" y="10217"/>
                  </a:lnTo>
                  <a:lnTo>
                    <a:pt x="3322170" y="10950"/>
                  </a:lnTo>
                  <a:lnTo>
                    <a:pt x="3374019" y="11410"/>
                  </a:lnTo>
                  <a:lnTo>
                    <a:pt x="3419550" y="11365"/>
                  </a:lnTo>
                  <a:lnTo>
                    <a:pt x="3456762" y="10583"/>
                  </a:lnTo>
                  <a:lnTo>
                    <a:pt x="3477285" y="10039"/>
                  </a:lnTo>
                  <a:lnTo>
                    <a:pt x="3505935" y="9663"/>
                  </a:lnTo>
                  <a:lnTo>
                    <a:pt x="3541845" y="9436"/>
                  </a:lnTo>
                  <a:lnTo>
                    <a:pt x="3584146" y="9339"/>
                  </a:lnTo>
                  <a:lnTo>
                    <a:pt x="3631973" y="9351"/>
                  </a:lnTo>
                  <a:lnTo>
                    <a:pt x="3684459" y="9454"/>
                  </a:lnTo>
                  <a:lnTo>
                    <a:pt x="3740735" y="9627"/>
                  </a:lnTo>
                  <a:lnTo>
                    <a:pt x="3799936" y="9851"/>
                  </a:lnTo>
                  <a:lnTo>
                    <a:pt x="3861193" y="10107"/>
                  </a:lnTo>
                  <a:lnTo>
                    <a:pt x="3923641" y="10374"/>
                  </a:lnTo>
                  <a:lnTo>
                    <a:pt x="3986412" y="10633"/>
                  </a:lnTo>
                  <a:lnTo>
                    <a:pt x="4048638" y="10865"/>
                  </a:lnTo>
                  <a:lnTo>
                    <a:pt x="4109454" y="11050"/>
                  </a:lnTo>
                  <a:lnTo>
                    <a:pt x="4167991" y="11168"/>
                  </a:lnTo>
                  <a:lnTo>
                    <a:pt x="4223383" y="11200"/>
                  </a:lnTo>
                  <a:lnTo>
                    <a:pt x="4274763" y="11126"/>
                  </a:lnTo>
                  <a:lnTo>
                    <a:pt x="4321264" y="10927"/>
                  </a:lnTo>
                  <a:lnTo>
                    <a:pt x="4362018" y="10583"/>
                  </a:lnTo>
                  <a:lnTo>
                    <a:pt x="4401200" y="9990"/>
                  </a:lnTo>
                  <a:lnTo>
                    <a:pt x="4443394" y="9140"/>
                  </a:lnTo>
                  <a:lnTo>
                    <a:pt x="4488279" y="8096"/>
                  </a:lnTo>
                  <a:lnTo>
                    <a:pt x="4535535" y="6917"/>
                  </a:lnTo>
                  <a:lnTo>
                    <a:pt x="4584844" y="5666"/>
                  </a:lnTo>
                  <a:lnTo>
                    <a:pt x="4635886" y="4402"/>
                  </a:lnTo>
                  <a:lnTo>
                    <a:pt x="4688342" y="3188"/>
                  </a:lnTo>
                  <a:lnTo>
                    <a:pt x="4741891" y="2085"/>
                  </a:lnTo>
                  <a:lnTo>
                    <a:pt x="4796215" y="1153"/>
                  </a:lnTo>
                  <a:lnTo>
                    <a:pt x="4850994" y="454"/>
                  </a:lnTo>
                  <a:lnTo>
                    <a:pt x="4905908" y="49"/>
                  </a:lnTo>
                  <a:lnTo>
                    <a:pt x="4960639" y="0"/>
                  </a:lnTo>
                  <a:lnTo>
                    <a:pt x="5014867" y="366"/>
                  </a:lnTo>
                  <a:lnTo>
                    <a:pt x="5068271" y="1210"/>
                  </a:lnTo>
                  <a:lnTo>
                    <a:pt x="5120534" y="2592"/>
                  </a:lnTo>
                  <a:lnTo>
                    <a:pt x="5171335" y="4575"/>
                  </a:lnTo>
                  <a:lnTo>
                    <a:pt x="5220355" y="7218"/>
                  </a:lnTo>
                  <a:lnTo>
                    <a:pt x="5267274" y="10583"/>
                  </a:lnTo>
                  <a:lnTo>
                    <a:pt x="5313615" y="13889"/>
                  </a:lnTo>
                  <a:lnTo>
                    <a:pt x="5361076" y="16407"/>
                  </a:lnTo>
                  <a:lnTo>
                    <a:pt x="5409533" y="18212"/>
                  </a:lnTo>
                  <a:lnTo>
                    <a:pt x="5458864" y="19378"/>
                  </a:lnTo>
                  <a:lnTo>
                    <a:pt x="5508946" y="19980"/>
                  </a:lnTo>
                  <a:lnTo>
                    <a:pt x="5559656" y="20094"/>
                  </a:lnTo>
                  <a:lnTo>
                    <a:pt x="5610872" y="19793"/>
                  </a:lnTo>
                  <a:lnTo>
                    <a:pt x="5662471" y="19154"/>
                  </a:lnTo>
                  <a:lnTo>
                    <a:pt x="5714330" y="18250"/>
                  </a:lnTo>
                  <a:lnTo>
                    <a:pt x="5766326" y="17158"/>
                  </a:lnTo>
                  <a:lnTo>
                    <a:pt x="5818338" y="15950"/>
                  </a:lnTo>
                  <a:lnTo>
                    <a:pt x="5870241" y="14703"/>
                  </a:lnTo>
                  <a:lnTo>
                    <a:pt x="5921915" y="13492"/>
                  </a:lnTo>
                  <a:lnTo>
                    <a:pt x="5973235" y="12390"/>
                  </a:lnTo>
                  <a:lnTo>
                    <a:pt x="6024079" y="11474"/>
                  </a:lnTo>
                  <a:lnTo>
                    <a:pt x="6074325" y="10817"/>
                  </a:lnTo>
                  <a:lnTo>
                    <a:pt x="6123849" y="10495"/>
                  </a:lnTo>
                  <a:lnTo>
                    <a:pt x="6172530" y="10583"/>
                  </a:lnTo>
                  <a:lnTo>
                    <a:pt x="6266910" y="11234"/>
                  </a:lnTo>
                  <a:lnTo>
                    <a:pt x="6336639" y="11815"/>
                  </a:lnTo>
                  <a:lnTo>
                    <a:pt x="6386929" y="12268"/>
                  </a:lnTo>
                  <a:lnTo>
                    <a:pt x="6422990" y="12535"/>
                  </a:lnTo>
                  <a:lnTo>
                    <a:pt x="6450031" y="12559"/>
                  </a:lnTo>
                  <a:lnTo>
                    <a:pt x="6473264" y="12279"/>
                  </a:lnTo>
                  <a:lnTo>
                    <a:pt x="6497898" y="11640"/>
                  </a:lnTo>
                  <a:lnTo>
                    <a:pt x="6529146" y="10583"/>
                  </a:lnTo>
                  <a:lnTo>
                    <a:pt x="6552767" y="9922"/>
                  </a:lnTo>
                  <a:lnTo>
                    <a:pt x="6581937" y="9450"/>
                  </a:lnTo>
                  <a:lnTo>
                    <a:pt x="6616244" y="9144"/>
                  </a:lnTo>
                  <a:lnTo>
                    <a:pt x="6655276" y="8983"/>
                  </a:lnTo>
                  <a:lnTo>
                    <a:pt x="6698621" y="8946"/>
                  </a:lnTo>
                  <a:lnTo>
                    <a:pt x="6745869" y="9010"/>
                  </a:lnTo>
                  <a:lnTo>
                    <a:pt x="6796608" y="9154"/>
                  </a:lnTo>
                  <a:lnTo>
                    <a:pt x="6850425" y="9357"/>
                  </a:lnTo>
                  <a:lnTo>
                    <a:pt x="6906911" y="9596"/>
                  </a:lnTo>
                  <a:lnTo>
                    <a:pt x="6965652" y="9850"/>
                  </a:lnTo>
                  <a:lnTo>
                    <a:pt x="7026237" y="10097"/>
                  </a:lnTo>
                  <a:lnTo>
                    <a:pt x="7088256" y="10316"/>
                  </a:lnTo>
                  <a:lnTo>
                    <a:pt x="7151296" y="10485"/>
                  </a:lnTo>
                  <a:lnTo>
                    <a:pt x="7214946" y="10583"/>
                  </a:lnTo>
                  <a:lnTo>
                    <a:pt x="7291750" y="10528"/>
                  </a:lnTo>
                  <a:lnTo>
                    <a:pt x="7360494" y="10330"/>
                  </a:lnTo>
                  <a:lnTo>
                    <a:pt x="7422235" y="10040"/>
                  </a:lnTo>
                  <a:lnTo>
                    <a:pt x="7478031" y="9709"/>
                  </a:lnTo>
                  <a:lnTo>
                    <a:pt x="7528940" y="9389"/>
                  </a:lnTo>
                  <a:lnTo>
                    <a:pt x="7576020" y="9132"/>
                  </a:lnTo>
                  <a:lnTo>
                    <a:pt x="7620330" y="8988"/>
                  </a:lnTo>
                  <a:lnTo>
                    <a:pt x="7662926" y="9010"/>
                  </a:lnTo>
                  <a:lnTo>
                    <a:pt x="7704868" y="9248"/>
                  </a:lnTo>
                  <a:lnTo>
                    <a:pt x="7747212" y="9756"/>
                  </a:lnTo>
                  <a:lnTo>
                    <a:pt x="7791018" y="10583"/>
                  </a:lnTo>
                  <a:lnTo>
                    <a:pt x="7857392" y="12116"/>
                  </a:lnTo>
                  <a:lnTo>
                    <a:pt x="7916423" y="13515"/>
                  </a:lnTo>
                  <a:lnTo>
                    <a:pt x="7969432" y="14555"/>
                  </a:lnTo>
                  <a:lnTo>
                    <a:pt x="8017738" y="15008"/>
                  </a:lnTo>
                  <a:lnTo>
                    <a:pt x="8062661" y="14648"/>
                  </a:lnTo>
                  <a:lnTo>
                    <a:pt x="8105519" y="13249"/>
                  </a:lnTo>
                  <a:lnTo>
                    <a:pt x="8147634" y="10583"/>
                  </a:lnTo>
                  <a:lnTo>
                    <a:pt x="8166759" y="9339"/>
                  </a:lnTo>
                  <a:lnTo>
                    <a:pt x="8191167" y="8271"/>
                  </a:lnTo>
                  <a:lnTo>
                    <a:pt x="8254618" y="6639"/>
                  </a:lnTo>
                  <a:lnTo>
                    <a:pt x="8293054" y="6065"/>
                  </a:lnTo>
                  <a:lnTo>
                    <a:pt x="8335561" y="5644"/>
                  </a:lnTo>
                  <a:lnTo>
                    <a:pt x="8381834" y="5371"/>
                  </a:lnTo>
                  <a:lnTo>
                    <a:pt x="8431572" y="5242"/>
                  </a:lnTo>
                  <a:lnTo>
                    <a:pt x="8484469" y="5249"/>
                  </a:lnTo>
                  <a:lnTo>
                    <a:pt x="8540225" y="5388"/>
                  </a:lnTo>
                  <a:lnTo>
                    <a:pt x="8598535" y="5653"/>
                  </a:lnTo>
                  <a:lnTo>
                    <a:pt x="8659096" y="6039"/>
                  </a:lnTo>
                  <a:lnTo>
                    <a:pt x="8721605" y="6540"/>
                  </a:lnTo>
                  <a:lnTo>
                    <a:pt x="8785759" y="7151"/>
                  </a:lnTo>
                  <a:lnTo>
                    <a:pt x="8851255" y="7866"/>
                  </a:lnTo>
                  <a:lnTo>
                    <a:pt x="8917790" y="8680"/>
                  </a:lnTo>
                  <a:lnTo>
                    <a:pt x="8985060" y="9588"/>
                  </a:lnTo>
                  <a:lnTo>
                    <a:pt x="9052763" y="10583"/>
                  </a:lnTo>
                  <a:lnTo>
                    <a:pt x="9143595" y="11946"/>
                  </a:lnTo>
                  <a:lnTo>
                    <a:pt x="9214364" y="12999"/>
                  </a:lnTo>
                  <a:lnTo>
                    <a:pt x="9267756" y="13762"/>
                  </a:lnTo>
                  <a:lnTo>
                    <a:pt x="9306457" y="14252"/>
                  </a:lnTo>
                  <a:lnTo>
                    <a:pt x="9333153" y="14488"/>
                  </a:lnTo>
                  <a:lnTo>
                    <a:pt x="9350530" y="14488"/>
                  </a:lnTo>
                  <a:lnTo>
                    <a:pt x="9361274" y="14272"/>
                  </a:lnTo>
                  <a:lnTo>
                    <a:pt x="9368071" y="13857"/>
                  </a:lnTo>
                  <a:lnTo>
                    <a:pt x="9373606" y="13262"/>
                  </a:lnTo>
                  <a:lnTo>
                    <a:pt x="9380567" y="12505"/>
                  </a:lnTo>
                  <a:lnTo>
                    <a:pt x="9391638" y="11606"/>
                  </a:lnTo>
                  <a:lnTo>
                    <a:pt x="9409506" y="10583"/>
                  </a:lnTo>
                  <a:lnTo>
                    <a:pt x="9450747" y="9410"/>
                  </a:lnTo>
                  <a:lnTo>
                    <a:pt x="9497633" y="9394"/>
                  </a:lnTo>
                  <a:lnTo>
                    <a:pt x="9548718" y="10076"/>
                  </a:lnTo>
                  <a:lnTo>
                    <a:pt x="9602556" y="10996"/>
                  </a:lnTo>
                  <a:lnTo>
                    <a:pt x="9657700" y="11694"/>
                  </a:lnTo>
                  <a:lnTo>
                    <a:pt x="9712704" y="11709"/>
                  </a:lnTo>
                  <a:lnTo>
                    <a:pt x="9766122" y="10583"/>
                  </a:lnTo>
                  <a:lnTo>
                    <a:pt x="9801597" y="9432"/>
                  </a:lnTo>
                  <a:lnTo>
                    <a:pt x="9841498" y="8424"/>
                  </a:lnTo>
                  <a:lnTo>
                    <a:pt x="9885475" y="7588"/>
                  </a:lnTo>
                  <a:lnTo>
                    <a:pt x="9933179" y="6952"/>
                  </a:lnTo>
                  <a:lnTo>
                    <a:pt x="9984262" y="6547"/>
                  </a:lnTo>
                  <a:lnTo>
                    <a:pt x="10038376" y="6401"/>
                  </a:lnTo>
                  <a:lnTo>
                    <a:pt x="10095171" y="6543"/>
                  </a:lnTo>
                  <a:lnTo>
                    <a:pt x="10154299" y="7004"/>
                  </a:lnTo>
                  <a:lnTo>
                    <a:pt x="10215411" y="7811"/>
                  </a:lnTo>
                  <a:lnTo>
                    <a:pt x="10278159" y="8994"/>
                  </a:lnTo>
                  <a:lnTo>
                    <a:pt x="10342194" y="10583"/>
                  </a:lnTo>
                  <a:lnTo>
                    <a:pt x="10400496" y="11885"/>
                  </a:lnTo>
                  <a:lnTo>
                    <a:pt x="10457210" y="12620"/>
                  </a:lnTo>
                  <a:lnTo>
                    <a:pt x="10512501" y="12887"/>
                  </a:lnTo>
                  <a:lnTo>
                    <a:pt x="10566532" y="12784"/>
                  </a:lnTo>
                  <a:lnTo>
                    <a:pt x="10619468" y="12412"/>
                  </a:lnTo>
                  <a:lnTo>
                    <a:pt x="10671473" y="11869"/>
                  </a:lnTo>
                  <a:lnTo>
                    <a:pt x="10722710" y="11254"/>
                  </a:lnTo>
                  <a:lnTo>
                    <a:pt x="10773345" y="10667"/>
                  </a:lnTo>
                  <a:lnTo>
                    <a:pt x="10823540" y="10208"/>
                  </a:lnTo>
                  <a:lnTo>
                    <a:pt x="10873459" y="9974"/>
                  </a:lnTo>
                  <a:lnTo>
                    <a:pt x="10923268" y="10066"/>
                  </a:lnTo>
                  <a:lnTo>
                    <a:pt x="10973130" y="10583"/>
                  </a:lnTo>
                  <a:lnTo>
                    <a:pt x="10972368" y="15155"/>
                  </a:lnTo>
                  <a:lnTo>
                    <a:pt x="10972495" y="17695"/>
                  </a:lnTo>
                  <a:lnTo>
                    <a:pt x="10973130" y="20108"/>
                  </a:lnTo>
                  <a:lnTo>
                    <a:pt x="10904928" y="21059"/>
                  </a:lnTo>
                  <a:lnTo>
                    <a:pt x="10843695" y="21410"/>
                  </a:lnTo>
                  <a:lnTo>
                    <a:pt x="10788467" y="21261"/>
                  </a:lnTo>
                  <a:lnTo>
                    <a:pt x="10738277" y="20715"/>
                  </a:lnTo>
                  <a:lnTo>
                    <a:pt x="10692160" y="19872"/>
                  </a:lnTo>
                  <a:lnTo>
                    <a:pt x="10649149" y="18835"/>
                  </a:lnTo>
                  <a:lnTo>
                    <a:pt x="10608280" y="17705"/>
                  </a:lnTo>
                  <a:lnTo>
                    <a:pt x="10568587" y="16584"/>
                  </a:lnTo>
                  <a:lnTo>
                    <a:pt x="10529104" y="15572"/>
                  </a:lnTo>
                  <a:lnTo>
                    <a:pt x="10488864" y="14772"/>
                  </a:lnTo>
                  <a:lnTo>
                    <a:pt x="10446903" y="14286"/>
                  </a:lnTo>
                  <a:lnTo>
                    <a:pt x="10402255" y="14214"/>
                  </a:lnTo>
                  <a:lnTo>
                    <a:pt x="10353954" y="14659"/>
                  </a:lnTo>
                  <a:lnTo>
                    <a:pt x="10301034" y="15722"/>
                  </a:lnTo>
                  <a:lnTo>
                    <a:pt x="10242529" y="17504"/>
                  </a:lnTo>
                  <a:lnTo>
                    <a:pt x="10177475" y="20108"/>
                  </a:lnTo>
                  <a:lnTo>
                    <a:pt x="10107154" y="23142"/>
                  </a:lnTo>
                  <a:lnTo>
                    <a:pt x="10051725" y="25386"/>
                  </a:lnTo>
                  <a:lnTo>
                    <a:pt x="10009189" y="26921"/>
                  </a:lnTo>
                  <a:lnTo>
                    <a:pt x="9977549" y="27828"/>
                  </a:lnTo>
                  <a:lnTo>
                    <a:pt x="9954808" y="28187"/>
                  </a:lnTo>
                  <a:lnTo>
                    <a:pt x="9938968" y="28079"/>
                  </a:lnTo>
                  <a:lnTo>
                    <a:pt x="9928031" y="27585"/>
                  </a:lnTo>
                  <a:lnTo>
                    <a:pt x="9920000" y="26786"/>
                  </a:lnTo>
                  <a:lnTo>
                    <a:pt x="9912878" y="25762"/>
                  </a:lnTo>
                  <a:lnTo>
                    <a:pt x="9904667" y="24595"/>
                  </a:lnTo>
                  <a:lnTo>
                    <a:pt x="9853527" y="21041"/>
                  </a:lnTo>
                  <a:lnTo>
                    <a:pt x="9753225" y="19228"/>
                  </a:lnTo>
                  <a:lnTo>
                    <a:pt x="9698190" y="19586"/>
                  </a:lnTo>
                  <a:lnTo>
                    <a:pt x="9651608" y="20614"/>
                  </a:lnTo>
                  <a:lnTo>
                    <a:pt x="9609207" y="21747"/>
                  </a:lnTo>
                  <a:lnTo>
                    <a:pt x="9566715" y="22418"/>
                  </a:lnTo>
                  <a:lnTo>
                    <a:pt x="9519860" y="22061"/>
                  </a:lnTo>
                  <a:lnTo>
                    <a:pt x="9464370" y="20108"/>
                  </a:lnTo>
                  <a:lnTo>
                    <a:pt x="9432725" y="18895"/>
                  </a:lnTo>
                  <a:lnTo>
                    <a:pt x="9398982" y="18195"/>
                  </a:lnTo>
                  <a:lnTo>
                    <a:pt x="9362999" y="17927"/>
                  </a:lnTo>
                  <a:lnTo>
                    <a:pt x="9324633" y="18008"/>
                  </a:lnTo>
                  <a:lnTo>
                    <a:pt x="9283741" y="18358"/>
                  </a:lnTo>
                  <a:lnTo>
                    <a:pt x="9240182" y="18895"/>
                  </a:lnTo>
                  <a:lnTo>
                    <a:pt x="9193812" y="19536"/>
                  </a:lnTo>
                  <a:lnTo>
                    <a:pt x="9144490" y="20201"/>
                  </a:lnTo>
                  <a:lnTo>
                    <a:pt x="9092072" y="20808"/>
                  </a:lnTo>
                  <a:lnTo>
                    <a:pt x="9036417" y="21274"/>
                  </a:lnTo>
                  <a:lnTo>
                    <a:pt x="8977381" y="21519"/>
                  </a:lnTo>
                  <a:lnTo>
                    <a:pt x="8914823" y="21461"/>
                  </a:lnTo>
                  <a:lnTo>
                    <a:pt x="8848600" y="21018"/>
                  </a:lnTo>
                  <a:lnTo>
                    <a:pt x="8778570" y="20108"/>
                  </a:lnTo>
                  <a:lnTo>
                    <a:pt x="8709324" y="18861"/>
                  </a:lnTo>
                  <a:lnTo>
                    <a:pt x="8655200" y="17720"/>
                  </a:lnTo>
                  <a:lnTo>
                    <a:pt x="8613975" y="16711"/>
                  </a:lnTo>
                  <a:lnTo>
                    <a:pt x="8561325" y="15204"/>
                  </a:lnTo>
                  <a:lnTo>
                    <a:pt x="8545454" y="14762"/>
                  </a:lnTo>
                  <a:lnTo>
                    <a:pt x="8533587" y="14565"/>
                  </a:lnTo>
                  <a:lnTo>
                    <a:pt x="8523501" y="14642"/>
                  </a:lnTo>
                  <a:lnTo>
                    <a:pt x="8512971" y="15020"/>
                  </a:lnTo>
                  <a:lnTo>
                    <a:pt x="8499776" y="15727"/>
                  </a:lnTo>
                  <a:lnTo>
                    <a:pt x="8481690" y="16792"/>
                  </a:lnTo>
                  <a:lnTo>
                    <a:pt x="8456490" y="18243"/>
                  </a:lnTo>
                  <a:lnTo>
                    <a:pt x="8382703" y="21893"/>
                  </a:lnTo>
                  <a:lnTo>
                    <a:pt x="8339584" y="23434"/>
                  </a:lnTo>
                  <a:lnTo>
                    <a:pt x="8293192" y="24722"/>
                  </a:lnTo>
                  <a:lnTo>
                    <a:pt x="8244117" y="25751"/>
                  </a:lnTo>
                  <a:lnTo>
                    <a:pt x="8192952" y="26512"/>
                  </a:lnTo>
                  <a:lnTo>
                    <a:pt x="8140289" y="26999"/>
                  </a:lnTo>
                  <a:lnTo>
                    <a:pt x="8086721" y="27204"/>
                  </a:lnTo>
                  <a:lnTo>
                    <a:pt x="8032841" y="27119"/>
                  </a:lnTo>
                  <a:lnTo>
                    <a:pt x="7979239" y="26737"/>
                  </a:lnTo>
                  <a:lnTo>
                    <a:pt x="7926509" y="26051"/>
                  </a:lnTo>
                  <a:lnTo>
                    <a:pt x="7875244" y="25052"/>
                  </a:lnTo>
                  <a:lnTo>
                    <a:pt x="7826034" y="23733"/>
                  </a:lnTo>
                  <a:lnTo>
                    <a:pt x="7779473" y="22088"/>
                  </a:lnTo>
                  <a:lnTo>
                    <a:pt x="7736154" y="20108"/>
                  </a:lnTo>
                  <a:lnTo>
                    <a:pt x="7698712" y="18521"/>
                  </a:lnTo>
                  <a:lnTo>
                    <a:pt x="7659132" y="17519"/>
                  </a:lnTo>
                  <a:lnTo>
                    <a:pt x="7617523" y="17021"/>
                  </a:lnTo>
                  <a:lnTo>
                    <a:pt x="7573991" y="16947"/>
                  </a:lnTo>
                  <a:lnTo>
                    <a:pt x="7528643" y="17217"/>
                  </a:lnTo>
                  <a:lnTo>
                    <a:pt x="7481586" y="17753"/>
                  </a:lnTo>
                  <a:lnTo>
                    <a:pt x="7432928" y="18473"/>
                  </a:lnTo>
                  <a:lnTo>
                    <a:pt x="7382776" y="19298"/>
                  </a:lnTo>
                  <a:lnTo>
                    <a:pt x="7331237" y="20149"/>
                  </a:lnTo>
                  <a:lnTo>
                    <a:pt x="7278418" y="20945"/>
                  </a:lnTo>
                  <a:lnTo>
                    <a:pt x="7224426" y="21607"/>
                  </a:lnTo>
                  <a:lnTo>
                    <a:pt x="7169369" y="22055"/>
                  </a:lnTo>
                  <a:lnTo>
                    <a:pt x="7113353" y="22208"/>
                  </a:lnTo>
                  <a:lnTo>
                    <a:pt x="7056485" y="21988"/>
                  </a:lnTo>
                  <a:lnTo>
                    <a:pt x="6998874" y="21315"/>
                  </a:lnTo>
                  <a:lnTo>
                    <a:pt x="6940626" y="20108"/>
                  </a:lnTo>
                  <a:lnTo>
                    <a:pt x="6876821" y="18828"/>
                  </a:lnTo>
                  <a:lnTo>
                    <a:pt x="6818681" y="18368"/>
                  </a:lnTo>
                  <a:lnTo>
                    <a:pt x="6765360" y="18573"/>
                  </a:lnTo>
                  <a:lnTo>
                    <a:pt x="6716010" y="19286"/>
                  </a:lnTo>
                  <a:lnTo>
                    <a:pt x="6669786" y="20352"/>
                  </a:lnTo>
                  <a:lnTo>
                    <a:pt x="6625841" y="21614"/>
                  </a:lnTo>
                  <a:lnTo>
                    <a:pt x="6583327" y="22918"/>
                  </a:lnTo>
                  <a:lnTo>
                    <a:pt x="6541398" y="24107"/>
                  </a:lnTo>
                  <a:lnTo>
                    <a:pt x="6499208" y="25025"/>
                  </a:lnTo>
                  <a:lnTo>
                    <a:pt x="6455910" y="25517"/>
                  </a:lnTo>
                  <a:lnTo>
                    <a:pt x="6410656" y="25428"/>
                  </a:lnTo>
                  <a:lnTo>
                    <a:pt x="6362601" y="24600"/>
                  </a:lnTo>
                  <a:lnTo>
                    <a:pt x="6310897" y="22879"/>
                  </a:lnTo>
                  <a:lnTo>
                    <a:pt x="6254699" y="20108"/>
                  </a:lnTo>
                  <a:lnTo>
                    <a:pt x="6203223" y="17386"/>
                  </a:lnTo>
                  <a:lnTo>
                    <a:pt x="6151580" y="15112"/>
                  </a:lnTo>
                  <a:lnTo>
                    <a:pt x="6099857" y="13270"/>
                  </a:lnTo>
                  <a:lnTo>
                    <a:pt x="6048139" y="11839"/>
                  </a:lnTo>
                  <a:lnTo>
                    <a:pt x="5996513" y="10802"/>
                  </a:lnTo>
                  <a:lnTo>
                    <a:pt x="5945064" y="10140"/>
                  </a:lnTo>
                  <a:lnTo>
                    <a:pt x="5893879" y="9835"/>
                  </a:lnTo>
                  <a:lnTo>
                    <a:pt x="5843044" y="9868"/>
                  </a:lnTo>
                  <a:lnTo>
                    <a:pt x="5792645" y="10222"/>
                  </a:lnTo>
                  <a:lnTo>
                    <a:pt x="5742768" y="10877"/>
                  </a:lnTo>
                  <a:lnTo>
                    <a:pt x="5693500" y="11815"/>
                  </a:lnTo>
                  <a:lnTo>
                    <a:pt x="5644926" y="13018"/>
                  </a:lnTo>
                  <a:lnTo>
                    <a:pt x="5597133" y="14467"/>
                  </a:lnTo>
                  <a:lnTo>
                    <a:pt x="5550206" y="16144"/>
                  </a:lnTo>
                  <a:lnTo>
                    <a:pt x="5504232" y="18030"/>
                  </a:lnTo>
                  <a:lnTo>
                    <a:pt x="5459298" y="20108"/>
                  </a:lnTo>
                  <a:lnTo>
                    <a:pt x="5415146" y="21996"/>
                  </a:lnTo>
                  <a:lnTo>
                    <a:pt x="5371353" y="23405"/>
                  </a:lnTo>
                  <a:lnTo>
                    <a:pt x="5327683" y="24385"/>
                  </a:lnTo>
                  <a:lnTo>
                    <a:pt x="5283901" y="24983"/>
                  </a:lnTo>
                  <a:lnTo>
                    <a:pt x="5239769" y="25249"/>
                  </a:lnTo>
                  <a:lnTo>
                    <a:pt x="5195053" y="25231"/>
                  </a:lnTo>
                  <a:lnTo>
                    <a:pt x="5149515" y="24978"/>
                  </a:lnTo>
                  <a:lnTo>
                    <a:pt x="5102920" y="24537"/>
                  </a:lnTo>
                  <a:lnTo>
                    <a:pt x="5055031" y="23958"/>
                  </a:lnTo>
                  <a:lnTo>
                    <a:pt x="5005614" y="23289"/>
                  </a:lnTo>
                  <a:lnTo>
                    <a:pt x="4954431" y="22579"/>
                  </a:lnTo>
                  <a:lnTo>
                    <a:pt x="4901246" y="21876"/>
                  </a:lnTo>
                  <a:lnTo>
                    <a:pt x="4845823" y="21229"/>
                  </a:lnTo>
                  <a:lnTo>
                    <a:pt x="4787927" y="20686"/>
                  </a:lnTo>
                  <a:lnTo>
                    <a:pt x="4727321" y="20296"/>
                  </a:lnTo>
                  <a:lnTo>
                    <a:pt x="4663770" y="20108"/>
                  </a:lnTo>
                  <a:lnTo>
                    <a:pt x="4579848" y="19796"/>
                  </a:lnTo>
                  <a:lnTo>
                    <a:pt x="4515485" y="19211"/>
                  </a:lnTo>
                  <a:lnTo>
                    <a:pt x="4467596" y="18466"/>
                  </a:lnTo>
                  <a:lnTo>
                    <a:pt x="4408892" y="16939"/>
                  </a:lnTo>
                  <a:lnTo>
                    <a:pt x="4391904" y="16381"/>
                  </a:lnTo>
                  <a:lnTo>
                    <a:pt x="4379044" y="16108"/>
                  </a:lnTo>
                  <a:lnTo>
                    <a:pt x="4367225" y="16233"/>
                  </a:lnTo>
                  <a:lnTo>
                    <a:pt x="4353361" y="16867"/>
                  </a:lnTo>
                  <a:lnTo>
                    <a:pt x="4334366" y="18121"/>
                  </a:lnTo>
                  <a:lnTo>
                    <a:pt x="4307154" y="20108"/>
                  </a:lnTo>
                  <a:lnTo>
                    <a:pt x="4263210" y="22194"/>
                  </a:lnTo>
                  <a:lnTo>
                    <a:pt x="4212044" y="22932"/>
                  </a:lnTo>
                  <a:lnTo>
                    <a:pt x="4155906" y="22676"/>
                  </a:lnTo>
                  <a:lnTo>
                    <a:pt x="4097046" y="21780"/>
                  </a:lnTo>
                  <a:lnTo>
                    <a:pt x="4037714" y="20599"/>
                  </a:lnTo>
                  <a:lnTo>
                    <a:pt x="3980162" y="19487"/>
                  </a:lnTo>
                  <a:lnTo>
                    <a:pt x="3926639" y="18798"/>
                  </a:lnTo>
                  <a:lnTo>
                    <a:pt x="3879395" y="18887"/>
                  </a:lnTo>
                  <a:lnTo>
                    <a:pt x="3840683" y="20108"/>
                  </a:lnTo>
                  <a:lnTo>
                    <a:pt x="3807620" y="21359"/>
                  </a:lnTo>
                  <a:lnTo>
                    <a:pt x="3764813" y="22117"/>
                  </a:lnTo>
                  <a:lnTo>
                    <a:pt x="3714222" y="22464"/>
                  </a:lnTo>
                  <a:lnTo>
                    <a:pt x="3657810" y="22480"/>
                  </a:lnTo>
                  <a:lnTo>
                    <a:pt x="3597539" y="22246"/>
                  </a:lnTo>
                  <a:lnTo>
                    <a:pt x="3535370" y="21843"/>
                  </a:lnTo>
                  <a:lnTo>
                    <a:pt x="3473267" y="21350"/>
                  </a:lnTo>
                  <a:lnTo>
                    <a:pt x="3413189" y="20850"/>
                  </a:lnTo>
                  <a:lnTo>
                    <a:pt x="3357101" y="20422"/>
                  </a:lnTo>
                  <a:lnTo>
                    <a:pt x="3306963" y="20148"/>
                  </a:lnTo>
                  <a:lnTo>
                    <a:pt x="3264738" y="20108"/>
                  </a:lnTo>
                  <a:lnTo>
                    <a:pt x="3232050" y="20092"/>
                  </a:lnTo>
                  <a:lnTo>
                    <a:pt x="3193678" y="19955"/>
                  </a:lnTo>
                  <a:lnTo>
                    <a:pt x="3150418" y="19728"/>
                  </a:lnTo>
                  <a:lnTo>
                    <a:pt x="3103063" y="19441"/>
                  </a:lnTo>
                  <a:lnTo>
                    <a:pt x="3052406" y="19127"/>
                  </a:lnTo>
                  <a:lnTo>
                    <a:pt x="2999242" y="18815"/>
                  </a:lnTo>
                  <a:lnTo>
                    <a:pt x="2944364" y="18536"/>
                  </a:lnTo>
                  <a:lnTo>
                    <a:pt x="2888567" y="18322"/>
                  </a:lnTo>
                  <a:lnTo>
                    <a:pt x="2832645" y="18202"/>
                  </a:lnTo>
                  <a:lnTo>
                    <a:pt x="2777391" y="18208"/>
                  </a:lnTo>
                  <a:lnTo>
                    <a:pt x="2723599" y="18371"/>
                  </a:lnTo>
                  <a:lnTo>
                    <a:pt x="2672064" y="18722"/>
                  </a:lnTo>
                  <a:lnTo>
                    <a:pt x="2623579" y="19290"/>
                  </a:lnTo>
                  <a:lnTo>
                    <a:pt x="2578938" y="20108"/>
                  </a:lnTo>
                  <a:lnTo>
                    <a:pt x="2543459" y="20783"/>
                  </a:lnTo>
                  <a:lnTo>
                    <a:pt x="2503453" y="21371"/>
                  </a:lnTo>
                  <a:lnTo>
                    <a:pt x="2459441" y="21872"/>
                  </a:lnTo>
                  <a:lnTo>
                    <a:pt x="2411947" y="22288"/>
                  </a:lnTo>
                  <a:lnTo>
                    <a:pt x="2361491" y="22622"/>
                  </a:lnTo>
                  <a:lnTo>
                    <a:pt x="2308597" y="22874"/>
                  </a:lnTo>
                  <a:lnTo>
                    <a:pt x="2253786" y="23046"/>
                  </a:lnTo>
                  <a:lnTo>
                    <a:pt x="2197580" y="23139"/>
                  </a:lnTo>
                  <a:lnTo>
                    <a:pt x="2140502" y="23156"/>
                  </a:lnTo>
                  <a:lnTo>
                    <a:pt x="2083073" y="23097"/>
                  </a:lnTo>
                  <a:lnTo>
                    <a:pt x="2025816" y="22965"/>
                  </a:lnTo>
                  <a:lnTo>
                    <a:pt x="1969253" y="22761"/>
                  </a:lnTo>
                  <a:lnTo>
                    <a:pt x="1913906" y="22486"/>
                  </a:lnTo>
                  <a:lnTo>
                    <a:pt x="1860296" y="22142"/>
                  </a:lnTo>
                  <a:lnTo>
                    <a:pt x="1808947" y="21731"/>
                  </a:lnTo>
                  <a:lnTo>
                    <a:pt x="1760380" y="21253"/>
                  </a:lnTo>
                  <a:lnTo>
                    <a:pt x="1715118" y="20712"/>
                  </a:lnTo>
                  <a:lnTo>
                    <a:pt x="1673682" y="20108"/>
                  </a:lnTo>
                  <a:lnTo>
                    <a:pt x="1628602" y="19639"/>
                  </a:lnTo>
                  <a:lnTo>
                    <a:pt x="1582065" y="19649"/>
                  </a:lnTo>
                  <a:lnTo>
                    <a:pt x="1534250" y="20050"/>
                  </a:lnTo>
                  <a:lnTo>
                    <a:pt x="1485337" y="20751"/>
                  </a:lnTo>
                  <a:lnTo>
                    <a:pt x="1435506" y="21663"/>
                  </a:lnTo>
                  <a:lnTo>
                    <a:pt x="1384936" y="22697"/>
                  </a:lnTo>
                  <a:lnTo>
                    <a:pt x="1333807" y="23765"/>
                  </a:lnTo>
                  <a:lnTo>
                    <a:pt x="1282299" y="24775"/>
                  </a:lnTo>
                  <a:lnTo>
                    <a:pt x="1230592" y="25640"/>
                  </a:lnTo>
                  <a:lnTo>
                    <a:pt x="1178865" y="26269"/>
                  </a:lnTo>
                  <a:lnTo>
                    <a:pt x="1127298" y="26574"/>
                  </a:lnTo>
                  <a:lnTo>
                    <a:pt x="1076071" y="26466"/>
                  </a:lnTo>
                  <a:lnTo>
                    <a:pt x="1025364" y="25854"/>
                  </a:lnTo>
                  <a:lnTo>
                    <a:pt x="975355" y="24650"/>
                  </a:lnTo>
                  <a:lnTo>
                    <a:pt x="926225" y="22764"/>
                  </a:lnTo>
                  <a:lnTo>
                    <a:pt x="878154" y="20108"/>
                  </a:lnTo>
                  <a:lnTo>
                    <a:pt x="831804" y="17445"/>
                  </a:lnTo>
                  <a:lnTo>
                    <a:pt x="782502" y="15264"/>
                  </a:lnTo>
                  <a:lnTo>
                    <a:pt x="730705" y="13535"/>
                  </a:lnTo>
                  <a:lnTo>
                    <a:pt x="676872" y="12228"/>
                  </a:lnTo>
                  <a:lnTo>
                    <a:pt x="621461" y="11314"/>
                  </a:lnTo>
                  <a:lnTo>
                    <a:pt x="564930" y="10762"/>
                  </a:lnTo>
                  <a:lnTo>
                    <a:pt x="507738" y="10543"/>
                  </a:lnTo>
                  <a:lnTo>
                    <a:pt x="450343" y="10627"/>
                  </a:lnTo>
                  <a:lnTo>
                    <a:pt x="393203" y="10984"/>
                  </a:lnTo>
                  <a:lnTo>
                    <a:pt x="336777" y="11585"/>
                  </a:lnTo>
                  <a:lnTo>
                    <a:pt x="281522" y="12400"/>
                  </a:lnTo>
                  <a:lnTo>
                    <a:pt x="227898" y="13398"/>
                  </a:lnTo>
                  <a:lnTo>
                    <a:pt x="176362" y="14551"/>
                  </a:lnTo>
                  <a:lnTo>
                    <a:pt x="127372" y="15828"/>
                  </a:lnTo>
                  <a:lnTo>
                    <a:pt x="81387" y="17200"/>
                  </a:lnTo>
                  <a:lnTo>
                    <a:pt x="38866" y="18636"/>
                  </a:lnTo>
                  <a:lnTo>
                    <a:pt x="266" y="20108"/>
                  </a:lnTo>
                  <a:lnTo>
                    <a:pt x="584" y="16044"/>
                  </a:lnTo>
                  <a:lnTo>
                    <a:pt x="0" y="12615"/>
                  </a:lnTo>
                  <a:lnTo>
                    <a:pt x="266" y="10583"/>
                  </a:lnTo>
                  <a:close/>
                </a:path>
              </a:pathLst>
            </a:custGeom>
            <a:ln w="44450">
              <a:solidFill>
                <a:srgbClr val="E9703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83565" y="2178113"/>
            <a:ext cx="6422390" cy="3480435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12700" marR="5080">
              <a:lnSpc>
                <a:spcPts val="1730"/>
              </a:lnSpc>
              <a:spcBef>
                <a:spcPts val="290"/>
              </a:spcBef>
            </a:pPr>
            <a:r>
              <a:rPr sz="1550" u="sng" spc="-4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Для</a:t>
            </a:r>
            <a:r>
              <a:rPr sz="1550" u="sng" spc="-12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1550" u="sng" spc="-1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кого</a:t>
            </a:r>
            <a:r>
              <a:rPr sz="1550" spc="-45" dirty="0">
                <a:latin typeface="Trebuchet MS"/>
                <a:cs typeface="Trebuchet MS"/>
              </a:rPr>
              <a:t> </a:t>
            </a:r>
            <a:r>
              <a:rPr sz="1550" spc="-50" dirty="0">
                <a:latin typeface="Trebuchet MS"/>
                <a:cs typeface="Trebuchet MS"/>
              </a:rPr>
              <a:t>-</a:t>
            </a:r>
            <a:r>
              <a:rPr sz="1550" spc="-165" dirty="0">
                <a:latin typeface="Trebuchet MS"/>
                <a:cs typeface="Trebuchet MS"/>
              </a:rPr>
              <a:t> </a:t>
            </a:r>
            <a:r>
              <a:rPr sz="1550" dirty="0">
                <a:latin typeface="Trebuchet MS"/>
                <a:cs typeface="Trebuchet MS"/>
              </a:rPr>
              <a:t>всі</a:t>
            </a:r>
            <a:r>
              <a:rPr sz="1550" spc="-75" dirty="0">
                <a:latin typeface="Trebuchet MS"/>
                <a:cs typeface="Trebuchet MS"/>
              </a:rPr>
              <a:t> </a:t>
            </a:r>
            <a:r>
              <a:rPr sz="1550" spc="-10" dirty="0">
                <a:latin typeface="Trebuchet MS"/>
                <a:cs typeface="Trebuchet MS"/>
              </a:rPr>
              <a:t>магазини,</a:t>
            </a:r>
            <a:r>
              <a:rPr sz="1550" spc="5" dirty="0">
                <a:latin typeface="Trebuchet MS"/>
                <a:cs typeface="Trebuchet MS"/>
              </a:rPr>
              <a:t> </a:t>
            </a:r>
            <a:r>
              <a:rPr sz="1550" spc="-10" dirty="0">
                <a:latin typeface="Trebuchet MS"/>
                <a:cs typeface="Trebuchet MS"/>
              </a:rPr>
              <a:t>в</a:t>
            </a:r>
            <a:r>
              <a:rPr sz="1550" spc="-110" dirty="0">
                <a:latin typeface="Trebuchet MS"/>
                <a:cs typeface="Trebuchet MS"/>
              </a:rPr>
              <a:t> </a:t>
            </a:r>
            <a:r>
              <a:rPr sz="1550" spc="-95" dirty="0">
                <a:latin typeface="Trebuchet MS"/>
                <a:cs typeface="Trebuchet MS"/>
              </a:rPr>
              <a:t>т.ч.</a:t>
            </a:r>
            <a:r>
              <a:rPr sz="1550" spc="-75" dirty="0">
                <a:latin typeface="Trebuchet MS"/>
                <a:cs typeface="Trebuchet MS"/>
              </a:rPr>
              <a:t> </a:t>
            </a:r>
            <a:r>
              <a:rPr sz="1550" spc="-20" dirty="0">
                <a:latin typeface="Trebuchet MS"/>
                <a:cs typeface="Trebuchet MS"/>
              </a:rPr>
              <a:t>інтернет</a:t>
            </a:r>
            <a:r>
              <a:rPr sz="1550" spc="-35" dirty="0">
                <a:latin typeface="Trebuchet MS"/>
                <a:cs typeface="Trebuchet MS"/>
              </a:rPr>
              <a:t> </a:t>
            </a:r>
            <a:r>
              <a:rPr sz="1550" spc="-45" dirty="0">
                <a:latin typeface="Trebuchet MS"/>
                <a:cs typeface="Trebuchet MS"/>
              </a:rPr>
              <a:t>е-</a:t>
            </a:r>
            <a:r>
              <a:rPr sz="1550" spc="-10" dirty="0">
                <a:latin typeface="Trebuchet MS"/>
                <a:cs typeface="Trebuchet MS"/>
              </a:rPr>
              <a:t>комерція</a:t>
            </a:r>
            <a:r>
              <a:rPr sz="1550" spc="-30" dirty="0">
                <a:latin typeface="Trebuchet MS"/>
                <a:cs typeface="Trebuchet MS"/>
              </a:rPr>
              <a:t> </a:t>
            </a:r>
            <a:r>
              <a:rPr sz="1550" spc="-50" dirty="0">
                <a:latin typeface="Trebuchet MS"/>
                <a:cs typeface="Trebuchet MS"/>
              </a:rPr>
              <a:t>-</a:t>
            </a:r>
            <a:r>
              <a:rPr sz="1550" spc="-85" dirty="0">
                <a:latin typeface="Trebuchet MS"/>
                <a:cs typeface="Trebuchet MS"/>
              </a:rPr>
              <a:t> </a:t>
            </a:r>
            <a:r>
              <a:rPr sz="1550" spc="-10" dirty="0">
                <a:latin typeface="Trebuchet MS"/>
                <a:cs typeface="Trebuchet MS"/>
              </a:rPr>
              <a:t>всі</a:t>
            </a:r>
            <a:r>
              <a:rPr sz="1550" spc="-160" dirty="0">
                <a:latin typeface="Trebuchet MS"/>
                <a:cs typeface="Trebuchet MS"/>
              </a:rPr>
              <a:t> </a:t>
            </a:r>
            <a:r>
              <a:rPr sz="1550" spc="-45" dirty="0">
                <a:latin typeface="Trebuchet MS"/>
                <a:cs typeface="Trebuchet MS"/>
              </a:rPr>
              <a:t>хто</a:t>
            </a:r>
            <a:r>
              <a:rPr sz="1550" spc="-40" dirty="0">
                <a:latin typeface="Trebuchet MS"/>
                <a:cs typeface="Trebuchet MS"/>
              </a:rPr>
              <a:t> </a:t>
            </a:r>
            <a:r>
              <a:rPr sz="1550" dirty="0">
                <a:latin typeface="Trebuchet MS"/>
                <a:cs typeface="Trebuchet MS"/>
              </a:rPr>
              <a:t>працюють</a:t>
            </a:r>
            <a:r>
              <a:rPr sz="1550" spc="-25" dirty="0">
                <a:latin typeface="Trebuchet MS"/>
                <a:cs typeface="Trebuchet MS"/>
              </a:rPr>
              <a:t> </a:t>
            </a:r>
            <a:r>
              <a:rPr sz="1550" spc="10" dirty="0">
                <a:latin typeface="Trebuchet MS"/>
                <a:cs typeface="Trebuchet MS"/>
              </a:rPr>
              <a:t>з </a:t>
            </a:r>
            <a:r>
              <a:rPr sz="1550" dirty="0">
                <a:latin typeface="Trebuchet MS"/>
                <a:cs typeface="Trebuchet MS"/>
              </a:rPr>
              <a:t>товаром</a:t>
            </a:r>
            <a:r>
              <a:rPr sz="1550" spc="-60" dirty="0">
                <a:latin typeface="Trebuchet MS"/>
                <a:cs typeface="Trebuchet MS"/>
              </a:rPr>
              <a:t> </a:t>
            </a:r>
            <a:r>
              <a:rPr sz="1550" dirty="0">
                <a:latin typeface="Trebuchet MS"/>
                <a:cs typeface="Trebuchet MS"/>
              </a:rPr>
              <a:t>без ПДВ.</a:t>
            </a:r>
            <a:r>
              <a:rPr sz="1550" spc="-75" dirty="0">
                <a:latin typeface="Trebuchet MS"/>
                <a:cs typeface="Trebuchet MS"/>
              </a:rPr>
              <a:t> </a:t>
            </a:r>
            <a:r>
              <a:rPr sz="1550" dirty="0">
                <a:latin typeface="Trebuchet MS"/>
                <a:cs typeface="Trebuchet MS"/>
              </a:rPr>
              <a:t>Найбільш</a:t>
            </a:r>
            <a:r>
              <a:rPr sz="1550" spc="180" dirty="0">
                <a:latin typeface="Trebuchet MS"/>
                <a:cs typeface="Trebuchet MS"/>
              </a:rPr>
              <a:t> </a:t>
            </a:r>
            <a:r>
              <a:rPr sz="1550" dirty="0">
                <a:latin typeface="Trebuchet MS"/>
                <a:cs typeface="Trebuchet MS"/>
              </a:rPr>
              <a:t>масова</a:t>
            </a:r>
            <a:r>
              <a:rPr sz="1550" spc="15" dirty="0">
                <a:latin typeface="Trebuchet MS"/>
                <a:cs typeface="Trebuchet MS"/>
              </a:rPr>
              <a:t> </a:t>
            </a:r>
            <a:r>
              <a:rPr sz="1550" spc="-10" dirty="0">
                <a:latin typeface="Trebuchet MS"/>
                <a:cs typeface="Trebuchet MS"/>
              </a:rPr>
              <a:t>група.</a:t>
            </a:r>
            <a:endParaRPr sz="15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785"/>
              </a:spcBef>
            </a:pPr>
            <a:endParaRPr sz="15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550" u="sng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Обмеження</a:t>
            </a:r>
            <a:r>
              <a:rPr sz="1550" dirty="0">
                <a:latin typeface="Trebuchet MS"/>
                <a:cs typeface="Trebuchet MS"/>
              </a:rPr>
              <a:t>:</a:t>
            </a:r>
            <a:r>
              <a:rPr sz="1550" spc="15" dirty="0">
                <a:latin typeface="Trebuchet MS"/>
                <a:cs typeface="Trebuchet MS"/>
              </a:rPr>
              <a:t> </a:t>
            </a:r>
            <a:r>
              <a:rPr sz="1550" dirty="0">
                <a:latin typeface="Trebuchet MS"/>
                <a:cs typeface="Trebuchet MS"/>
              </a:rPr>
              <a:t>не</a:t>
            </a:r>
            <a:r>
              <a:rPr sz="1550" spc="-155" dirty="0">
                <a:latin typeface="Trebuchet MS"/>
                <a:cs typeface="Trebuchet MS"/>
              </a:rPr>
              <a:t> </a:t>
            </a:r>
            <a:r>
              <a:rPr sz="1550" dirty="0">
                <a:latin typeface="Trebuchet MS"/>
                <a:cs typeface="Trebuchet MS"/>
              </a:rPr>
              <a:t>можна</a:t>
            </a:r>
            <a:r>
              <a:rPr sz="1550" spc="-80" dirty="0">
                <a:latin typeface="Trebuchet MS"/>
                <a:cs typeface="Trebuchet MS"/>
              </a:rPr>
              <a:t> </a:t>
            </a:r>
            <a:r>
              <a:rPr sz="1550" dirty="0">
                <a:latin typeface="Trebuchet MS"/>
                <a:cs typeface="Trebuchet MS"/>
              </a:rPr>
              <a:t>надавати</a:t>
            </a:r>
            <a:r>
              <a:rPr sz="1550" spc="5" dirty="0">
                <a:latin typeface="Trebuchet MS"/>
                <a:cs typeface="Trebuchet MS"/>
              </a:rPr>
              <a:t> </a:t>
            </a:r>
            <a:r>
              <a:rPr sz="1550" spc="-10" dirty="0">
                <a:latin typeface="Trebuchet MS"/>
                <a:cs typeface="Trebuchet MS"/>
              </a:rPr>
              <a:t>послуги:</a:t>
            </a:r>
            <a:endParaRPr sz="1550">
              <a:latin typeface="Trebuchet MS"/>
              <a:cs typeface="Trebuchet MS"/>
            </a:endParaRPr>
          </a:p>
          <a:p>
            <a:pPr marL="469900" indent="-457200">
              <a:lnSpc>
                <a:spcPct val="100000"/>
              </a:lnSpc>
              <a:spcBef>
                <a:spcPts val="844"/>
              </a:spcBef>
              <a:buFont typeface="Calibri"/>
              <a:buChar char="-"/>
              <a:tabLst>
                <a:tab pos="469900" algn="l"/>
              </a:tabLst>
            </a:pPr>
            <a:r>
              <a:rPr sz="1550" dirty="0">
                <a:latin typeface="Trebuchet MS"/>
                <a:cs typeface="Trebuchet MS"/>
              </a:rPr>
              <a:t>не</a:t>
            </a:r>
            <a:r>
              <a:rPr sz="1550" spc="-160" dirty="0">
                <a:latin typeface="Trebuchet MS"/>
                <a:cs typeface="Trebuchet MS"/>
              </a:rPr>
              <a:t> </a:t>
            </a:r>
            <a:r>
              <a:rPr sz="1550" spc="-10" dirty="0">
                <a:latin typeface="Trebuchet MS"/>
                <a:cs typeface="Trebuchet MS"/>
              </a:rPr>
              <a:t>резидентам</a:t>
            </a:r>
            <a:endParaRPr sz="1550">
              <a:latin typeface="Trebuchet MS"/>
              <a:cs typeface="Trebuchet MS"/>
            </a:endParaRPr>
          </a:p>
          <a:p>
            <a:pPr marL="469900" indent="-457200">
              <a:lnSpc>
                <a:spcPct val="100000"/>
              </a:lnSpc>
              <a:spcBef>
                <a:spcPts val="920"/>
              </a:spcBef>
              <a:buFont typeface="Calibri"/>
              <a:buChar char="-"/>
              <a:tabLst>
                <a:tab pos="469900" algn="l"/>
              </a:tabLst>
            </a:pPr>
            <a:r>
              <a:rPr sz="1550" dirty="0">
                <a:latin typeface="Trebuchet MS"/>
                <a:cs typeface="Trebuchet MS"/>
              </a:rPr>
              <a:t>платникам</a:t>
            </a:r>
            <a:r>
              <a:rPr sz="1550" spc="25" dirty="0">
                <a:latin typeface="Trebuchet MS"/>
                <a:cs typeface="Trebuchet MS"/>
              </a:rPr>
              <a:t> </a:t>
            </a:r>
            <a:r>
              <a:rPr sz="1550" spc="-10" dirty="0">
                <a:latin typeface="Trebuchet MS"/>
                <a:cs typeface="Trebuchet MS"/>
              </a:rPr>
              <a:t>податку</a:t>
            </a:r>
            <a:r>
              <a:rPr sz="1550" spc="-105" dirty="0">
                <a:latin typeface="Trebuchet MS"/>
                <a:cs typeface="Trebuchet MS"/>
              </a:rPr>
              <a:t> </a:t>
            </a:r>
            <a:r>
              <a:rPr sz="1550" dirty="0">
                <a:latin typeface="Trebuchet MS"/>
                <a:cs typeface="Trebuchet MS"/>
              </a:rPr>
              <a:t>на</a:t>
            </a:r>
            <a:r>
              <a:rPr sz="1550" spc="-155" dirty="0">
                <a:latin typeface="Trebuchet MS"/>
                <a:cs typeface="Trebuchet MS"/>
              </a:rPr>
              <a:t> </a:t>
            </a:r>
            <a:r>
              <a:rPr sz="1550" spc="-10" dirty="0">
                <a:latin typeface="Trebuchet MS"/>
                <a:cs typeface="Trebuchet MS"/>
              </a:rPr>
              <a:t>прибуток</a:t>
            </a:r>
            <a:endParaRPr sz="1550">
              <a:latin typeface="Trebuchet MS"/>
              <a:cs typeface="Trebuchet MS"/>
            </a:endParaRPr>
          </a:p>
          <a:p>
            <a:pPr marL="469900" indent="-457200">
              <a:lnSpc>
                <a:spcPct val="100000"/>
              </a:lnSpc>
              <a:spcBef>
                <a:spcPts val="845"/>
              </a:spcBef>
              <a:buFont typeface="Calibri"/>
              <a:buChar char="-"/>
              <a:tabLst>
                <a:tab pos="469900" algn="l"/>
              </a:tabLst>
            </a:pPr>
            <a:r>
              <a:rPr sz="1550" dirty="0">
                <a:latin typeface="Trebuchet MS"/>
                <a:cs typeface="Trebuchet MS"/>
              </a:rPr>
              <a:t>неприбутковим</a:t>
            </a:r>
            <a:r>
              <a:rPr sz="1550" spc="-90" dirty="0">
                <a:latin typeface="Trebuchet MS"/>
                <a:cs typeface="Trebuchet MS"/>
              </a:rPr>
              <a:t> </a:t>
            </a:r>
            <a:r>
              <a:rPr sz="1550" spc="-10" dirty="0">
                <a:latin typeface="Trebuchet MS"/>
                <a:cs typeface="Trebuchet MS"/>
              </a:rPr>
              <a:t>організаціям</a:t>
            </a:r>
            <a:endParaRPr sz="1550">
              <a:latin typeface="Trebuchet MS"/>
              <a:cs typeface="Trebuchet MS"/>
            </a:endParaRPr>
          </a:p>
          <a:p>
            <a:pPr marL="12700" marR="1129665">
              <a:lnSpc>
                <a:spcPts val="1730"/>
              </a:lnSpc>
              <a:spcBef>
                <a:spcPts val="1080"/>
              </a:spcBef>
            </a:pPr>
            <a:r>
              <a:rPr sz="1550" spc="-45" dirty="0">
                <a:latin typeface="Trebuchet MS"/>
                <a:cs typeface="Trebuchet MS"/>
              </a:rPr>
              <a:t>п.</a:t>
            </a:r>
            <a:r>
              <a:rPr sz="1550" spc="-130" dirty="0">
                <a:latin typeface="Trebuchet MS"/>
                <a:cs typeface="Trebuchet MS"/>
              </a:rPr>
              <a:t> </a:t>
            </a:r>
            <a:r>
              <a:rPr sz="1550" dirty="0">
                <a:latin typeface="Trebuchet MS"/>
                <a:cs typeface="Trebuchet MS"/>
              </a:rPr>
              <a:t>291.5</a:t>
            </a:r>
            <a:r>
              <a:rPr sz="1550" spc="20" dirty="0">
                <a:latin typeface="Trebuchet MS"/>
                <a:cs typeface="Trebuchet MS"/>
              </a:rPr>
              <a:t> </a:t>
            </a:r>
            <a:r>
              <a:rPr sz="1550" u="sng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Trebuchet MS"/>
                <a:cs typeface="Trebuchet MS"/>
                <a:hlinkClick r:id="rId2"/>
              </a:rPr>
              <a:t>ПКУ</a:t>
            </a:r>
            <a:r>
              <a:rPr sz="1550" spc="265" dirty="0">
                <a:solidFill>
                  <a:srgbClr val="467885"/>
                </a:solidFill>
                <a:latin typeface="Trebuchet MS"/>
                <a:cs typeface="Trebuchet MS"/>
              </a:rPr>
              <a:t> </a:t>
            </a:r>
            <a:r>
              <a:rPr sz="1550" spc="-50" dirty="0">
                <a:latin typeface="Trebuchet MS"/>
                <a:cs typeface="Trebuchet MS"/>
              </a:rPr>
              <a:t>-</a:t>
            </a:r>
            <a:r>
              <a:rPr sz="1550" spc="-55" dirty="0">
                <a:latin typeface="Trebuchet MS"/>
                <a:cs typeface="Trebuchet MS"/>
              </a:rPr>
              <a:t> </a:t>
            </a:r>
            <a:r>
              <a:rPr sz="1550" spc="-50" dirty="0">
                <a:latin typeface="Trebuchet MS"/>
                <a:cs typeface="Trebuchet MS"/>
              </a:rPr>
              <a:t>хто</a:t>
            </a:r>
            <a:r>
              <a:rPr sz="1550" spc="-85" dirty="0">
                <a:latin typeface="Trebuchet MS"/>
                <a:cs typeface="Trebuchet MS"/>
              </a:rPr>
              <a:t> </a:t>
            </a:r>
            <a:r>
              <a:rPr sz="1550" dirty="0">
                <a:latin typeface="Trebuchet MS"/>
                <a:cs typeface="Trebuchet MS"/>
              </a:rPr>
              <a:t>може</a:t>
            </a:r>
            <a:r>
              <a:rPr sz="1550" spc="-45" dirty="0">
                <a:latin typeface="Trebuchet MS"/>
                <a:cs typeface="Trebuchet MS"/>
              </a:rPr>
              <a:t> </a:t>
            </a:r>
            <a:r>
              <a:rPr sz="1550" dirty="0">
                <a:latin typeface="Trebuchet MS"/>
                <a:cs typeface="Trebuchet MS"/>
              </a:rPr>
              <a:t>застосовувати</a:t>
            </a:r>
            <a:r>
              <a:rPr sz="1550" spc="40" dirty="0">
                <a:latin typeface="Trebuchet MS"/>
                <a:cs typeface="Trebuchet MS"/>
              </a:rPr>
              <a:t> </a:t>
            </a:r>
            <a:r>
              <a:rPr sz="1550" dirty="0">
                <a:latin typeface="Trebuchet MS"/>
                <a:cs typeface="Trebuchet MS"/>
              </a:rPr>
              <a:t>спрощену</a:t>
            </a:r>
            <a:r>
              <a:rPr sz="1550" spc="-85" dirty="0">
                <a:latin typeface="Trebuchet MS"/>
                <a:cs typeface="Trebuchet MS"/>
              </a:rPr>
              <a:t> </a:t>
            </a:r>
            <a:r>
              <a:rPr sz="1550" spc="-10" dirty="0">
                <a:latin typeface="Trebuchet MS"/>
                <a:cs typeface="Trebuchet MS"/>
              </a:rPr>
              <a:t>систему оподаткування</a:t>
            </a:r>
            <a:endParaRPr sz="15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710"/>
              </a:spcBef>
            </a:pPr>
            <a:endParaRPr sz="15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550" spc="70" dirty="0">
                <a:latin typeface="Trebuchet MS"/>
                <a:cs typeface="Trebuchet MS"/>
              </a:rPr>
              <a:t>На</a:t>
            </a:r>
            <a:r>
              <a:rPr sz="1550" spc="-75" dirty="0">
                <a:latin typeface="Trebuchet MS"/>
                <a:cs typeface="Trebuchet MS"/>
              </a:rPr>
              <a:t> </a:t>
            </a:r>
            <a:r>
              <a:rPr sz="1550" spc="55" dirty="0">
                <a:latin typeface="Trebuchet MS"/>
                <a:cs typeface="Trebuchet MS"/>
              </a:rPr>
              <a:t>ФОП</a:t>
            </a:r>
            <a:r>
              <a:rPr sz="1550" spc="-40" dirty="0">
                <a:latin typeface="Trebuchet MS"/>
                <a:cs typeface="Trebuchet MS"/>
              </a:rPr>
              <a:t> </a:t>
            </a:r>
            <a:r>
              <a:rPr sz="1550" dirty="0">
                <a:latin typeface="Trebuchet MS"/>
                <a:cs typeface="Trebuchet MS"/>
              </a:rPr>
              <a:t>2</a:t>
            </a:r>
            <a:r>
              <a:rPr sz="1550" spc="-80" dirty="0">
                <a:latin typeface="Trebuchet MS"/>
                <a:cs typeface="Trebuchet MS"/>
              </a:rPr>
              <a:t> </a:t>
            </a:r>
            <a:r>
              <a:rPr sz="1550" spc="-20" dirty="0">
                <a:latin typeface="Trebuchet MS"/>
                <a:cs typeface="Trebuchet MS"/>
              </a:rPr>
              <a:t>групи</a:t>
            </a:r>
            <a:r>
              <a:rPr sz="1550" spc="-65" dirty="0">
                <a:latin typeface="Trebuchet MS"/>
                <a:cs typeface="Trebuchet MS"/>
              </a:rPr>
              <a:t> </a:t>
            </a:r>
            <a:r>
              <a:rPr sz="1550" dirty="0">
                <a:latin typeface="Trebuchet MS"/>
                <a:cs typeface="Trebuchet MS"/>
              </a:rPr>
              <a:t>не</a:t>
            </a:r>
            <a:r>
              <a:rPr sz="1550" spc="-70" dirty="0">
                <a:latin typeface="Trebuchet MS"/>
                <a:cs typeface="Trebuchet MS"/>
              </a:rPr>
              <a:t> </a:t>
            </a:r>
            <a:r>
              <a:rPr sz="1550" dirty="0">
                <a:latin typeface="Trebuchet MS"/>
                <a:cs typeface="Trebuchet MS"/>
              </a:rPr>
              <a:t>можна</a:t>
            </a:r>
            <a:r>
              <a:rPr sz="1550" spc="-75" dirty="0">
                <a:latin typeface="Trebuchet MS"/>
                <a:cs typeface="Trebuchet MS"/>
              </a:rPr>
              <a:t> </a:t>
            </a:r>
            <a:r>
              <a:rPr sz="1550" dirty="0">
                <a:latin typeface="Trebuchet MS"/>
                <a:cs typeface="Trebuchet MS"/>
              </a:rPr>
              <a:t>працевлаштовувати</a:t>
            </a:r>
            <a:r>
              <a:rPr sz="1550" spc="15" dirty="0">
                <a:latin typeface="Trebuchet MS"/>
                <a:cs typeface="Trebuchet MS"/>
              </a:rPr>
              <a:t> </a:t>
            </a:r>
            <a:r>
              <a:rPr sz="1550" dirty="0">
                <a:latin typeface="Trebuchet MS"/>
                <a:cs typeface="Trebuchet MS"/>
              </a:rPr>
              <a:t>більше</a:t>
            </a:r>
            <a:r>
              <a:rPr sz="1550" spc="10" dirty="0">
                <a:latin typeface="Trebuchet MS"/>
                <a:cs typeface="Trebuchet MS"/>
              </a:rPr>
              <a:t> </a:t>
            </a:r>
            <a:r>
              <a:rPr sz="1550" dirty="0">
                <a:latin typeface="Trebuchet MS"/>
                <a:cs typeface="Trebuchet MS"/>
              </a:rPr>
              <a:t>10</a:t>
            </a:r>
            <a:r>
              <a:rPr sz="1550" spc="-80" dirty="0">
                <a:latin typeface="Trebuchet MS"/>
                <a:cs typeface="Trebuchet MS"/>
              </a:rPr>
              <a:t> </a:t>
            </a:r>
            <a:r>
              <a:rPr sz="1550" spc="-20" dirty="0">
                <a:latin typeface="Trebuchet MS"/>
                <a:cs typeface="Trebuchet MS"/>
              </a:rPr>
              <a:t>осіб</a:t>
            </a:r>
            <a:endParaRPr sz="1550">
              <a:latin typeface="Trebuchet MS"/>
              <a:cs typeface="Trebuchet MS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210425" y="2799392"/>
            <a:ext cx="4875883" cy="300252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30903" y="169544"/>
            <a:ext cx="4261485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75" dirty="0">
                <a:latin typeface="Trebuchet MS"/>
                <a:cs typeface="Trebuchet MS"/>
              </a:rPr>
              <a:t>2</a:t>
            </a:r>
            <a:r>
              <a:rPr spc="-360" dirty="0">
                <a:latin typeface="Trebuchet MS"/>
                <a:cs typeface="Trebuchet MS"/>
              </a:rPr>
              <a:t> </a:t>
            </a:r>
            <a:r>
              <a:rPr spc="-220" dirty="0">
                <a:latin typeface="Trebuchet MS"/>
                <a:cs typeface="Trebuchet MS"/>
              </a:rPr>
              <a:t>група</a:t>
            </a:r>
            <a:r>
              <a:rPr spc="-320" dirty="0">
                <a:latin typeface="Trebuchet MS"/>
                <a:cs typeface="Trebuchet MS"/>
              </a:rPr>
              <a:t> </a:t>
            </a:r>
            <a:r>
              <a:rPr spc="-185" dirty="0">
                <a:latin typeface="Trebuchet MS"/>
                <a:cs typeface="Trebuchet MS"/>
              </a:rPr>
              <a:t>платників</a:t>
            </a:r>
            <a:r>
              <a:rPr spc="-380" dirty="0">
                <a:latin typeface="Trebuchet MS"/>
                <a:cs typeface="Trebuchet MS"/>
              </a:rPr>
              <a:t> </a:t>
            </a:r>
            <a:r>
              <a:rPr spc="80" dirty="0">
                <a:latin typeface="Trebuchet MS"/>
                <a:cs typeface="Trebuchet MS"/>
              </a:rPr>
              <a:t>ЄП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770120" y="1065911"/>
            <a:ext cx="2578735" cy="4495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750" spc="-229" dirty="0">
                <a:latin typeface="Times New Roman"/>
                <a:cs typeface="Times New Roman"/>
              </a:rPr>
              <a:t>ПОДАТКИ,</a:t>
            </a:r>
            <a:r>
              <a:rPr sz="2750" spc="40" dirty="0">
                <a:latin typeface="Times New Roman"/>
                <a:cs typeface="Times New Roman"/>
              </a:rPr>
              <a:t> </a:t>
            </a:r>
            <a:r>
              <a:rPr sz="2750" spc="-114" dirty="0">
                <a:latin typeface="Times New Roman"/>
                <a:cs typeface="Times New Roman"/>
              </a:rPr>
              <a:t>ЗВІТИ</a:t>
            </a:r>
            <a:endParaRPr sz="275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53770" y="1657942"/>
            <a:ext cx="11017885" cy="73025"/>
            <a:chOff x="553770" y="1657942"/>
            <a:chExt cx="11017885" cy="73025"/>
          </a:xfrm>
        </p:grpSpPr>
        <p:sp>
          <p:nvSpPr>
            <p:cNvPr id="5" name="object 5"/>
            <p:cNvSpPr/>
            <p:nvPr/>
          </p:nvSpPr>
          <p:spPr>
            <a:xfrm>
              <a:off x="566728" y="1677425"/>
              <a:ext cx="10998835" cy="31115"/>
            </a:xfrm>
            <a:custGeom>
              <a:avLst/>
              <a:gdLst/>
              <a:ahLst/>
              <a:cxnLst/>
              <a:rect l="l" t="t" r="r" b="b"/>
              <a:pathLst>
                <a:path w="10998835" h="31114">
                  <a:moveTo>
                    <a:pt x="3990629" y="26415"/>
                  </a:moveTo>
                  <a:lnTo>
                    <a:pt x="3446092" y="26415"/>
                  </a:lnTo>
                  <a:lnTo>
                    <a:pt x="3462324" y="27177"/>
                  </a:lnTo>
                  <a:lnTo>
                    <a:pt x="3461057" y="27177"/>
                  </a:lnTo>
                  <a:lnTo>
                    <a:pt x="3512686" y="28828"/>
                  </a:lnTo>
                  <a:lnTo>
                    <a:pt x="3570214" y="29972"/>
                  </a:lnTo>
                  <a:lnTo>
                    <a:pt x="3672945" y="30861"/>
                  </a:lnTo>
                  <a:lnTo>
                    <a:pt x="3729141" y="30861"/>
                  </a:lnTo>
                  <a:lnTo>
                    <a:pt x="3840322" y="29972"/>
                  </a:lnTo>
                  <a:lnTo>
                    <a:pt x="3886867" y="29083"/>
                  </a:lnTo>
                  <a:lnTo>
                    <a:pt x="3887916" y="29083"/>
                  </a:lnTo>
                  <a:lnTo>
                    <a:pt x="3938317" y="27939"/>
                  </a:lnTo>
                  <a:lnTo>
                    <a:pt x="3939670" y="27939"/>
                  </a:lnTo>
                  <a:lnTo>
                    <a:pt x="3990629" y="26415"/>
                  </a:lnTo>
                  <a:close/>
                </a:path>
                <a:path w="10998835" h="31114">
                  <a:moveTo>
                    <a:pt x="8450009" y="28828"/>
                  </a:moveTo>
                  <a:lnTo>
                    <a:pt x="3900165" y="28828"/>
                  </a:lnTo>
                  <a:lnTo>
                    <a:pt x="3886867" y="29083"/>
                  </a:lnTo>
                  <a:lnTo>
                    <a:pt x="8505261" y="29083"/>
                  </a:lnTo>
                  <a:lnTo>
                    <a:pt x="8450009" y="28828"/>
                  </a:lnTo>
                  <a:close/>
                </a:path>
                <a:path w="10998835" h="31114">
                  <a:moveTo>
                    <a:pt x="8939686" y="24891"/>
                  </a:moveTo>
                  <a:lnTo>
                    <a:pt x="8170338" y="24891"/>
                  </a:lnTo>
                  <a:lnTo>
                    <a:pt x="8282280" y="27177"/>
                  </a:lnTo>
                  <a:lnTo>
                    <a:pt x="8450009" y="28828"/>
                  </a:lnTo>
                  <a:lnTo>
                    <a:pt x="8670874" y="28828"/>
                  </a:lnTo>
                  <a:lnTo>
                    <a:pt x="8870043" y="26415"/>
                  </a:lnTo>
                  <a:lnTo>
                    <a:pt x="8871222" y="26415"/>
                  </a:lnTo>
                  <a:lnTo>
                    <a:pt x="8917575" y="25400"/>
                  </a:lnTo>
                  <a:lnTo>
                    <a:pt x="8939686" y="24891"/>
                  </a:lnTo>
                  <a:close/>
                </a:path>
                <a:path w="10998835" h="31114">
                  <a:moveTo>
                    <a:pt x="6969864" y="25908"/>
                  </a:moveTo>
                  <a:lnTo>
                    <a:pt x="6966417" y="25908"/>
                  </a:lnTo>
                  <a:lnTo>
                    <a:pt x="6950883" y="26415"/>
                  </a:lnTo>
                  <a:lnTo>
                    <a:pt x="6760943" y="26415"/>
                  </a:lnTo>
                  <a:lnTo>
                    <a:pt x="6769220" y="26924"/>
                  </a:lnTo>
                  <a:lnTo>
                    <a:pt x="6770451" y="26924"/>
                  </a:lnTo>
                  <a:lnTo>
                    <a:pt x="6796858" y="27939"/>
                  </a:lnTo>
                  <a:lnTo>
                    <a:pt x="6834113" y="28448"/>
                  </a:lnTo>
                  <a:lnTo>
                    <a:pt x="6875433" y="27939"/>
                  </a:lnTo>
                  <a:lnTo>
                    <a:pt x="6880156" y="27939"/>
                  </a:lnTo>
                  <a:lnTo>
                    <a:pt x="6969864" y="25908"/>
                  </a:lnTo>
                  <a:close/>
                </a:path>
                <a:path w="10998835" h="31114">
                  <a:moveTo>
                    <a:pt x="1119947" y="21716"/>
                  </a:moveTo>
                  <a:lnTo>
                    <a:pt x="697122" y="21716"/>
                  </a:lnTo>
                  <a:lnTo>
                    <a:pt x="784644" y="25908"/>
                  </a:lnTo>
                  <a:lnTo>
                    <a:pt x="786153" y="25908"/>
                  </a:lnTo>
                  <a:lnTo>
                    <a:pt x="827770" y="27177"/>
                  </a:lnTo>
                  <a:lnTo>
                    <a:pt x="819282" y="27177"/>
                  </a:lnTo>
                  <a:lnTo>
                    <a:pt x="886528" y="28194"/>
                  </a:lnTo>
                  <a:lnTo>
                    <a:pt x="934687" y="27939"/>
                  </a:lnTo>
                  <a:lnTo>
                    <a:pt x="981964" y="26924"/>
                  </a:lnTo>
                  <a:lnTo>
                    <a:pt x="1026077" y="25400"/>
                  </a:lnTo>
                  <a:lnTo>
                    <a:pt x="1027137" y="25400"/>
                  </a:lnTo>
                  <a:lnTo>
                    <a:pt x="1079445" y="22860"/>
                  </a:lnTo>
                  <a:lnTo>
                    <a:pt x="1119947" y="21716"/>
                  </a:lnTo>
                  <a:close/>
                </a:path>
                <a:path w="10998835" h="31114">
                  <a:moveTo>
                    <a:pt x="1467480" y="26415"/>
                  </a:moveTo>
                  <a:lnTo>
                    <a:pt x="1310716" y="26415"/>
                  </a:lnTo>
                  <a:lnTo>
                    <a:pt x="1346686" y="27177"/>
                  </a:lnTo>
                  <a:lnTo>
                    <a:pt x="1590223" y="27939"/>
                  </a:lnTo>
                  <a:lnTo>
                    <a:pt x="1399590" y="27939"/>
                  </a:lnTo>
                  <a:lnTo>
                    <a:pt x="1467480" y="26415"/>
                  </a:lnTo>
                  <a:close/>
                </a:path>
                <a:path w="10998835" h="31114">
                  <a:moveTo>
                    <a:pt x="4471340" y="26415"/>
                  </a:moveTo>
                  <a:lnTo>
                    <a:pt x="4327440" y="26415"/>
                  </a:lnTo>
                  <a:lnTo>
                    <a:pt x="4354752" y="27177"/>
                  </a:lnTo>
                  <a:lnTo>
                    <a:pt x="4448685" y="27939"/>
                  </a:lnTo>
                  <a:lnTo>
                    <a:pt x="4401252" y="27939"/>
                  </a:lnTo>
                  <a:lnTo>
                    <a:pt x="4471340" y="26415"/>
                  </a:lnTo>
                  <a:close/>
                </a:path>
                <a:path w="10998835" h="31114">
                  <a:moveTo>
                    <a:pt x="1504562" y="24891"/>
                  </a:moveTo>
                  <a:lnTo>
                    <a:pt x="1262044" y="24891"/>
                  </a:lnTo>
                  <a:lnTo>
                    <a:pt x="1308601" y="26415"/>
                  </a:lnTo>
                  <a:lnTo>
                    <a:pt x="1473642" y="26415"/>
                  </a:lnTo>
                  <a:lnTo>
                    <a:pt x="1504562" y="24891"/>
                  </a:lnTo>
                  <a:close/>
                </a:path>
                <a:path w="10998835" h="31114">
                  <a:moveTo>
                    <a:pt x="3435272" y="25908"/>
                  </a:moveTo>
                  <a:lnTo>
                    <a:pt x="1490111" y="25908"/>
                  </a:lnTo>
                  <a:lnTo>
                    <a:pt x="1467480" y="26415"/>
                  </a:lnTo>
                  <a:lnTo>
                    <a:pt x="3446092" y="26415"/>
                  </a:lnTo>
                  <a:lnTo>
                    <a:pt x="3435272" y="25908"/>
                  </a:lnTo>
                  <a:close/>
                </a:path>
                <a:path w="10998835" h="31114">
                  <a:moveTo>
                    <a:pt x="4309232" y="25908"/>
                  </a:moveTo>
                  <a:lnTo>
                    <a:pt x="4003592" y="25908"/>
                  </a:lnTo>
                  <a:lnTo>
                    <a:pt x="3990629" y="26415"/>
                  </a:lnTo>
                  <a:lnTo>
                    <a:pt x="4327440" y="26415"/>
                  </a:lnTo>
                  <a:lnTo>
                    <a:pt x="4309232" y="25908"/>
                  </a:lnTo>
                  <a:close/>
                </a:path>
                <a:path w="10998835" h="31114">
                  <a:moveTo>
                    <a:pt x="6752666" y="25908"/>
                  </a:moveTo>
                  <a:lnTo>
                    <a:pt x="4480532" y="25908"/>
                  </a:lnTo>
                  <a:lnTo>
                    <a:pt x="4471340" y="26415"/>
                  </a:lnTo>
                  <a:lnTo>
                    <a:pt x="6760943" y="26415"/>
                  </a:lnTo>
                  <a:lnTo>
                    <a:pt x="6752666" y="25908"/>
                  </a:lnTo>
                  <a:close/>
                </a:path>
                <a:path w="10998835" h="31114">
                  <a:moveTo>
                    <a:pt x="3099196" y="24891"/>
                  </a:moveTo>
                  <a:lnTo>
                    <a:pt x="2972000" y="24891"/>
                  </a:lnTo>
                  <a:lnTo>
                    <a:pt x="2985653" y="25400"/>
                  </a:lnTo>
                  <a:lnTo>
                    <a:pt x="3065668" y="25908"/>
                  </a:lnTo>
                  <a:lnTo>
                    <a:pt x="3038017" y="25908"/>
                  </a:lnTo>
                  <a:lnTo>
                    <a:pt x="3099196" y="24891"/>
                  </a:lnTo>
                  <a:close/>
                </a:path>
                <a:path w="10998835" h="31114">
                  <a:moveTo>
                    <a:pt x="4029517" y="24891"/>
                  </a:moveTo>
                  <a:lnTo>
                    <a:pt x="3415744" y="24891"/>
                  </a:lnTo>
                  <a:lnTo>
                    <a:pt x="3423746" y="25400"/>
                  </a:lnTo>
                  <a:lnTo>
                    <a:pt x="3424451" y="25400"/>
                  </a:lnTo>
                  <a:lnTo>
                    <a:pt x="3435272" y="25908"/>
                  </a:lnTo>
                  <a:lnTo>
                    <a:pt x="4003592" y="25908"/>
                  </a:lnTo>
                  <a:lnTo>
                    <a:pt x="4029517" y="24891"/>
                  </a:lnTo>
                  <a:close/>
                </a:path>
                <a:path w="10998835" h="31114">
                  <a:moveTo>
                    <a:pt x="4498916" y="24891"/>
                  </a:moveTo>
                  <a:lnTo>
                    <a:pt x="4285362" y="24891"/>
                  </a:lnTo>
                  <a:lnTo>
                    <a:pt x="4309232" y="25908"/>
                  </a:lnTo>
                  <a:lnTo>
                    <a:pt x="4480532" y="25908"/>
                  </a:lnTo>
                  <a:lnTo>
                    <a:pt x="4498916" y="24891"/>
                  </a:lnTo>
                  <a:close/>
                </a:path>
                <a:path w="10998835" h="31114">
                  <a:moveTo>
                    <a:pt x="6997485" y="24891"/>
                  </a:moveTo>
                  <a:lnTo>
                    <a:pt x="6736112" y="24891"/>
                  </a:lnTo>
                  <a:lnTo>
                    <a:pt x="6752666" y="25908"/>
                  </a:lnTo>
                  <a:lnTo>
                    <a:pt x="6966417" y="25908"/>
                  </a:lnTo>
                  <a:lnTo>
                    <a:pt x="6997485" y="24891"/>
                  </a:lnTo>
                  <a:close/>
                </a:path>
                <a:path w="10998835" h="31114">
                  <a:moveTo>
                    <a:pt x="2345877" y="24891"/>
                  </a:moveTo>
                  <a:lnTo>
                    <a:pt x="2286253" y="24891"/>
                  </a:lnTo>
                  <a:lnTo>
                    <a:pt x="2316898" y="25019"/>
                  </a:lnTo>
                  <a:lnTo>
                    <a:pt x="2345877" y="24891"/>
                  </a:lnTo>
                  <a:close/>
                </a:path>
                <a:path w="10998835" h="31114">
                  <a:moveTo>
                    <a:pt x="5345302" y="24891"/>
                  </a:moveTo>
                  <a:lnTo>
                    <a:pt x="5299002" y="24891"/>
                  </a:lnTo>
                  <a:lnTo>
                    <a:pt x="5323176" y="25019"/>
                  </a:lnTo>
                  <a:lnTo>
                    <a:pt x="5345302" y="24891"/>
                  </a:lnTo>
                  <a:close/>
                </a:path>
                <a:path w="10998835" h="31114">
                  <a:moveTo>
                    <a:pt x="9824828" y="24891"/>
                  </a:moveTo>
                  <a:lnTo>
                    <a:pt x="9639274" y="24891"/>
                  </a:lnTo>
                  <a:lnTo>
                    <a:pt x="9659174" y="25019"/>
                  </a:lnTo>
                  <a:lnTo>
                    <a:pt x="9771900" y="25019"/>
                  </a:lnTo>
                  <a:lnTo>
                    <a:pt x="9824828" y="24891"/>
                  </a:lnTo>
                  <a:close/>
                </a:path>
                <a:path w="10998835" h="31114">
                  <a:moveTo>
                    <a:pt x="1564529" y="21716"/>
                  </a:moveTo>
                  <a:lnTo>
                    <a:pt x="1152391" y="21716"/>
                  </a:lnTo>
                  <a:lnTo>
                    <a:pt x="1211913" y="23240"/>
                  </a:lnTo>
                  <a:lnTo>
                    <a:pt x="1210897" y="23240"/>
                  </a:lnTo>
                  <a:lnTo>
                    <a:pt x="1262173" y="24891"/>
                  </a:lnTo>
                  <a:lnTo>
                    <a:pt x="1246525" y="24384"/>
                  </a:lnTo>
                  <a:lnTo>
                    <a:pt x="1514869" y="24384"/>
                  </a:lnTo>
                  <a:lnTo>
                    <a:pt x="1545789" y="22860"/>
                  </a:lnTo>
                  <a:lnTo>
                    <a:pt x="1564529" y="21716"/>
                  </a:lnTo>
                  <a:close/>
                </a:path>
                <a:path w="10998835" h="31114">
                  <a:moveTo>
                    <a:pt x="2216660" y="24384"/>
                  </a:moveTo>
                  <a:lnTo>
                    <a:pt x="1514869" y="24384"/>
                  </a:lnTo>
                  <a:lnTo>
                    <a:pt x="1504562" y="24891"/>
                  </a:lnTo>
                  <a:lnTo>
                    <a:pt x="2268591" y="24891"/>
                  </a:lnTo>
                  <a:lnTo>
                    <a:pt x="2216660" y="24384"/>
                  </a:lnTo>
                  <a:close/>
                </a:path>
                <a:path w="10998835" h="31114">
                  <a:moveTo>
                    <a:pt x="2958347" y="24384"/>
                  </a:moveTo>
                  <a:lnTo>
                    <a:pt x="2416048" y="24384"/>
                  </a:lnTo>
                  <a:lnTo>
                    <a:pt x="2361127" y="24891"/>
                  </a:lnTo>
                  <a:lnTo>
                    <a:pt x="2972000" y="24891"/>
                  </a:lnTo>
                  <a:lnTo>
                    <a:pt x="2958347" y="24384"/>
                  </a:lnTo>
                  <a:close/>
                </a:path>
                <a:path w="10998835" h="31114">
                  <a:moveTo>
                    <a:pt x="3407741" y="24384"/>
                  </a:moveTo>
                  <a:lnTo>
                    <a:pt x="3114221" y="24384"/>
                  </a:lnTo>
                  <a:lnTo>
                    <a:pt x="3099196" y="24891"/>
                  </a:lnTo>
                  <a:lnTo>
                    <a:pt x="3415744" y="24891"/>
                  </a:lnTo>
                  <a:lnTo>
                    <a:pt x="3407741" y="24384"/>
                  </a:lnTo>
                  <a:close/>
                </a:path>
                <a:path w="10998835" h="31114">
                  <a:moveTo>
                    <a:pt x="4273427" y="24384"/>
                  </a:moveTo>
                  <a:lnTo>
                    <a:pt x="4040087" y="24384"/>
                  </a:lnTo>
                  <a:lnTo>
                    <a:pt x="4030314" y="24891"/>
                  </a:lnTo>
                  <a:lnTo>
                    <a:pt x="4285362" y="24891"/>
                  </a:lnTo>
                  <a:lnTo>
                    <a:pt x="4273427" y="24384"/>
                  </a:lnTo>
                  <a:close/>
                </a:path>
                <a:path w="10998835" h="31114">
                  <a:moveTo>
                    <a:pt x="5223037" y="24384"/>
                  </a:moveTo>
                  <a:lnTo>
                    <a:pt x="4508108" y="24384"/>
                  </a:lnTo>
                  <a:lnTo>
                    <a:pt x="4498916" y="24891"/>
                  </a:lnTo>
                  <a:lnTo>
                    <a:pt x="5292090" y="24891"/>
                  </a:lnTo>
                  <a:lnTo>
                    <a:pt x="5223037" y="24384"/>
                  </a:lnTo>
                  <a:close/>
                </a:path>
                <a:path w="10998835" h="31114">
                  <a:moveTo>
                    <a:pt x="6727835" y="24384"/>
                  </a:moveTo>
                  <a:lnTo>
                    <a:pt x="5391125" y="24384"/>
                  </a:lnTo>
                  <a:lnTo>
                    <a:pt x="5359528" y="24891"/>
                  </a:lnTo>
                  <a:lnTo>
                    <a:pt x="6736112" y="24891"/>
                  </a:lnTo>
                  <a:lnTo>
                    <a:pt x="6727835" y="24384"/>
                  </a:lnTo>
                  <a:close/>
                </a:path>
                <a:path w="10998835" h="31114">
                  <a:moveTo>
                    <a:pt x="8149989" y="24384"/>
                  </a:moveTo>
                  <a:lnTo>
                    <a:pt x="7013019" y="24384"/>
                  </a:lnTo>
                  <a:lnTo>
                    <a:pt x="6997485" y="24891"/>
                  </a:lnTo>
                  <a:lnTo>
                    <a:pt x="8170338" y="24891"/>
                  </a:lnTo>
                  <a:lnTo>
                    <a:pt x="8149989" y="24384"/>
                  </a:lnTo>
                  <a:close/>
                </a:path>
                <a:path w="10998835" h="31114">
                  <a:moveTo>
                    <a:pt x="9559673" y="24384"/>
                  </a:moveTo>
                  <a:lnTo>
                    <a:pt x="8961441" y="24384"/>
                  </a:lnTo>
                  <a:lnTo>
                    <a:pt x="8939686" y="24891"/>
                  </a:lnTo>
                  <a:lnTo>
                    <a:pt x="9639274" y="24891"/>
                  </a:lnTo>
                  <a:lnTo>
                    <a:pt x="9559673" y="24384"/>
                  </a:lnTo>
                  <a:close/>
                </a:path>
                <a:path w="10998835" h="31114">
                  <a:moveTo>
                    <a:pt x="10591823" y="21716"/>
                  </a:moveTo>
                  <a:lnTo>
                    <a:pt x="9411967" y="21716"/>
                  </a:lnTo>
                  <a:lnTo>
                    <a:pt x="9545608" y="24002"/>
                  </a:lnTo>
                  <a:lnTo>
                    <a:pt x="9547922" y="24002"/>
                  </a:lnTo>
                  <a:lnTo>
                    <a:pt x="9620094" y="24891"/>
                  </a:lnTo>
                  <a:lnTo>
                    <a:pt x="9843287" y="24891"/>
                  </a:lnTo>
                  <a:lnTo>
                    <a:pt x="9910867" y="24384"/>
                  </a:lnTo>
                  <a:lnTo>
                    <a:pt x="10032201" y="23240"/>
                  </a:lnTo>
                  <a:lnTo>
                    <a:pt x="10515894" y="22860"/>
                  </a:lnTo>
                  <a:lnTo>
                    <a:pt x="10540367" y="22478"/>
                  </a:lnTo>
                  <a:lnTo>
                    <a:pt x="10539113" y="22478"/>
                  </a:lnTo>
                  <a:lnTo>
                    <a:pt x="10591823" y="21716"/>
                  </a:lnTo>
                  <a:close/>
                </a:path>
                <a:path w="10998835" h="31114">
                  <a:moveTo>
                    <a:pt x="2631620" y="20827"/>
                  </a:moveTo>
                  <a:lnTo>
                    <a:pt x="2029270" y="20827"/>
                  </a:lnTo>
                  <a:lnTo>
                    <a:pt x="2183810" y="24002"/>
                  </a:lnTo>
                  <a:lnTo>
                    <a:pt x="2216660" y="24384"/>
                  </a:lnTo>
                  <a:lnTo>
                    <a:pt x="2419342" y="24384"/>
                  </a:lnTo>
                  <a:lnTo>
                    <a:pt x="2524578" y="22860"/>
                  </a:lnTo>
                  <a:lnTo>
                    <a:pt x="2631620" y="20827"/>
                  </a:lnTo>
                  <a:close/>
                </a:path>
                <a:path w="10998835" h="31114">
                  <a:moveTo>
                    <a:pt x="3231213" y="20065"/>
                  </a:moveTo>
                  <a:lnTo>
                    <a:pt x="2835815" y="20065"/>
                  </a:lnTo>
                  <a:lnTo>
                    <a:pt x="2862942" y="20827"/>
                  </a:lnTo>
                  <a:lnTo>
                    <a:pt x="2867071" y="20827"/>
                  </a:lnTo>
                  <a:lnTo>
                    <a:pt x="2958347" y="24384"/>
                  </a:lnTo>
                  <a:lnTo>
                    <a:pt x="3114221" y="24384"/>
                  </a:lnTo>
                  <a:lnTo>
                    <a:pt x="3184745" y="21716"/>
                  </a:lnTo>
                  <a:lnTo>
                    <a:pt x="3182738" y="21716"/>
                  </a:lnTo>
                  <a:lnTo>
                    <a:pt x="3231213" y="20065"/>
                  </a:lnTo>
                  <a:close/>
                </a:path>
                <a:path w="10998835" h="31114">
                  <a:moveTo>
                    <a:pt x="3815657" y="19303"/>
                  </a:moveTo>
                  <a:lnTo>
                    <a:pt x="3291998" y="19303"/>
                  </a:lnTo>
                  <a:lnTo>
                    <a:pt x="3339760" y="20065"/>
                  </a:lnTo>
                  <a:lnTo>
                    <a:pt x="3334058" y="20065"/>
                  </a:lnTo>
                  <a:lnTo>
                    <a:pt x="3407741" y="24384"/>
                  </a:lnTo>
                  <a:lnTo>
                    <a:pt x="4040087" y="24384"/>
                  </a:lnTo>
                  <a:lnTo>
                    <a:pt x="4047417" y="24002"/>
                  </a:lnTo>
                  <a:lnTo>
                    <a:pt x="4043851" y="24002"/>
                  </a:lnTo>
                  <a:lnTo>
                    <a:pt x="3937893" y="22860"/>
                  </a:lnTo>
                  <a:lnTo>
                    <a:pt x="3890879" y="21716"/>
                  </a:lnTo>
                  <a:lnTo>
                    <a:pt x="3888052" y="21716"/>
                  </a:lnTo>
                  <a:lnTo>
                    <a:pt x="3815657" y="19303"/>
                  </a:lnTo>
                  <a:close/>
                </a:path>
                <a:path w="10998835" h="31114">
                  <a:moveTo>
                    <a:pt x="4708080" y="17652"/>
                  </a:moveTo>
                  <a:lnTo>
                    <a:pt x="4372923" y="17652"/>
                  </a:lnTo>
                  <a:lnTo>
                    <a:pt x="4321741" y="19303"/>
                  </a:lnTo>
                  <a:lnTo>
                    <a:pt x="4322642" y="19303"/>
                  </a:lnTo>
                  <a:lnTo>
                    <a:pt x="4197304" y="22478"/>
                  </a:lnTo>
                  <a:lnTo>
                    <a:pt x="4224855" y="22478"/>
                  </a:lnTo>
                  <a:lnTo>
                    <a:pt x="4264823" y="24002"/>
                  </a:lnTo>
                  <a:lnTo>
                    <a:pt x="4264476" y="24002"/>
                  </a:lnTo>
                  <a:lnTo>
                    <a:pt x="4273427" y="24384"/>
                  </a:lnTo>
                  <a:lnTo>
                    <a:pt x="4508108" y="24384"/>
                  </a:lnTo>
                  <a:lnTo>
                    <a:pt x="4572452" y="20827"/>
                  </a:lnTo>
                  <a:lnTo>
                    <a:pt x="4614258" y="19303"/>
                  </a:lnTo>
                  <a:lnTo>
                    <a:pt x="4653904" y="18541"/>
                  </a:lnTo>
                  <a:lnTo>
                    <a:pt x="4837934" y="18541"/>
                  </a:lnTo>
                  <a:lnTo>
                    <a:pt x="4708080" y="17652"/>
                  </a:lnTo>
                  <a:close/>
                </a:path>
                <a:path w="10998835" h="31114">
                  <a:moveTo>
                    <a:pt x="5531576" y="20065"/>
                  </a:moveTo>
                  <a:lnTo>
                    <a:pt x="4950267" y="20065"/>
                  </a:lnTo>
                  <a:lnTo>
                    <a:pt x="5119574" y="22860"/>
                  </a:lnTo>
                  <a:lnTo>
                    <a:pt x="5223037" y="24384"/>
                  </a:lnTo>
                  <a:lnTo>
                    <a:pt x="5391125" y="24384"/>
                  </a:lnTo>
                  <a:lnTo>
                    <a:pt x="5414822" y="24002"/>
                  </a:lnTo>
                  <a:lnTo>
                    <a:pt x="5410352" y="24002"/>
                  </a:lnTo>
                  <a:lnTo>
                    <a:pt x="5472064" y="21716"/>
                  </a:lnTo>
                  <a:lnTo>
                    <a:pt x="5469348" y="21716"/>
                  </a:lnTo>
                  <a:lnTo>
                    <a:pt x="5531576" y="20065"/>
                  </a:lnTo>
                  <a:close/>
                </a:path>
                <a:path w="10998835" h="31114">
                  <a:moveTo>
                    <a:pt x="7126732" y="20827"/>
                  </a:moveTo>
                  <a:lnTo>
                    <a:pt x="6625370" y="20827"/>
                  </a:lnTo>
                  <a:lnTo>
                    <a:pt x="6674672" y="21716"/>
                  </a:lnTo>
                  <a:lnTo>
                    <a:pt x="6671166" y="21716"/>
                  </a:lnTo>
                  <a:lnTo>
                    <a:pt x="6703005" y="22860"/>
                  </a:lnTo>
                  <a:lnTo>
                    <a:pt x="6727835" y="24384"/>
                  </a:lnTo>
                  <a:lnTo>
                    <a:pt x="7013019" y="24384"/>
                  </a:lnTo>
                  <a:lnTo>
                    <a:pt x="7126732" y="20827"/>
                  </a:lnTo>
                  <a:close/>
                </a:path>
                <a:path w="10998835" h="31114">
                  <a:moveTo>
                    <a:pt x="9066538" y="20827"/>
                  </a:moveTo>
                  <a:lnTo>
                    <a:pt x="8029844" y="20827"/>
                  </a:lnTo>
                  <a:lnTo>
                    <a:pt x="8148798" y="24384"/>
                  </a:lnTo>
                  <a:lnTo>
                    <a:pt x="8963189" y="24384"/>
                  </a:lnTo>
                  <a:lnTo>
                    <a:pt x="9066538" y="20827"/>
                  </a:lnTo>
                  <a:close/>
                </a:path>
                <a:path w="10998835" h="31114">
                  <a:moveTo>
                    <a:pt x="4162838" y="20827"/>
                  </a:moveTo>
                  <a:lnTo>
                    <a:pt x="4123419" y="20827"/>
                  </a:lnTo>
                  <a:lnTo>
                    <a:pt x="4069406" y="22860"/>
                  </a:lnTo>
                  <a:lnTo>
                    <a:pt x="4047417" y="24002"/>
                  </a:lnTo>
                  <a:lnTo>
                    <a:pt x="4077349" y="24002"/>
                  </a:lnTo>
                  <a:lnTo>
                    <a:pt x="4132806" y="23622"/>
                  </a:lnTo>
                  <a:lnTo>
                    <a:pt x="4178544" y="22860"/>
                  </a:lnTo>
                  <a:lnTo>
                    <a:pt x="4180598" y="22860"/>
                  </a:lnTo>
                  <a:lnTo>
                    <a:pt x="4197304" y="22478"/>
                  </a:lnTo>
                  <a:lnTo>
                    <a:pt x="4224855" y="22478"/>
                  </a:lnTo>
                  <a:lnTo>
                    <a:pt x="4204871" y="21716"/>
                  </a:lnTo>
                  <a:lnTo>
                    <a:pt x="4199821" y="21716"/>
                  </a:lnTo>
                  <a:lnTo>
                    <a:pt x="4162838" y="20827"/>
                  </a:lnTo>
                  <a:close/>
                </a:path>
                <a:path w="10998835" h="31114">
                  <a:moveTo>
                    <a:pt x="7872842" y="21716"/>
                  </a:moveTo>
                  <a:lnTo>
                    <a:pt x="7711938" y="21716"/>
                  </a:lnTo>
                  <a:lnTo>
                    <a:pt x="7792534" y="24002"/>
                  </a:lnTo>
                  <a:lnTo>
                    <a:pt x="7770824" y="24002"/>
                  </a:lnTo>
                  <a:lnTo>
                    <a:pt x="7820252" y="23622"/>
                  </a:lnTo>
                  <a:lnTo>
                    <a:pt x="7845001" y="22860"/>
                  </a:lnTo>
                  <a:lnTo>
                    <a:pt x="7846161" y="22860"/>
                  </a:lnTo>
                  <a:lnTo>
                    <a:pt x="7872842" y="21716"/>
                  </a:lnTo>
                  <a:close/>
                </a:path>
                <a:path w="10998835" h="31114">
                  <a:moveTo>
                    <a:pt x="10515894" y="22860"/>
                  </a:moveTo>
                  <a:lnTo>
                    <a:pt x="10159437" y="22860"/>
                  </a:lnTo>
                  <a:lnTo>
                    <a:pt x="10324259" y="24002"/>
                  </a:lnTo>
                  <a:lnTo>
                    <a:pt x="10419581" y="24002"/>
                  </a:lnTo>
                  <a:lnTo>
                    <a:pt x="10515894" y="22860"/>
                  </a:lnTo>
                  <a:close/>
                </a:path>
                <a:path w="10998835" h="31114">
                  <a:moveTo>
                    <a:pt x="315644" y="17652"/>
                  </a:moveTo>
                  <a:lnTo>
                    <a:pt x="8390" y="17652"/>
                  </a:lnTo>
                  <a:lnTo>
                    <a:pt x="10003" y="20065"/>
                  </a:lnTo>
                  <a:lnTo>
                    <a:pt x="9597" y="22478"/>
                  </a:lnTo>
                  <a:lnTo>
                    <a:pt x="9533" y="22860"/>
                  </a:lnTo>
                  <a:lnTo>
                    <a:pt x="58655" y="21716"/>
                  </a:lnTo>
                  <a:lnTo>
                    <a:pt x="58501" y="21716"/>
                  </a:lnTo>
                  <a:lnTo>
                    <a:pt x="131460" y="20065"/>
                  </a:lnTo>
                  <a:lnTo>
                    <a:pt x="134521" y="20065"/>
                  </a:lnTo>
                  <a:lnTo>
                    <a:pt x="315644" y="17652"/>
                  </a:lnTo>
                  <a:close/>
                </a:path>
                <a:path w="10998835" h="31114">
                  <a:moveTo>
                    <a:pt x="6440696" y="21716"/>
                  </a:moveTo>
                  <a:lnTo>
                    <a:pt x="6086741" y="21716"/>
                  </a:lnTo>
                  <a:lnTo>
                    <a:pt x="6176850" y="22478"/>
                  </a:lnTo>
                  <a:lnTo>
                    <a:pt x="6215456" y="22860"/>
                  </a:lnTo>
                  <a:lnTo>
                    <a:pt x="6293824" y="22860"/>
                  </a:lnTo>
                  <a:lnTo>
                    <a:pt x="6440696" y="21716"/>
                  </a:lnTo>
                  <a:close/>
                </a:path>
                <a:path w="10998835" h="31114">
                  <a:moveTo>
                    <a:pt x="10982513" y="20065"/>
                  </a:moveTo>
                  <a:lnTo>
                    <a:pt x="9333652" y="20065"/>
                  </a:lnTo>
                  <a:lnTo>
                    <a:pt x="9365868" y="20827"/>
                  </a:lnTo>
                  <a:lnTo>
                    <a:pt x="10899889" y="21716"/>
                  </a:lnTo>
                  <a:lnTo>
                    <a:pt x="10885493" y="21716"/>
                  </a:lnTo>
                  <a:lnTo>
                    <a:pt x="10956695" y="22478"/>
                  </a:lnTo>
                  <a:lnTo>
                    <a:pt x="10951745" y="22478"/>
                  </a:lnTo>
                  <a:lnTo>
                    <a:pt x="10982397" y="22860"/>
                  </a:lnTo>
                  <a:lnTo>
                    <a:pt x="10982513" y="20065"/>
                  </a:lnTo>
                  <a:close/>
                </a:path>
                <a:path w="10998835" h="31114">
                  <a:moveTo>
                    <a:pt x="1460400" y="19303"/>
                  </a:moveTo>
                  <a:lnTo>
                    <a:pt x="624079" y="19303"/>
                  </a:lnTo>
                  <a:lnTo>
                    <a:pt x="656073" y="20065"/>
                  </a:lnTo>
                  <a:lnTo>
                    <a:pt x="654234" y="20065"/>
                  </a:lnTo>
                  <a:lnTo>
                    <a:pt x="699644" y="21716"/>
                  </a:lnTo>
                  <a:lnTo>
                    <a:pt x="1605082" y="21716"/>
                  </a:lnTo>
                  <a:lnTo>
                    <a:pt x="1521473" y="20827"/>
                  </a:lnTo>
                  <a:lnTo>
                    <a:pt x="1527827" y="20827"/>
                  </a:lnTo>
                  <a:lnTo>
                    <a:pt x="1460400" y="19303"/>
                  </a:lnTo>
                  <a:close/>
                </a:path>
                <a:path w="10998835" h="31114">
                  <a:moveTo>
                    <a:pt x="1793711" y="20065"/>
                  </a:moveTo>
                  <a:lnTo>
                    <a:pt x="1591599" y="20065"/>
                  </a:lnTo>
                  <a:lnTo>
                    <a:pt x="1564529" y="21716"/>
                  </a:lnTo>
                  <a:lnTo>
                    <a:pt x="1684211" y="21716"/>
                  </a:lnTo>
                  <a:lnTo>
                    <a:pt x="1793711" y="20065"/>
                  </a:lnTo>
                  <a:close/>
                </a:path>
                <a:path w="10998835" h="31114">
                  <a:moveTo>
                    <a:pt x="6677393" y="19303"/>
                  </a:moveTo>
                  <a:lnTo>
                    <a:pt x="5845882" y="19303"/>
                  </a:lnTo>
                  <a:lnTo>
                    <a:pt x="6094213" y="21716"/>
                  </a:lnTo>
                  <a:lnTo>
                    <a:pt x="6413401" y="21716"/>
                  </a:lnTo>
                  <a:lnTo>
                    <a:pt x="7129013" y="20827"/>
                  </a:lnTo>
                  <a:lnTo>
                    <a:pt x="7161022" y="20065"/>
                  </a:lnTo>
                  <a:lnTo>
                    <a:pt x="7239114" y="20065"/>
                  </a:lnTo>
                  <a:lnTo>
                    <a:pt x="6677393" y="19303"/>
                  </a:lnTo>
                  <a:close/>
                </a:path>
                <a:path w="10998835" h="31114">
                  <a:moveTo>
                    <a:pt x="7921872" y="20065"/>
                  </a:moveTo>
                  <a:lnTo>
                    <a:pt x="7648076" y="20065"/>
                  </a:lnTo>
                  <a:lnTo>
                    <a:pt x="7710831" y="21716"/>
                  </a:lnTo>
                  <a:lnTo>
                    <a:pt x="7870934" y="21716"/>
                  </a:lnTo>
                  <a:lnTo>
                    <a:pt x="7921872" y="20065"/>
                  </a:lnTo>
                  <a:close/>
                </a:path>
                <a:path w="10998835" h="31114">
                  <a:moveTo>
                    <a:pt x="10694453" y="20827"/>
                  </a:moveTo>
                  <a:lnTo>
                    <a:pt x="9368212" y="20827"/>
                  </a:lnTo>
                  <a:lnTo>
                    <a:pt x="9411266" y="21716"/>
                  </a:lnTo>
                  <a:lnTo>
                    <a:pt x="10584968" y="21716"/>
                  </a:lnTo>
                  <a:lnTo>
                    <a:pt x="10694453" y="20827"/>
                  </a:lnTo>
                  <a:close/>
                </a:path>
                <a:path w="10998835" h="31114">
                  <a:moveTo>
                    <a:pt x="2685856" y="20065"/>
                  </a:moveTo>
                  <a:lnTo>
                    <a:pt x="1998698" y="20065"/>
                  </a:lnTo>
                  <a:lnTo>
                    <a:pt x="2029863" y="20827"/>
                  </a:lnTo>
                  <a:lnTo>
                    <a:pt x="2633658" y="20827"/>
                  </a:lnTo>
                  <a:lnTo>
                    <a:pt x="2685856" y="20065"/>
                  </a:lnTo>
                  <a:close/>
                </a:path>
                <a:path w="10998835" h="31114">
                  <a:moveTo>
                    <a:pt x="9112394" y="19303"/>
                  </a:moveTo>
                  <a:lnTo>
                    <a:pt x="7608316" y="19303"/>
                  </a:lnTo>
                  <a:lnTo>
                    <a:pt x="7650235" y="20065"/>
                  </a:lnTo>
                  <a:lnTo>
                    <a:pt x="7971979" y="20065"/>
                  </a:lnTo>
                  <a:lnTo>
                    <a:pt x="8045240" y="20827"/>
                  </a:lnTo>
                  <a:lnTo>
                    <a:pt x="9066762" y="20827"/>
                  </a:lnTo>
                  <a:lnTo>
                    <a:pt x="9112394" y="19303"/>
                  </a:lnTo>
                  <a:close/>
                </a:path>
                <a:path w="10998835" h="31114">
                  <a:moveTo>
                    <a:pt x="1807616" y="15366"/>
                  </a:moveTo>
                  <a:lnTo>
                    <a:pt x="1695424" y="15366"/>
                  </a:lnTo>
                  <a:lnTo>
                    <a:pt x="1670537" y="16128"/>
                  </a:lnTo>
                  <a:lnTo>
                    <a:pt x="1634560" y="17652"/>
                  </a:lnTo>
                  <a:lnTo>
                    <a:pt x="1591410" y="20065"/>
                  </a:lnTo>
                  <a:lnTo>
                    <a:pt x="1797789" y="20065"/>
                  </a:lnTo>
                  <a:lnTo>
                    <a:pt x="1853634" y="18541"/>
                  </a:lnTo>
                  <a:lnTo>
                    <a:pt x="1857425" y="18541"/>
                  </a:lnTo>
                  <a:lnTo>
                    <a:pt x="1891325" y="17272"/>
                  </a:lnTo>
                  <a:lnTo>
                    <a:pt x="1845643" y="16128"/>
                  </a:lnTo>
                  <a:lnTo>
                    <a:pt x="1844571" y="16128"/>
                  </a:lnTo>
                  <a:lnTo>
                    <a:pt x="1807616" y="15366"/>
                  </a:lnTo>
                  <a:close/>
                </a:path>
                <a:path w="10998835" h="31114">
                  <a:moveTo>
                    <a:pt x="1967534" y="19303"/>
                  </a:moveTo>
                  <a:lnTo>
                    <a:pt x="1829789" y="19303"/>
                  </a:lnTo>
                  <a:lnTo>
                    <a:pt x="1793711" y="20065"/>
                  </a:lnTo>
                  <a:lnTo>
                    <a:pt x="1998698" y="20065"/>
                  </a:lnTo>
                  <a:lnTo>
                    <a:pt x="1967534" y="19303"/>
                  </a:lnTo>
                  <a:close/>
                </a:path>
                <a:path w="10998835" h="31114">
                  <a:moveTo>
                    <a:pt x="2774625" y="19303"/>
                  </a:moveTo>
                  <a:lnTo>
                    <a:pt x="2738054" y="19303"/>
                  </a:lnTo>
                  <a:lnTo>
                    <a:pt x="2685856" y="20065"/>
                  </a:lnTo>
                  <a:lnTo>
                    <a:pt x="2835815" y="20065"/>
                  </a:lnTo>
                  <a:lnTo>
                    <a:pt x="2774625" y="19303"/>
                  </a:lnTo>
                  <a:close/>
                </a:path>
                <a:path w="10998835" h="31114">
                  <a:moveTo>
                    <a:pt x="3274964" y="19303"/>
                  </a:moveTo>
                  <a:lnTo>
                    <a:pt x="2774772" y="19303"/>
                  </a:lnTo>
                  <a:lnTo>
                    <a:pt x="2649138" y="20065"/>
                  </a:lnTo>
                  <a:lnTo>
                    <a:pt x="3220524" y="20065"/>
                  </a:lnTo>
                  <a:lnTo>
                    <a:pt x="3274964" y="19303"/>
                  </a:lnTo>
                  <a:close/>
                </a:path>
                <a:path w="10998835" h="31114">
                  <a:moveTo>
                    <a:pt x="5585305" y="19303"/>
                  </a:moveTo>
                  <a:lnTo>
                    <a:pt x="4896396" y="19303"/>
                  </a:lnTo>
                  <a:lnTo>
                    <a:pt x="4955027" y="20065"/>
                  </a:lnTo>
                  <a:lnTo>
                    <a:pt x="5537828" y="20065"/>
                  </a:lnTo>
                  <a:lnTo>
                    <a:pt x="5585305" y="19303"/>
                  </a:lnTo>
                  <a:close/>
                </a:path>
                <a:path w="10998835" h="31114">
                  <a:moveTo>
                    <a:pt x="7086816" y="19303"/>
                  </a:moveTo>
                  <a:lnTo>
                    <a:pt x="6932436" y="19303"/>
                  </a:lnTo>
                  <a:lnTo>
                    <a:pt x="6984072" y="20065"/>
                  </a:lnTo>
                  <a:lnTo>
                    <a:pt x="7034403" y="20065"/>
                  </a:lnTo>
                  <a:lnTo>
                    <a:pt x="7086816" y="19303"/>
                  </a:lnTo>
                  <a:close/>
                </a:path>
                <a:path w="10998835" h="31114">
                  <a:moveTo>
                    <a:pt x="7311990" y="17652"/>
                  </a:moveTo>
                  <a:lnTo>
                    <a:pt x="7146812" y="17652"/>
                  </a:lnTo>
                  <a:lnTo>
                    <a:pt x="7091279" y="19303"/>
                  </a:lnTo>
                  <a:lnTo>
                    <a:pt x="7193031" y="19303"/>
                  </a:lnTo>
                  <a:lnTo>
                    <a:pt x="7161022" y="20065"/>
                  </a:lnTo>
                  <a:lnTo>
                    <a:pt x="7155171" y="20065"/>
                  </a:lnTo>
                  <a:lnTo>
                    <a:pt x="7242592" y="18541"/>
                  </a:lnTo>
                  <a:lnTo>
                    <a:pt x="7244893" y="18541"/>
                  </a:lnTo>
                  <a:lnTo>
                    <a:pt x="7311990" y="17652"/>
                  </a:lnTo>
                  <a:close/>
                </a:path>
                <a:path w="10998835" h="31114">
                  <a:moveTo>
                    <a:pt x="9301435" y="19303"/>
                  </a:moveTo>
                  <a:lnTo>
                    <a:pt x="9113736" y="19303"/>
                  </a:lnTo>
                  <a:lnTo>
                    <a:pt x="9088235" y="20065"/>
                  </a:lnTo>
                  <a:lnTo>
                    <a:pt x="9333652" y="20065"/>
                  </a:lnTo>
                  <a:lnTo>
                    <a:pt x="9301435" y="19303"/>
                  </a:lnTo>
                  <a:close/>
                </a:path>
                <a:path w="10998835" h="31114">
                  <a:moveTo>
                    <a:pt x="1432088" y="18541"/>
                  </a:moveTo>
                  <a:lnTo>
                    <a:pt x="584898" y="18541"/>
                  </a:lnTo>
                  <a:lnTo>
                    <a:pt x="631266" y="19303"/>
                  </a:lnTo>
                  <a:lnTo>
                    <a:pt x="1461172" y="19303"/>
                  </a:lnTo>
                  <a:lnTo>
                    <a:pt x="1432088" y="18541"/>
                  </a:lnTo>
                  <a:close/>
                </a:path>
                <a:path w="10998835" h="31114">
                  <a:moveTo>
                    <a:pt x="2397281" y="16128"/>
                  </a:moveTo>
                  <a:lnTo>
                    <a:pt x="1921836" y="16128"/>
                  </a:lnTo>
                  <a:lnTo>
                    <a:pt x="1891427" y="17272"/>
                  </a:lnTo>
                  <a:lnTo>
                    <a:pt x="1906688" y="17652"/>
                  </a:lnTo>
                  <a:lnTo>
                    <a:pt x="1906273" y="17652"/>
                  </a:lnTo>
                  <a:lnTo>
                    <a:pt x="1967012" y="19303"/>
                  </a:lnTo>
                  <a:lnTo>
                    <a:pt x="3816379" y="19303"/>
                  </a:lnTo>
                  <a:lnTo>
                    <a:pt x="3757702" y="16890"/>
                  </a:lnTo>
                  <a:lnTo>
                    <a:pt x="2711263" y="16890"/>
                  </a:lnTo>
                  <a:lnTo>
                    <a:pt x="2397281" y="16128"/>
                  </a:lnTo>
                  <a:close/>
                </a:path>
                <a:path w="10998835" h="31114">
                  <a:moveTo>
                    <a:pt x="5672953" y="18541"/>
                  </a:moveTo>
                  <a:lnTo>
                    <a:pt x="4830877" y="18541"/>
                  </a:lnTo>
                  <a:lnTo>
                    <a:pt x="4899841" y="19303"/>
                  </a:lnTo>
                  <a:lnTo>
                    <a:pt x="5845882" y="19303"/>
                  </a:lnTo>
                  <a:lnTo>
                    <a:pt x="5672953" y="18541"/>
                  </a:lnTo>
                  <a:close/>
                </a:path>
                <a:path w="10998835" h="31114">
                  <a:moveTo>
                    <a:pt x="6807958" y="16890"/>
                  </a:moveTo>
                  <a:lnTo>
                    <a:pt x="4404777" y="16890"/>
                  </a:lnTo>
                  <a:lnTo>
                    <a:pt x="4375667" y="17652"/>
                  </a:lnTo>
                  <a:lnTo>
                    <a:pt x="4643830" y="18541"/>
                  </a:lnTo>
                  <a:lnTo>
                    <a:pt x="5566622" y="19303"/>
                  </a:lnTo>
                  <a:lnTo>
                    <a:pt x="6925116" y="19303"/>
                  </a:lnTo>
                  <a:lnTo>
                    <a:pt x="6807958" y="16890"/>
                  </a:lnTo>
                  <a:close/>
                </a:path>
                <a:path w="10998835" h="31114">
                  <a:moveTo>
                    <a:pt x="9139238" y="18541"/>
                  </a:moveTo>
                  <a:lnTo>
                    <a:pt x="7563629" y="18541"/>
                  </a:lnTo>
                  <a:lnTo>
                    <a:pt x="7608870" y="19303"/>
                  </a:lnTo>
                  <a:lnTo>
                    <a:pt x="9113736" y="19303"/>
                  </a:lnTo>
                  <a:lnTo>
                    <a:pt x="9139238" y="18541"/>
                  </a:lnTo>
                  <a:close/>
                </a:path>
                <a:path w="10998835" h="31114">
                  <a:moveTo>
                    <a:pt x="9224463" y="17652"/>
                  </a:moveTo>
                  <a:lnTo>
                    <a:pt x="9216978" y="17652"/>
                  </a:lnTo>
                  <a:lnTo>
                    <a:pt x="9301435" y="19303"/>
                  </a:lnTo>
                  <a:lnTo>
                    <a:pt x="10982415" y="19303"/>
                  </a:lnTo>
                  <a:lnTo>
                    <a:pt x="10982252" y="18541"/>
                  </a:lnTo>
                  <a:lnTo>
                    <a:pt x="9304788" y="18541"/>
                  </a:lnTo>
                  <a:lnTo>
                    <a:pt x="9224463" y="17652"/>
                  </a:lnTo>
                  <a:close/>
                </a:path>
                <a:path w="10998835" h="31114">
                  <a:moveTo>
                    <a:pt x="330173" y="13715"/>
                  </a:moveTo>
                  <a:lnTo>
                    <a:pt x="9461" y="13715"/>
                  </a:lnTo>
                  <a:lnTo>
                    <a:pt x="8861" y="16890"/>
                  </a:lnTo>
                  <a:lnTo>
                    <a:pt x="8789" y="17272"/>
                  </a:lnTo>
                  <a:lnTo>
                    <a:pt x="8716" y="17652"/>
                  </a:lnTo>
                  <a:lnTo>
                    <a:pt x="512160" y="17652"/>
                  </a:lnTo>
                  <a:lnTo>
                    <a:pt x="598878" y="18541"/>
                  </a:lnTo>
                  <a:lnTo>
                    <a:pt x="1429453" y="18541"/>
                  </a:lnTo>
                  <a:lnTo>
                    <a:pt x="1383567" y="16890"/>
                  </a:lnTo>
                  <a:lnTo>
                    <a:pt x="1383202" y="16890"/>
                  </a:lnTo>
                  <a:lnTo>
                    <a:pt x="1345222" y="15366"/>
                  </a:lnTo>
                  <a:lnTo>
                    <a:pt x="893142" y="15366"/>
                  </a:lnTo>
                  <a:lnTo>
                    <a:pt x="866636" y="14477"/>
                  </a:lnTo>
                  <a:lnTo>
                    <a:pt x="381132" y="14477"/>
                  </a:lnTo>
                  <a:lnTo>
                    <a:pt x="330173" y="13715"/>
                  </a:lnTo>
                  <a:close/>
                </a:path>
                <a:path w="10998835" h="31114">
                  <a:moveTo>
                    <a:pt x="9180597" y="17652"/>
                  </a:moveTo>
                  <a:lnTo>
                    <a:pt x="7483791" y="17652"/>
                  </a:lnTo>
                  <a:lnTo>
                    <a:pt x="7568138" y="18541"/>
                  </a:lnTo>
                  <a:lnTo>
                    <a:pt x="9140689" y="18541"/>
                  </a:lnTo>
                  <a:lnTo>
                    <a:pt x="9180597" y="17652"/>
                  </a:lnTo>
                  <a:close/>
                </a:path>
                <a:path w="10998835" h="31114">
                  <a:moveTo>
                    <a:pt x="10981898" y="16890"/>
                  </a:moveTo>
                  <a:lnTo>
                    <a:pt x="9531600" y="16890"/>
                  </a:lnTo>
                  <a:lnTo>
                    <a:pt x="9494029" y="17652"/>
                  </a:lnTo>
                  <a:lnTo>
                    <a:pt x="9500904" y="17652"/>
                  </a:lnTo>
                  <a:lnTo>
                    <a:pt x="9433009" y="18541"/>
                  </a:lnTo>
                  <a:lnTo>
                    <a:pt x="10982252" y="18541"/>
                  </a:lnTo>
                  <a:lnTo>
                    <a:pt x="10982061" y="17652"/>
                  </a:lnTo>
                  <a:lnTo>
                    <a:pt x="10981980" y="17272"/>
                  </a:lnTo>
                  <a:lnTo>
                    <a:pt x="10981898" y="16890"/>
                  </a:lnTo>
                  <a:close/>
                </a:path>
                <a:path w="10998835" h="31114">
                  <a:moveTo>
                    <a:pt x="8215929" y="16128"/>
                  </a:moveTo>
                  <a:lnTo>
                    <a:pt x="7178034" y="16128"/>
                  </a:lnTo>
                  <a:lnTo>
                    <a:pt x="7143950" y="17652"/>
                  </a:lnTo>
                  <a:lnTo>
                    <a:pt x="9228933" y="17652"/>
                  </a:lnTo>
                  <a:lnTo>
                    <a:pt x="9177773" y="16890"/>
                  </a:lnTo>
                  <a:lnTo>
                    <a:pt x="8302050" y="16890"/>
                  </a:lnTo>
                  <a:lnTo>
                    <a:pt x="8215929" y="16128"/>
                  </a:lnTo>
                  <a:close/>
                </a:path>
                <a:path w="10998835" h="31114">
                  <a:moveTo>
                    <a:pt x="2679735" y="16128"/>
                  </a:moveTo>
                  <a:lnTo>
                    <a:pt x="2524158" y="16128"/>
                  </a:lnTo>
                  <a:lnTo>
                    <a:pt x="2584386" y="16890"/>
                  </a:lnTo>
                  <a:lnTo>
                    <a:pt x="2570036" y="16890"/>
                  </a:lnTo>
                  <a:lnTo>
                    <a:pt x="2679735" y="16128"/>
                  </a:lnTo>
                  <a:close/>
                </a:path>
                <a:path w="10998835" h="31114">
                  <a:moveTo>
                    <a:pt x="4449187" y="15621"/>
                  </a:moveTo>
                  <a:lnTo>
                    <a:pt x="3731618" y="15621"/>
                  </a:lnTo>
                  <a:lnTo>
                    <a:pt x="3757169" y="16890"/>
                  </a:lnTo>
                  <a:lnTo>
                    <a:pt x="4404777" y="16890"/>
                  </a:lnTo>
                  <a:lnTo>
                    <a:pt x="4449187" y="15621"/>
                  </a:lnTo>
                  <a:close/>
                </a:path>
                <a:path w="10998835" h="31114">
                  <a:moveTo>
                    <a:pt x="6739047" y="15366"/>
                  </a:moveTo>
                  <a:lnTo>
                    <a:pt x="6280533" y="15366"/>
                  </a:lnTo>
                  <a:lnTo>
                    <a:pt x="6263614" y="15621"/>
                  </a:lnTo>
                  <a:lnTo>
                    <a:pt x="6216294" y="16128"/>
                  </a:lnTo>
                  <a:lnTo>
                    <a:pt x="6770960" y="16128"/>
                  </a:lnTo>
                  <a:lnTo>
                    <a:pt x="6807958" y="16890"/>
                  </a:lnTo>
                  <a:lnTo>
                    <a:pt x="6806263" y="16890"/>
                  </a:lnTo>
                  <a:lnTo>
                    <a:pt x="6739047" y="15366"/>
                  </a:lnTo>
                  <a:close/>
                </a:path>
                <a:path w="10998835" h="31114">
                  <a:moveTo>
                    <a:pt x="9130894" y="16128"/>
                  </a:moveTo>
                  <a:lnTo>
                    <a:pt x="8304879" y="16128"/>
                  </a:lnTo>
                  <a:lnTo>
                    <a:pt x="8257575" y="16890"/>
                  </a:lnTo>
                  <a:lnTo>
                    <a:pt x="9177773" y="16890"/>
                  </a:lnTo>
                  <a:lnTo>
                    <a:pt x="9130894" y="16128"/>
                  </a:lnTo>
                  <a:close/>
                </a:path>
                <a:path w="10998835" h="31114">
                  <a:moveTo>
                    <a:pt x="9574994" y="15621"/>
                  </a:moveTo>
                  <a:lnTo>
                    <a:pt x="9101933" y="15621"/>
                  </a:lnTo>
                  <a:lnTo>
                    <a:pt x="9176791" y="16890"/>
                  </a:lnTo>
                  <a:lnTo>
                    <a:pt x="9531600" y="16890"/>
                  </a:lnTo>
                  <a:lnTo>
                    <a:pt x="9574994" y="15621"/>
                  </a:lnTo>
                  <a:close/>
                </a:path>
                <a:path w="10998835" h="31114">
                  <a:moveTo>
                    <a:pt x="2396842" y="13715"/>
                  </a:moveTo>
                  <a:lnTo>
                    <a:pt x="1976204" y="13715"/>
                  </a:lnTo>
                  <a:lnTo>
                    <a:pt x="1922394" y="16128"/>
                  </a:lnTo>
                  <a:lnTo>
                    <a:pt x="2524158" y="16128"/>
                  </a:lnTo>
                  <a:lnTo>
                    <a:pt x="2484006" y="15621"/>
                  </a:lnTo>
                  <a:lnTo>
                    <a:pt x="2490245" y="15621"/>
                  </a:lnTo>
                  <a:lnTo>
                    <a:pt x="2476408" y="15366"/>
                  </a:lnTo>
                  <a:lnTo>
                    <a:pt x="2473296" y="15366"/>
                  </a:lnTo>
                  <a:lnTo>
                    <a:pt x="2396842" y="13715"/>
                  </a:lnTo>
                  <a:close/>
                </a:path>
                <a:path w="10998835" h="31114">
                  <a:moveTo>
                    <a:pt x="2697545" y="15621"/>
                  </a:moveTo>
                  <a:lnTo>
                    <a:pt x="2490245" y="15621"/>
                  </a:lnTo>
                  <a:lnTo>
                    <a:pt x="2517919" y="16128"/>
                  </a:lnTo>
                  <a:lnTo>
                    <a:pt x="2668671" y="16128"/>
                  </a:lnTo>
                  <a:lnTo>
                    <a:pt x="2697545" y="15621"/>
                  </a:lnTo>
                  <a:close/>
                </a:path>
                <a:path w="10998835" h="31114">
                  <a:moveTo>
                    <a:pt x="6263614" y="15621"/>
                  </a:moveTo>
                  <a:lnTo>
                    <a:pt x="6071876" y="15621"/>
                  </a:lnTo>
                  <a:lnTo>
                    <a:pt x="6103129" y="16128"/>
                  </a:lnTo>
                  <a:lnTo>
                    <a:pt x="6229777" y="16128"/>
                  </a:lnTo>
                  <a:lnTo>
                    <a:pt x="6263614" y="15621"/>
                  </a:lnTo>
                  <a:close/>
                </a:path>
                <a:path w="10998835" h="31114">
                  <a:moveTo>
                    <a:pt x="8130796" y="13715"/>
                  </a:moveTo>
                  <a:lnTo>
                    <a:pt x="7218022" y="13715"/>
                  </a:lnTo>
                  <a:lnTo>
                    <a:pt x="7178810" y="16128"/>
                  </a:lnTo>
                  <a:lnTo>
                    <a:pt x="8225308" y="16128"/>
                  </a:lnTo>
                  <a:lnTo>
                    <a:pt x="8130796" y="13715"/>
                  </a:lnTo>
                  <a:close/>
                </a:path>
                <a:path w="10998835" h="31114">
                  <a:moveTo>
                    <a:pt x="8904924" y="12826"/>
                  </a:moveTo>
                  <a:lnTo>
                    <a:pt x="8386848" y="12826"/>
                  </a:lnTo>
                  <a:lnTo>
                    <a:pt x="8368266" y="13715"/>
                  </a:lnTo>
                  <a:lnTo>
                    <a:pt x="8367892" y="13715"/>
                  </a:lnTo>
                  <a:lnTo>
                    <a:pt x="8315088" y="16128"/>
                  </a:lnTo>
                  <a:lnTo>
                    <a:pt x="8304879" y="16128"/>
                  </a:lnTo>
                  <a:lnTo>
                    <a:pt x="8336414" y="15621"/>
                  </a:lnTo>
                  <a:lnTo>
                    <a:pt x="9101933" y="15621"/>
                  </a:lnTo>
                  <a:lnTo>
                    <a:pt x="9034561" y="14477"/>
                  </a:lnTo>
                  <a:lnTo>
                    <a:pt x="9036092" y="14477"/>
                  </a:lnTo>
                  <a:lnTo>
                    <a:pt x="8904924" y="12826"/>
                  </a:lnTo>
                  <a:close/>
                </a:path>
                <a:path w="10998835" h="31114">
                  <a:moveTo>
                    <a:pt x="3649855" y="11557"/>
                  </a:moveTo>
                  <a:lnTo>
                    <a:pt x="2830715" y="11557"/>
                  </a:lnTo>
                  <a:lnTo>
                    <a:pt x="2769410" y="13715"/>
                  </a:lnTo>
                  <a:lnTo>
                    <a:pt x="2768023" y="13715"/>
                  </a:lnTo>
                  <a:lnTo>
                    <a:pt x="2715133" y="15366"/>
                  </a:lnTo>
                  <a:lnTo>
                    <a:pt x="2711983" y="15366"/>
                  </a:lnTo>
                  <a:lnTo>
                    <a:pt x="2697545" y="15621"/>
                  </a:lnTo>
                  <a:lnTo>
                    <a:pt x="3731618" y="15621"/>
                  </a:lnTo>
                  <a:lnTo>
                    <a:pt x="3649855" y="11557"/>
                  </a:lnTo>
                  <a:close/>
                </a:path>
                <a:path w="10998835" h="31114">
                  <a:moveTo>
                    <a:pt x="5873352" y="11557"/>
                  </a:moveTo>
                  <a:lnTo>
                    <a:pt x="5537437" y="11557"/>
                  </a:lnTo>
                  <a:lnTo>
                    <a:pt x="5323032" y="14477"/>
                  </a:lnTo>
                  <a:lnTo>
                    <a:pt x="4507738" y="14477"/>
                  </a:lnTo>
                  <a:lnTo>
                    <a:pt x="4449187" y="15621"/>
                  </a:lnTo>
                  <a:lnTo>
                    <a:pt x="6071876" y="15621"/>
                  </a:lnTo>
                  <a:lnTo>
                    <a:pt x="6056250" y="15366"/>
                  </a:lnTo>
                  <a:lnTo>
                    <a:pt x="6049746" y="15366"/>
                  </a:lnTo>
                  <a:lnTo>
                    <a:pt x="5908611" y="12191"/>
                  </a:lnTo>
                  <a:lnTo>
                    <a:pt x="5913298" y="12191"/>
                  </a:lnTo>
                  <a:lnTo>
                    <a:pt x="5873352" y="11557"/>
                  </a:lnTo>
                  <a:close/>
                </a:path>
                <a:path w="10998835" h="31114">
                  <a:moveTo>
                    <a:pt x="10982314" y="13715"/>
                  </a:moveTo>
                  <a:lnTo>
                    <a:pt x="9627896" y="13715"/>
                  </a:lnTo>
                  <a:lnTo>
                    <a:pt x="9574994" y="15621"/>
                  </a:lnTo>
                  <a:lnTo>
                    <a:pt x="10981900" y="15621"/>
                  </a:lnTo>
                  <a:lnTo>
                    <a:pt x="10982314" y="13715"/>
                  </a:lnTo>
                  <a:close/>
                </a:path>
                <a:path w="10998835" h="31114">
                  <a:moveTo>
                    <a:pt x="1239793" y="11302"/>
                  </a:moveTo>
                  <a:lnTo>
                    <a:pt x="1126947" y="11302"/>
                  </a:lnTo>
                  <a:lnTo>
                    <a:pt x="999828" y="14477"/>
                  </a:lnTo>
                  <a:lnTo>
                    <a:pt x="1022049" y="14477"/>
                  </a:lnTo>
                  <a:lnTo>
                    <a:pt x="936160" y="15366"/>
                  </a:lnTo>
                  <a:lnTo>
                    <a:pt x="1344605" y="15366"/>
                  </a:lnTo>
                  <a:lnTo>
                    <a:pt x="1307470" y="13715"/>
                  </a:lnTo>
                  <a:lnTo>
                    <a:pt x="1309984" y="13715"/>
                  </a:lnTo>
                  <a:lnTo>
                    <a:pt x="1239793" y="11302"/>
                  </a:lnTo>
                  <a:close/>
                </a:path>
                <a:path w="10998835" h="31114">
                  <a:moveTo>
                    <a:pt x="1757889" y="14477"/>
                  </a:moveTo>
                  <a:lnTo>
                    <a:pt x="1742051" y="14477"/>
                  </a:lnTo>
                  <a:lnTo>
                    <a:pt x="1807616" y="15366"/>
                  </a:lnTo>
                  <a:lnTo>
                    <a:pt x="1682053" y="15366"/>
                  </a:lnTo>
                  <a:lnTo>
                    <a:pt x="1757889" y="14477"/>
                  </a:lnTo>
                  <a:close/>
                </a:path>
                <a:path w="10998835" h="31114">
                  <a:moveTo>
                    <a:pt x="6573100" y="12191"/>
                  </a:moveTo>
                  <a:lnTo>
                    <a:pt x="6462835" y="12191"/>
                  </a:lnTo>
                  <a:lnTo>
                    <a:pt x="6282381" y="15366"/>
                  </a:lnTo>
                  <a:lnTo>
                    <a:pt x="6739344" y="15366"/>
                  </a:lnTo>
                  <a:lnTo>
                    <a:pt x="6665241" y="13715"/>
                  </a:lnTo>
                  <a:lnTo>
                    <a:pt x="6669810" y="13715"/>
                  </a:lnTo>
                  <a:lnTo>
                    <a:pt x="6590357" y="12319"/>
                  </a:lnTo>
                  <a:lnTo>
                    <a:pt x="6573100" y="12191"/>
                  </a:lnTo>
                  <a:close/>
                </a:path>
                <a:path w="10998835" h="31114">
                  <a:moveTo>
                    <a:pt x="843917" y="13715"/>
                  </a:moveTo>
                  <a:lnTo>
                    <a:pt x="458570" y="13715"/>
                  </a:lnTo>
                  <a:lnTo>
                    <a:pt x="423956" y="14477"/>
                  </a:lnTo>
                  <a:lnTo>
                    <a:pt x="866636" y="14477"/>
                  </a:lnTo>
                  <a:lnTo>
                    <a:pt x="843917" y="13715"/>
                  </a:lnTo>
                  <a:close/>
                </a:path>
                <a:path w="10998835" h="31114">
                  <a:moveTo>
                    <a:pt x="5136297" y="12191"/>
                  </a:moveTo>
                  <a:lnTo>
                    <a:pt x="4725364" y="12191"/>
                  </a:lnTo>
                  <a:lnTo>
                    <a:pt x="4654586" y="12826"/>
                  </a:lnTo>
                  <a:lnTo>
                    <a:pt x="4543940" y="13715"/>
                  </a:lnTo>
                  <a:lnTo>
                    <a:pt x="4548505" y="13715"/>
                  </a:lnTo>
                  <a:lnTo>
                    <a:pt x="4508171" y="14477"/>
                  </a:lnTo>
                  <a:lnTo>
                    <a:pt x="5197537" y="14477"/>
                  </a:lnTo>
                  <a:lnTo>
                    <a:pt x="5136297" y="12191"/>
                  </a:lnTo>
                  <a:close/>
                </a:path>
                <a:path w="10998835" h="31114">
                  <a:moveTo>
                    <a:pt x="175803" y="10540"/>
                  </a:moveTo>
                  <a:lnTo>
                    <a:pt x="101340" y="10540"/>
                  </a:lnTo>
                  <a:lnTo>
                    <a:pt x="56002" y="11302"/>
                  </a:lnTo>
                  <a:lnTo>
                    <a:pt x="60381" y="11302"/>
                  </a:lnTo>
                  <a:lnTo>
                    <a:pt x="0" y="13715"/>
                  </a:lnTo>
                  <a:lnTo>
                    <a:pt x="327337" y="13715"/>
                  </a:lnTo>
                  <a:lnTo>
                    <a:pt x="175803" y="10540"/>
                  </a:lnTo>
                  <a:close/>
                </a:path>
                <a:path w="10998835" h="31114">
                  <a:moveTo>
                    <a:pt x="672845" y="8509"/>
                  </a:moveTo>
                  <a:lnTo>
                    <a:pt x="641592" y="8509"/>
                  </a:lnTo>
                  <a:lnTo>
                    <a:pt x="464520" y="13715"/>
                  </a:lnTo>
                  <a:lnTo>
                    <a:pt x="841568" y="13715"/>
                  </a:lnTo>
                  <a:lnTo>
                    <a:pt x="766477" y="10540"/>
                  </a:lnTo>
                  <a:lnTo>
                    <a:pt x="765165" y="10540"/>
                  </a:lnTo>
                  <a:lnTo>
                    <a:pt x="713378" y="9016"/>
                  </a:lnTo>
                  <a:lnTo>
                    <a:pt x="588331" y="9016"/>
                  </a:lnTo>
                  <a:lnTo>
                    <a:pt x="672845" y="8509"/>
                  </a:lnTo>
                  <a:close/>
                </a:path>
                <a:path w="10998835" h="31114">
                  <a:moveTo>
                    <a:pt x="2233106" y="9778"/>
                  </a:moveTo>
                  <a:lnTo>
                    <a:pt x="2090573" y="9778"/>
                  </a:lnTo>
                  <a:lnTo>
                    <a:pt x="2036397" y="11302"/>
                  </a:lnTo>
                  <a:lnTo>
                    <a:pt x="1975008" y="13715"/>
                  </a:lnTo>
                  <a:lnTo>
                    <a:pt x="2398976" y="13715"/>
                  </a:lnTo>
                  <a:lnTo>
                    <a:pt x="2233106" y="9778"/>
                  </a:lnTo>
                  <a:close/>
                </a:path>
                <a:path w="10998835" h="31114">
                  <a:moveTo>
                    <a:pt x="7760107" y="11557"/>
                  </a:moveTo>
                  <a:lnTo>
                    <a:pt x="7257814" y="11557"/>
                  </a:lnTo>
                  <a:lnTo>
                    <a:pt x="7217013" y="13715"/>
                  </a:lnTo>
                  <a:lnTo>
                    <a:pt x="7973749" y="13715"/>
                  </a:lnTo>
                  <a:lnTo>
                    <a:pt x="7870819" y="12826"/>
                  </a:lnTo>
                  <a:lnTo>
                    <a:pt x="7820083" y="12319"/>
                  </a:lnTo>
                  <a:lnTo>
                    <a:pt x="7823824" y="12319"/>
                  </a:lnTo>
                  <a:lnTo>
                    <a:pt x="7760107" y="11557"/>
                  </a:lnTo>
                  <a:close/>
                </a:path>
                <a:path w="10998835" h="31114">
                  <a:moveTo>
                    <a:pt x="8285555" y="12826"/>
                  </a:moveTo>
                  <a:lnTo>
                    <a:pt x="8058919" y="12826"/>
                  </a:lnTo>
                  <a:lnTo>
                    <a:pt x="8122561" y="13715"/>
                  </a:lnTo>
                  <a:lnTo>
                    <a:pt x="7820380" y="13715"/>
                  </a:lnTo>
                  <a:lnTo>
                    <a:pt x="8285555" y="12826"/>
                  </a:lnTo>
                  <a:close/>
                </a:path>
                <a:path w="10998835" h="31114">
                  <a:moveTo>
                    <a:pt x="10894285" y="11302"/>
                  </a:moveTo>
                  <a:lnTo>
                    <a:pt x="9697327" y="11302"/>
                  </a:lnTo>
                  <a:lnTo>
                    <a:pt x="9627497" y="13715"/>
                  </a:lnTo>
                  <a:lnTo>
                    <a:pt x="10998615" y="13715"/>
                  </a:lnTo>
                  <a:lnTo>
                    <a:pt x="10894285" y="11302"/>
                  </a:lnTo>
                  <a:close/>
                </a:path>
                <a:path w="10998835" h="31114">
                  <a:moveTo>
                    <a:pt x="8397466" y="12319"/>
                  </a:moveTo>
                  <a:lnTo>
                    <a:pt x="7823824" y="12319"/>
                  </a:lnTo>
                  <a:lnTo>
                    <a:pt x="7867079" y="12826"/>
                  </a:lnTo>
                  <a:lnTo>
                    <a:pt x="8386848" y="12826"/>
                  </a:lnTo>
                  <a:lnTo>
                    <a:pt x="8397466" y="12319"/>
                  </a:lnTo>
                  <a:close/>
                </a:path>
                <a:path w="10998835" h="31114">
                  <a:moveTo>
                    <a:pt x="8693043" y="9778"/>
                  </a:moveTo>
                  <a:lnTo>
                    <a:pt x="8465428" y="9778"/>
                  </a:lnTo>
                  <a:lnTo>
                    <a:pt x="8412250" y="11557"/>
                  </a:lnTo>
                  <a:lnTo>
                    <a:pt x="8413394" y="11557"/>
                  </a:lnTo>
                  <a:lnTo>
                    <a:pt x="8397466" y="12319"/>
                  </a:lnTo>
                  <a:lnTo>
                    <a:pt x="8864564" y="12319"/>
                  </a:lnTo>
                  <a:lnTo>
                    <a:pt x="8904924" y="12826"/>
                  </a:lnTo>
                  <a:lnTo>
                    <a:pt x="8901374" y="12826"/>
                  </a:lnTo>
                  <a:lnTo>
                    <a:pt x="8751702" y="10540"/>
                  </a:lnTo>
                  <a:lnTo>
                    <a:pt x="8750450" y="10540"/>
                  </a:lnTo>
                  <a:lnTo>
                    <a:pt x="8693043" y="9778"/>
                  </a:lnTo>
                  <a:close/>
                </a:path>
                <a:path w="10998835" h="31114">
                  <a:moveTo>
                    <a:pt x="5115194" y="11557"/>
                  </a:moveTo>
                  <a:lnTo>
                    <a:pt x="4793665" y="11557"/>
                  </a:lnTo>
                  <a:lnTo>
                    <a:pt x="4725983" y="12191"/>
                  </a:lnTo>
                  <a:lnTo>
                    <a:pt x="5139026" y="12191"/>
                  </a:lnTo>
                  <a:lnTo>
                    <a:pt x="5115194" y="11557"/>
                  </a:lnTo>
                  <a:close/>
                </a:path>
                <a:path w="10998835" h="31114">
                  <a:moveTo>
                    <a:pt x="3597151" y="9016"/>
                  </a:moveTo>
                  <a:lnTo>
                    <a:pt x="2897275" y="9016"/>
                  </a:lnTo>
                  <a:lnTo>
                    <a:pt x="2831008" y="11557"/>
                  </a:lnTo>
                  <a:lnTo>
                    <a:pt x="2830715" y="11557"/>
                  </a:lnTo>
                  <a:lnTo>
                    <a:pt x="2837927" y="11302"/>
                  </a:lnTo>
                  <a:lnTo>
                    <a:pt x="3644745" y="11302"/>
                  </a:lnTo>
                  <a:lnTo>
                    <a:pt x="3614084" y="9778"/>
                  </a:lnTo>
                  <a:lnTo>
                    <a:pt x="3597151" y="9016"/>
                  </a:lnTo>
                  <a:close/>
                </a:path>
                <a:path w="10998835" h="31114">
                  <a:moveTo>
                    <a:pt x="4820737" y="11302"/>
                  </a:moveTo>
                  <a:lnTo>
                    <a:pt x="3644745" y="11302"/>
                  </a:lnTo>
                  <a:lnTo>
                    <a:pt x="3649855" y="11557"/>
                  </a:lnTo>
                  <a:lnTo>
                    <a:pt x="4793665" y="11557"/>
                  </a:lnTo>
                  <a:lnTo>
                    <a:pt x="4820737" y="11302"/>
                  </a:lnTo>
                  <a:close/>
                </a:path>
                <a:path w="10998835" h="31114">
                  <a:moveTo>
                    <a:pt x="5559590" y="11302"/>
                  </a:moveTo>
                  <a:lnTo>
                    <a:pt x="5105661" y="11302"/>
                  </a:lnTo>
                  <a:lnTo>
                    <a:pt x="5115194" y="11557"/>
                  </a:lnTo>
                  <a:lnTo>
                    <a:pt x="5537437" y="11557"/>
                  </a:lnTo>
                  <a:lnTo>
                    <a:pt x="5559590" y="11302"/>
                  </a:lnTo>
                  <a:close/>
                </a:path>
                <a:path w="10998835" h="31114">
                  <a:moveTo>
                    <a:pt x="7265048" y="11302"/>
                  </a:moveTo>
                  <a:lnTo>
                    <a:pt x="5857374" y="11302"/>
                  </a:lnTo>
                  <a:lnTo>
                    <a:pt x="5873352" y="11557"/>
                  </a:lnTo>
                  <a:lnTo>
                    <a:pt x="7257814" y="11557"/>
                  </a:lnTo>
                  <a:lnTo>
                    <a:pt x="7265048" y="11302"/>
                  </a:lnTo>
                  <a:close/>
                </a:path>
                <a:path w="10998835" h="31114">
                  <a:moveTo>
                    <a:pt x="8418703" y="11302"/>
                  </a:moveTo>
                  <a:lnTo>
                    <a:pt x="7739257" y="11302"/>
                  </a:lnTo>
                  <a:lnTo>
                    <a:pt x="7760107" y="11557"/>
                  </a:lnTo>
                  <a:lnTo>
                    <a:pt x="8413394" y="11557"/>
                  </a:lnTo>
                  <a:lnTo>
                    <a:pt x="8418703" y="11302"/>
                  </a:lnTo>
                  <a:close/>
                </a:path>
                <a:path w="10998835" h="31114">
                  <a:moveTo>
                    <a:pt x="1219382" y="10540"/>
                  </a:moveTo>
                  <a:lnTo>
                    <a:pt x="1157049" y="10540"/>
                  </a:lnTo>
                  <a:lnTo>
                    <a:pt x="1239793" y="11302"/>
                  </a:lnTo>
                  <a:lnTo>
                    <a:pt x="1115127" y="11302"/>
                  </a:lnTo>
                  <a:lnTo>
                    <a:pt x="1219382" y="10540"/>
                  </a:lnTo>
                  <a:close/>
                </a:path>
                <a:path w="10998835" h="31114">
                  <a:moveTo>
                    <a:pt x="5067502" y="10540"/>
                  </a:moveTo>
                  <a:lnTo>
                    <a:pt x="4901956" y="10540"/>
                  </a:lnTo>
                  <a:lnTo>
                    <a:pt x="4820737" y="11302"/>
                  </a:lnTo>
                  <a:lnTo>
                    <a:pt x="5115222" y="11302"/>
                  </a:lnTo>
                  <a:lnTo>
                    <a:pt x="5067502" y="10540"/>
                  </a:lnTo>
                  <a:close/>
                </a:path>
                <a:path w="10998835" h="31114">
                  <a:moveTo>
                    <a:pt x="5786452" y="10540"/>
                  </a:moveTo>
                  <a:lnTo>
                    <a:pt x="5650307" y="10540"/>
                  </a:lnTo>
                  <a:lnTo>
                    <a:pt x="5535332" y="11302"/>
                  </a:lnTo>
                  <a:lnTo>
                    <a:pt x="5880361" y="11302"/>
                  </a:lnTo>
                  <a:lnTo>
                    <a:pt x="5786452" y="10540"/>
                  </a:lnTo>
                  <a:close/>
                </a:path>
                <a:path w="10998835" h="31114">
                  <a:moveTo>
                    <a:pt x="7520589" y="9016"/>
                  </a:moveTo>
                  <a:lnTo>
                    <a:pt x="7379895" y="9016"/>
                  </a:lnTo>
                  <a:lnTo>
                    <a:pt x="7275047" y="10540"/>
                  </a:lnTo>
                  <a:lnTo>
                    <a:pt x="7286752" y="10540"/>
                  </a:lnTo>
                  <a:lnTo>
                    <a:pt x="7265048" y="11302"/>
                  </a:lnTo>
                  <a:lnTo>
                    <a:pt x="7739257" y="11302"/>
                  </a:lnTo>
                  <a:lnTo>
                    <a:pt x="7570851" y="9398"/>
                  </a:lnTo>
                  <a:lnTo>
                    <a:pt x="7578339" y="9398"/>
                  </a:lnTo>
                  <a:lnTo>
                    <a:pt x="7520589" y="9016"/>
                  </a:lnTo>
                  <a:close/>
                </a:path>
                <a:path w="10998835" h="31114">
                  <a:moveTo>
                    <a:pt x="10856720" y="10540"/>
                  </a:moveTo>
                  <a:lnTo>
                    <a:pt x="9727123" y="10540"/>
                  </a:lnTo>
                  <a:lnTo>
                    <a:pt x="9694176" y="11302"/>
                  </a:lnTo>
                  <a:lnTo>
                    <a:pt x="10896157" y="11302"/>
                  </a:lnTo>
                  <a:lnTo>
                    <a:pt x="10856720" y="10540"/>
                  </a:lnTo>
                  <a:close/>
                </a:path>
                <a:path w="10998835" h="31114">
                  <a:moveTo>
                    <a:pt x="5037658" y="9778"/>
                  </a:moveTo>
                  <a:lnTo>
                    <a:pt x="4967392" y="9778"/>
                  </a:lnTo>
                  <a:lnTo>
                    <a:pt x="5093697" y="10540"/>
                  </a:lnTo>
                  <a:lnTo>
                    <a:pt x="4891059" y="10540"/>
                  </a:lnTo>
                  <a:lnTo>
                    <a:pt x="5037658" y="9778"/>
                  </a:lnTo>
                  <a:close/>
                </a:path>
                <a:path w="10998835" h="31114">
                  <a:moveTo>
                    <a:pt x="7308456" y="9778"/>
                  </a:moveTo>
                  <a:lnTo>
                    <a:pt x="5099763" y="9778"/>
                  </a:lnTo>
                  <a:lnTo>
                    <a:pt x="4828954" y="10540"/>
                  </a:lnTo>
                  <a:lnTo>
                    <a:pt x="7286752" y="10540"/>
                  </a:lnTo>
                  <a:lnTo>
                    <a:pt x="7308456" y="9778"/>
                  </a:lnTo>
                  <a:close/>
                </a:path>
                <a:path w="10998835" h="31114">
                  <a:moveTo>
                    <a:pt x="10768484" y="9016"/>
                  </a:moveTo>
                  <a:lnTo>
                    <a:pt x="9790178" y="9016"/>
                  </a:lnTo>
                  <a:lnTo>
                    <a:pt x="9728070" y="10540"/>
                  </a:lnTo>
                  <a:lnTo>
                    <a:pt x="9727123" y="10540"/>
                  </a:lnTo>
                  <a:lnTo>
                    <a:pt x="9760070" y="9778"/>
                  </a:lnTo>
                  <a:lnTo>
                    <a:pt x="10814943" y="9778"/>
                  </a:lnTo>
                  <a:lnTo>
                    <a:pt x="10768484" y="9016"/>
                  </a:lnTo>
                  <a:close/>
                </a:path>
                <a:path w="10998835" h="31114">
                  <a:moveTo>
                    <a:pt x="2196075" y="9398"/>
                  </a:moveTo>
                  <a:lnTo>
                    <a:pt x="2124464" y="9398"/>
                  </a:lnTo>
                  <a:lnTo>
                    <a:pt x="2095660" y="9778"/>
                  </a:lnTo>
                  <a:lnTo>
                    <a:pt x="2241911" y="9778"/>
                  </a:lnTo>
                  <a:lnTo>
                    <a:pt x="2196075" y="9398"/>
                  </a:lnTo>
                  <a:close/>
                </a:path>
                <a:path w="10998835" h="31114">
                  <a:moveTo>
                    <a:pt x="8659133" y="9398"/>
                  </a:moveTo>
                  <a:lnTo>
                    <a:pt x="8494440" y="9398"/>
                  </a:lnTo>
                  <a:lnTo>
                    <a:pt x="8472475" y="9778"/>
                  </a:lnTo>
                  <a:lnTo>
                    <a:pt x="8691741" y="9778"/>
                  </a:lnTo>
                  <a:lnTo>
                    <a:pt x="8659133" y="9398"/>
                  </a:lnTo>
                  <a:close/>
                </a:path>
                <a:path w="10998835" h="31114">
                  <a:moveTo>
                    <a:pt x="8596795" y="9016"/>
                  </a:moveTo>
                  <a:lnTo>
                    <a:pt x="8532602" y="9016"/>
                  </a:lnTo>
                  <a:lnTo>
                    <a:pt x="8486341" y="9398"/>
                  </a:lnTo>
                  <a:lnTo>
                    <a:pt x="8673998" y="9398"/>
                  </a:lnTo>
                  <a:lnTo>
                    <a:pt x="8596795" y="9016"/>
                  </a:lnTo>
                  <a:close/>
                </a:path>
                <a:path w="10998835" h="31114">
                  <a:moveTo>
                    <a:pt x="2910529" y="8509"/>
                  </a:moveTo>
                  <a:lnTo>
                    <a:pt x="672845" y="8509"/>
                  </a:lnTo>
                  <a:lnTo>
                    <a:pt x="708724" y="9016"/>
                  </a:lnTo>
                  <a:lnTo>
                    <a:pt x="2897275" y="9016"/>
                  </a:lnTo>
                  <a:lnTo>
                    <a:pt x="2910529" y="8509"/>
                  </a:lnTo>
                  <a:close/>
                </a:path>
                <a:path w="10998835" h="31114">
                  <a:moveTo>
                    <a:pt x="9821789" y="8509"/>
                  </a:moveTo>
                  <a:lnTo>
                    <a:pt x="3586015" y="8509"/>
                  </a:lnTo>
                  <a:lnTo>
                    <a:pt x="3597151" y="9016"/>
                  </a:lnTo>
                  <a:lnTo>
                    <a:pt x="9792360" y="9016"/>
                  </a:lnTo>
                  <a:lnTo>
                    <a:pt x="9821789" y="8509"/>
                  </a:lnTo>
                  <a:close/>
                </a:path>
                <a:path w="10998835" h="31114">
                  <a:moveTo>
                    <a:pt x="3287373" y="0"/>
                  </a:moveTo>
                  <a:lnTo>
                    <a:pt x="3241861" y="0"/>
                  </a:lnTo>
                  <a:lnTo>
                    <a:pt x="3197710" y="253"/>
                  </a:lnTo>
                  <a:lnTo>
                    <a:pt x="3111518" y="1777"/>
                  </a:lnTo>
                  <a:lnTo>
                    <a:pt x="2910529" y="8509"/>
                  </a:lnTo>
                  <a:lnTo>
                    <a:pt x="3586015" y="8509"/>
                  </a:lnTo>
                  <a:lnTo>
                    <a:pt x="3555390" y="7112"/>
                  </a:lnTo>
                  <a:lnTo>
                    <a:pt x="3555749" y="7112"/>
                  </a:lnTo>
                  <a:lnTo>
                    <a:pt x="3437006" y="2666"/>
                  </a:lnTo>
                  <a:lnTo>
                    <a:pt x="3334739" y="508"/>
                  </a:lnTo>
                  <a:lnTo>
                    <a:pt x="3287373" y="0"/>
                  </a:lnTo>
                  <a:close/>
                </a:path>
                <a:path w="10998835" h="31114">
                  <a:moveTo>
                    <a:pt x="10370708" y="5461"/>
                  </a:moveTo>
                  <a:lnTo>
                    <a:pt x="10138661" y="5461"/>
                  </a:lnTo>
                  <a:lnTo>
                    <a:pt x="10055029" y="5841"/>
                  </a:lnTo>
                  <a:lnTo>
                    <a:pt x="10065040" y="5841"/>
                  </a:lnTo>
                  <a:lnTo>
                    <a:pt x="9821371" y="8509"/>
                  </a:lnTo>
                  <a:lnTo>
                    <a:pt x="10729415" y="8509"/>
                  </a:lnTo>
                  <a:lnTo>
                    <a:pt x="10617729" y="7112"/>
                  </a:lnTo>
                  <a:lnTo>
                    <a:pt x="10620848" y="7112"/>
                  </a:lnTo>
                  <a:lnTo>
                    <a:pt x="10370708" y="5461"/>
                  </a:lnTo>
                  <a:close/>
                </a:path>
              </a:pathLst>
            </a:custGeom>
            <a:solidFill>
              <a:srgbClr val="E97031">
                <a:alpha val="749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75995" y="1680167"/>
              <a:ext cx="10973435" cy="28575"/>
            </a:xfrm>
            <a:custGeom>
              <a:avLst/>
              <a:gdLst/>
              <a:ahLst/>
              <a:cxnLst/>
              <a:rect l="l" t="t" r="r" b="b"/>
              <a:pathLst>
                <a:path w="10973435" h="28575">
                  <a:moveTo>
                    <a:pt x="266" y="10583"/>
                  </a:moveTo>
                  <a:lnTo>
                    <a:pt x="63450" y="10636"/>
                  </a:lnTo>
                  <a:lnTo>
                    <a:pt x="114153" y="11383"/>
                  </a:lnTo>
                  <a:lnTo>
                    <a:pt x="157415" y="12396"/>
                  </a:lnTo>
                  <a:lnTo>
                    <a:pt x="198278" y="13249"/>
                  </a:lnTo>
                  <a:lnTo>
                    <a:pt x="241782" y="13515"/>
                  </a:lnTo>
                  <a:lnTo>
                    <a:pt x="292970" y="12769"/>
                  </a:lnTo>
                  <a:lnTo>
                    <a:pt x="356882" y="10583"/>
                  </a:lnTo>
                  <a:lnTo>
                    <a:pt x="393528" y="9310"/>
                  </a:lnTo>
                  <a:lnTo>
                    <a:pt x="431591" y="8543"/>
                  </a:lnTo>
                  <a:lnTo>
                    <a:pt x="471191" y="8205"/>
                  </a:lnTo>
                  <a:lnTo>
                    <a:pt x="512449" y="8217"/>
                  </a:lnTo>
                  <a:lnTo>
                    <a:pt x="555487" y="8502"/>
                  </a:lnTo>
                  <a:lnTo>
                    <a:pt x="600423" y="8983"/>
                  </a:lnTo>
                  <a:lnTo>
                    <a:pt x="647379" y="9583"/>
                  </a:lnTo>
                  <a:lnTo>
                    <a:pt x="696475" y="10223"/>
                  </a:lnTo>
                  <a:lnTo>
                    <a:pt x="747832" y="10827"/>
                  </a:lnTo>
                  <a:lnTo>
                    <a:pt x="801570" y="11316"/>
                  </a:lnTo>
                  <a:lnTo>
                    <a:pt x="857810" y="11614"/>
                  </a:lnTo>
                  <a:lnTo>
                    <a:pt x="916672" y="11643"/>
                  </a:lnTo>
                  <a:lnTo>
                    <a:pt x="978277" y="11325"/>
                  </a:lnTo>
                  <a:lnTo>
                    <a:pt x="1042746" y="10583"/>
                  </a:lnTo>
                  <a:lnTo>
                    <a:pt x="1093469" y="9764"/>
                  </a:lnTo>
                  <a:lnTo>
                    <a:pt x="1143221" y="8894"/>
                  </a:lnTo>
                  <a:lnTo>
                    <a:pt x="1192175" y="7999"/>
                  </a:lnTo>
                  <a:lnTo>
                    <a:pt x="1240504" y="7107"/>
                  </a:lnTo>
                  <a:lnTo>
                    <a:pt x="1288380" y="6247"/>
                  </a:lnTo>
                  <a:lnTo>
                    <a:pt x="1335975" y="5446"/>
                  </a:lnTo>
                  <a:lnTo>
                    <a:pt x="1383461" y="4733"/>
                  </a:lnTo>
                  <a:lnTo>
                    <a:pt x="1431012" y="4134"/>
                  </a:lnTo>
                  <a:lnTo>
                    <a:pt x="1478800" y="3677"/>
                  </a:lnTo>
                  <a:lnTo>
                    <a:pt x="1526997" y="3391"/>
                  </a:lnTo>
                  <a:lnTo>
                    <a:pt x="1575776" y="3304"/>
                  </a:lnTo>
                  <a:lnTo>
                    <a:pt x="1625309" y="3443"/>
                  </a:lnTo>
                  <a:lnTo>
                    <a:pt x="1675768" y="3835"/>
                  </a:lnTo>
                  <a:lnTo>
                    <a:pt x="1727327" y="4510"/>
                  </a:lnTo>
                  <a:lnTo>
                    <a:pt x="1780157" y="5494"/>
                  </a:lnTo>
                  <a:lnTo>
                    <a:pt x="1834431" y="6816"/>
                  </a:lnTo>
                  <a:lnTo>
                    <a:pt x="1890322" y="8503"/>
                  </a:lnTo>
                  <a:lnTo>
                    <a:pt x="1948002" y="10583"/>
                  </a:lnTo>
                  <a:lnTo>
                    <a:pt x="2018130" y="12947"/>
                  </a:lnTo>
                  <a:lnTo>
                    <a:pt x="2078830" y="14322"/>
                  </a:lnTo>
                  <a:lnTo>
                    <a:pt x="2131647" y="14862"/>
                  </a:lnTo>
                  <a:lnTo>
                    <a:pt x="2178123" y="14726"/>
                  </a:lnTo>
                  <a:lnTo>
                    <a:pt x="2219804" y="14069"/>
                  </a:lnTo>
                  <a:lnTo>
                    <a:pt x="2258231" y="13049"/>
                  </a:lnTo>
                  <a:lnTo>
                    <a:pt x="2294950" y="11821"/>
                  </a:lnTo>
                  <a:lnTo>
                    <a:pt x="2331503" y="10543"/>
                  </a:lnTo>
                  <a:lnTo>
                    <a:pt x="2369435" y="9371"/>
                  </a:lnTo>
                  <a:lnTo>
                    <a:pt x="2410289" y="8461"/>
                  </a:lnTo>
                  <a:lnTo>
                    <a:pt x="2455609" y="7971"/>
                  </a:lnTo>
                  <a:lnTo>
                    <a:pt x="2506939" y="8057"/>
                  </a:lnTo>
                  <a:lnTo>
                    <a:pt x="2565822" y="8875"/>
                  </a:lnTo>
                  <a:lnTo>
                    <a:pt x="2633802" y="10583"/>
                  </a:lnTo>
                  <a:lnTo>
                    <a:pt x="2709861" y="12824"/>
                  </a:lnTo>
                  <a:lnTo>
                    <a:pt x="2769305" y="14499"/>
                  </a:lnTo>
                  <a:lnTo>
                    <a:pt x="2814592" y="15655"/>
                  </a:lnTo>
                  <a:lnTo>
                    <a:pt x="2848178" y="16340"/>
                  </a:lnTo>
                  <a:lnTo>
                    <a:pt x="2872519" y="16602"/>
                  </a:lnTo>
                  <a:lnTo>
                    <a:pt x="2890072" y="16488"/>
                  </a:lnTo>
                  <a:lnTo>
                    <a:pt x="2903294" y="16046"/>
                  </a:lnTo>
                  <a:lnTo>
                    <a:pt x="2914641" y="15324"/>
                  </a:lnTo>
                  <a:lnTo>
                    <a:pt x="2926570" y="14369"/>
                  </a:lnTo>
                  <a:lnTo>
                    <a:pt x="2941539" y="13229"/>
                  </a:lnTo>
                  <a:lnTo>
                    <a:pt x="2962002" y="11951"/>
                  </a:lnTo>
                  <a:lnTo>
                    <a:pt x="2990418" y="10583"/>
                  </a:lnTo>
                  <a:lnTo>
                    <a:pt x="3038166" y="9199"/>
                  </a:lnTo>
                  <a:lnTo>
                    <a:pt x="3091599" y="8702"/>
                  </a:lnTo>
                  <a:lnTo>
                    <a:pt x="3148716" y="8861"/>
                  </a:lnTo>
                  <a:lnTo>
                    <a:pt x="3207518" y="9443"/>
                  </a:lnTo>
                  <a:lnTo>
                    <a:pt x="3266002" y="10217"/>
                  </a:lnTo>
                  <a:lnTo>
                    <a:pt x="3322170" y="10950"/>
                  </a:lnTo>
                  <a:lnTo>
                    <a:pt x="3374019" y="11410"/>
                  </a:lnTo>
                  <a:lnTo>
                    <a:pt x="3419550" y="11365"/>
                  </a:lnTo>
                  <a:lnTo>
                    <a:pt x="3456762" y="10583"/>
                  </a:lnTo>
                  <a:lnTo>
                    <a:pt x="3477285" y="10039"/>
                  </a:lnTo>
                  <a:lnTo>
                    <a:pt x="3505935" y="9663"/>
                  </a:lnTo>
                  <a:lnTo>
                    <a:pt x="3541845" y="9436"/>
                  </a:lnTo>
                  <a:lnTo>
                    <a:pt x="3584146" y="9339"/>
                  </a:lnTo>
                  <a:lnTo>
                    <a:pt x="3631973" y="9351"/>
                  </a:lnTo>
                  <a:lnTo>
                    <a:pt x="3684459" y="9454"/>
                  </a:lnTo>
                  <a:lnTo>
                    <a:pt x="3740735" y="9627"/>
                  </a:lnTo>
                  <a:lnTo>
                    <a:pt x="3799936" y="9851"/>
                  </a:lnTo>
                  <a:lnTo>
                    <a:pt x="3861193" y="10107"/>
                  </a:lnTo>
                  <a:lnTo>
                    <a:pt x="3923641" y="10374"/>
                  </a:lnTo>
                  <a:lnTo>
                    <a:pt x="3986412" y="10633"/>
                  </a:lnTo>
                  <a:lnTo>
                    <a:pt x="4048638" y="10865"/>
                  </a:lnTo>
                  <a:lnTo>
                    <a:pt x="4109454" y="11050"/>
                  </a:lnTo>
                  <a:lnTo>
                    <a:pt x="4167991" y="11168"/>
                  </a:lnTo>
                  <a:lnTo>
                    <a:pt x="4223383" y="11200"/>
                  </a:lnTo>
                  <a:lnTo>
                    <a:pt x="4274763" y="11126"/>
                  </a:lnTo>
                  <a:lnTo>
                    <a:pt x="4321264" y="10927"/>
                  </a:lnTo>
                  <a:lnTo>
                    <a:pt x="4362018" y="10583"/>
                  </a:lnTo>
                  <a:lnTo>
                    <a:pt x="4401200" y="9990"/>
                  </a:lnTo>
                  <a:lnTo>
                    <a:pt x="4443394" y="9140"/>
                  </a:lnTo>
                  <a:lnTo>
                    <a:pt x="4488279" y="8096"/>
                  </a:lnTo>
                  <a:lnTo>
                    <a:pt x="4535535" y="6917"/>
                  </a:lnTo>
                  <a:lnTo>
                    <a:pt x="4584844" y="5666"/>
                  </a:lnTo>
                  <a:lnTo>
                    <a:pt x="4635886" y="4402"/>
                  </a:lnTo>
                  <a:lnTo>
                    <a:pt x="4688342" y="3188"/>
                  </a:lnTo>
                  <a:lnTo>
                    <a:pt x="4741891" y="2085"/>
                  </a:lnTo>
                  <a:lnTo>
                    <a:pt x="4796215" y="1153"/>
                  </a:lnTo>
                  <a:lnTo>
                    <a:pt x="4850994" y="454"/>
                  </a:lnTo>
                  <a:lnTo>
                    <a:pt x="4905908" y="49"/>
                  </a:lnTo>
                  <a:lnTo>
                    <a:pt x="4960639" y="0"/>
                  </a:lnTo>
                  <a:lnTo>
                    <a:pt x="5014867" y="366"/>
                  </a:lnTo>
                  <a:lnTo>
                    <a:pt x="5068271" y="1210"/>
                  </a:lnTo>
                  <a:lnTo>
                    <a:pt x="5120534" y="2592"/>
                  </a:lnTo>
                  <a:lnTo>
                    <a:pt x="5171335" y="4575"/>
                  </a:lnTo>
                  <a:lnTo>
                    <a:pt x="5220355" y="7218"/>
                  </a:lnTo>
                  <a:lnTo>
                    <a:pt x="5267274" y="10583"/>
                  </a:lnTo>
                  <a:lnTo>
                    <a:pt x="5313615" y="13889"/>
                  </a:lnTo>
                  <a:lnTo>
                    <a:pt x="5361076" y="16407"/>
                  </a:lnTo>
                  <a:lnTo>
                    <a:pt x="5409533" y="18212"/>
                  </a:lnTo>
                  <a:lnTo>
                    <a:pt x="5458864" y="19378"/>
                  </a:lnTo>
                  <a:lnTo>
                    <a:pt x="5508946" y="19980"/>
                  </a:lnTo>
                  <a:lnTo>
                    <a:pt x="5559656" y="20094"/>
                  </a:lnTo>
                  <a:lnTo>
                    <a:pt x="5610872" y="19793"/>
                  </a:lnTo>
                  <a:lnTo>
                    <a:pt x="5662471" y="19154"/>
                  </a:lnTo>
                  <a:lnTo>
                    <a:pt x="5714330" y="18250"/>
                  </a:lnTo>
                  <a:lnTo>
                    <a:pt x="5766326" y="17158"/>
                  </a:lnTo>
                  <a:lnTo>
                    <a:pt x="5818338" y="15950"/>
                  </a:lnTo>
                  <a:lnTo>
                    <a:pt x="5870241" y="14703"/>
                  </a:lnTo>
                  <a:lnTo>
                    <a:pt x="5921915" y="13492"/>
                  </a:lnTo>
                  <a:lnTo>
                    <a:pt x="5973235" y="12390"/>
                  </a:lnTo>
                  <a:lnTo>
                    <a:pt x="6024079" y="11474"/>
                  </a:lnTo>
                  <a:lnTo>
                    <a:pt x="6074325" y="10817"/>
                  </a:lnTo>
                  <a:lnTo>
                    <a:pt x="6123849" y="10495"/>
                  </a:lnTo>
                  <a:lnTo>
                    <a:pt x="6172530" y="10583"/>
                  </a:lnTo>
                  <a:lnTo>
                    <a:pt x="6266910" y="11234"/>
                  </a:lnTo>
                  <a:lnTo>
                    <a:pt x="6336639" y="11815"/>
                  </a:lnTo>
                  <a:lnTo>
                    <a:pt x="6386929" y="12268"/>
                  </a:lnTo>
                  <a:lnTo>
                    <a:pt x="6422990" y="12535"/>
                  </a:lnTo>
                  <a:lnTo>
                    <a:pt x="6450031" y="12559"/>
                  </a:lnTo>
                  <a:lnTo>
                    <a:pt x="6473264" y="12279"/>
                  </a:lnTo>
                  <a:lnTo>
                    <a:pt x="6497898" y="11640"/>
                  </a:lnTo>
                  <a:lnTo>
                    <a:pt x="6529146" y="10583"/>
                  </a:lnTo>
                  <a:lnTo>
                    <a:pt x="6552767" y="9922"/>
                  </a:lnTo>
                  <a:lnTo>
                    <a:pt x="6581937" y="9450"/>
                  </a:lnTo>
                  <a:lnTo>
                    <a:pt x="6616244" y="9144"/>
                  </a:lnTo>
                  <a:lnTo>
                    <a:pt x="6655276" y="8983"/>
                  </a:lnTo>
                  <a:lnTo>
                    <a:pt x="6698621" y="8946"/>
                  </a:lnTo>
                  <a:lnTo>
                    <a:pt x="6745869" y="9010"/>
                  </a:lnTo>
                  <a:lnTo>
                    <a:pt x="6796608" y="9154"/>
                  </a:lnTo>
                  <a:lnTo>
                    <a:pt x="6850425" y="9357"/>
                  </a:lnTo>
                  <a:lnTo>
                    <a:pt x="6906911" y="9596"/>
                  </a:lnTo>
                  <a:lnTo>
                    <a:pt x="6965652" y="9850"/>
                  </a:lnTo>
                  <a:lnTo>
                    <a:pt x="7026237" y="10097"/>
                  </a:lnTo>
                  <a:lnTo>
                    <a:pt x="7088256" y="10316"/>
                  </a:lnTo>
                  <a:lnTo>
                    <a:pt x="7151296" y="10485"/>
                  </a:lnTo>
                  <a:lnTo>
                    <a:pt x="7214946" y="10583"/>
                  </a:lnTo>
                  <a:lnTo>
                    <a:pt x="7291750" y="10528"/>
                  </a:lnTo>
                  <a:lnTo>
                    <a:pt x="7360494" y="10330"/>
                  </a:lnTo>
                  <a:lnTo>
                    <a:pt x="7422235" y="10040"/>
                  </a:lnTo>
                  <a:lnTo>
                    <a:pt x="7478031" y="9709"/>
                  </a:lnTo>
                  <a:lnTo>
                    <a:pt x="7528940" y="9389"/>
                  </a:lnTo>
                  <a:lnTo>
                    <a:pt x="7576020" y="9132"/>
                  </a:lnTo>
                  <a:lnTo>
                    <a:pt x="7620330" y="8988"/>
                  </a:lnTo>
                  <a:lnTo>
                    <a:pt x="7662926" y="9010"/>
                  </a:lnTo>
                  <a:lnTo>
                    <a:pt x="7704868" y="9248"/>
                  </a:lnTo>
                  <a:lnTo>
                    <a:pt x="7747212" y="9756"/>
                  </a:lnTo>
                  <a:lnTo>
                    <a:pt x="7791018" y="10583"/>
                  </a:lnTo>
                  <a:lnTo>
                    <a:pt x="7857392" y="12116"/>
                  </a:lnTo>
                  <a:lnTo>
                    <a:pt x="7916423" y="13515"/>
                  </a:lnTo>
                  <a:lnTo>
                    <a:pt x="7969432" y="14555"/>
                  </a:lnTo>
                  <a:lnTo>
                    <a:pt x="8017738" y="15008"/>
                  </a:lnTo>
                  <a:lnTo>
                    <a:pt x="8062661" y="14648"/>
                  </a:lnTo>
                  <a:lnTo>
                    <a:pt x="8105519" y="13249"/>
                  </a:lnTo>
                  <a:lnTo>
                    <a:pt x="8147634" y="10583"/>
                  </a:lnTo>
                  <a:lnTo>
                    <a:pt x="8166759" y="9339"/>
                  </a:lnTo>
                  <a:lnTo>
                    <a:pt x="8191167" y="8271"/>
                  </a:lnTo>
                  <a:lnTo>
                    <a:pt x="8254618" y="6639"/>
                  </a:lnTo>
                  <a:lnTo>
                    <a:pt x="8293054" y="6065"/>
                  </a:lnTo>
                  <a:lnTo>
                    <a:pt x="8335561" y="5644"/>
                  </a:lnTo>
                  <a:lnTo>
                    <a:pt x="8381834" y="5371"/>
                  </a:lnTo>
                  <a:lnTo>
                    <a:pt x="8431572" y="5242"/>
                  </a:lnTo>
                  <a:lnTo>
                    <a:pt x="8484469" y="5249"/>
                  </a:lnTo>
                  <a:lnTo>
                    <a:pt x="8540225" y="5388"/>
                  </a:lnTo>
                  <a:lnTo>
                    <a:pt x="8598535" y="5653"/>
                  </a:lnTo>
                  <a:lnTo>
                    <a:pt x="8659096" y="6039"/>
                  </a:lnTo>
                  <a:lnTo>
                    <a:pt x="8721605" y="6540"/>
                  </a:lnTo>
                  <a:lnTo>
                    <a:pt x="8785759" y="7151"/>
                  </a:lnTo>
                  <a:lnTo>
                    <a:pt x="8851255" y="7866"/>
                  </a:lnTo>
                  <a:lnTo>
                    <a:pt x="8917790" y="8680"/>
                  </a:lnTo>
                  <a:lnTo>
                    <a:pt x="8985060" y="9588"/>
                  </a:lnTo>
                  <a:lnTo>
                    <a:pt x="9052763" y="10583"/>
                  </a:lnTo>
                  <a:lnTo>
                    <a:pt x="9143595" y="11946"/>
                  </a:lnTo>
                  <a:lnTo>
                    <a:pt x="9214364" y="12999"/>
                  </a:lnTo>
                  <a:lnTo>
                    <a:pt x="9267756" y="13762"/>
                  </a:lnTo>
                  <a:lnTo>
                    <a:pt x="9306457" y="14252"/>
                  </a:lnTo>
                  <a:lnTo>
                    <a:pt x="9333153" y="14488"/>
                  </a:lnTo>
                  <a:lnTo>
                    <a:pt x="9350530" y="14488"/>
                  </a:lnTo>
                  <a:lnTo>
                    <a:pt x="9361274" y="14272"/>
                  </a:lnTo>
                  <a:lnTo>
                    <a:pt x="9368071" y="13857"/>
                  </a:lnTo>
                  <a:lnTo>
                    <a:pt x="9373606" y="13262"/>
                  </a:lnTo>
                  <a:lnTo>
                    <a:pt x="9380567" y="12505"/>
                  </a:lnTo>
                  <a:lnTo>
                    <a:pt x="9391638" y="11606"/>
                  </a:lnTo>
                  <a:lnTo>
                    <a:pt x="9409506" y="10583"/>
                  </a:lnTo>
                  <a:lnTo>
                    <a:pt x="9450747" y="9410"/>
                  </a:lnTo>
                  <a:lnTo>
                    <a:pt x="9497633" y="9394"/>
                  </a:lnTo>
                  <a:lnTo>
                    <a:pt x="9548718" y="10076"/>
                  </a:lnTo>
                  <a:lnTo>
                    <a:pt x="9602556" y="10996"/>
                  </a:lnTo>
                  <a:lnTo>
                    <a:pt x="9657700" y="11694"/>
                  </a:lnTo>
                  <a:lnTo>
                    <a:pt x="9712704" y="11709"/>
                  </a:lnTo>
                  <a:lnTo>
                    <a:pt x="9766122" y="10583"/>
                  </a:lnTo>
                  <a:lnTo>
                    <a:pt x="9801597" y="9432"/>
                  </a:lnTo>
                  <a:lnTo>
                    <a:pt x="9841498" y="8424"/>
                  </a:lnTo>
                  <a:lnTo>
                    <a:pt x="9885475" y="7588"/>
                  </a:lnTo>
                  <a:lnTo>
                    <a:pt x="9933179" y="6952"/>
                  </a:lnTo>
                  <a:lnTo>
                    <a:pt x="9984262" y="6547"/>
                  </a:lnTo>
                  <a:lnTo>
                    <a:pt x="10038376" y="6401"/>
                  </a:lnTo>
                  <a:lnTo>
                    <a:pt x="10095171" y="6543"/>
                  </a:lnTo>
                  <a:lnTo>
                    <a:pt x="10154299" y="7004"/>
                  </a:lnTo>
                  <a:lnTo>
                    <a:pt x="10215411" y="7811"/>
                  </a:lnTo>
                  <a:lnTo>
                    <a:pt x="10278159" y="8994"/>
                  </a:lnTo>
                  <a:lnTo>
                    <a:pt x="10342194" y="10583"/>
                  </a:lnTo>
                  <a:lnTo>
                    <a:pt x="10400496" y="11885"/>
                  </a:lnTo>
                  <a:lnTo>
                    <a:pt x="10457210" y="12620"/>
                  </a:lnTo>
                  <a:lnTo>
                    <a:pt x="10512501" y="12887"/>
                  </a:lnTo>
                  <a:lnTo>
                    <a:pt x="10566532" y="12784"/>
                  </a:lnTo>
                  <a:lnTo>
                    <a:pt x="10619468" y="12412"/>
                  </a:lnTo>
                  <a:lnTo>
                    <a:pt x="10671473" y="11869"/>
                  </a:lnTo>
                  <a:lnTo>
                    <a:pt x="10722710" y="11254"/>
                  </a:lnTo>
                  <a:lnTo>
                    <a:pt x="10773345" y="10667"/>
                  </a:lnTo>
                  <a:lnTo>
                    <a:pt x="10823540" y="10208"/>
                  </a:lnTo>
                  <a:lnTo>
                    <a:pt x="10873459" y="9974"/>
                  </a:lnTo>
                  <a:lnTo>
                    <a:pt x="10923268" y="10066"/>
                  </a:lnTo>
                  <a:lnTo>
                    <a:pt x="10973130" y="10583"/>
                  </a:lnTo>
                  <a:lnTo>
                    <a:pt x="10972368" y="15155"/>
                  </a:lnTo>
                  <a:lnTo>
                    <a:pt x="10972495" y="17695"/>
                  </a:lnTo>
                  <a:lnTo>
                    <a:pt x="10973130" y="20108"/>
                  </a:lnTo>
                  <a:lnTo>
                    <a:pt x="10904928" y="21059"/>
                  </a:lnTo>
                  <a:lnTo>
                    <a:pt x="10843695" y="21410"/>
                  </a:lnTo>
                  <a:lnTo>
                    <a:pt x="10788467" y="21261"/>
                  </a:lnTo>
                  <a:lnTo>
                    <a:pt x="10738277" y="20715"/>
                  </a:lnTo>
                  <a:lnTo>
                    <a:pt x="10692160" y="19872"/>
                  </a:lnTo>
                  <a:lnTo>
                    <a:pt x="10649149" y="18835"/>
                  </a:lnTo>
                  <a:lnTo>
                    <a:pt x="10608280" y="17705"/>
                  </a:lnTo>
                  <a:lnTo>
                    <a:pt x="10568587" y="16584"/>
                  </a:lnTo>
                  <a:lnTo>
                    <a:pt x="10529104" y="15572"/>
                  </a:lnTo>
                  <a:lnTo>
                    <a:pt x="10488864" y="14772"/>
                  </a:lnTo>
                  <a:lnTo>
                    <a:pt x="10446903" y="14286"/>
                  </a:lnTo>
                  <a:lnTo>
                    <a:pt x="10402255" y="14214"/>
                  </a:lnTo>
                  <a:lnTo>
                    <a:pt x="10353954" y="14659"/>
                  </a:lnTo>
                  <a:lnTo>
                    <a:pt x="10301034" y="15722"/>
                  </a:lnTo>
                  <a:lnTo>
                    <a:pt x="10242529" y="17504"/>
                  </a:lnTo>
                  <a:lnTo>
                    <a:pt x="10177475" y="20108"/>
                  </a:lnTo>
                  <a:lnTo>
                    <a:pt x="10107154" y="23142"/>
                  </a:lnTo>
                  <a:lnTo>
                    <a:pt x="10051725" y="25386"/>
                  </a:lnTo>
                  <a:lnTo>
                    <a:pt x="10009189" y="26921"/>
                  </a:lnTo>
                  <a:lnTo>
                    <a:pt x="9977549" y="27828"/>
                  </a:lnTo>
                  <a:lnTo>
                    <a:pt x="9954808" y="28187"/>
                  </a:lnTo>
                  <a:lnTo>
                    <a:pt x="9938968" y="28079"/>
                  </a:lnTo>
                  <a:lnTo>
                    <a:pt x="9928031" y="27585"/>
                  </a:lnTo>
                  <a:lnTo>
                    <a:pt x="9920000" y="26786"/>
                  </a:lnTo>
                  <a:lnTo>
                    <a:pt x="9912878" y="25762"/>
                  </a:lnTo>
                  <a:lnTo>
                    <a:pt x="9904667" y="24595"/>
                  </a:lnTo>
                  <a:lnTo>
                    <a:pt x="9853527" y="21041"/>
                  </a:lnTo>
                  <a:lnTo>
                    <a:pt x="9753225" y="19228"/>
                  </a:lnTo>
                  <a:lnTo>
                    <a:pt x="9698190" y="19586"/>
                  </a:lnTo>
                  <a:lnTo>
                    <a:pt x="9651608" y="20614"/>
                  </a:lnTo>
                  <a:lnTo>
                    <a:pt x="9609207" y="21747"/>
                  </a:lnTo>
                  <a:lnTo>
                    <a:pt x="9566715" y="22418"/>
                  </a:lnTo>
                  <a:lnTo>
                    <a:pt x="9519860" y="22061"/>
                  </a:lnTo>
                  <a:lnTo>
                    <a:pt x="9464370" y="20108"/>
                  </a:lnTo>
                  <a:lnTo>
                    <a:pt x="9432725" y="18895"/>
                  </a:lnTo>
                  <a:lnTo>
                    <a:pt x="9398982" y="18195"/>
                  </a:lnTo>
                  <a:lnTo>
                    <a:pt x="9362999" y="17927"/>
                  </a:lnTo>
                  <a:lnTo>
                    <a:pt x="9324633" y="18008"/>
                  </a:lnTo>
                  <a:lnTo>
                    <a:pt x="9283741" y="18358"/>
                  </a:lnTo>
                  <a:lnTo>
                    <a:pt x="9240182" y="18895"/>
                  </a:lnTo>
                  <a:lnTo>
                    <a:pt x="9193812" y="19536"/>
                  </a:lnTo>
                  <a:lnTo>
                    <a:pt x="9144490" y="20201"/>
                  </a:lnTo>
                  <a:lnTo>
                    <a:pt x="9092072" y="20808"/>
                  </a:lnTo>
                  <a:lnTo>
                    <a:pt x="9036417" y="21274"/>
                  </a:lnTo>
                  <a:lnTo>
                    <a:pt x="8977381" y="21519"/>
                  </a:lnTo>
                  <a:lnTo>
                    <a:pt x="8914823" y="21461"/>
                  </a:lnTo>
                  <a:lnTo>
                    <a:pt x="8848600" y="21018"/>
                  </a:lnTo>
                  <a:lnTo>
                    <a:pt x="8778570" y="20108"/>
                  </a:lnTo>
                  <a:lnTo>
                    <a:pt x="8709324" y="18861"/>
                  </a:lnTo>
                  <a:lnTo>
                    <a:pt x="8655200" y="17720"/>
                  </a:lnTo>
                  <a:lnTo>
                    <a:pt x="8613975" y="16711"/>
                  </a:lnTo>
                  <a:lnTo>
                    <a:pt x="8561325" y="15204"/>
                  </a:lnTo>
                  <a:lnTo>
                    <a:pt x="8545454" y="14762"/>
                  </a:lnTo>
                  <a:lnTo>
                    <a:pt x="8533587" y="14565"/>
                  </a:lnTo>
                  <a:lnTo>
                    <a:pt x="8523501" y="14642"/>
                  </a:lnTo>
                  <a:lnTo>
                    <a:pt x="8512971" y="15020"/>
                  </a:lnTo>
                  <a:lnTo>
                    <a:pt x="8499776" y="15727"/>
                  </a:lnTo>
                  <a:lnTo>
                    <a:pt x="8481690" y="16792"/>
                  </a:lnTo>
                  <a:lnTo>
                    <a:pt x="8456490" y="18243"/>
                  </a:lnTo>
                  <a:lnTo>
                    <a:pt x="8382703" y="21893"/>
                  </a:lnTo>
                  <a:lnTo>
                    <a:pt x="8339584" y="23434"/>
                  </a:lnTo>
                  <a:lnTo>
                    <a:pt x="8293192" y="24722"/>
                  </a:lnTo>
                  <a:lnTo>
                    <a:pt x="8244117" y="25751"/>
                  </a:lnTo>
                  <a:lnTo>
                    <a:pt x="8192952" y="26512"/>
                  </a:lnTo>
                  <a:lnTo>
                    <a:pt x="8140289" y="26999"/>
                  </a:lnTo>
                  <a:lnTo>
                    <a:pt x="8086721" y="27204"/>
                  </a:lnTo>
                  <a:lnTo>
                    <a:pt x="8032841" y="27119"/>
                  </a:lnTo>
                  <a:lnTo>
                    <a:pt x="7979239" y="26737"/>
                  </a:lnTo>
                  <a:lnTo>
                    <a:pt x="7926509" y="26051"/>
                  </a:lnTo>
                  <a:lnTo>
                    <a:pt x="7875244" y="25052"/>
                  </a:lnTo>
                  <a:lnTo>
                    <a:pt x="7826034" y="23733"/>
                  </a:lnTo>
                  <a:lnTo>
                    <a:pt x="7779473" y="22088"/>
                  </a:lnTo>
                  <a:lnTo>
                    <a:pt x="7736154" y="20108"/>
                  </a:lnTo>
                  <a:lnTo>
                    <a:pt x="7698712" y="18521"/>
                  </a:lnTo>
                  <a:lnTo>
                    <a:pt x="7659132" y="17519"/>
                  </a:lnTo>
                  <a:lnTo>
                    <a:pt x="7617523" y="17021"/>
                  </a:lnTo>
                  <a:lnTo>
                    <a:pt x="7573991" y="16947"/>
                  </a:lnTo>
                  <a:lnTo>
                    <a:pt x="7528643" y="17217"/>
                  </a:lnTo>
                  <a:lnTo>
                    <a:pt x="7481586" y="17753"/>
                  </a:lnTo>
                  <a:lnTo>
                    <a:pt x="7432928" y="18473"/>
                  </a:lnTo>
                  <a:lnTo>
                    <a:pt x="7382776" y="19298"/>
                  </a:lnTo>
                  <a:lnTo>
                    <a:pt x="7331237" y="20149"/>
                  </a:lnTo>
                  <a:lnTo>
                    <a:pt x="7278418" y="20945"/>
                  </a:lnTo>
                  <a:lnTo>
                    <a:pt x="7224426" y="21607"/>
                  </a:lnTo>
                  <a:lnTo>
                    <a:pt x="7169369" y="22055"/>
                  </a:lnTo>
                  <a:lnTo>
                    <a:pt x="7113353" y="22208"/>
                  </a:lnTo>
                  <a:lnTo>
                    <a:pt x="7056485" y="21988"/>
                  </a:lnTo>
                  <a:lnTo>
                    <a:pt x="6998874" y="21315"/>
                  </a:lnTo>
                  <a:lnTo>
                    <a:pt x="6940626" y="20108"/>
                  </a:lnTo>
                  <a:lnTo>
                    <a:pt x="6876821" y="18828"/>
                  </a:lnTo>
                  <a:lnTo>
                    <a:pt x="6818681" y="18368"/>
                  </a:lnTo>
                  <a:lnTo>
                    <a:pt x="6765360" y="18573"/>
                  </a:lnTo>
                  <a:lnTo>
                    <a:pt x="6716010" y="19286"/>
                  </a:lnTo>
                  <a:lnTo>
                    <a:pt x="6669786" y="20352"/>
                  </a:lnTo>
                  <a:lnTo>
                    <a:pt x="6625841" y="21614"/>
                  </a:lnTo>
                  <a:lnTo>
                    <a:pt x="6583327" y="22918"/>
                  </a:lnTo>
                  <a:lnTo>
                    <a:pt x="6541398" y="24107"/>
                  </a:lnTo>
                  <a:lnTo>
                    <a:pt x="6499208" y="25025"/>
                  </a:lnTo>
                  <a:lnTo>
                    <a:pt x="6455910" y="25517"/>
                  </a:lnTo>
                  <a:lnTo>
                    <a:pt x="6410656" y="25428"/>
                  </a:lnTo>
                  <a:lnTo>
                    <a:pt x="6362601" y="24600"/>
                  </a:lnTo>
                  <a:lnTo>
                    <a:pt x="6310897" y="22879"/>
                  </a:lnTo>
                  <a:lnTo>
                    <a:pt x="6254699" y="20108"/>
                  </a:lnTo>
                  <a:lnTo>
                    <a:pt x="6203223" y="17386"/>
                  </a:lnTo>
                  <a:lnTo>
                    <a:pt x="6151580" y="15112"/>
                  </a:lnTo>
                  <a:lnTo>
                    <a:pt x="6099857" y="13270"/>
                  </a:lnTo>
                  <a:lnTo>
                    <a:pt x="6048139" y="11839"/>
                  </a:lnTo>
                  <a:lnTo>
                    <a:pt x="5996513" y="10802"/>
                  </a:lnTo>
                  <a:lnTo>
                    <a:pt x="5945064" y="10140"/>
                  </a:lnTo>
                  <a:lnTo>
                    <a:pt x="5893879" y="9835"/>
                  </a:lnTo>
                  <a:lnTo>
                    <a:pt x="5843044" y="9868"/>
                  </a:lnTo>
                  <a:lnTo>
                    <a:pt x="5792645" y="10222"/>
                  </a:lnTo>
                  <a:lnTo>
                    <a:pt x="5742768" y="10877"/>
                  </a:lnTo>
                  <a:lnTo>
                    <a:pt x="5693500" y="11815"/>
                  </a:lnTo>
                  <a:lnTo>
                    <a:pt x="5644926" y="13018"/>
                  </a:lnTo>
                  <a:lnTo>
                    <a:pt x="5597133" y="14467"/>
                  </a:lnTo>
                  <a:lnTo>
                    <a:pt x="5550206" y="16144"/>
                  </a:lnTo>
                  <a:lnTo>
                    <a:pt x="5504232" y="18030"/>
                  </a:lnTo>
                  <a:lnTo>
                    <a:pt x="5459298" y="20108"/>
                  </a:lnTo>
                  <a:lnTo>
                    <a:pt x="5415146" y="21996"/>
                  </a:lnTo>
                  <a:lnTo>
                    <a:pt x="5371353" y="23405"/>
                  </a:lnTo>
                  <a:lnTo>
                    <a:pt x="5327683" y="24385"/>
                  </a:lnTo>
                  <a:lnTo>
                    <a:pt x="5283901" y="24983"/>
                  </a:lnTo>
                  <a:lnTo>
                    <a:pt x="5239769" y="25249"/>
                  </a:lnTo>
                  <a:lnTo>
                    <a:pt x="5195053" y="25231"/>
                  </a:lnTo>
                  <a:lnTo>
                    <a:pt x="5149515" y="24978"/>
                  </a:lnTo>
                  <a:lnTo>
                    <a:pt x="5102920" y="24537"/>
                  </a:lnTo>
                  <a:lnTo>
                    <a:pt x="5055031" y="23958"/>
                  </a:lnTo>
                  <a:lnTo>
                    <a:pt x="5005614" y="23289"/>
                  </a:lnTo>
                  <a:lnTo>
                    <a:pt x="4954431" y="22579"/>
                  </a:lnTo>
                  <a:lnTo>
                    <a:pt x="4901246" y="21876"/>
                  </a:lnTo>
                  <a:lnTo>
                    <a:pt x="4845823" y="21229"/>
                  </a:lnTo>
                  <a:lnTo>
                    <a:pt x="4787927" y="20686"/>
                  </a:lnTo>
                  <a:lnTo>
                    <a:pt x="4727321" y="20296"/>
                  </a:lnTo>
                  <a:lnTo>
                    <a:pt x="4663770" y="20108"/>
                  </a:lnTo>
                  <a:lnTo>
                    <a:pt x="4579848" y="19796"/>
                  </a:lnTo>
                  <a:lnTo>
                    <a:pt x="4515485" y="19211"/>
                  </a:lnTo>
                  <a:lnTo>
                    <a:pt x="4467596" y="18466"/>
                  </a:lnTo>
                  <a:lnTo>
                    <a:pt x="4408892" y="16939"/>
                  </a:lnTo>
                  <a:lnTo>
                    <a:pt x="4391904" y="16381"/>
                  </a:lnTo>
                  <a:lnTo>
                    <a:pt x="4379044" y="16108"/>
                  </a:lnTo>
                  <a:lnTo>
                    <a:pt x="4367225" y="16233"/>
                  </a:lnTo>
                  <a:lnTo>
                    <a:pt x="4353361" y="16867"/>
                  </a:lnTo>
                  <a:lnTo>
                    <a:pt x="4334366" y="18121"/>
                  </a:lnTo>
                  <a:lnTo>
                    <a:pt x="4307154" y="20108"/>
                  </a:lnTo>
                  <a:lnTo>
                    <a:pt x="4263210" y="22194"/>
                  </a:lnTo>
                  <a:lnTo>
                    <a:pt x="4212044" y="22932"/>
                  </a:lnTo>
                  <a:lnTo>
                    <a:pt x="4155906" y="22676"/>
                  </a:lnTo>
                  <a:lnTo>
                    <a:pt x="4097046" y="21780"/>
                  </a:lnTo>
                  <a:lnTo>
                    <a:pt x="4037714" y="20599"/>
                  </a:lnTo>
                  <a:lnTo>
                    <a:pt x="3980162" y="19487"/>
                  </a:lnTo>
                  <a:lnTo>
                    <a:pt x="3926639" y="18798"/>
                  </a:lnTo>
                  <a:lnTo>
                    <a:pt x="3879395" y="18887"/>
                  </a:lnTo>
                  <a:lnTo>
                    <a:pt x="3840683" y="20108"/>
                  </a:lnTo>
                  <a:lnTo>
                    <a:pt x="3807620" y="21359"/>
                  </a:lnTo>
                  <a:lnTo>
                    <a:pt x="3764813" y="22117"/>
                  </a:lnTo>
                  <a:lnTo>
                    <a:pt x="3714222" y="22464"/>
                  </a:lnTo>
                  <a:lnTo>
                    <a:pt x="3657810" y="22480"/>
                  </a:lnTo>
                  <a:lnTo>
                    <a:pt x="3597539" y="22246"/>
                  </a:lnTo>
                  <a:lnTo>
                    <a:pt x="3535370" y="21843"/>
                  </a:lnTo>
                  <a:lnTo>
                    <a:pt x="3473267" y="21350"/>
                  </a:lnTo>
                  <a:lnTo>
                    <a:pt x="3413189" y="20850"/>
                  </a:lnTo>
                  <a:lnTo>
                    <a:pt x="3357101" y="20422"/>
                  </a:lnTo>
                  <a:lnTo>
                    <a:pt x="3306963" y="20148"/>
                  </a:lnTo>
                  <a:lnTo>
                    <a:pt x="3264738" y="20108"/>
                  </a:lnTo>
                  <a:lnTo>
                    <a:pt x="3232050" y="20092"/>
                  </a:lnTo>
                  <a:lnTo>
                    <a:pt x="3193678" y="19955"/>
                  </a:lnTo>
                  <a:lnTo>
                    <a:pt x="3150418" y="19728"/>
                  </a:lnTo>
                  <a:lnTo>
                    <a:pt x="3103063" y="19441"/>
                  </a:lnTo>
                  <a:lnTo>
                    <a:pt x="3052406" y="19127"/>
                  </a:lnTo>
                  <a:lnTo>
                    <a:pt x="2999242" y="18815"/>
                  </a:lnTo>
                  <a:lnTo>
                    <a:pt x="2944364" y="18536"/>
                  </a:lnTo>
                  <a:lnTo>
                    <a:pt x="2888567" y="18322"/>
                  </a:lnTo>
                  <a:lnTo>
                    <a:pt x="2832645" y="18202"/>
                  </a:lnTo>
                  <a:lnTo>
                    <a:pt x="2777391" y="18208"/>
                  </a:lnTo>
                  <a:lnTo>
                    <a:pt x="2723599" y="18371"/>
                  </a:lnTo>
                  <a:lnTo>
                    <a:pt x="2672064" y="18722"/>
                  </a:lnTo>
                  <a:lnTo>
                    <a:pt x="2623579" y="19290"/>
                  </a:lnTo>
                  <a:lnTo>
                    <a:pt x="2578938" y="20108"/>
                  </a:lnTo>
                  <a:lnTo>
                    <a:pt x="2543459" y="20783"/>
                  </a:lnTo>
                  <a:lnTo>
                    <a:pt x="2503453" y="21371"/>
                  </a:lnTo>
                  <a:lnTo>
                    <a:pt x="2459441" y="21872"/>
                  </a:lnTo>
                  <a:lnTo>
                    <a:pt x="2411947" y="22288"/>
                  </a:lnTo>
                  <a:lnTo>
                    <a:pt x="2361491" y="22622"/>
                  </a:lnTo>
                  <a:lnTo>
                    <a:pt x="2308597" y="22874"/>
                  </a:lnTo>
                  <a:lnTo>
                    <a:pt x="2253786" y="23046"/>
                  </a:lnTo>
                  <a:lnTo>
                    <a:pt x="2197580" y="23139"/>
                  </a:lnTo>
                  <a:lnTo>
                    <a:pt x="2140502" y="23156"/>
                  </a:lnTo>
                  <a:lnTo>
                    <a:pt x="2083073" y="23097"/>
                  </a:lnTo>
                  <a:lnTo>
                    <a:pt x="2025816" y="22965"/>
                  </a:lnTo>
                  <a:lnTo>
                    <a:pt x="1969253" y="22761"/>
                  </a:lnTo>
                  <a:lnTo>
                    <a:pt x="1913906" y="22486"/>
                  </a:lnTo>
                  <a:lnTo>
                    <a:pt x="1860296" y="22142"/>
                  </a:lnTo>
                  <a:lnTo>
                    <a:pt x="1808947" y="21731"/>
                  </a:lnTo>
                  <a:lnTo>
                    <a:pt x="1760380" y="21253"/>
                  </a:lnTo>
                  <a:lnTo>
                    <a:pt x="1715118" y="20712"/>
                  </a:lnTo>
                  <a:lnTo>
                    <a:pt x="1673682" y="20108"/>
                  </a:lnTo>
                  <a:lnTo>
                    <a:pt x="1628602" y="19639"/>
                  </a:lnTo>
                  <a:lnTo>
                    <a:pt x="1582065" y="19649"/>
                  </a:lnTo>
                  <a:lnTo>
                    <a:pt x="1534250" y="20050"/>
                  </a:lnTo>
                  <a:lnTo>
                    <a:pt x="1485337" y="20751"/>
                  </a:lnTo>
                  <a:lnTo>
                    <a:pt x="1435506" y="21663"/>
                  </a:lnTo>
                  <a:lnTo>
                    <a:pt x="1384936" y="22697"/>
                  </a:lnTo>
                  <a:lnTo>
                    <a:pt x="1333807" y="23765"/>
                  </a:lnTo>
                  <a:lnTo>
                    <a:pt x="1282299" y="24775"/>
                  </a:lnTo>
                  <a:lnTo>
                    <a:pt x="1230592" y="25640"/>
                  </a:lnTo>
                  <a:lnTo>
                    <a:pt x="1178865" y="26269"/>
                  </a:lnTo>
                  <a:lnTo>
                    <a:pt x="1127298" y="26574"/>
                  </a:lnTo>
                  <a:lnTo>
                    <a:pt x="1076071" y="26466"/>
                  </a:lnTo>
                  <a:lnTo>
                    <a:pt x="1025364" y="25854"/>
                  </a:lnTo>
                  <a:lnTo>
                    <a:pt x="975355" y="24650"/>
                  </a:lnTo>
                  <a:lnTo>
                    <a:pt x="926225" y="22764"/>
                  </a:lnTo>
                  <a:lnTo>
                    <a:pt x="878154" y="20108"/>
                  </a:lnTo>
                  <a:lnTo>
                    <a:pt x="831804" y="17445"/>
                  </a:lnTo>
                  <a:lnTo>
                    <a:pt x="782502" y="15264"/>
                  </a:lnTo>
                  <a:lnTo>
                    <a:pt x="730705" y="13535"/>
                  </a:lnTo>
                  <a:lnTo>
                    <a:pt x="676872" y="12228"/>
                  </a:lnTo>
                  <a:lnTo>
                    <a:pt x="621461" y="11314"/>
                  </a:lnTo>
                  <a:lnTo>
                    <a:pt x="564930" y="10762"/>
                  </a:lnTo>
                  <a:lnTo>
                    <a:pt x="507738" y="10543"/>
                  </a:lnTo>
                  <a:lnTo>
                    <a:pt x="450343" y="10627"/>
                  </a:lnTo>
                  <a:lnTo>
                    <a:pt x="393203" y="10984"/>
                  </a:lnTo>
                  <a:lnTo>
                    <a:pt x="336777" y="11585"/>
                  </a:lnTo>
                  <a:lnTo>
                    <a:pt x="281522" y="12400"/>
                  </a:lnTo>
                  <a:lnTo>
                    <a:pt x="227898" y="13398"/>
                  </a:lnTo>
                  <a:lnTo>
                    <a:pt x="176362" y="14551"/>
                  </a:lnTo>
                  <a:lnTo>
                    <a:pt x="127372" y="15828"/>
                  </a:lnTo>
                  <a:lnTo>
                    <a:pt x="81387" y="17200"/>
                  </a:lnTo>
                  <a:lnTo>
                    <a:pt x="38866" y="18636"/>
                  </a:lnTo>
                  <a:lnTo>
                    <a:pt x="266" y="20108"/>
                  </a:lnTo>
                  <a:lnTo>
                    <a:pt x="584" y="16044"/>
                  </a:lnTo>
                  <a:lnTo>
                    <a:pt x="0" y="12615"/>
                  </a:lnTo>
                  <a:lnTo>
                    <a:pt x="266" y="10583"/>
                  </a:lnTo>
                  <a:close/>
                </a:path>
              </a:pathLst>
            </a:custGeom>
            <a:ln w="44450">
              <a:solidFill>
                <a:srgbClr val="E9703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420369" y="1864677"/>
            <a:ext cx="6746240" cy="4510405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12700" marR="209550">
              <a:lnSpc>
                <a:spcPts val="1730"/>
              </a:lnSpc>
              <a:spcBef>
                <a:spcPts val="290"/>
              </a:spcBef>
            </a:pPr>
            <a:r>
              <a:rPr sz="1550" u="sng" spc="-3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Яку</a:t>
            </a:r>
            <a:r>
              <a:rPr sz="1550" u="sng" spc="-9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1550" u="sng" spc="-2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діяльність</a:t>
            </a:r>
            <a:r>
              <a:rPr sz="1550" u="sng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можна</a:t>
            </a:r>
            <a:r>
              <a:rPr sz="1550" u="sng" spc="-6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1550" u="sng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здійснювати:</a:t>
            </a:r>
            <a:r>
              <a:rPr sz="1550" spc="80" dirty="0">
                <a:latin typeface="Trebuchet MS"/>
                <a:cs typeface="Trebuchet MS"/>
              </a:rPr>
              <a:t> </a:t>
            </a:r>
            <a:r>
              <a:rPr sz="1550" spc="-20" dirty="0">
                <a:latin typeface="Trebuchet MS"/>
                <a:cs typeface="Trebuchet MS"/>
              </a:rPr>
              <a:t>купувати</a:t>
            </a:r>
            <a:r>
              <a:rPr sz="1550" spc="25" dirty="0">
                <a:latin typeface="Trebuchet MS"/>
                <a:cs typeface="Trebuchet MS"/>
              </a:rPr>
              <a:t> </a:t>
            </a:r>
            <a:r>
              <a:rPr sz="1550" dirty="0">
                <a:latin typeface="Trebuchet MS"/>
                <a:cs typeface="Trebuchet MS"/>
              </a:rPr>
              <a:t>товари</a:t>
            </a:r>
            <a:r>
              <a:rPr sz="1550" spc="-130" dirty="0">
                <a:latin typeface="Trebuchet MS"/>
                <a:cs typeface="Trebuchet MS"/>
              </a:rPr>
              <a:t> </a:t>
            </a:r>
            <a:r>
              <a:rPr sz="1550" spc="-70" dirty="0">
                <a:latin typeface="Trebuchet MS"/>
                <a:cs typeface="Trebuchet MS"/>
              </a:rPr>
              <a:t>і</a:t>
            </a:r>
            <a:r>
              <a:rPr sz="1550" spc="-130" dirty="0">
                <a:latin typeface="Trebuchet MS"/>
                <a:cs typeface="Trebuchet MS"/>
              </a:rPr>
              <a:t> </a:t>
            </a:r>
            <a:r>
              <a:rPr sz="1550" dirty="0">
                <a:latin typeface="Trebuchet MS"/>
                <a:cs typeface="Trebuchet MS"/>
              </a:rPr>
              <a:t>продавати</a:t>
            </a:r>
            <a:r>
              <a:rPr sz="1550" spc="-135" dirty="0">
                <a:latin typeface="Trebuchet MS"/>
                <a:cs typeface="Trebuchet MS"/>
              </a:rPr>
              <a:t> </a:t>
            </a:r>
            <a:r>
              <a:rPr sz="1550" spc="-10" dirty="0">
                <a:latin typeface="Trebuchet MS"/>
                <a:cs typeface="Trebuchet MS"/>
              </a:rPr>
              <a:t>товари </a:t>
            </a:r>
            <a:r>
              <a:rPr sz="1550" spc="-40" dirty="0">
                <a:latin typeface="Trebuchet MS"/>
                <a:cs typeface="Trebuchet MS"/>
              </a:rPr>
              <a:t>будь-</a:t>
            </a:r>
            <a:r>
              <a:rPr sz="1550" spc="-20" dirty="0">
                <a:latin typeface="Trebuchet MS"/>
                <a:cs typeface="Trebuchet MS"/>
              </a:rPr>
              <a:t>кому</a:t>
            </a:r>
            <a:r>
              <a:rPr sz="1550" spc="-25" dirty="0">
                <a:latin typeface="Trebuchet MS"/>
                <a:cs typeface="Trebuchet MS"/>
              </a:rPr>
              <a:t> </a:t>
            </a:r>
            <a:r>
              <a:rPr sz="1550" spc="-70" dirty="0">
                <a:latin typeface="Trebuchet MS"/>
                <a:cs typeface="Trebuchet MS"/>
              </a:rPr>
              <a:t>і</a:t>
            </a:r>
            <a:r>
              <a:rPr sz="1550" spc="-145" dirty="0">
                <a:latin typeface="Trebuchet MS"/>
                <a:cs typeface="Trebuchet MS"/>
              </a:rPr>
              <a:t> </a:t>
            </a:r>
            <a:r>
              <a:rPr sz="1550" spc="-40" dirty="0">
                <a:latin typeface="Trebuchet MS"/>
                <a:cs typeface="Trebuchet MS"/>
              </a:rPr>
              <a:t>будь-</a:t>
            </a:r>
            <a:r>
              <a:rPr sz="1550" spc="-10" dirty="0">
                <a:latin typeface="Trebuchet MS"/>
                <a:cs typeface="Trebuchet MS"/>
              </a:rPr>
              <a:t>якій</a:t>
            </a:r>
            <a:r>
              <a:rPr sz="1550" spc="10" dirty="0">
                <a:latin typeface="Trebuchet MS"/>
                <a:cs typeface="Trebuchet MS"/>
              </a:rPr>
              <a:t> </a:t>
            </a:r>
            <a:r>
              <a:rPr sz="1550" spc="-35" dirty="0">
                <a:latin typeface="Trebuchet MS"/>
                <a:cs typeface="Trebuchet MS"/>
              </a:rPr>
              <a:t>формі</a:t>
            </a:r>
            <a:r>
              <a:rPr sz="1550" spc="-65" dirty="0">
                <a:latin typeface="Trebuchet MS"/>
                <a:cs typeface="Trebuchet MS"/>
              </a:rPr>
              <a:t> </a:t>
            </a:r>
            <a:r>
              <a:rPr sz="1550" spc="-10" dirty="0">
                <a:latin typeface="Trebuchet MS"/>
                <a:cs typeface="Trebuchet MS"/>
              </a:rPr>
              <a:t>власності.</a:t>
            </a:r>
            <a:r>
              <a:rPr sz="1550" spc="-70" dirty="0">
                <a:latin typeface="Trebuchet MS"/>
                <a:cs typeface="Trebuchet MS"/>
              </a:rPr>
              <a:t> </a:t>
            </a:r>
            <a:r>
              <a:rPr sz="1550" dirty="0">
                <a:latin typeface="Trebuchet MS"/>
                <a:cs typeface="Trebuchet MS"/>
              </a:rPr>
              <a:t>Послуги </a:t>
            </a:r>
            <a:r>
              <a:rPr sz="1550" spc="-50" dirty="0">
                <a:latin typeface="Trebuchet MS"/>
                <a:cs typeface="Trebuchet MS"/>
              </a:rPr>
              <a:t>-</a:t>
            </a:r>
            <a:r>
              <a:rPr sz="1550" spc="-155" dirty="0">
                <a:latin typeface="Trebuchet MS"/>
                <a:cs typeface="Trebuchet MS"/>
              </a:rPr>
              <a:t> </a:t>
            </a:r>
            <a:r>
              <a:rPr sz="1550" spc="-50" dirty="0">
                <a:latin typeface="Trebuchet MS"/>
                <a:cs typeface="Trebuchet MS"/>
              </a:rPr>
              <a:t>тіль</a:t>
            </a:r>
            <a:r>
              <a:rPr sz="1550" spc="-85" dirty="0">
                <a:latin typeface="Trebuchet MS"/>
                <a:cs typeface="Trebuchet MS"/>
              </a:rPr>
              <a:t> </a:t>
            </a:r>
            <a:r>
              <a:rPr sz="1550" spc="-75" dirty="0">
                <a:latin typeface="Trebuchet MS"/>
                <a:cs typeface="Trebuchet MS"/>
              </a:rPr>
              <a:t>фіз.</a:t>
            </a:r>
            <a:r>
              <a:rPr sz="1550" spc="20" dirty="0">
                <a:latin typeface="Trebuchet MS"/>
                <a:cs typeface="Trebuchet MS"/>
              </a:rPr>
              <a:t> </a:t>
            </a:r>
            <a:r>
              <a:rPr sz="1550" dirty="0">
                <a:latin typeface="Trebuchet MS"/>
                <a:cs typeface="Trebuchet MS"/>
              </a:rPr>
              <a:t>особам</a:t>
            </a:r>
            <a:r>
              <a:rPr sz="1550" spc="-135" dirty="0">
                <a:latin typeface="Trebuchet MS"/>
                <a:cs typeface="Trebuchet MS"/>
              </a:rPr>
              <a:t> </a:t>
            </a:r>
            <a:r>
              <a:rPr sz="1550" spc="-25" dirty="0">
                <a:latin typeface="Trebuchet MS"/>
                <a:cs typeface="Trebuchet MS"/>
              </a:rPr>
              <a:t>або </a:t>
            </a:r>
            <a:r>
              <a:rPr sz="1550" spc="-10" dirty="0">
                <a:latin typeface="Trebuchet MS"/>
                <a:cs typeface="Trebuchet MS"/>
              </a:rPr>
              <a:t>платникам</a:t>
            </a:r>
            <a:r>
              <a:rPr sz="1550" spc="-80" dirty="0">
                <a:latin typeface="Trebuchet MS"/>
                <a:cs typeface="Trebuchet MS"/>
              </a:rPr>
              <a:t> </a:t>
            </a:r>
            <a:r>
              <a:rPr sz="1550" spc="65" dirty="0">
                <a:latin typeface="Trebuchet MS"/>
                <a:cs typeface="Trebuchet MS"/>
              </a:rPr>
              <a:t>ЄП:</a:t>
            </a:r>
            <a:r>
              <a:rPr sz="1550" spc="-80" dirty="0">
                <a:latin typeface="Trebuchet MS"/>
                <a:cs typeface="Trebuchet MS"/>
              </a:rPr>
              <a:t> </a:t>
            </a:r>
            <a:r>
              <a:rPr sz="1550" spc="-20" dirty="0">
                <a:latin typeface="Trebuchet MS"/>
                <a:cs typeface="Trebuchet MS"/>
              </a:rPr>
              <a:t>інстаграм</a:t>
            </a:r>
            <a:r>
              <a:rPr sz="1550" spc="-75" dirty="0">
                <a:latin typeface="Trebuchet MS"/>
                <a:cs typeface="Trebuchet MS"/>
              </a:rPr>
              <a:t> </a:t>
            </a:r>
            <a:r>
              <a:rPr sz="1550" spc="-10" dirty="0">
                <a:latin typeface="Trebuchet MS"/>
                <a:cs typeface="Trebuchet MS"/>
              </a:rPr>
              <a:t>магазини,</a:t>
            </a:r>
            <a:r>
              <a:rPr sz="1550" dirty="0">
                <a:latin typeface="Trebuchet MS"/>
                <a:cs typeface="Trebuchet MS"/>
              </a:rPr>
              <a:t> </a:t>
            </a:r>
            <a:r>
              <a:rPr sz="1550" spc="-10" dirty="0">
                <a:latin typeface="Trebuchet MS"/>
                <a:cs typeface="Trebuchet MS"/>
              </a:rPr>
              <a:t>кав'ярні, </a:t>
            </a:r>
            <a:r>
              <a:rPr sz="1550" dirty="0">
                <a:latin typeface="Trebuchet MS"/>
                <a:cs typeface="Trebuchet MS"/>
              </a:rPr>
              <a:t>салони</a:t>
            </a:r>
            <a:r>
              <a:rPr sz="1550" spc="-85" dirty="0">
                <a:latin typeface="Trebuchet MS"/>
                <a:cs typeface="Trebuchet MS"/>
              </a:rPr>
              <a:t> </a:t>
            </a:r>
            <a:r>
              <a:rPr sz="1550" dirty="0">
                <a:latin typeface="Trebuchet MS"/>
                <a:cs typeface="Trebuchet MS"/>
              </a:rPr>
              <a:t>краси, СТО</a:t>
            </a:r>
            <a:r>
              <a:rPr sz="1550" spc="-190" dirty="0">
                <a:latin typeface="Trebuchet MS"/>
                <a:cs typeface="Trebuchet MS"/>
              </a:rPr>
              <a:t> </a:t>
            </a:r>
            <a:r>
              <a:rPr sz="1550" spc="-10" dirty="0">
                <a:latin typeface="Trebuchet MS"/>
                <a:cs typeface="Trebuchet MS"/>
              </a:rPr>
              <a:t>тощо, </a:t>
            </a:r>
            <a:r>
              <a:rPr sz="1550" dirty="0">
                <a:latin typeface="Trebuchet MS"/>
                <a:cs typeface="Trebuchet MS"/>
              </a:rPr>
              <a:t>включаючи</a:t>
            </a:r>
            <a:r>
              <a:rPr sz="1550" spc="245" dirty="0">
                <a:latin typeface="Trebuchet MS"/>
                <a:cs typeface="Trebuchet MS"/>
              </a:rPr>
              <a:t> </a:t>
            </a:r>
            <a:r>
              <a:rPr sz="1550" spc="-10" dirty="0">
                <a:latin typeface="Trebuchet MS"/>
                <a:cs typeface="Trebuchet MS"/>
              </a:rPr>
              <a:t>торгівлю</a:t>
            </a:r>
            <a:r>
              <a:rPr sz="1550" spc="-135" dirty="0">
                <a:latin typeface="Trebuchet MS"/>
                <a:cs typeface="Trebuchet MS"/>
              </a:rPr>
              <a:t> </a:t>
            </a:r>
            <a:r>
              <a:rPr sz="1550" dirty="0">
                <a:latin typeface="Trebuchet MS"/>
                <a:cs typeface="Trebuchet MS"/>
              </a:rPr>
              <a:t>виробами</a:t>
            </a:r>
            <a:r>
              <a:rPr sz="1550" spc="-25" dirty="0">
                <a:latin typeface="Trebuchet MS"/>
                <a:cs typeface="Trebuchet MS"/>
              </a:rPr>
              <a:t> </a:t>
            </a:r>
            <a:r>
              <a:rPr sz="1550" spc="60" dirty="0">
                <a:latin typeface="Trebuchet MS"/>
                <a:cs typeface="Trebuchet MS"/>
              </a:rPr>
              <a:t>з</a:t>
            </a:r>
            <a:r>
              <a:rPr sz="1550" spc="-40" dirty="0">
                <a:latin typeface="Trebuchet MS"/>
                <a:cs typeface="Trebuchet MS"/>
              </a:rPr>
              <a:t> </a:t>
            </a:r>
            <a:r>
              <a:rPr sz="1550" dirty="0">
                <a:latin typeface="Trebuchet MS"/>
                <a:cs typeface="Trebuchet MS"/>
              </a:rPr>
              <a:t>природного</a:t>
            </a:r>
            <a:r>
              <a:rPr sz="1550" spc="-160" dirty="0">
                <a:latin typeface="Trebuchet MS"/>
                <a:cs typeface="Trebuchet MS"/>
              </a:rPr>
              <a:t> </a:t>
            </a:r>
            <a:r>
              <a:rPr sz="1550" spc="-10" dirty="0">
                <a:latin typeface="Trebuchet MS"/>
                <a:cs typeface="Trebuchet MS"/>
              </a:rPr>
              <a:t>каменю!</a:t>
            </a:r>
            <a:endParaRPr sz="15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5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45"/>
              </a:spcBef>
            </a:pPr>
            <a:endParaRPr sz="1550">
              <a:latin typeface="Trebuchet MS"/>
              <a:cs typeface="Trebuchet MS"/>
            </a:endParaRPr>
          </a:p>
          <a:p>
            <a:pPr marL="469900" marR="28575" indent="-457834">
              <a:lnSpc>
                <a:spcPts val="1730"/>
              </a:lnSpc>
              <a:buFont typeface="Calibri"/>
              <a:buChar char="-"/>
              <a:tabLst>
                <a:tab pos="469900" algn="l"/>
              </a:tabLst>
            </a:pPr>
            <a:r>
              <a:rPr sz="1550" b="1" dirty="0">
                <a:latin typeface="Trebuchet MS"/>
                <a:cs typeface="Trebuchet MS"/>
              </a:rPr>
              <a:t>Єдиний</a:t>
            </a:r>
            <a:r>
              <a:rPr sz="1550" b="1" spc="-35" dirty="0">
                <a:latin typeface="Trebuchet MS"/>
                <a:cs typeface="Trebuchet MS"/>
              </a:rPr>
              <a:t> </a:t>
            </a:r>
            <a:r>
              <a:rPr sz="1550" b="1" dirty="0">
                <a:latin typeface="Trebuchet MS"/>
                <a:cs typeface="Trebuchet MS"/>
              </a:rPr>
              <a:t>податок</a:t>
            </a:r>
            <a:r>
              <a:rPr sz="1550" b="1" spc="20" dirty="0">
                <a:latin typeface="Trebuchet MS"/>
                <a:cs typeface="Trebuchet MS"/>
              </a:rPr>
              <a:t> </a:t>
            </a:r>
            <a:r>
              <a:rPr sz="1550" dirty="0">
                <a:latin typeface="Trebuchet MS"/>
                <a:cs typeface="Trebuchet MS"/>
              </a:rPr>
              <a:t>(ЄП)</a:t>
            </a:r>
            <a:r>
              <a:rPr sz="1550" spc="-145" dirty="0">
                <a:latin typeface="Trebuchet MS"/>
                <a:cs typeface="Trebuchet MS"/>
              </a:rPr>
              <a:t> </a:t>
            </a:r>
            <a:r>
              <a:rPr sz="1550" dirty="0">
                <a:latin typeface="Trebuchet MS"/>
                <a:cs typeface="Trebuchet MS"/>
              </a:rPr>
              <a:t>-</a:t>
            </a:r>
            <a:r>
              <a:rPr sz="1550" u="sng" spc="5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1550" u="sng" spc="12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20%</a:t>
            </a:r>
            <a:r>
              <a:rPr sz="1550" spc="-5" dirty="0">
                <a:latin typeface="Trebuchet MS"/>
                <a:cs typeface="Trebuchet MS"/>
              </a:rPr>
              <a:t> </a:t>
            </a:r>
            <a:r>
              <a:rPr sz="1550" spc="-35" dirty="0">
                <a:latin typeface="Trebuchet MS"/>
                <a:cs typeface="Trebuchet MS"/>
              </a:rPr>
              <a:t>(ставка</a:t>
            </a:r>
            <a:r>
              <a:rPr sz="1550" spc="-75" dirty="0">
                <a:latin typeface="Trebuchet MS"/>
                <a:cs typeface="Trebuchet MS"/>
              </a:rPr>
              <a:t> </a:t>
            </a:r>
            <a:r>
              <a:rPr sz="1550" dirty="0">
                <a:latin typeface="Trebuchet MS"/>
                <a:cs typeface="Trebuchet MS"/>
              </a:rPr>
              <a:t>встановлюється</a:t>
            </a:r>
            <a:r>
              <a:rPr sz="1550" spc="-25" dirty="0">
                <a:latin typeface="Trebuchet MS"/>
                <a:cs typeface="Trebuchet MS"/>
              </a:rPr>
              <a:t> </a:t>
            </a:r>
            <a:r>
              <a:rPr sz="1550" spc="-10" dirty="0">
                <a:latin typeface="Trebuchet MS"/>
                <a:cs typeface="Trebuchet MS"/>
              </a:rPr>
              <a:t>органами місцевого</a:t>
            </a:r>
            <a:r>
              <a:rPr sz="1550" spc="-125" dirty="0">
                <a:latin typeface="Trebuchet MS"/>
                <a:cs typeface="Trebuchet MS"/>
              </a:rPr>
              <a:t> </a:t>
            </a:r>
            <a:r>
              <a:rPr sz="1550" dirty="0">
                <a:latin typeface="Trebuchet MS"/>
                <a:cs typeface="Trebuchet MS"/>
              </a:rPr>
              <a:t>самоврядування,</a:t>
            </a:r>
            <a:r>
              <a:rPr sz="1550" spc="-75" dirty="0">
                <a:latin typeface="Trebuchet MS"/>
                <a:cs typeface="Trebuchet MS"/>
              </a:rPr>
              <a:t> </a:t>
            </a:r>
            <a:r>
              <a:rPr sz="1550" spc="-25" dirty="0">
                <a:latin typeface="Trebuchet MS"/>
                <a:cs typeface="Trebuchet MS"/>
              </a:rPr>
              <a:t>тому</a:t>
            </a:r>
            <a:r>
              <a:rPr sz="1550" spc="-114" dirty="0">
                <a:latin typeface="Trebuchet MS"/>
                <a:cs typeface="Trebuchet MS"/>
              </a:rPr>
              <a:t> </a:t>
            </a:r>
            <a:r>
              <a:rPr sz="1550" spc="-10" dirty="0">
                <a:latin typeface="Trebuchet MS"/>
                <a:cs typeface="Trebuchet MS"/>
              </a:rPr>
              <a:t>коливається</a:t>
            </a:r>
            <a:r>
              <a:rPr sz="1550" spc="-120" dirty="0">
                <a:latin typeface="Trebuchet MS"/>
                <a:cs typeface="Trebuchet MS"/>
              </a:rPr>
              <a:t> </a:t>
            </a:r>
            <a:r>
              <a:rPr sz="1550" spc="-10" dirty="0">
                <a:latin typeface="Trebuchet MS"/>
                <a:cs typeface="Trebuchet MS"/>
              </a:rPr>
              <a:t>в</a:t>
            </a:r>
            <a:r>
              <a:rPr sz="1550" spc="-125" dirty="0">
                <a:latin typeface="Trebuchet MS"/>
                <a:cs typeface="Trebuchet MS"/>
              </a:rPr>
              <a:t> </a:t>
            </a:r>
            <a:r>
              <a:rPr sz="1550" dirty="0">
                <a:latin typeface="Trebuchet MS"/>
                <a:cs typeface="Trebuchet MS"/>
              </a:rPr>
              <a:t>залежності </a:t>
            </a:r>
            <a:r>
              <a:rPr sz="1550" spc="-25" dirty="0">
                <a:latin typeface="Trebuchet MS"/>
                <a:cs typeface="Trebuchet MS"/>
              </a:rPr>
              <a:t>від</a:t>
            </a:r>
            <a:r>
              <a:rPr sz="1550" spc="-160" dirty="0">
                <a:latin typeface="Trebuchet MS"/>
                <a:cs typeface="Trebuchet MS"/>
              </a:rPr>
              <a:t> </a:t>
            </a:r>
            <a:r>
              <a:rPr sz="1550" spc="-10" dirty="0">
                <a:latin typeface="Trebuchet MS"/>
                <a:cs typeface="Trebuchet MS"/>
              </a:rPr>
              <a:t>місця </a:t>
            </a:r>
            <a:r>
              <a:rPr sz="1550" dirty="0">
                <a:latin typeface="Trebuchet MS"/>
                <a:cs typeface="Trebuchet MS"/>
              </a:rPr>
              <a:t>реєстрації</a:t>
            </a:r>
            <a:r>
              <a:rPr sz="1550" spc="-95" dirty="0">
                <a:latin typeface="Trebuchet MS"/>
                <a:cs typeface="Trebuchet MS"/>
              </a:rPr>
              <a:t> </a:t>
            </a:r>
            <a:r>
              <a:rPr sz="1550" dirty="0">
                <a:latin typeface="Trebuchet MS"/>
                <a:cs typeface="Trebuchet MS"/>
              </a:rPr>
              <a:t>ФОП)</a:t>
            </a:r>
            <a:r>
              <a:rPr sz="1550" spc="-15" dirty="0">
                <a:latin typeface="Trebuchet MS"/>
                <a:cs typeface="Trebuchet MS"/>
              </a:rPr>
              <a:t> </a:t>
            </a:r>
            <a:r>
              <a:rPr sz="1550" u="sng" spc="-1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від</a:t>
            </a:r>
            <a:r>
              <a:rPr sz="1550" u="sng" spc="-8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1550" u="sng" spc="-1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мінімальної</a:t>
            </a:r>
            <a:r>
              <a:rPr sz="1550" u="sng" spc="-1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1550" u="sng" spc="-9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з/п</a:t>
            </a:r>
            <a:r>
              <a:rPr sz="1550" spc="-90" dirty="0">
                <a:latin typeface="Trebuchet MS"/>
                <a:cs typeface="Trebuchet MS"/>
              </a:rPr>
              <a:t>,</a:t>
            </a:r>
            <a:r>
              <a:rPr sz="1550" spc="-85" dirty="0">
                <a:latin typeface="Trebuchet MS"/>
                <a:cs typeface="Trebuchet MS"/>
              </a:rPr>
              <a:t> </a:t>
            </a:r>
            <a:r>
              <a:rPr sz="1550" spc="-10" dirty="0">
                <a:latin typeface="Trebuchet MS"/>
                <a:cs typeface="Trebuchet MS"/>
              </a:rPr>
              <a:t>яка</a:t>
            </a:r>
            <a:r>
              <a:rPr sz="1550" spc="-180" dirty="0">
                <a:latin typeface="Trebuchet MS"/>
                <a:cs typeface="Trebuchet MS"/>
              </a:rPr>
              <a:t> </a:t>
            </a:r>
            <a:r>
              <a:rPr sz="1550" dirty="0">
                <a:latin typeface="Trebuchet MS"/>
                <a:cs typeface="Trebuchet MS"/>
              </a:rPr>
              <a:t>становить</a:t>
            </a:r>
            <a:r>
              <a:rPr sz="1550" spc="-100" dirty="0">
                <a:latin typeface="Trebuchet MS"/>
                <a:cs typeface="Trebuchet MS"/>
              </a:rPr>
              <a:t> </a:t>
            </a:r>
            <a:r>
              <a:rPr sz="1550" dirty="0">
                <a:latin typeface="Trebuchet MS"/>
                <a:cs typeface="Trebuchet MS"/>
              </a:rPr>
              <a:t>7100</a:t>
            </a:r>
            <a:r>
              <a:rPr sz="1550" spc="-30" dirty="0">
                <a:latin typeface="Trebuchet MS"/>
                <a:cs typeface="Trebuchet MS"/>
              </a:rPr>
              <a:t> </a:t>
            </a:r>
            <a:r>
              <a:rPr sz="1550" spc="-20" dirty="0">
                <a:latin typeface="Trebuchet MS"/>
                <a:cs typeface="Trebuchet MS"/>
              </a:rPr>
              <a:t>грн</a:t>
            </a:r>
            <a:r>
              <a:rPr sz="1550" spc="-155" dirty="0">
                <a:latin typeface="Trebuchet MS"/>
                <a:cs typeface="Trebuchet MS"/>
              </a:rPr>
              <a:t> </a:t>
            </a:r>
            <a:r>
              <a:rPr sz="1550" spc="-10" dirty="0">
                <a:latin typeface="Trebuchet MS"/>
                <a:cs typeface="Trebuchet MS"/>
              </a:rPr>
              <a:t>станом </a:t>
            </a:r>
            <a:r>
              <a:rPr sz="1550" dirty="0">
                <a:latin typeface="Trebuchet MS"/>
                <a:cs typeface="Trebuchet MS"/>
              </a:rPr>
              <a:t>на</a:t>
            </a:r>
            <a:r>
              <a:rPr sz="1550" spc="-60" dirty="0">
                <a:latin typeface="Trebuchet MS"/>
                <a:cs typeface="Trebuchet MS"/>
              </a:rPr>
              <a:t> </a:t>
            </a:r>
            <a:r>
              <a:rPr sz="1550" dirty="0">
                <a:latin typeface="Trebuchet MS"/>
                <a:cs typeface="Trebuchet MS"/>
              </a:rPr>
              <a:t>1</a:t>
            </a:r>
            <a:r>
              <a:rPr sz="1550" spc="-145" dirty="0">
                <a:latin typeface="Trebuchet MS"/>
                <a:cs typeface="Trebuchet MS"/>
              </a:rPr>
              <a:t> </a:t>
            </a:r>
            <a:r>
              <a:rPr sz="1550" dirty="0">
                <a:latin typeface="Trebuchet MS"/>
                <a:cs typeface="Trebuchet MS"/>
              </a:rPr>
              <a:t>січня 2024</a:t>
            </a:r>
            <a:r>
              <a:rPr sz="1550" spc="25" dirty="0">
                <a:latin typeface="Trebuchet MS"/>
                <a:cs typeface="Trebuchet MS"/>
              </a:rPr>
              <a:t> </a:t>
            </a:r>
            <a:r>
              <a:rPr sz="1550" spc="-20" dirty="0">
                <a:latin typeface="Trebuchet MS"/>
                <a:cs typeface="Trebuchet MS"/>
              </a:rPr>
              <a:t>року</a:t>
            </a:r>
            <a:r>
              <a:rPr sz="1550" spc="-90" dirty="0">
                <a:latin typeface="Trebuchet MS"/>
                <a:cs typeface="Trebuchet MS"/>
              </a:rPr>
              <a:t> </a:t>
            </a:r>
            <a:r>
              <a:rPr sz="1550" dirty="0">
                <a:latin typeface="Trebuchet MS"/>
                <a:cs typeface="Trebuchet MS"/>
              </a:rPr>
              <a:t>(ЄП=1420</a:t>
            </a:r>
            <a:r>
              <a:rPr sz="1550" spc="10" dirty="0">
                <a:latin typeface="Trebuchet MS"/>
                <a:cs typeface="Trebuchet MS"/>
              </a:rPr>
              <a:t> </a:t>
            </a:r>
            <a:r>
              <a:rPr sz="1550" spc="-55" dirty="0">
                <a:latin typeface="Trebuchet MS"/>
                <a:cs typeface="Trebuchet MS"/>
              </a:rPr>
              <a:t>грн/міс</a:t>
            </a:r>
            <a:r>
              <a:rPr sz="1550" spc="-45" dirty="0">
                <a:latin typeface="Trebuchet MS"/>
                <a:cs typeface="Trebuchet MS"/>
              </a:rPr>
              <a:t> </a:t>
            </a:r>
            <a:r>
              <a:rPr sz="1550" dirty="0">
                <a:latin typeface="Trebuchet MS"/>
                <a:cs typeface="Trebuchet MS"/>
              </a:rPr>
              <a:t>до</a:t>
            </a:r>
            <a:r>
              <a:rPr sz="1550" spc="-100" dirty="0">
                <a:latin typeface="Trebuchet MS"/>
                <a:cs typeface="Trebuchet MS"/>
              </a:rPr>
              <a:t> </a:t>
            </a:r>
            <a:r>
              <a:rPr sz="1550" dirty="0">
                <a:latin typeface="Trebuchet MS"/>
                <a:cs typeface="Trebuchet MS"/>
              </a:rPr>
              <a:t>20</a:t>
            </a:r>
            <a:r>
              <a:rPr sz="1550" spc="-65" dirty="0">
                <a:latin typeface="Trebuchet MS"/>
                <a:cs typeface="Trebuchet MS"/>
              </a:rPr>
              <a:t> </a:t>
            </a:r>
            <a:r>
              <a:rPr sz="1550" dirty="0">
                <a:latin typeface="Trebuchet MS"/>
                <a:cs typeface="Trebuchet MS"/>
              </a:rPr>
              <a:t>числа</a:t>
            </a:r>
            <a:r>
              <a:rPr sz="1550" spc="30" dirty="0">
                <a:latin typeface="Trebuchet MS"/>
                <a:cs typeface="Trebuchet MS"/>
              </a:rPr>
              <a:t> </a:t>
            </a:r>
            <a:r>
              <a:rPr sz="1550" dirty="0">
                <a:latin typeface="Trebuchet MS"/>
                <a:cs typeface="Trebuchet MS"/>
              </a:rPr>
              <a:t>кожного</a:t>
            </a:r>
            <a:r>
              <a:rPr sz="1550" spc="-90" dirty="0">
                <a:latin typeface="Trebuchet MS"/>
                <a:cs typeface="Trebuchet MS"/>
              </a:rPr>
              <a:t> </a:t>
            </a:r>
            <a:r>
              <a:rPr sz="1550" spc="-10" dirty="0">
                <a:latin typeface="Trebuchet MS"/>
                <a:cs typeface="Trebuchet MS"/>
              </a:rPr>
              <a:t>місяця, </a:t>
            </a:r>
            <a:r>
              <a:rPr sz="1550" dirty="0">
                <a:latin typeface="Trebuchet MS"/>
                <a:cs typeface="Trebuchet MS"/>
              </a:rPr>
              <a:t>напр.</a:t>
            </a:r>
            <a:r>
              <a:rPr sz="1550" spc="-80" dirty="0">
                <a:latin typeface="Trebuchet MS"/>
                <a:cs typeface="Trebuchet MS"/>
              </a:rPr>
              <a:t> </a:t>
            </a:r>
            <a:r>
              <a:rPr sz="1550" dirty="0">
                <a:latin typeface="Trebuchet MS"/>
                <a:cs typeface="Trebuchet MS"/>
              </a:rPr>
              <a:t>за</a:t>
            </a:r>
            <a:r>
              <a:rPr sz="1550" spc="-95" dirty="0">
                <a:latin typeface="Trebuchet MS"/>
                <a:cs typeface="Trebuchet MS"/>
              </a:rPr>
              <a:t> </a:t>
            </a:r>
            <a:r>
              <a:rPr sz="1550" dirty="0">
                <a:latin typeface="Trebuchet MS"/>
                <a:cs typeface="Trebuchet MS"/>
              </a:rPr>
              <a:t>березень</a:t>
            </a:r>
            <a:r>
              <a:rPr sz="1550" spc="-105" dirty="0">
                <a:latin typeface="Trebuchet MS"/>
                <a:cs typeface="Trebuchet MS"/>
              </a:rPr>
              <a:t> </a:t>
            </a:r>
            <a:r>
              <a:rPr sz="1550" dirty="0">
                <a:latin typeface="Trebuchet MS"/>
                <a:cs typeface="Trebuchet MS"/>
              </a:rPr>
              <a:t>платимо</a:t>
            </a:r>
            <a:r>
              <a:rPr sz="1550" spc="-45" dirty="0">
                <a:latin typeface="Trebuchet MS"/>
                <a:cs typeface="Trebuchet MS"/>
              </a:rPr>
              <a:t> </a:t>
            </a:r>
            <a:r>
              <a:rPr sz="1550" dirty="0">
                <a:latin typeface="Trebuchet MS"/>
                <a:cs typeface="Trebuchet MS"/>
              </a:rPr>
              <a:t>до</a:t>
            </a:r>
            <a:r>
              <a:rPr sz="1550" spc="-100" dirty="0">
                <a:latin typeface="Trebuchet MS"/>
                <a:cs typeface="Trebuchet MS"/>
              </a:rPr>
              <a:t> </a:t>
            </a:r>
            <a:r>
              <a:rPr sz="1550" dirty="0">
                <a:latin typeface="Trebuchet MS"/>
                <a:cs typeface="Trebuchet MS"/>
              </a:rPr>
              <a:t>20</a:t>
            </a:r>
            <a:r>
              <a:rPr sz="1550" spc="-90" dirty="0">
                <a:latin typeface="Trebuchet MS"/>
                <a:cs typeface="Trebuchet MS"/>
              </a:rPr>
              <a:t> </a:t>
            </a:r>
            <a:r>
              <a:rPr sz="1550" dirty="0">
                <a:latin typeface="Trebuchet MS"/>
                <a:cs typeface="Trebuchet MS"/>
              </a:rPr>
              <a:t>березня</a:t>
            </a:r>
            <a:r>
              <a:rPr sz="1550" spc="-120" dirty="0">
                <a:latin typeface="Trebuchet MS"/>
                <a:cs typeface="Trebuchet MS"/>
              </a:rPr>
              <a:t> </a:t>
            </a:r>
            <a:r>
              <a:rPr sz="1550" dirty="0">
                <a:latin typeface="Trebuchet MS"/>
                <a:cs typeface="Trebuchet MS"/>
              </a:rPr>
              <a:t>інакше</a:t>
            </a:r>
            <a:r>
              <a:rPr sz="1550" spc="15" dirty="0">
                <a:latin typeface="Trebuchet MS"/>
                <a:cs typeface="Trebuchet MS"/>
              </a:rPr>
              <a:t> </a:t>
            </a:r>
            <a:r>
              <a:rPr sz="1550" spc="125" dirty="0">
                <a:latin typeface="Trebuchet MS"/>
                <a:cs typeface="Trebuchet MS"/>
              </a:rPr>
              <a:t>50%</a:t>
            </a:r>
            <a:r>
              <a:rPr sz="1550" spc="-25" dirty="0">
                <a:latin typeface="Trebuchet MS"/>
                <a:cs typeface="Trebuchet MS"/>
              </a:rPr>
              <a:t> </a:t>
            </a:r>
            <a:r>
              <a:rPr sz="1550" spc="-10" dirty="0">
                <a:latin typeface="Trebuchet MS"/>
                <a:cs typeface="Trebuchet MS"/>
              </a:rPr>
              <a:t>штраф</a:t>
            </a:r>
            <a:r>
              <a:rPr sz="1550" spc="-90" dirty="0">
                <a:latin typeface="Trebuchet MS"/>
                <a:cs typeface="Trebuchet MS"/>
              </a:rPr>
              <a:t> </a:t>
            </a:r>
            <a:r>
              <a:rPr sz="1550" spc="-20" dirty="0">
                <a:latin typeface="Trebuchet MS"/>
                <a:cs typeface="Trebuchet MS"/>
              </a:rPr>
              <a:t>від</a:t>
            </a:r>
            <a:r>
              <a:rPr sz="1550" spc="-80" dirty="0">
                <a:latin typeface="Trebuchet MS"/>
                <a:cs typeface="Trebuchet MS"/>
              </a:rPr>
              <a:t> </a:t>
            </a:r>
            <a:r>
              <a:rPr sz="1550" spc="-20" dirty="0">
                <a:latin typeface="Trebuchet MS"/>
                <a:cs typeface="Trebuchet MS"/>
              </a:rPr>
              <a:t>цієї </a:t>
            </a:r>
            <a:r>
              <a:rPr sz="1550" dirty="0">
                <a:latin typeface="Trebuchet MS"/>
                <a:cs typeface="Trebuchet MS"/>
              </a:rPr>
              <a:t>суми</a:t>
            </a:r>
            <a:r>
              <a:rPr sz="1550" spc="35" dirty="0">
                <a:latin typeface="Trebuchet MS"/>
                <a:cs typeface="Trebuchet MS"/>
              </a:rPr>
              <a:t> </a:t>
            </a:r>
            <a:r>
              <a:rPr sz="1550" dirty="0">
                <a:latin typeface="Trebuchet MS"/>
                <a:cs typeface="Trebuchet MS"/>
              </a:rPr>
              <a:t>за</a:t>
            </a:r>
            <a:r>
              <a:rPr sz="1550" spc="-60" dirty="0">
                <a:latin typeface="Trebuchet MS"/>
                <a:cs typeface="Trebuchet MS"/>
              </a:rPr>
              <a:t> </a:t>
            </a:r>
            <a:r>
              <a:rPr sz="1550" dirty="0">
                <a:latin typeface="Trebuchet MS"/>
                <a:cs typeface="Trebuchet MS"/>
              </a:rPr>
              <a:t>несвоєчасну </a:t>
            </a:r>
            <a:r>
              <a:rPr sz="1550" spc="-10" dirty="0">
                <a:latin typeface="Trebuchet MS"/>
                <a:cs typeface="Trebuchet MS"/>
              </a:rPr>
              <a:t>сплату)</a:t>
            </a:r>
            <a:endParaRPr sz="1550">
              <a:latin typeface="Trebuchet MS"/>
              <a:cs typeface="Trebuchet MS"/>
            </a:endParaRPr>
          </a:p>
          <a:p>
            <a:pPr marL="469900" marR="5080" indent="-457834">
              <a:lnSpc>
                <a:spcPts val="1730"/>
              </a:lnSpc>
              <a:spcBef>
                <a:spcPts val="1035"/>
              </a:spcBef>
              <a:buFont typeface="Calibri"/>
              <a:buChar char="-"/>
              <a:tabLst>
                <a:tab pos="469900" algn="l"/>
              </a:tabLst>
            </a:pPr>
            <a:r>
              <a:rPr sz="1550" b="1" dirty="0">
                <a:latin typeface="Trebuchet MS"/>
                <a:cs typeface="Trebuchet MS"/>
              </a:rPr>
              <a:t>Єдиний</a:t>
            </a:r>
            <a:r>
              <a:rPr sz="1550" b="1" spc="-5" dirty="0">
                <a:latin typeface="Trebuchet MS"/>
                <a:cs typeface="Trebuchet MS"/>
              </a:rPr>
              <a:t> </a:t>
            </a:r>
            <a:r>
              <a:rPr sz="1550" b="1" dirty="0">
                <a:latin typeface="Trebuchet MS"/>
                <a:cs typeface="Trebuchet MS"/>
              </a:rPr>
              <a:t>соціальний</a:t>
            </a:r>
            <a:r>
              <a:rPr sz="1550" b="1" spc="-95" dirty="0">
                <a:latin typeface="Trebuchet MS"/>
                <a:cs typeface="Trebuchet MS"/>
              </a:rPr>
              <a:t> </a:t>
            </a:r>
            <a:r>
              <a:rPr sz="1550" b="1" dirty="0">
                <a:latin typeface="Trebuchet MS"/>
                <a:cs typeface="Trebuchet MS"/>
              </a:rPr>
              <a:t>внесок</a:t>
            </a:r>
            <a:r>
              <a:rPr sz="1550" b="1" spc="-15" dirty="0">
                <a:latin typeface="Trebuchet MS"/>
                <a:cs typeface="Trebuchet MS"/>
              </a:rPr>
              <a:t> </a:t>
            </a:r>
            <a:r>
              <a:rPr sz="1550" spc="50" dirty="0">
                <a:latin typeface="Trebuchet MS"/>
                <a:cs typeface="Trebuchet MS"/>
              </a:rPr>
              <a:t>(ЄСВ)</a:t>
            </a:r>
            <a:r>
              <a:rPr sz="1550" spc="-35" dirty="0">
                <a:latin typeface="Trebuchet MS"/>
                <a:cs typeface="Trebuchet MS"/>
              </a:rPr>
              <a:t> </a:t>
            </a:r>
            <a:r>
              <a:rPr sz="1550" spc="-50" dirty="0">
                <a:latin typeface="Trebuchet MS"/>
                <a:cs typeface="Trebuchet MS"/>
              </a:rPr>
              <a:t>-</a:t>
            </a:r>
            <a:r>
              <a:rPr sz="1550" spc="-130" dirty="0">
                <a:latin typeface="Trebuchet MS"/>
                <a:cs typeface="Trebuchet MS"/>
              </a:rPr>
              <a:t> </a:t>
            </a:r>
            <a:r>
              <a:rPr sz="1550" spc="-10" dirty="0">
                <a:latin typeface="Trebuchet MS"/>
                <a:cs typeface="Trebuchet MS"/>
              </a:rPr>
              <a:t>під</a:t>
            </a:r>
            <a:r>
              <a:rPr sz="1550" spc="-35" dirty="0">
                <a:latin typeface="Trebuchet MS"/>
                <a:cs typeface="Trebuchet MS"/>
              </a:rPr>
              <a:t> </a:t>
            </a:r>
            <a:r>
              <a:rPr sz="1550" dirty="0">
                <a:latin typeface="Trebuchet MS"/>
                <a:cs typeface="Trebuchet MS"/>
              </a:rPr>
              <a:t>час</a:t>
            </a:r>
            <a:r>
              <a:rPr sz="1550" spc="-35" dirty="0">
                <a:latin typeface="Trebuchet MS"/>
                <a:cs typeface="Trebuchet MS"/>
              </a:rPr>
              <a:t> </a:t>
            </a:r>
            <a:r>
              <a:rPr sz="1550" spc="-45" dirty="0">
                <a:latin typeface="Trebuchet MS"/>
                <a:cs typeface="Trebuchet MS"/>
              </a:rPr>
              <a:t>дії</a:t>
            </a:r>
            <a:r>
              <a:rPr sz="1550" spc="-35" dirty="0">
                <a:latin typeface="Trebuchet MS"/>
                <a:cs typeface="Trebuchet MS"/>
              </a:rPr>
              <a:t> </a:t>
            </a:r>
            <a:r>
              <a:rPr sz="1550" dirty="0">
                <a:latin typeface="Trebuchet MS"/>
                <a:cs typeface="Trebuchet MS"/>
              </a:rPr>
              <a:t>воєнного</a:t>
            </a:r>
            <a:r>
              <a:rPr sz="1550" spc="-80" dirty="0">
                <a:latin typeface="Trebuchet MS"/>
                <a:cs typeface="Trebuchet MS"/>
              </a:rPr>
              <a:t> </a:t>
            </a:r>
            <a:r>
              <a:rPr sz="1550" spc="-25" dirty="0">
                <a:latin typeface="Trebuchet MS"/>
                <a:cs typeface="Trebuchet MS"/>
              </a:rPr>
              <a:t>стану</a:t>
            </a:r>
            <a:r>
              <a:rPr sz="1550" spc="-75" dirty="0">
                <a:latin typeface="Trebuchet MS"/>
                <a:cs typeface="Trebuchet MS"/>
              </a:rPr>
              <a:t> </a:t>
            </a:r>
            <a:r>
              <a:rPr sz="1550" spc="-25" dirty="0">
                <a:latin typeface="Trebuchet MS"/>
                <a:cs typeface="Trebuchet MS"/>
              </a:rPr>
              <a:t>та </a:t>
            </a:r>
            <a:r>
              <a:rPr sz="1550" dirty="0">
                <a:latin typeface="Trebuchet MS"/>
                <a:cs typeface="Trebuchet MS"/>
              </a:rPr>
              <a:t>протягом</a:t>
            </a:r>
            <a:r>
              <a:rPr sz="1550" spc="-220" dirty="0">
                <a:latin typeface="Trebuchet MS"/>
                <a:cs typeface="Trebuchet MS"/>
              </a:rPr>
              <a:t> </a:t>
            </a:r>
            <a:r>
              <a:rPr sz="1550" dirty="0">
                <a:latin typeface="Trebuchet MS"/>
                <a:cs typeface="Trebuchet MS"/>
              </a:rPr>
              <a:t>12</a:t>
            </a:r>
            <a:r>
              <a:rPr sz="1550" spc="-175" dirty="0">
                <a:latin typeface="Trebuchet MS"/>
                <a:cs typeface="Trebuchet MS"/>
              </a:rPr>
              <a:t> </a:t>
            </a:r>
            <a:r>
              <a:rPr sz="1550" spc="-10" dirty="0">
                <a:latin typeface="Trebuchet MS"/>
                <a:cs typeface="Trebuchet MS"/>
              </a:rPr>
              <a:t>міс</a:t>
            </a:r>
            <a:r>
              <a:rPr sz="1550" spc="-80" dirty="0">
                <a:latin typeface="Trebuchet MS"/>
                <a:cs typeface="Trebuchet MS"/>
              </a:rPr>
              <a:t> </a:t>
            </a:r>
            <a:r>
              <a:rPr sz="1550" spc="-10" dirty="0">
                <a:latin typeface="Trebuchet MS"/>
                <a:cs typeface="Trebuchet MS"/>
              </a:rPr>
              <a:t>після</a:t>
            </a:r>
            <a:r>
              <a:rPr sz="1550" spc="-40" dirty="0">
                <a:latin typeface="Trebuchet MS"/>
                <a:cs typeface="Trebuchet MS"/>
              </a:rPr>
              <a:t> </a:t>
            </a:r>
            <a:r>
              <a:rPr sz="1550" dirty="0">
                <a:latin typeface="Trebuchet MS"/>
                <a:cs typeface="Trebuchet MS"/>
              </a:rPr>
              <a:t>його</a:t>
            </a:r>
            <a:r>
              <a:rPr sz="1550" spc="-125" dirty="0">
                <a:latin typeface="Trebuchet MS"/>
                <a:cs typeface="Trebuchet MS"/>
              </a:rPr>
              <a:t> </a:t>
            </a:r>
            <a:r>
              <a:rPr sz="1550" dirty="0">
                <a:latin typeface="Trebuchet MS"/>
                <a:cs typeface="Trebuchet MS"/>
              </a:rPr>
              <a:t>закінчення</a:t>
            </a:r>
            <a:r>
              <a:rPr sz="1550" spc="40" dirty="0">
                <a:latin typeface="Trebuchet MS"/>
                <a:cs typeface="Trebuchet MS"/>
              </a:rPr>
              <a:t> </a:t>
            </a:r>
            <a:r>
              <a:rPr sz="1550" spc="-10" dirty="0">
                <a:latin typeface="Trebuchet MS"/>
                <a:cs typeface="Trebuchet MS"/>
              </a:rPr>
              <a:t>сплачується</a:t>
            </a:r>
            <a:r>
              <a:rPr sz="1550" spc="-45" dirty="0">
                <a:latin typeface="Trebuchet MS"/>
                <a:cs typeface="Trebuchet MS"/>
              </a:rPr>
              <a:t> </a:t>
            </a:r>
            <a:r>
              <a:rPr sz="1550" spc="-10" dirty="0">
                <a:latin typeface="Trebuchet MS"/>
                <a:cs typeface="Trebuchet MS"/>
              </a:rPr>
              <a:t>добровільно,</a:t>
            </a:r>
            <a:r>
              <a:rPr sz="1550" spc="500" dirty="0">
                <a:latin typeface="Trebuchet MS"/>
                <a:cs typeface="Trebuchet MS"/>
              </a:rPr>
              <a:t> </a:t>
            </a:r>
            <a:r>
              <a:rPr sz="1550" dirty="0">
                <a:latin typeface="Trebuchet MS"/>
                <a:cs typeface="Trebuchet MS"/>
              </a:rPr>
              <a:t>борг</a:t>
            </a:r>
            <a:r>
              <a:rPr sz="1550" spc="-140" dirty="0">
                <a:latin typeface="Trebuchet MS"/>
                <a:cs typeface="Trebuchet MS"/>
              </a:rPr>
              <a:t> </a:t>
            </a:r>
            <a:r>
              <a:rPr sz="1550" dirty="0">
                <a:latin typeface="Trebuchet MS"/>
                <a:cs typeface="Trebuchet MS"/>
              </a:rPr>
              <a:t>не</a:t>
            </a:r>
            <a:r>
              <a:rPr sz="1550" spc="-145" dirty="0">
                <a:latin typeface="Trebuchet MS"/>
                <a:cs typeface="Trebuchet MS"/>
              </a:rPr>
              <a:t> </a:t>
            </a:r>
            <a:r>
              <a:rPr sz="1550" dirty="0">
                <a:latin typeface="Trebuchet MS"/>
                <a:cs typeface="Trebuchet MS"/>
              </a:rPr>
              <a:t>накопичується</a:t>
            </a:r>
            <a:r>
              <a:rPr sz="1550" spc="85" dirty="0">
                <a:latin typeface="Trebuchet MS"/>
                <a:cs typeface="Trebuchet MS"/>
              </a:rPr>
              <a:t> </a:t>
            </a:r>
            <a:r>
              <a:rPr sz="1550" spc="-50" dirty="0">
                <a:latin typeface="Trebuchet MS"/>
                <a:cs typeface="Trebuchet MS"/>
              </a:rPr>
              <a:t>-</a:t>
            </a:r>
            <a:r>
              <a:rPr sz="1550" spc="-155" dirty="0">
                <a:latin typeface="Trebuchet MS"/>
                <a:cs typeface="Trebuchet MS"/>
              </a:rPr>
              <a:t> </a:t>
            </a:r>
            <a:r>
              <a:rPr sz="1550" dirty="0">
                <a:latin typeface="Trebuchet MS"/>
                <a:cs typeface="Trebuchet MS"/>
              </a:rPr>
              <a:t>просто</a:t>
            </a:r>
            <a:r>
              <a:rPr sz="1550" spc="-110" dirty="0">
                <a:latin typeface="Trebuchet MS"/>
                <a:cs typeface="Trebuchet MS"/>
              </a:rPr>
              <a:t> </a:t>
            </a:r>
            <a:r>
              <a:rPr sz="1550" dirty="0">
                <a:latin typeface="Trebuchet MS"/>
                <a:cs typeface="Trebuchet MS"/>
              </a:rPr>
              <a:t>не</a:t>
            </a:r>
            <a:r>
              <a:rPr sz="1550" spc="-145" dirty="0">
                <a:latin typeface="Trebuchet MS"/>
                <a:cs typeface="Trebuchet MS"/>
              </a:rPr>
              <a:t> </a:t>
            </a:r>
            <a:r>
              <a:rPr sz="1550" spc="-25" dirty="0">
                <a:latin typeface="Trebuchet MS"/>
                <a:cs typeface="Trebuchet MS"/>
              </a:rPr>
              <a:t>буде</a:t>
            </a:r>
            <a:r>
              <a:rPr sz="1550" spc="-70" dirty="0">
                <a:latin typeface="Trebuchet MS"/>
                <a:cs typeface="Trebuchet MS"/>
              </a:rPr>
              <a:t> </a:t>
            </a:r>
            <a:r>
              <a:rPr sz="1550" spc="-10" dirty="0">
                <a:latin typeface="Trebuchet MS"/>
                <a:cs typeface="Trebuchet MS"/>
              </a:rPr>
              <a:t>страхового</a:t>
            </a:r>
            <a:r>
              <a:rPr sz="1550" spc="-190" dirty="0">
                <a:latin typeface="Trebuchet MS"/>
                <a:cs typeface="Trebuchet MS"/>
              </a:rPr>
              <a:t> </a:t>
            </a:r>
            <a:r>
              <a:rPr sz="1550" spc="-65" dirty="0">
                <a:latin typeface="Trebuchet MS"/>
                <a:cs typeface="Trebuchet MS"/>
              </a:rPr>
              <a:t>стажу.</a:t>
            </a:r>
            <a:r>
              <a:rPr sz="1550" spc="20" dirty="0">
                <a:latin typeface="Trebuchet MS"/>
                <a:cs typeface="Trebuchet MS"/>
              </a:rPr>
              <a:t> </a:t>
            </a:r>
            <a:r>
              <a:rPr sz="1550" spc="-10" dirty="0">
                <a:latin typeface="Trebuchet MS"/>
                <a:cs typeface="Trebuchet MS"/>
              </a:rPr>
              <a:t>Рахується </a:t>
            </a:r>
            <a:r>
              <a:rPr sz="1550" u="sng" spc="-2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від</a:t>
            </a:r>
            <a:r>
              <a:rPr sz="1550" u="sng" spc="-17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1550" u="sng" spc="-5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мін.</a:t>
            </a:r>
            <a:r>
              <a:rPr sz="1550" u="sng" spc="-8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з/п</a:t>
            </a:r>
            <a:r>
              <a:rPr sz="1550" spc="-40" dirty="0">
                <a:latin typeface="Trebuchet MS"/>
                <a:cs typeface="Trebuchet MS"/>
              </a:rPr>
              <a:t> </a:t>
            </a:r>
            <a:r>
              <a:rPr sz="1550" spc="-10" dirty="0">
                <a:latin typeface="Trebuchet MS"/>
                <a:cs typeface="Trebuchet MS"/>
              </a:rPr>
              <a:t>(7100</a:t>
            </a:r>
            <a:r>
              <a:rPr sz="1550" spc="-20" dirty="0">
                <a:latin typeface="Trebuchet MS"/>
                <a:cs typeface="Trebuchet MS"/>
              </a:rPr>
              <a:t> грн</a:t>
            </a:r>
            <a:r>
              <a:rPr sz="1550" spc="-150" dirty="0">
                <a:latin typeface="Trebuchet MS"/>
                <a:cs typeface="Trebuchet MS"/>
              </a:rPr>
              <a:t> </a:t>
            </a:r>
            <a:r>
              <a:rPr sz="1550" dirty="0">
                <a:latin typeface="Trebuchet MS"/>
                <a:cs typeface="Trebuchet MS"/>
              </a:rPr>
              <a:t>станом</a:t>
            </a:r>
            <a:r>
              <a:rPr sz="1550" spc="-75" dirty="0">
                <a:latin typeface="Trebuchet MS"/>
                <a:cs typeface="Trebuchet MS"/>
              </a:rPr>
              <a:t> </a:t>
            </a:r>
            <a:r>
              <a:rPr sz="1550" dirty="0">
                <a:latin typeface="Trebuchet MS"/>
                <a:cs typeface="Trebuchet MS"/>
              </a:rPr>
              <a:t>на</a:t>
            </a:r>
            <a:r>
              <a:rPr sz="1550" spc="-75" dirty="0">
                <a:latin typeface="Trebuchet MS"/>
                <a:cs typeface="Trebuchet MS"/>
              </a:rPr>
              <a:t> </a:t>
            </a:r>
            <a:r>
              <a:rPr sz="1550" dirty="0">
                <a:latin typeface="Trebuchet MS"/>
                <a:cs typeface="Trebuchet MS"/>
              </a:rPr>
              <a:t>1</a:t>
            </a:r>
            <a:r>
              <a:rPr sz="1550" spc="-170" dirty="0">
                <a:latin typeface="Trebuchet MS"/>
                <a:cs typeface="Trebuchet MS"/>
              </a:rPr>
              <a:t> </a:t>
            </a:r>
            <a:r>
              <a:rPr sz="1550" dirty="0">
                <a:latin typeface="Trebuchet MS"/>
                <a:cs typeface="Trebuchet MS"/>
              </a:rPr>
              <a:t>січня</a:t>
            </a:r>
            <a:r>
              <a:rPr sz="1550" spc="-40" dirty="0">
                <a:latin typeface="Trebuchet MS"/>
                <a:cs typeface="Trebuchet MS"/>
              </a:rPr>
              <a:t> </a:t>
            </a:r>
            <a:r>
              <a:rPr sz="1550" dirty="0">
                <a:latin typeface="Trebuchet MS"/>
                <a:cs typeface="Trebuchet MS"/>
              </a:rPr>
              <a:t>2024</a:t>
            </a:r>
            <a:r>
              <a:rPr sz="1550" spc="-25" dirty="0">
                <a:latin typeface="Trebuchet MS"/>
                <a:cs typeface="Trebuchet MS"/>
              </a:rPr>
              <a:t> </a:t>
            </a:r>
            <a:r>
              <a:rPr sz="1550" spc="-55" dirty="0">
                <a:latin typeface="Trebuchet MS"/>
                <a:cs typeface="Trebuchet MS"/>
              </a:rPr>
              <a:t>року):</a:t>
            </a:r>
            <a:r>
              <a:rPr sz="1550" spc="-10" dirty="0">
                <a:latin typeface="Trebuchet MS"/>
                <a:cs typeface="Trebuchet MS"/>
              </a:rPr>
              <a:t> </a:t>
            </a:r>
            <a:r>
              <a:rPr sz="1550" u="sng" spc="12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22%</a:t>
            </a:r>
            <a:r>
              <a:rPr sz="1550" spc="-105" dirty="0">
                <a:latin typeface="Trebuchet MS"/>
                <a:cs typeface="Trebuchet MS"/>
              </a:rPr>
              <a:t> </a:t>
            </a:r>
            <a:r>
              <a:rPr sz="1550" spc="-50" dirty="0">
                <a:latin typeface="Trebuchet MS"/>
                <a:cs typeface="Trebuchet MS"/>
              </a:rPr>
              <a:t>-</a:t>
            </a:r>
            <a:r>
              <a:rPr sz="1550" spc="-90" dirty="0">
                <a:latin typeface="Trebuchet MS"/>
                <a:cs typeface="Trebuchet MS"/>
              </a:rPr>
              <a:t> </a:t>
            </a:r>
            <a:r>
              <a:rPr sz="1550" dirty="0">
                <a:latin typeface="Trebuchet MS"/>
                <a:cs typeface="Trebuchet MS"/>
              </a:rPr>
              <a:t>1562</a:t>
            </a:r>
            <a:r>
              <a:rPr sz="1550" spc="-15" dirty="0">
                <a:latin typeface="Trebuchet MS"/>
                <a:cs typeface="Trebuchet MS"/>
              </a:rPr>
              <a:t> </a:t>
            </a:r>
            <a:r>
              <a:rPr sz="1550" spc="-10" dirty="0">
                <a:latin typeface="Trebuchet MS"/>
                <a:cs typeface="Trebuchet MS"/>
              </a:rPr>
              <a:t>грн/міс </a:t>
            </a:r>
            <a:r>
              <a:rPr sz="1550" dirty="0">
                <a:latin typeface="Trebuchet MS"/>
                <a:cs typeface="Trebuchet MS"/>
              </a:rPr>
              <a:t>щоквартально</a:t>
            </a:r>
            <a:r>
              <a:rPr sz="1550" spc="-55" dirty="0">
                <a:latin typeface="Trebuchet MS"/>
                <a:cs typeface="Trebuchet MS"/>
              </a:rPr>
              <a:t> </a:t>
            </a:r>
            <a:r>
              <a:rPr sz="1550" dirty="0">
                <a:latin typeface="Trebuchet MS"/>
                <a:cs typeface="Trebuchet MS"/>
              </a:rPr>
              <a:t>протягом</a:t>
            </a:r>
            <a:r>
              <a:rPr sz="1550" spc="-195" dirty="0">
                <a:latin typeface="Trebuchet MS"/>
                <a:cs typeface="Trebuchet MS"/>
              </a:rPr>
              <a:t> </a:t>
            </a:r>
            <a:r>
              <a:rPr sz="1550" dirty="0">
                <a:latin typeface="Trebuchet MS"/>
                <a:cs typeface="Trebuchet MS"/>
              </a:rPr>
              <a:t>20</a:t>
            </a:r>
            <a:r>
              <a:rPr sz="1550" spc="-100" dirty="0">
                <a:latin typeface="Trebuchet MS"/>
                <a:cs typeface="Trebuchet MS"/>
              </a:rPr>
              <a:t> </a:t>
            </a:r>
            <a:r>
              <a:rPr sz="1550" spc="-20" dirty="0">
                <a:latin typeface="Trebuchet MS"/>
                <a:cs typeface="Trebuchet MS"/>
              </a:rPr>
              <a:t>днів</a:t>
            </a:r>
            <a:r>
              <a:rPr sz="1550" spc="-130" dirty="0">
                <a:latin typeface="Trebuchet MS"/>
                <a:cs typeface="Trebuchet MS"/>
              </a:rPr>
              <a:t> </a:t>
            </a:r>
            <a:r>
              <a:rPr sz="1550" spc="60" dirty="0">
                <a:latin typeface="Trebuchet MS"/>
                <a:cs typeface="Trebuchet MS"/>
              </a:rPr>
              <a:t>з</a:t>
            </a:r>
            <a:r>
              <a:rPr sz="1550" spc="-105" dirty="0">
                <a:latin typeface="Trebuchet MS"/>
                <a:cs typeface="Trebuchet MS"/>
              </a:rPr>
              <a:t> </a:t>
            </a:r>
            <a:r>
              <a:rPr sz="1550" dirty="0">
                <a:latin typeface="Trebuchet MS"/>
                <a:cs typeface="Trebuchet MS"/>
              </a:rPr>
              <a:t>дати</a:t>
            </a:r>
            <a:r>
              <a:rPr sz="1550" spc="-90" dirty="0">
                <a:latin typeface="Trebuchet MS"/>
                <a:cs typeface="Trebuchet MS"/>
              </a:rPr>
              <a:t> </a:t>
            </a:r>
            <a:r>
              <a:rPr sz="1550" dirty="0">
                <a:latin typeface="Trebuchet MS"/>
                <a:cs typeface="Trebuchet MS"/>
              </a:rPr>
              <a:t>закінчення</a:t>
            </a:r>
            <a:r>
              <a:rPr sz="1550" spc="35" dirty="0">
                <a:latin typeface="Trebuchet MS"/>
                <a:cs typeface="Trebuchet MS"/>
              </a:rPr>
              <a:t> </a:t>
            </a:r>
            <a:r>
              <a:rPr sz="1550" spc="-35" dirty="0">
                <a:latin typeface="Trebuchet MS"/>
                <a:cs typeface="Trebuchet MS"/>
              </a:rPr>
              <a:t>кварталу</a:t>
            </a:r>
            <a:r>
              <a:rPr sz="1550" spc="-125" dirty="0">
                <a:latin typeface="Trebuchet MS"/>
                <a:cs typeface="Trebuchet MS"/>
              </a:rPr>
              <a:t> </a:t>
            </a:r>
            <a:r>
              <a:rPr sz="1550" spc="-10" dirty="0">
                <a:latin typeface="Trebuchet MS"/>
                <a:cs typeface="Trebuchet MS"/>
              </a:rPr>
              <a:t>(до </a:t>
            </a:r>
            <a:r>
              <a:rPr sz="1550" spc="-25" dirty="0">
                <a:latin typeface="Trebuchet MS"/>
                <a:cs typeface="Trebuchet MS"/>
              </a:rPr>
              <a:t>20 </a:t>
            </a:r>
            <a:r>
              <a:rPr sz="1550" spc="-30" dirty="0">
                <a:latin typeface="Trebuchet MS"/>
                <a:cs typeface="Trebuchet MS"/>
              </a:rPr>
              <a:t>квітня</a:t>
            </a:r>
            <a:r>
              <a:rPr sz="1550" spc="-80" dirty="0">
                <a:latin typeface="Trebuchet MS"/>
                <a:cs typeface="Trebuchet MS"/>
              </a:rPr>
              <a:t> </a:t>
            </a:r>
            <a:r>
              <a:rPr sz="1550" spc="155" dirty="0">
                <a:latin typeface="Trebuchet MS"/>
                <a:cs typeface="Trebuchet MS"/>
              </a:rPr>
              <a:t>ЄСВ</a:t>
            </a:r>
            <a:r>
              <a:rPr sz="1550" spc="-185" dirty="0">
                <a:latin typeface="Trebuchet MS"/>
                <a:cs typeface="Trebuchet MS"/>
              </a:rPr>
              <a:t> </a:t>
            </a:r>
            <a:r>
              <a:rPr sz="1550" dirty="0">
                <a:latin typeface="Trebuchet MS"/>
                <a:cs typeface="Trebuchet MS"/>
              </a:rPr>
              <a:t>за</a:t>
            </a:r>
            <a:r>
              <a:rPr sz="1550" spc="-25" dirty="0">
                <a:latin typeface="Trebuchet MS"/>
                <a:cs typeface="Trebuchet MS"/>
              </a:rPr>
              <a:t> </a:t>
            </a:r>
            <a:r>
              <a:rPr sz="1550" dirty="0">
                <a:latin typeface="Trebuchet MS"/>
                <a:cs typeface="Trebuchet MS"/>
              </a:rPr>
              <a:t>3</a:t>
            </a:r>
            <a:r>
              <a:rPr sz="1550" spc="-50" dirty="0">
                <a:latin typeface="Trebuchet MS"/>
                <a:cs typeface="Trebuchet MS"/>
              </a:rPr>
              <a:t> </a:t>
            </a:r>
            <a:r>
              <a:rPr sz="1550" spc="-40" dirty="0">
                <a:latin typeface="Trebuchet MS"/>
                <a:cs typeface="Trebuchet MS"/>
              </a:rPr>
              <a:t>міс,</a:t>
            </a:r>
            <a:r>
              <a:rPr sz="1550" spc="-30" dirty="0">
                <a:latin typeface="Trebuchet MS"/>
                <a:cs typeface="Trebuchet MS"/>
              </a:rPr>
              <a:t> </a:t>
            </a:r>
            <a:r>
              <a:rPr sz="1550" dirty="0">
                <a:latin typeface="Trebuchet MS"/>
                <a:cs typeface="Trebuchet MS"/>
              </a:rPr>
              <a:t>тобто</a:t>
            </a:r>
            <a:r>
              <a:rPr sz="1550" spc="-160" dirty="0">
                <a:latin typeface="Trebuchet MS"/>
                <a:cs typeface="Trebuchet MS"/>
              </a:rPr>
              <a:t> </a:t>
            </a:r>
            <a:r>
              <a:rPr sz="1550" dirty="0">
                <a:latin typeface="Trebuchet MS"/>
                <a:cs typeface="Trebuchet MS"/>
              </a:rPr>
              <a:t>1562</a:t>
            </a:r>
            <a:r>
              <a:rPr sz="1550" spc="-55" dirty="0">
                <a:latin typeface="Trebuchet MS"/>
                <a:cs typeface="Trebuchet MS"/>
              </a:rPr>
              <a:t> </a:t>
            </a:r>
            <a:r>
              <a:rPr sz="1550" dirty="0">
                <a:latin typeface="Trebuchet MS"/>
                <a:cs typeface="Trebuchet MS"/>
              </a:rPr>
              <a:t>грн*3</a:t>
            </a:r>
            <a:r>
              <a:rPr sz="1550" spc="-50" dirty="0">
                <a:latin typeface="Trebuchet MS"/>
                <a:cs typeface="Trebuchet MS"/>
              </a:rPr>
              <a:t> </a:t>
            </a:r>
            <a:r>
              <a:rPr sz="1550" dirty="0">
                <a:latin typeface="Trebuchet MS"/>
                <a:cs typeface="Trebuchet MS"/>
              </a:rPr>
              <a:t>або</a:t>
            </a:r>
            <a:r>
              <a:rPr sz="1550" spc="-85" dirty="0">
                <a:latin typeface="Trebuchet MS"/>
                <a:cs typeface="Trebuchet MS"/>
              </a:rPr>
              <a:t> </a:t>
            </a:r>
            <a:r>
              <a:rPr sz="1550" dirty="0">
                <a:latin typeface="Trebuchet MS"/>
                <a:cs typeface="Trebuchet MS"/>
              </a:rPr>
              <a:t>можна</a:t>
            </a:r>
            <a:r>
              <a:rPr sz="1550" spc="-50" dirty="0">
                <a:latin typeface="Trebuchet MS"/>
                <a:cs typeface="Trebuchet MS"/>
              </a:rPr>
              <a:t> </a:t>
            </a:r>
            <a:r>
              <a:rPr sz="1550" spc="-10" dirty="0">
                <a:latin typeface="Trebuchet MS"/>
                <a:cs typeface="Trebuchet MS"/>
              </a:rPr>
              <a:t>щомісяця)</a:t>
            </a:r>
            <a:endParaRPr sz="15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795"/>
              </a:spcBef>
            </a:pPr>
            <a:r>
              <a:rPr sz="1550" spc="-10" dirty="0">
                <a:latin typeface="Trebuchet MS"/>
                <a:cs typeface="Trebuchet MS"/>
              </a:rPr>
              <a:t>Звіт</a:t>
            </a:r>
            <a:r>
              <a:rPr sz="1550" spc="-130" dirty="0">
                <a:latin typeface="Trebuchet MS"/>
                <a:cs typeface="Trebuchet MS"/>
              </a:rPr>
              <a:t> </a:t>
            </a:r>
            <a:r>
              <a:rPr sz="1550" spc="-50" dirty="0">
                <a:latin typeface="Trebuchet MS"/>
                <a:cs typeface="Trebuchet MS"/>
              </a:rPr>
              <a:t>-</a:t>
            </a:r>
            <a:r>
              <a:rPr sz="1550" spc="-100" dirty="0">
                <a:latin typeface="Trebuchet MS"/>
                <a:cs typeface="Trebuchet MS"/>
              </a:rPr>
              <a:t> </a:t>
            </a:r>
            <a:r>
              <a:rPr sz="1550" dirty="0">
                <a:latin typeface="Trebuchet MS"/>
                <a:cs typeface="Trebuchet MS"/>
              </a:rPr>
              <a:t>аналогічно</a:t>
            </a:r>
            <a:r>
              <a:rPr sz="1550" spc="25" dirty="0">
                <a:latin typeface="Trebuchet MS"/>
                <a:cs typeface="Trebuchet MS"/>
              </a:rPr>
              <a:t> </a:t>
            </a:r>
            <a:r>
              <a:rPr sz="1550" dirty="0">
                <a:latin typeface="Trebuchet MS"/>
                <a:cs typeface="Trebuchet MS"/>
              </a:rPr>
              <a:t>1</a:t>
            </a:r>
            <a:r>
              <a:rPr sz="1550" spc="-180" dirty="0">
                <a:latin typeface="Trebuchet MS"/>
                <a:cs typeface="Trebuchet MS"/>
              </a:rPr>
              <a:t> </a:t>
            </a:r>
            <a:r>
              <a:rPr sz="1550" spc="-40" dirty="0">
                <a:latin typeface="Trebuchet MS"/>
                <a:cs typeface="Trebuchet MS"/>
              </a:rPr>
              <a:t>групі</a:t>
            </a:r>
            <a:r>
              <a:rPr sz="1550" spc="-95" dirty="0">
                <a:latin typeface="Trebuchet MS"/>
                <a:cs typeface="Trebuchet MS"/>
              </a:rPr>
              <a:t> </a:t>
            </a:r>
            <a:r>
              <a:rPr sz="1550" spc="130" dirty="0">
                <a:latin typeface="Trebuchet MS"/>
                <a:cs typeface="Trebuchet MS"/>
              </a:rPr>
              <a:t>ЄП</a:t>
            </a:r>
            <a:endParaRPr sz="1550">
              <a:latin typeface="Trebuchet MS"/>
              <a:cs typeface="Trebuchet MS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10425" y="2799392"/>
            <a:ext cx="4875883" cy="300252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67885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2017</Words>
  <Application>Microsoft Office PowerPoint</Application>
  <PresentationFormat>Широкий екран</PresentationFormat>
  <Paragraphs>218</Paragraphs>
  <Slides>19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19</vt:i4>
      </vt:variant>
    </vt:vector>
  </HeadingPairs>
  <TitlesOfParts>
    <vt:vector size="27" baseType="lpstr">
      <vt:lpstr>Arial</vt:lpstr>
      <vt:lpstr>Arial MT</vt:lpstr>
      <vt:lpstr>Calibri</vt:lpstr>
      <vt:lpstr>Microsoft Sans Serif</vt:lpstr>
      <vt:lpstr>Times New Roman</vt:lpstr>
      <vt:lpstr>Trebuchet MS</vt:lpstr>
      <vt:lpstr>Verdana</vt:lpstr>
      <vt:lpstr>Office Theme</vt:lpstr>
      <vt:lpstr>Відкриття власного бізнесу в галузі</vt:lpstr>
      <vt:lpstr>Відкриття ФОП</vt:lpstr>
      <vt:lpstr>Відкриття ФОП</vt:lpstr>
      <vt:lpstr>2. Вибір групи платників єдиного податку для ФОП</vt:lpstr>
      <vt:lpstr>Презентація PowerPoint</vt:lpstr>
      <vt:lpstr>1 група платників ЄП</vt:lpstr>
      <vt:lpstr>1 група платників ЄП</vt:lpstr>
      <vt:lpstr>2 група платників ЄП</vt:lpstr>
      <vt:lpstr>2 група платників ЄП</vt:lpstr>
      <vt:lpstr>3 група платників ЄП</vt:lpstr>
      <vt:lpstr>3 група платників ЄП</vt:lpstr>
      <vt:lpstr>Заява для реєстрації ФОП</vt:lpstr>
      <vt:lpstr>Реєстрація ФОП через Єдиний портал державних послуг Дія</vt:lpstr>
      <vt:lpstr>Документи, які підтверджують факт реєстрації ФОП</vt:lpstr>
      <vt:lpstr>Презентація PowerPoint</vt:lpstr>
      <vt:lpstr>Відкриття банківського рахунку</vt:lpstr>
      <vt:lpstr>Реєстрація ПРРО та печатка</vt:lpstr>
      <vt:lpstr>Митна акредитація</vt:lpstr>
      <vt:lpstr>Митна акредитація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Lenovo Admin</dc:creator>
  <cp:lastModifiedBy>Lenovo Admin</cp:lastModifiedBy>
  <cp:revision>1</cp:revision>
  <dcterms:created xsi:type="dcterms:W3CDTF">2025-03-29T06:47:46Z</dcterms:created>
  <dcterms:modified xsi:type="dcterms:W3CDTF">2025-03-29T06:49:10Z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2024-03-11T00:00:00Z</vt:filetime>
  </property>
  <property fmtid="{D5CDD505-2E9C-101B-9397-08002B2CF9AE}" pid="3" name="LastSaved">
    <vt:filetime>2025-03-29T00:00:00Z</vt:filetime>
  </property>
</Properties>
</file>