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77" r:id="rId4"/>
    <p:sldId id="346" r:id="rId5"/>
    <p:sldId id="323" r:id="rId6"/>
    <p:sldId id="325" r:id="rId7"/>
    <p:sldId id="326" r:id="rId8"/>
    <p:sldId id="324" r:id="rId9"/>
    <p:sldId id="328" r:id="rId10"/>
    <p:sldId id="348" r:id="rId11"/>
    <p:sldId id="347" r:id="rId12"/>
    <p:sldId id="317" r:id="rId13"/>
    <p:sldId id="327" r:id="rId14"/>
    <p:sldId id="349" r:id="rId15"/>
    <p:sldId id="350" r:id="rId16"/>
    <p:sldId id="258" r:id="rId17"/>
    <p:sldId id="262" r:id="rId18"/>
    <p:sldId id="335" r:id="rId19"/>
    <p:sldId id="352" r:id="rId20"/>
    <p:sldId id="353" r:id="rId21"/>
    <p:sldId id="354" r:id="rId22"/>
    <p:sldId id="355" r:id="rId23"/>
    <p:sldId id="356" r:id="rId24"/>
    <p:sldId id="319" r:id="rId25"/>
    <p:sldId id="320" r:id="rId26"/>
    <p:sldId id="340" r:id="rId27"/>
    <p:sldId id="341" r:id="rId28"/>
    <p:sldId id="337" r:id="rId29"/>
    <p:sldId id="339" r:id="rId30"/>
    <p:sldId id="280" r:id="rId31"/>
    <p:sldId id="283" r:id="rId32"/>
    <p:sldId id="344" r:id="rId33"/>
    <p:sldId id="284" r:id="rId34"/>
    <p:sldId id="357" r:id="rId35"/>
    <p:sldId id="345" r:id="rId36"/>
    <p:sldId id="358" r:id="rId37"/>
    <p:sldId id="359" r:id="rId38"/>
    <p:sldId id="360" r:id="rId39"/>
    <p:sldId id="361" r:id="rId40"/>
    <p:sldId id="362" r:id="rId41"/>
    <p:sldId id="279" r:id="rId42"/>
    <p:sldId id="338" r:id="rId43"/>
    <p:sldId id="276" r:id="rId44"/>
    <p:sldId id="314" r:id="rId45"/>
    <p:sldId id="261" r:id="rId46"/>
    <p:sldId id="28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001"/>
    <a:srgbClr val="CC9900"/>
    <a:srgbClr val="157FFF"/>
    <a:srgbClr val="F7E289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C8B26-F95E-421D-8F87-315DFECA38F5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</dgm:pt>
    <dgm:pt modelId="{E245820F-8972-4EF3-A5E9-E2BC4B78684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Давньогрецький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Аристотель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вперше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як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щастя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як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повноті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самореалізація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вміння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пристрастями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направити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прекрасні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</a:t>
          </a:r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9E417-EE9F-4AD6-A0C3-1A30656EB45B}" type="parTrans" cxnId="{D3CFD412-9D97-4A25-91B4-6AC28178A6C1}">
      <dgm:prSet/>
      <dgm:spPr/>
      <dgm:t>
        <a:bodyPr/>
        <a:lstStyle/>
        <a:p>
          <a:endParaRPr lang="ru-RU"/>
        </a:p>
      </dgm:t>
    </dgm:pt>
    <dgm:pt modelId="{3B71EEAC-056E-4026-ABE3-2E041462439E}" type="sibTrans" cxnId="{D3CFD412-9D97-4A25-91B4-6AC28178A6C1}">
      <dgm:prSet/>
      <dgm:spPr/>
      <dgm:t>
        <a:bodyPr/>
        <a:lstStyle/>
        <a:p>
          <a:endParaRPr lang="ru-RU"/>
        </a:p>
      </dgm:t>
    </dgm:pt>
    <dgm:pt modelId="{7B1EAF60-55E6-4D65-913C-19D51EA353E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оратор і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Цицерон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вперше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«мораль  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mores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загальноприйняті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негласні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правила) як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добро і зло,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70D67-07D4-4B3F-BC1C-18C19087A17D}" type="parTrans" cxnId="{2B4538B2-0154-46E7-BB33-D957C5BB9FB3}">
      <dgm:prSet/>
      <dgm:spPr/>
      <dgm:t>
        <a:bodyPr/>
        <a:lstStyle/>
        <a:p>
          <a:endParaRPr lang="ru-RU"/>
        </a:p>
      </dgm:t>
    </dgm:pt>
    <dgm:pt modelId="{6AEF91D5-2A62-4437-B38D-FB872B14CE68}" type="sibTrans" cxnId="{2B4538B2-0154-46E7-BB33-D957C5BB9FB3}">
      <dgm:prSet/>
      <dgm:spPr/>
      <dgm:t>
        <a:bodyPr/>
        <a:lstStyle/>
        <a:p>
          <a:endParaRPr lang="ru-RU"/>
        </a:p>
      </dgm:t>
    </dgm:pt>
    <dgm:pt modelId="{FBF2F769-35A2-44FB-8BED-F6B4BC0D1CF0}" type="pres">
      <dgm:prSet presAssocID="{6C7C8B26-F95E-421D-8F87-315DFECA38F5}" presName="Name0" presStyleCnt="0">
        <dgm:presLayoutVars>
          <dgm:dir/>
          <dgm:resizeHandles val="exact"/>
        </dgm:presLayoutVars>
      </dgm:prSet>
      <dgm:spPr/>
    </dgm:pt>
    <dgm:pt modelId="{A97500DE-217D-4ECD-AB76-B22CEBF3BDB1}" type="pres">
      <dgm:prSet presAssocID="{E245820F-8972-4EF3-A5E9-E2BC4B786844}" presName="composite" presStyleCnt="0"/>
      <dgm:spPr/>
    </dgm:pt>
    <dgm:pt modelId="{ADB66344-FF6D-441A-AC0A-0933A6A20EA4}" type="pres">
      <dgm:prSet presAssocID="{E245820F-8972-4EF3-A5E9-E2BC4B786844}" presName="rect1" presStyleLbl="trAlignAcc1" presStyleIdx="0" presStyleCnt="2" custLinFactNeighborX="895" custLinFactNeighborY="3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04BE6-7746-4C72-ADC2-B3C4E3CD09A1}" type="pres">
      <dgm:prSet presAssocID="{E245820F-8972-4EF3-A5E9-E2BC4B786844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769B9E-4993-440E-BF09-40367EB2F5CE}" type="pres">
      <dgm:prSet presAssocID="{3B71EEAC-056E-4026-ABE3-2E041462439E}" presName="sibTrans" presStyleCnt="0"/>
      <dgm:spPr/>
    </dgm:pt>
    <dgm:pt modelId="{B0BA60A8-FDF6-4F21-BD0B-D42B9CF4CE28}" type="pres">
      <dgm:prSet presAssocID="{7B1EAF60-55E6-4D65-913C-19D51EA353E9}" presName="composite" presStyleCnt="0"/>
      <dgm:spPr/>
    </dgm:pt>
    <dgm:pt modelId="{4AF652B7-590A-4F60-A3E7-F28B5F99FBC6}" type="pres">
      <dgm:prSet presAssocID="{7B1EAF60-55E6-4D65-913C-19D51EA353E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0CFE-5185-4CA5-8984-9F391D7461BB}" type="pres">
      <dgm:prSet presAssocID="{7B1EAF60-55E6-4D65-913C-19D51EA353E9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3CFD412-9D97-4A25-91B4-6AC28178A6C1}" srcId="{6C7C8B26-F95E-421D-8F87-315DFECA38F5}" destId="{E245820F-8972-4EF3-A5E9-E2BC4B786844}" srcOrd="0" destOrd="0" parTransId="{D559E417-EE9F-4AD6-A0C3-1A30656EB45B}" sibTransId="{3B71EEAC-056E-4026-ABE3-2E041462439E}"/>
    <dgm:cxn modelId="{10B762B7-7170-41B3-9E96-38B00312220C}" type="presOf" srcId="{7B1EAF60-55E6-4D65-913C-19D51EA353E9}" destId="{4AF652B7-590A-4F60-A3E7-F28B5F99FBC6}" srcOrd="0" destOrd="0" presId="urn:microsoft.com/office/officeart/2008/layout/PictureStrips"/>
    <dgm:cxn modelId="{17693B3D-402F-48A4-9BDB-F35B03E0B10E}" type="presOf" srcId="{E245820F-8972-4EF3-A5E9-E2BC4B786844}" destId="{ADB66344-FF6D-441A-AC0A-0933A6A20EA4}" srcOrd="0" destOrd="0" presId="urn:microsoft.com/office/officeart/2008/layout/PictureStrips"/>
    <dgm:cxn modelId="{67723C82-179E-4671-8B23-FF22CC7A5357}" type="presOf" srcId="{6C7C8B26-F95E-421D-8F87-315DFECA38F5}" destId="{FBF2F769-35A2-44FB-8BED-F6B4BC0D1CF0}" srcOrd="0" destOrd="0" presId="urn:microsoft.com/office/officeart/2008/layout/PictureStrips"/>
    <dgm:cxn modelId="{2B4538B2-0154-46E7-BB33-D957C5BB9FB3}" srcId="{6C7C8B26-F95E-421D-8F87-315DFECA38F5}" destId="{7B1EAF60-55E6-4D65-913C-19D51EA353E9}" srcOrd="1" destOrd="0" parTransId="{83470D67-07D4-4B3F-BC1C-18C19087A17D}" sibTransId="{6AEF91D5-2A62-4437-B38D-FB872B14CE68}"/>
    <dgm:cxn modelId="{747405AB-0F60-4A2D-90BF-ABFC55CBC3A8}" type="presParOf" srcId="{FBF2F769-35A2-44FB-8BED-F6B4BC0D1CF0}" destId="{A97500DE-217D-4ECD-AB76-B22CEBF3BDB1}" srcOrd="0" destOrd="0" presId="urn:microsoft.com/office/officeart/2008/layout/PictureStrips"/>
    <dgm:cxn modelId="{ABFCABE8-254A-4F60-8CF1-DAF7B973BE4E}" type="presParOf" srcId="{A97500DE-217D-4ECD-AB76-B22CEBF3BDB1}" destId="{ADB66344-FF6D-441A-AC0A-0933A6A20EA4}" srcOrd="0" destOrd="0" presId="urn:microsoft.com/office/officeart/2008/layout/PictureStrips"/>
    <dgm:cxn modelId="{749956D2-7CC8-437C-A508-A9F7D5920673}" type="presParOf" srcId="{A97500DE-217D-4ECD-AB76-B22CEBF3BDB1}" destId="{3DF04BE6-7746-4C72-ADC2-B3C4E3CD09A1}" srcOrd="1" destOrd="0" presId="urn:microsoft.com/office/officeart/2008/layout/PictureStrips"/>
    <dgm:cxn modelId="{DDFD0768-3852-4C52-AE9C-9337117116B9}" type="presParOf" srcId="{FBF2F769-35A2-44FB-8BED-F6B4BC0D1CF0}" destId="{D9769B9E-4993-440E-BF09-40367EB2F5CE}" srcOrd="1" destOrd="0" presId="urn:microsoft.com/office/officeart/2008/layout/PictureStrips"/>
    <dgm:cxn modelId="{D2D3DCE9-C3B3-49FA-9E6C-BDA9D3C5D25D}" type="presParOf" srcId="{FBF2F769-35A2-44FB-8BED-F6B4BC0D1CF0}" destId="{B0BA60A8-FDF6-4F21-BD0B-D42B9CF4CE28}" srcOrd="2" destOrd="0" presId="urn:microsoft.com/office/officeart/2008/layout/PictureStrips"/>
    <dgm:cxn modelId="{F50504C2-D973-405D-A6DF-D48355D11167}" type="presParOf" srcId="{B0BA60A8-FDF6-4F21-BD0B-D42B9CF4CE28}" destId="{4AF652B7-590A-4F60-A3E7-F28B5F99FBC6}" srcOrd="0" destOrd="0" presId="urn:microsoft.com/office/officeart/2008/layout/PictureStrips"/>
    <dgm:cxn modelId="{D98C4181-C833-4C4D-8E81-667A1EDFA6CD}" type="presParOf" srcId="{B0BA60A8-FDF6-4F21-BD0B-D42B9CF4CE28}" destId="{94050CFE-5185-4CA5-8984-9F391D7461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4F9681-DEF9-4C2E-B133-AC44A13B52F2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CAE67ED-C653-493F-9235-5542405422B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dirty="0"/>
        </a:p>
      </dgm:t>
    </dgm:pt>
    <dgm:pt modelId="{108CA691-7EB6-49C2-9D68-BC185516A72F}" type="parTrans" cxnId="{6FA7EDCE-B0C2-4335-9CB5-A69B13700EFA}">
      <dgm:prSet/>
      <dgm:spPr/>
      <dgm:t>
        <a:bodyPr/>
        <a:lstStyle/>
        <a:p>
          <a:endParaRPr lang="ru-RU"/>
        </a:p>
      </dgm:t>
    </dgm:pt>
    <dgm:pt modelId="{1A556EB1-97CC-4829-8414-88B4905F6C2F}" type="sibTrans" cxnId="{6FA7EDCE-B0C2-4335-9CB5-A69B13700EFA}">
      <dgm:prSet/>
      <dgm:spPr/>
      <dgm:t>
        <a:bodyPr/>
        <a:lstStyle/>
        <a:p>
          <a:endParaRPr lang="ru-RU"/>
        </a:p>
      </dgm:t>
    </dgm:pt>
    <dgm:pt modelId="{33C43785-5D12-483C-8C28-8E556740BB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dirty="0"/>
        </a:p>
      </dgm:t>
    </dgm:pt>
    <dgm:pt modelId="{29D8159D-2321-4CD6-AC89-73F3FF86962C}" type="parTrans" cxnId="{EFF0508F-0E0A-41BA-9583-9CF6A79451FF}">
      <dgm:prSet/>
      <dgm:spPr/>
      <dgm:t>
        <a:bodyPr/>
        <a:lstStyle/>
        <a:p>
          <a:endParaRPr lang="ru-RU"/>
        </a:p>
      </dgm:t>
    </dgm:pt>
    <dgm:pt modelId="{E1597F85-4938-4CAA-A31E-317BCCA44D31}" type="sibTrans" cxnId="{EFF0508F-0E0A-41BA-9583-9CF6A79451FF}">
      <dgm:prSet/>
      <dgm:spPr/>
      <dgm:t>
        <a:bodyPr/>
        <a:lstStyle/>
        <a:p>
          <a:endParaRPr lang="ru-RU"/>
        </a:p>
      </dgm:t>
    </dgm:pt>
    <dgm:pt modelId="{9E04B83C-A0DF-4B00-ACFB-FA4B57CD8B6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7DF31CDF-2320-45D6-A0D8-9DB0C56A405D}" type="parTrans" cxnId="{45976E81-5559-4A2C-AD6D-79A042BEB6BC}">
      <dgm:prSet/>
      <dgm:spPr/>
      <dgm:t>
        <a:bodyPr/>
        <a:lstStyle/>
        <a:p>
          <a:endParaRPr lang="ru-RU"/>
        </a:p>
      </dgm:t>
    </dgm:pt>
    <dgm:pt modelId="{96A388C5-133F-47BF-9DAB-3FE5D838BF78}" type="sibTrans" cxnId="{45976E81-5559-4A2C-AD6D-79A042BEB6BC}">
      <dgm:prSet/>
      <dgm:spPr/>
      <dgm:t>
        <a:bodyPr/>
        <a:lstStyle/>
        <a:p>
          <a:endParaRPr lang="ru-RU"/>
        </a:p>
      </dgm:t>
    </dgm:pt>
    <dgm:pt modelId="{52CFB7CD-0207-4026-A348-ABA9959D3A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dirty="0"/>
        </a:p>
      </dgm:t>
    </dgm:pt>
    <dgm:pt modelId="{3B09ABE4-1A57-4528-AE2E-FA26D5BB0740}" type="parTrans" cxnId="{E475ED9E-3840-4E49-9992-FA3B2443B76B}">
      <dgm:prSet/>
      <dgm:spPr/>
      <dgm:t>
        <a:bodyPr/>
        <a:lstStyle/>
        <a:p>
          <a:endParaRPr lang="ru-RU"/>
        </a:p>
      </dgm:t>
    </dgm:pt>
    <dgm:pt modelId="{22A720EE-AC7E-4193-8D61-DE8B811E8FF9}" type="sibTrans" cxnId="{E475ED9E-3840-4E49-9992-FA3B2443B76B}">
      <dgm:prSet/>
      <dgm:spPr/>
      <dgm:t>
        <a:bodyPr/>
        <a:lstStyle/>
        <a:p>
          <a:endParaRPr lang="ru-RU"/>
        </a:p>
      </dgm:t>
    </dgm:pt>
    <dgm:pt modelId="{0C692AC0-15A8-49D4-A677-282DA120E288}" type="pres">
      <dgm:prSet presAssocID="{404F9681-DEF9-4C2E-B133-AC44A13B52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FA47B-2794-4FB6-8568-24E119AF8E60}" type="pres">
      <dgm:prSet presAssocID="{9CAE67ED-C653-493F-9235-5542405422BC}" presName="linNode" presStyleCnt="0"/>
      <dgm:spPr/>
    </dgm:pt>
    <dgm:pt modelId="{2C34F107-9997-46B0-AE77-9A49355D2E25}" type="pres">
      <dgm:prSet presAssocID="{9CAE67ED-C653-493F-9235-5542405422B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D299C-4E71-4D1E-8738-29037769A1BE}" type="pres">
      <dgm:prSet presAssocID="{9CAE67ED-C653-493F-9235-5542405422BC}" presName="bracket" presStyleLbl="parChTrans1D1" presStyleIdx="0" presStyleCnt="2"/>
      <dgm:spPr/>
    </dgm:pt>
    <dgm:pt modelId="{AD1FA7F6-9C52-4B16-9C92-638C3940989D}" type="pres">
      <dgm:prSet presAssocID="{9CAE67ED-C653-493F-9235-5542405422BC}" presName="spH" presStyleCnt="0"/>
      <dgm:spPr/>
    </dgm:pt>
    <dgm:pt modelId="{621F6B7C-5680-4454-817D-EABF6DE0A317}" type="pres">
      <dgm:prSet presAssocID="{9CAE67ED-C653-493F-9235-5542405422BC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8D2F0-5729-49B5-A0DB-A5D08C3F0AFB}" type="pres">
      <dgm:prSet presAssocID="{1A556EB1-97CC-4829-8414-88B4905F6C2F}" presName="spV" presStyleCnt="0"/>
      <dgm:spPr/>
    </dgm:pt>
    <dgm:pt modelId="{2C8F5721-E97A-4433-B36C-3B0CDC82C912}" type="pres">
      <dgm:prSet presAssocID="{9E04B83C-A0DF-4B00-ACFB-FA4B57CD8B69}" presName="linNode" presStyleCnt="0"/>
      <dgm:spPr/>
    </dgm:pt>
    <dgm:pt modelId="{DB2E549E-A2E9-458F-A9EE-73961B866005}" type="pres">
      <dgm:prSet presAssocID="{9E04B83C-A0DF-4B00-ACFB-FA4B57CD8B6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E32C-B4E5-4E71-8550-4DBFC5609A59}" type="pres">
      <dgm:prSet presAssocID="{9E04B83C-A0DF-4B00-ACFB-FA4B57CD8B69}" presName="bracket" presStyleLbl="parChTrans1D1" presStyleIdx="1" presStyleCnt="2"/>
      <dgm:spPr/>
    </dgm:pt>
    <dgm:pt modelId="{7FE956BA-4D56-44AF-AF93-68294F344C7E}" type="pres">
      <dgm:prSet presAssocID="{9E04B83C-A0DF-4B00-ACFB-FA4B57CD8B69}" presName="spH" presStyleCnt="0"/>
      <dgm:spPr/>
    </dgm:pt>
    <dgm:pt modelId="{3084B805-0629-4AED-BCC1-892D22E4840D}" type="pres">
      <dgm:prSet presAssocID="{9E04B83C-A0DF-4B00-ACFB-FA4B57CD8B69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76E81-5559-4A2C-AD6D-79A042BEB6BC}" srcId="{404F9681-DEF9-4C2E-B133-AC44A13B52F2}" destId="{9E04B83C-A0DF-4B00-ACFB-FA4B57CD8B69}" srcOrd="1" destOrd="0" parTransId="{7DF31CDF-2320-45D6-A0D8-9DB0C56A405D}" sibTransId="{96A388C5-133F-47BF-9DAB-3FE5D838BF78}"/>
    <dgm:cxn modelId="{E475ED9E-3840-4E49-9992-FA3B2443B76B}" srcId="{9E04B83C-A0DF-4B00-ACFB-FA4B57CD8B69}" destId="{52CFB7CD-0207-4026-A348-ABA9959D3AFF}" srcOrd="0" destOrd="0" parTransId="{3B09ABE4-1A57-4528-AE2E-FA26D5BB0740}" sibTransId="{22A720EE-AC7E-4193-8D61-DE8B811E8FF9}"/>
    <dgm:cxn modelId="{58528F42-0805-41F4-8954-CC1CD9060C18}" type="presOf" srcId="{9E04B83C-A0DF-4B00-ACFB-FA4B57CD8B69}" destId="{DB2E549E-A2E9-458F-A9EE-73961B866005}" srcOrd="0" destOrd="0" presId="urn:diagrams.loki3.com/BracketList+Icon"/>
    <dgm:cxn modelId="{EFF0508F-0E0A-41BA-9583-9CF6A79451FF}" srcId="{9CAE67ED-C653-493F-9235-5542405422BC}" destId="{33C43785-5D12-483C-8C28-8E556740BBAF}" srcOrd="0" destOrd="0" parTransId="{29D8159D-2321-4CD6-AC89-73F3FF86962C}" sibTransId="{E1597F85-4938-4CAA-A31E-317BCCA44D31}"/>
    <dgm:cxn modelId="{A2E110C0-5AE7-4D83-8567-C59D8519D869}" type="presOf" srcId="{52CFB7CD-0207-4026-A348-ABA9959D3AFF}" destId="{3084B805-0629-4AED-BCC1-892D22E4840D}" srcOrd="0" destOrd="0" presId="urn:diagrams.loki3.com/BracketList+Icon"/>
    <dgm:cxn modelId="{66824C00-9665-4E7C-BB46-50398736F286}" type="presOf" srcId="{404F9681-DEF9-4C2E-B133-AC44A13B52F2}" destId="{0C692AC0-15A8-49D4-A677-282DA120E288}" srcOrd="0" destOrd="0" presId="urn:diagrams.loki3.com/BracketList+Icon"/>
    <dgm:cxn modelId="{6FA7EDCE-B0C2-4335-9CB5-A69B13700EFA}" srcId="{404F9681-DEF9-4C2E-B133-AC44A13B52F2}" destId="{9CAE67ED-C653-493F-9235-5542405422BC}" srcOrd="0" destOrd="0" parTransId="{108CA691-7EB6-49C2-9D68-BC185516A72F}" sibTransId="{1A556EB1-97CC-4829-8414-88B4905F6C2F}"/>
    <dgm:cxn modelId="{A1B33544-87D5-4E39-9448-2C1D54ABD586}" type="presOf" srcId="{9CAE67ED-C653-493F-9235-5542405422BC}" destId="{2C34F107-9997-46B0-AE77-9A49355D2E25}" srcOrd="0" destOrd="0" presId="urn:diagrams.loki3.com/BracketList+Icon"/>
    <dgm:cxn modelId="{A4E08E08-9C20-4A60-AC07-5741B49CE51F}" type="presOf" srcId="{33C43785-5D12-483C-8C28-8E556740BBAF}" destId="{621F6B7C-5680-4454-817D-EABF6DE0A317}" srcOrd="0" destOrd="0" presId="urn:diagrams.loki3.com/BracketList+Icon"/>
    <dgm:cxn modelId="{73E4E4A7-5B33-4BD9-892B-4EC7F23C46B4}" type="presParOf" srcId="{0C692AC0-15A8-49D4-A677-282DA120E288}" destId="{B1AFA47B-2794-4FB6-8568-24E119AF8E60}" srcOrd="0" destOrd="0" presId="urn:diagrams.loki3.com/BracketList+Icon"/>
    <dgm:cxn modelId="{8308218D-0EDA-4AAB-9A83-33CFC2F02CEA}" type="presParOf" srcId="{B1AFA47B-2794-4FB6-8568-24E119AF8E60}" destId="{2C34F107-9997-46B0-AE77-9A49355D2E25}" srcOrd="0" destOrd="0" presId="urn:diagrams.loki3.com/BracketList+Icon"/>
    <dgm:cxn modelId="{F74F42A6-4622-4256-A39D-099F126D6D12}" type="presParOf" srcId="{B1AFA47B-2794-4FB6-8568-24E119AF8E60}" destId="{246D299C-4E71-4D1E-8738-29037769A1BE}" srcOrd="1" destOrd="0" presId="urn:diagrams.loki3.com/BracketList+Icon"/>
    <dgm:cxn modelId="{8B6E7B46-1872-4E65-A419-A7803908DE6A}" type="presParOf" srcId="{B1AFA47B-2794-4FB6-8568-24E119AF8E60}" destId="{AD1FA7F6-9C52-4B16-9C92-638C3940989D}" srcOrd="2" destOrd="0" presId="urn:diagrams.loki3.com/BracketList+Icon"/>
    <dgm:cxn modelId="{E77ADD1D-131D-4E58-8B63-BB7C2BE53CF8}" type="presParOf" srcId="{B1AFA47B-2794-4FB6-8568-24E119AF8E60}" destId="{621F6B7C-5680-4454-817D-EABF6DE0A317}" srcOrd="3" destOrd="0" presId="urn:diagrams.loki3.com/BracketList+Icon"/>
    <dgm:cxn modelId="{B6CBEACB-3B65-474B-9747-B6D098B22F64}" type="presParOf" srcId="{0C692AC0-15A8-49D4-A677-282DA120E288}" destId="{6838D2F0-5729-49B5-A0DB-A5D08C3F0AFB}" srcOrd="1" destOrd="0" presId="urn:diagrams.loki3.com/BracketList+Icon"/>
    <dgm:cxn modelId="{BA0AF058-B767-4D82-8332-809A8E02AA9B}" type="presParOf" srcId="{0C692AC0-15A8-49D4-A677-282DA120E288}" destId="{2C8F5721-E97A-4433-B36C-3B0CDC82C912}" srcOrd="2" destOrd="0" presId="urn:diagrams.loki3.com/BracketList+Icon"/>
    <dgm:cxn modelId="{AA535AF2-1B09-43F0-AF62-D44931019F1F}" type="presParOf" srcId="{2C8F5721-E97A-4433-B36C-3B0CDC82C912}" destId="{DB2E549E-A2E9-458F-A9EE-73961B866005}" srcOrd="0" destOrd="0" presId="urn:diagrams.loki3.com/BracketList+Icon"/>
    <dgm:cxn modelId="{0B3F6FFE-10F5-4B11-857B-8FB564DB0875}" type="presParOf" srcId="{2C8F5721-E97A-4433-B36C-3B0CDC82C912}" destId="{BF94E32C-B4E5-4E71-8550-4DBFC5609A59}" srcOrd="1" destOrd="0" presId="urn:diagrams.loki3.com/BracketList+Icon"/>
    <dgm:cxn modelId="{160230F4-85BA-48DB-BD6E-C3FF04713D29}" type="presParOf" srcId="{2C8F5721-E97A-4433-B36C-3B0CDC82C912}" destId="{7FE956BA-4D56-44AF-AF93-68294F344C7E}" srcOrd="2" destOrd="0" presId="urn:diagrams.loki3.com/BracketList+Icon"/>
    <dgm:cxn modelId="{89DED95D-F53B-45EC-8213-7942E3C5E1E0}" type="presParOf" srcId="{2C8F5721-E97A-4433-B36C-3B0CDC82C912}" destId="{3084B805-0629-4AED-BCC1-892D22E4840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D4B25-49AF-42E9-B211-536C8CB972B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12E3DA7-C2FB-4D1E-A87E-2FF479221AA1}">
      <dgm:prSet phldrT="[Текст]"/>
      <dgm:spPr/>
      <dgm:t>
        <a:bodyPr/>
        <a:lstStyle/>
        <a:p>
          <a:r>
            <a:rPr lang="uk-UA" dirty="0"/>
            <a:t>Загальні принципи етики бізнесу</a:t>
          </a:r>
          <a:endParaRPr lang="ru-UA" dirty="0"/>
        </a:p>
      </dgm:t>
    </dgm:pt>
    <dgm:pt modelId="{5FCDCB7D-D121-4954-A473-1C31E0A44773}" type="parTrans" cxnId="{0C6F4466-BF97-4D46-A8BC-AC3F3D0B35DE}">
      <dgm:prSet/>
      <dgm:spPr/>
      <dgm:t>
        <a:bodyPr/>
        <a:lstStyle/>
        <a:p>
          <a:endParaRPr lang="ru-UA"/>
        </a:p>
      </dgm:t>
    </dgm:pt>
    <dgm:pt modelId="{ACDE1061-36D4-467A-BC9F-7104DB7FDEC6}" type="sibTrans" cxnId="{0C6F4466-BF97-4D46-A8BC-AC3F3D0B35DE}">
      <dgm:prSet/>
      <dgm:spPr/>
      <dgm:t>
        <a:bodyPr/>
        <a:lstStyle/>
        <a:p>
          <a:endParaRPr lang="ru-UA"/>
        </a:p>
      </dgm:t>
    </dgm:pt>
    <dgm:pt modelId="{29399530-934A-4AFF-8588-307C0ED1AF1D}">
      <dgm:prSet phldrT="[Текст]"/>
      <dgm:spPr/>
      <dgm:t>
        <a:bodyPr/>
        <a:lstStyle/>
        <a:p>
          <a:r>
            <a:rPr lang="uk-UA" dirty="0"/>
            <a:t>Економічна доцільність</a:t>
          </a:r>
          <a:endParaRPr lang="ru-UA" dirty="0"/>
        </a:p>
      </dgm:t>
    </dgm:pt>
    <dgm:pt modelId="{7D9479BE-71C6-4B36-9CF9-1576B3356A45}" type="parTrans" cxnId="{BBE4853B-3435-4B23-8AA3-228668975A69}">
      <dgm:prSet/>
      <dgm:spPr/>
      <dgm:t>
        <a:bodyPr/>
        <a:lstStyle/>
        <a:p>
          <a:endParaRPr lang="ru-UA"/>
        </a:p>
      </dgm:t>
    </dgm:pt>
    <dgm:pt modelId="{5D575F1D-B574-4393-8C3C-06A0073FE13E}" type="sibTrans" cxnId="{BBE4853B-3435-4B23-8AA3-228668975A69}">
      <dgm:prSet/>
      <dgm:spPr/>
      <dgm:t>
        <a:bodyPr/>
        <a:lstStyle/>
        <a:p>
          <a:endParaRPr lang="ru-UA"/>
        </a:p>
      </dgm:t>
    </dgm:pt>
    <dgm:pt modelId="{A07D1F66-1F59-4C42-B08D-E50A5BFA01A4}">
      <dgm:prSet phldrT="[Текст]"/>
      <dgm:spPr/>
      <dgm:t>
        <a:bodyPr/>
        <a:lstStyle/>
        <a:p>
          <a:r>
            <a:rPr lang="uk-UA" dirty="0" err="1"/>
            <a:t>Ситуативність</a:t>
          </a:r>
          <a:endParaRPr lang="ru-UA" dirty="0"/>
        </a:p>
      </dgm:t>
    </dgm:pt>
    <dgm:pt modelId="{9DFCDB98-67D2-488F-B1A9-769D93B1DE18}" type="parTrans" cxnId="{5DD3A7C9-4689-4E1F-A54C-874C7611CC97}">
      <dgm:prSet/>
      <dgm:spPr/>
      <dgm:t>
        <a:bodyPr/>
        <a:lstStyle/>
        <a:p>
          <a:endParaRPr lang="ru-UA"/>
        </a:p>
      </dgm:t>
    </dgm:pt>
    <dgm:pt modelId="{356EDE4B-639A-4EBC-9E8C-3355880FF8CA}" type="sibTrans" cxnId="{5DD3A7C9-4689-4E1F-A54C-874C7611CC97}">
      <dgm:prSet/>
      <dgm:spPr/>
      <dgm:t>
        <a:bodyPr/>
        <a:lstStyle/>
        <a:p>
          <a:endParaRPr lang="ru-UA"/>
        </a:p>
      </dgm:t>
    </dgm:pt>
    <dgm:pt modelId="{0D1CF01A-70D2-47B6-82B7-63F18BEB6A0D}">
      <dgm:prSet phldrT="[Текст]"/>
      <dgm:spPr/>
      <dgm:t>
        <a:bodyPr/>
        <a:lstStyle/>
        <a:p>
          <a:r>
            <a:rPr lang="uk-UA"/>
            <a:t>Індивідуальну відповідальність</a:t>
          </a:r>
          <a:endParaRPr lang="ru-UA" dirty="0"/>
        </a:p>
      </dgm:t>
    </dgm:pt>
    <dgm:pt modelId="{21C8836E-97FF-483B-80A3-F216C55F39C9}" type="parTrans" cxnId="{83D4D583-8734-452A-AC9D-A7E05E5BD901}">
      <dgm:prSet/>
      <dgm:spPr/>
      <dgm:t>
        <a:bodyPr/>
        <a:lstStyle/>
        <a:p>
          <a:endParaRPr lang="ru-UA"/>
        </a:p>
      </dgm:t>
    </dgm:pt>
    <dgm:pt modelId="{C3792A03-B47F-4BD7-B933-97E07802B8B7}" type="sibTrans" cxnId="{83D4D583-8734-452A-AC9D-A7E05E5BD901}">
      <dgm:prSet/>
      <dgm:spPr/>
      <dgm:t>
        <a:bodyPr/>
        <a:lstStyle/>
        <a:p>
          <a:endParaRPr lang="ru-UA"/>
        </a:p>
      </dgm:t>
    </dgm:pt>
    <dgm:pt modelId="{6A962EED-EB80-4CCE-820E-B2E11EABA053}" type="pres">
      <dgm:prSet presAssocID="{484D4B25-49AF-42E9-B211-536C8CB972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C0BB4EA-A5C0-429E-BA8B-FBE98ECB0246}" type="pres">
      <dgm:prSet presAssocID="{A12E3DA7-C2FB-4D1E-A87E-2FF479221AA1}" presName="root" presStyleCnt="0"/>
      <dgm:spPr/>
    </dgm:pt>
    <dgm:pt modelId="{DB71BADA-B0BF-4AC0-9B19-6730A931BD97}" type="pres">
      <dgm:prSet presAssocID="{A12E3DA7-C2FB-4D1E-A87E-2FF479221AA1}" presName="rootComposite" presStyleCnt="0"/>
      <dgm:spPr/>
    </dgm:pt>
    <dgm:pt modelId="{E7EBFEDF-D12D-4C79-A814-37F4905CB5A6}" type="pres">
      <dgm:prSet presAssocID="{A12E3DA7-C2FB-4D1E-A87E-2FF479221AA1}" presName="rootText" presStyleLbl="node1" presStyleIdx="0" presStyleCnt="1" custScaleX="250256"/>
      <dgm:spPr/>
      <dgm:t>
        <a:bodyPr/>
        <a:lstStyle/>
        <a:p>
          <a:endParaRPr lang="uk-UA"/>
        </a:p>
      </dgm:t>
    </dgm:pt>
    <dgm:pt modelId="{0D648093-82A2-476A-AEB2-4E426EB4784E}" type="pres">
      <dgm:prSet presAssocID="{A12E3DA7-C2FB-4D1E-A87E-2FF479221AA1}" presName="rootConnector" presStyleLbl="node1" presStyleIdx="0" presStyleCnt="1"/>
      <dgm:spPr/>
      <dgm:t>
        <a:bodyPr/>
        <a:lstStyle/>
        <a:p>
          <a:endParaRPr lang="uk-UA"/>
        </a:p>
      </dgm:t>
    </dgm:pt>
    <dgm:pt modelId="{5D48C9E6-1518-454B-8D21-82A11B2020F8}" type="pres">
      <dgm:prSet presAssocID="{A12E3DA7-C2FB-4D1E-A87E-2FF479221AA1}" presName="childShape" presStyleCnt="0"/>
      <dgm:spPr/>
    </dgm:pt>
    <dgm:pt modelId="{E4F0138A-6236-40B9-8CF9-79FF36D330EE}" type="pres">
      <dgm:prSet presAssocID="{7D9479BE-71C6-4B36-9CF9-1576B3356A45}" presName="Name13" presStyleLbl="parChTrans1D2" presStyleIdx="0" presStyleCnt="3"/>
      <dgm:spPr/>
      <dgm:t>
        <a:bodyPr/>
        <a:lstStyle/>
        <a:p>
          <a:endParaRPr lang="uk-UA"/>
        </a:p>
      </dgm:t>
    </dgm:pt>
    <dgm:pt modelId="{443CAE70-567A-4F20-B193-A415512AFF8D}" type="pres">
      <dgm:prSet presAssocID="{29399530-934A-4AFF-8588-307C0ED1AF1D}" presName="childText" presStyleLbl="bgAcc1" presStyleIdx="0" presStyleCnt="3" custScaleX="26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07EC0-B596-4B1B-A76D-B037F121B09F}" type="pres">
      <dgm:prSet presAssocID="{9DFCDB98-67D2-488F-B1A9-769D93B1DE18}" presName="Name13" presStyleLbl="parChTrans1D2" presStyleIdx="1" presStyleCnt="3"/>
      <dgm:spPr/>
      <dgm:t>
        <a:bodyPr/>
        <a:lstStyle/>
        <a:p>
          <a:endParaRPr lang="uk-UA"/>
        </a:p>
      </dgm:t>
    </dgm:pt>
    <dgm:pt modelId="{652C0FFB-2181-49FE-BEBD-0048BD2BE926}" type="pres">
      <dgm:prSet presAssocID="{A07D1F66-1F59-4C42-B08D-E50A5BFA01A4}" presName="childText" presStyleLbl="bgAcc1" presStyleIdx="1" presStyleCnt="3" custScaleX="26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89F9B4-185E-44EC-A9C5-876470724532}" type="pres">
      <dgm:prSet presAssocID="{21C8836E-97FF-483B-80A3-F216C55F39C9}" presName="Name13" presStyleLbl="parChTrans1D2" presStyleIdx="2" presStyleCnt="3"/>
      <dgm:spPr/>
      <dgm:t>
        <a:bodyPr/>
        <a:lstStyle/>
        <a:p>
          <a:endParaRPr lang="uk-UA"/>
        </a:p>
      </dgm:t>
    </dgm:pt>
    <dgm:pt modelId="{CB3BCCAE-CA1E-4AD1-99A8-9E12949B39AC}" type="pres">
      <dgm:prSet presAssocID="{0D1CF01A-70D2-47B6-82B7-63F18BEB6A0D}" presName="childText" presStyleLbl="bgAcc1" presStyleIdx="2" presStyleCnt="3" custScaleX="26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1E14F3-7826-4623-B4BF-48893F47590C}" type="presOf" srcId="{A07D1F66-1F59-4C42-B08D-E50A5BFA01A4}" destId="{652C0FFB-2181-49FE-BEBD-0048BD2BE926}" srcOrd="0" destOrd="0" presId="urn:microsoft.com/office/officeart/2005/8/layout/hierarchy3"/>
    <dgm:cxn modelId="{5D051705-3362-4270-A772-590D41F1BFF4}" type="presOf" srcId="{7D9479BE-71C6-4B36-9CF9-1576B3356A45}" destId="{E4F0138A-6236-40B9-8CF9-79FF36D330EE}" srcOrd="0" destOrd="0" presId="urn:microsoft.com/office/officeart/2005/8/layout/hierarchy3"/>
    <dgm:cxn modelId="{5DD3A7C9-4689-4E1F-A54C-874C7611CC97}" srcId="{A12E3DA7-C2FB-4D1E-A87E-2FF479221AA1}" destId="{A07D1F66-1F59-4C42-B08D-E50A5BFA01A4}" srcOrd="1" destOrd="0" parTransId="{9DFCDB98-67D2-488F-B1A9-769D93B1DE18}" sibTransId="{356EDE4B-639A-4EBC-9E8C-3355880FF8CA}"/>
    <dgm:cxn modelId="{1C937763-639B-40C6-91CA-7A3A1DBEAD2F}" type="presOf" srcId="{0D1CF01A-70D2-47B6-82B7-63F18BEB6A0D}" destId="{CB3BCCAE-CA1E-4AD1-99A8-9E12949B39AC}" srcOrd="0" destOrd="0" presId="urn:microsoft.com/office/officeart/2005/8/layout/hierarchy3"/>
    <dgm:cxn modelId="{99E1AA75-54D8-4B25-A824-4B8D54C12901}" type="presOf" srcId="{A12E3DA7-C2FB-4D1E-A87E-2FF479221AA1}" destId="{0D648093-82A2-476A-AEB2-4E426EB4784E}" srcOrd="1" destOrd="0" presId="urn:microsoft.com/office/officeart/2005/8/layout/hierarchy3"/>
    <dgm:cxn modelId="{0C6F4466-BF97-4D46-A8BC-AC3F3D0B35DE}" srcId="{484D4B25-49AF-42E9-B211-536C8CB972BC}" destId="{A12E3DA7-C2FB-4D1E-A87E-2FF479221AA1}" srcOrd="0" destOrd="0" parTransId="{5FCDCB7D-D121-4954-A473-1C31E0A44773}" sibTransId="{ACDE1061-36D4-467A-BC9F-7104DB7FDEC6}"/>
    <dgm:cxn modelId="{83D4D583-8734-452A-AC9D-A7E05E5BD901}" srcId="{A12E3DA7-C2FB-4D1E-A87E-2FF479221AA1}" destId="{0D1CF01A-70D2-47B6-82B7-63F18BEB6A0D}" srcOrd="2" destOrd="0" parTransId="{21C8836E-97FF-483B-80A3-F216C55F39C9}" sibTransId="{C3792A03-B47F-4BD7-B933-97E07802B8B7}"/>
    <dgm:cxn modelId="{C2F3710E-77EB-4E49-9D6A-A55AE6F8284D}" type="presOf" srcId="{29399530-934A-4AFF-8588-307C0ED1AF1D}" destId="{443CAE70-567A-4F20-B193-A415512AFF8D}" srcOrd="0" destOrd="0" presId="urn:microsoft.com/office/officeart/2005/8/layout/hierarchy3"/>
    <dgm:cxn modelId="{BBE4853B-3435-4B23-8AA3-228668975A69}" srcId="{A12E3DA7-C2FB-4D1E-A87E-2FF479221AA1}" destId="{29399530-934A-4AFF-8588-307C0ED1AF1D}" srcOrd="0" destOrd="0" parTransId="{7D9479BE-71C6-4B36-9CF9-1576B3356A45}" sibTransId="{5D575F1D-B574-4393-8C3C-06A0073FE13E}"/>
    <dgm:cxn modelId="{7E2A5AE9-2362-4CF2-8513-78D29B494919}" type="presOf" srcId="{9DFCDB98-67D2-488F-B1A9-769D93B1DE18}" destId="{94E07EC0-B596-4B1B-A76D-B037F121B09F}" srcOrd="0" destOrd="0" presId="urn:microsoft.com/office/officeart/2005/8/layout/hierarchy3"/>
    <dgm:cxn modelId="{E5A3935B-5179-4EEB-8631-4371F5DFD441}" type="presOf" srcId="{21C8836E-97FF-483B-80A3-F216C55F39C9}" destId="{E389F9B4-185E-44EC-A9C5-876470724532}" srcOrd="0" destOrd="0" presId="urn:microsoft.com/office/officeart/2005/8/layout/hierarchy3"/>
    <dgm:cxn modelId="{5662516B-9BE2-4E98-B356-D210033A03B8}" type="presOf" srcId="{A12E3DA7-C2FB-4D1E-A87E-2FF479221AA1}" destId="{E7EBFEDF-D12D-4C79-A814-37F4905CB5A6}" srcOrd="0" destOrd="0" presId="urn:microsoft.com/office/officeart/2005/8/layout/hierarchy3"/>
    <dgm:cxn modelId="{1EDB5400-335C-4176-A2C4-29CF5D4FEE82}" type="presOf" srcId="{484D4B25-49AF-42E9-B211-536C8CB972BC}" destId="{6A962EED-EB80-4CCE-820E-B2E11EABA053}" srcOrd="0" destOrd="0" presId="urn:microsoft.com/office/officeart/2005/8/layout/hierarchy3"/>
    <dgm:cxn modelId="{2A1530E2-2223-44C6-8E93-FD4DC4FB803E}" type="presParOf" srcId="{6A962EED-EB80-4CCE-820E-B2E11EABA053}" destId="{6C0BB4EA-A5C0-429E-BA8B-FBE98ECB0246}" srcOrd="0" destOrd="0" presId="urn:microsoft.com/office/officeart/2005/8/layout/hierarchy3"/>
    <dgm:cxn modelId="{D8521DF1-2CB1-4208-A626-17FA08CA2B25}" type="presParOf" srcId="{6C0BB4EA-A5C0-429E-BA8B-FBE98ECB0246}" destId="{DB71BADA-B0BF-4AC0-9B19-6730A931BD97}" srcOrd="0" destOrd="0" presId="urn:microsoft.com/office/officeart/2005/8/layout/hierarchy3"/>
    <dgm:cxn modelId="{B110A555-2D5E-4456-BD7D-D2B57F0B59FD}" type="presParOf" srcId="{DB71BADA-B0BF-4AC0-9B19-6730A931BD97}" destId="{E7EBFEDF-D12D-4C79-A814-37F4905CB5A6}" srcOrd="0" destOrd="0" presId="urn:microsoft.com/office/officeart/2005/8/layout/hierarchy3"/>
    <dgm:cxn modelId="{5F095752-BEFD-4681-88DB-8799DE6E7281}" type="presParOf" srcId="{DB71BADA-B0BF-4AC0-9B19-6730A931BD97}" destId="{0D648093-82A2-476A-AEB2-4E426EB4784E}" srcOrd="1" destOrd="0" presId="urn:microsoft.com/office/officeart/2005/8/layout/hierarchy3"/>
    <dgm:cxn modelId="{5B31DFBD-3DC2-4629-B23F-2AB736677B64}" type="presParOf" srcId="{6C0BB4EA-A5C0-429E-BA8B-FBE98ECB0246}" destId="{5D48C9E6-1518-454B-8D21-82A11B2020F8}" srcOrd="1" destOrd="0" presId="urn:microsoft.com/office/officeart/2005/8/layout/hierarchy3"/>
    <dgm:cxn modelId="{A2A326B7-DF65-434D-90AD-D0B37D1EC019}" type="presParOf" srcId="{5D48C9E6-1518-454B-8D21-82A11B2020F8}" destId="{E4F0138A-6236-40B9-8CF9-79FF36D330EE}" srcOrd="0" destOrd="0" presId="urn:microsoft.com/office/officeart/2005/8/layout/hierarchy3"/>
    <dgm:cxn modelId="{0491791C-C571-46D5-B291-EF4394E34B23}" type="presParOf" srcId="{5D48C9E6-1518-454B-8D21-82A11B2020F8}" destId="{443CAE70-567A-4F20-B193-A415512AFF8D}" srcOrd="1" destOrd="0" presId="urn:microsoft.com/office/officeart/2005/8/layout/hierarchy3"/>
    <dgm:cxn modelId="{4FFD764C-0761-4A70-8E8A-E37663DEA374}" type="presParOf" srcId="{5D48C9E6-1518-454B-8D21-82A11B2020F8}" destId="{94E07EC0-B596-4B1B-A76D-B037F121B09F}" srcOrd="2" destOrd="0" presId="urn:microsoft.com/office/officeart/2005/8/layout/hierarchy3"/>
    <dgm:cxn modelId="{217B8F81-5BF0-41B7-A6B5-7A0D4BAA0ECB}" type="presParOf" srcId="{5D48C9E6-1518-454B-8D21-82A11B2020F8}" destId="{652C0FFB-2181-49FE-BEBD-0048BD2BE926}" srcOrd="3" destOrd="0" presId="urn:microsoft.com/office/officeart/2005/8/layout/hierarchy3"/>
    <dgm:cxn modelId="{7A4E798B-8375-4930-8B0B-41FB767DAE72}" type="presParOf" srcId="{5D48C9E6-1518-454B-8D21-82A11B2020F8}" destId="{E389F9B4-185E-44EC-A9C5-876470724532}" srcOrd="4" destOrd="0" presId="urn:microsoft.com/office/officeart/2005/8/layout/hierarchy3"/>
    <dgm:cxn modelId="{9498F5FD-0946-4AF7-89EB-C024DD9A5315}" type="presParOf" srcId="{5D48C9E6-1518-454B-8D21-82A11B2020F8}" destId="{CB3BCCAE-CA1E-4AD1-99A8-9E12949B39A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CCAFDE-C4D4-47DA-9A59-4A2352426DFC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561EBAC-6468-4D23-AAC4-B84668D0D870}">
      <dgm:prSet phldrT="[Текст]"/>
      <dgm:spPr/>
      <dgm:t>
        <a:bodyPr/>
        <a:lstStyle/>
        <a:p>
          <a:r>
            <a:rPr lang="uk-UA" dirty="0"/>
            <a:t>Якості </a:t>
          </a:r>
          <a:r>
            <a:rPr lang="uk-UA" dirty="0" smtClean="0"/>
            <a:t>менеджера</a:t>
          </a:r>
          <a:endParaRPr lang="ru-RU" dirty="0"/>
        </a:p>
      </dgm:t>
    </dgm:pt>
    <dgm:pt modelId="{BC3CB19B-DCB2-4BEE-AC89-E5C2BFC82363}" type="parTrans" cxnId="{81D04A6F-7DE9-4AB2-911C-97D3C0BB59FF}">
      <dgm:prSet/>
      <dgm:spPr/>
      <dgm:t>
        <a:bodyPr/>
        <a:lstStyle/>
        <a:p>
          <a:endParaRPr lang="ru-RU"/>
        </a:p>
      </dgm:t>
    </dgm:pt>
    <dgm:pt modelId="{0ACC9A0D-5FED-486C-92A5-D705EBA91E91}" type="sibTrans" cxnId="{81D04A6F-7DE9-4AB2-911C-97D3C0BB59FF}">
      <dgm:prSet/>
      <dgm:spPr/>
      <dgm:t>
        <a:bodyPr/>
        <a:lstStyle/>
        <a:p>
          <a:endParaRPr lang="ru-RU"/>
        </a:p>
      </dgm:t>
    </dgm:pt>
    <dgm:pt modelId="{294E49E6-77DE-4FE4-A307-AA99702D4212}">
      <dgm:prSet phldrT="[Текст]"/>
      <dgm:spPr/>
      <dgm:t>
        <a:bodyPr/>
        <a:lstStyle/>
        <a:p>
          <a:r>
            <a:rPr lang="uk-UA" dirty="0"/>
            <a:t>Корисність</a:t>
          </a:r>
          <a:endParaRPr lang="ru-RU" dirty="0"/>
        </a:p>
      </dgm:t>
    </dgm:pt>
    <dgm:pt modelId="{5DD8503F-23CC-42C3-ABEB-5B7D2E24BA0C}" type="parTrans" cxnId="{AAF3260E-8823-4D71-BCE6-AE3F18A34C04}">
      <dgm:prSet/>
      <dgm:spPr/>
      <dgm:t>
        <a:bodyPr/>
        <a:lstStyle/>
        <a:p>
          <a:endParaRPr lang="ru-RU"/>
        </a:p>
      </dgm:t>
    </dgm:pt>
    <dgm:pt modelId="{5A158CA1-B8C2-4B2E-9643-8BFE8FC36F6A}" type="sibTrans" cxnId="{AAF3260E-8823-4D71-BCE6-AE3F18A34C04}">
      <dgm:prSet/>
      <dgm:spPr/>
      <dgm:t>
        <a:bodyPr/>
        <a:lstStyle/>
        <a:p>
          <a:endParaRPr lang="ru-RU"/>
        </a:p>
      </dgm:t>
    </dgm:pt>
    <dgm:pt modelId="{ACB46835-8220-4FA3-A0BF-6D85F98F597B}">
      <dgm:prSet phldrT="[Текст]"/>
      <dgm:spPr/>
      <dgm:t>
        <a:bodyPr/>
        <a:lstStyle/>
        <a:p>
          <a:r>
            <a:rPr lang="uk-UA" dirty="0"/>
            <a:t>Готовність іти на ризик</a:t>
          </a:r>
          <a:endParaRPr lang="ru-RU" dirty="0"/>
        </a:p>
      </dgm:t>
    </dgm:pt>
    <dgm:pt modelId="{5EEDE9AE-32A2-45E4-BEEE-473544FD4540}" type="parTrans" cxnId="{903860E0-841B-4FE5-A21D-08D33075EF13}">
      <dgm:prSet/>
      <dgm:spPr/>
      <dgm:t>
        <a:bodyPr/>
        <a:lstStyle/>
        <a:p>
          <a:endParaRPr lang="ru-RU"/>
        </a:p>
      </dgm:t>
    </dgm:pt>
    <dgm:pt modelId="{A57495D9-C3D9-4C47-99D3-072DF410387C}" type="sibTrans" cxnId="{903860E0-841B-4FE5-A21D-08D33075EF13}">
      <dgm:prSet/>
      <dgm:spPr/>
      <dgm:t>
        <a:bodyPr/>
        <a:lstStyle/>
        <a:p>
          <a:endParaRPr lang="ru-RU"/>
        </a:p>
      </dgm:t>
    </dgm:pt>
    <dgm:pt modelId="{1AE293AB-0A64-4B95-B755-74754367EFDE}">
      <dgm:prSet phldrT="[Текст]"/>
      <dgm:spPr/>
      <dgm:t>
        <a:bodyPr/>
        <a:lstStyle/>
        <a:p>
          <a:r>
            <a:rPr lang="uk-UA" dirty="0"/>
            <a:t>професіоналізм</a:t>
          </a:r>
          <a:endParaRPr lang="ru-RU" dirty="0"/>
        </a:p>
      </dgm:t>
    </dgm:pt>
    <dgm:pt modelId="{0916F10E-8147-42BF-92AA-8C7741551537}" type="parTrans" cxnId="{EDAA5E38-4117-453E-8779-549C49CD68CA}">
      <dgm:prSet/>
      <dgm:spPr/>
      <dgm:t>
        <a:bodyPr/>
        <a:lstStyle/>
        <a:p>
          <a:endParaRPr lang="ru-RU"/>
        </a:p>
      </dgm:t>
    </dgm:pt>
    <dgm:pt modelId="{41E1427C-9624-49DF-B963-DCF4D719F185}" type="sibTrans" cxnId="{EDAA5E38-4117-453E-8779-549C49CD68CA}">
      <dgm:prSet/>
      <dgm:spPr/>
      <dgm:t>
        <a:bodyPr/>
        <a:lstStyle/>
        <a:p>
          <a:endParaRPr lang="ru-RU"/>
        </a:p>
      </dgm:t>
    </dgm:pt>
    <dgm:pt modelId="{C035FB50-C68D-4FF5-B8FB-80E4771683D7}">
      <dgm:prSet phldrT="[Текст]"/>
      <dgm:spPr/>
      <dgm:t>
        <a:bodyPr/>
        <a:lstStyle/>
        <a:p>
          <a:r>
            <a:rPr lang="uk-UA" dirty="0"/>
            <a:t>Моральність</a:t>
          </a:r>
          <a:endParaRPr lang="ru-RU" dirty="0"/>
        </a:p>
      </dgm:t>
    </dgm:pt>
    <dgm:pt modelId="{55526D8E-B1A2-42FB-91ED-30946EF5FA9C}" type="parTrans" cxnId="{5E7EAEB5-40A7-40FD-9D53-8B093C66039B}">
      <dgm:prSet/>
      <dgm:spPr/>
      <dgm:t>
        <a:bodyPr/>
        <a:lstStyle/>
        <a:p>
          <a:endParaRPr lang="ru-RU"/>
        </a:p>
      </dgm:t>
    </dgm:pt>
    <dgm:pt modelId="{369BC036-6F10-4FAA-84E7-A4A896530BC6}" type="sibTrans" cxnId="{5E7EAEB5-40A7-40FD-9D53-8B093C66039B}">
      <dgm:prSet/>
      <dgm:spPr/>
      <dgm:t>
        <a:bodyPr/>
        <a:lstStyle/>
        <a:p>
          <a:endParaRPr lang="ru-RU"/>
        </a:p>
      </dgm:t>
    </dgm:pt>
    <dgm:pt modelId="{6599B2AD-5D49-4F96-B594-A8D5F56AE316}">
      <dgm:prSet phldrT="[Текст]"/>
      <dgm:spPr/>
      <dgm:t>
        <a:bodyPr/>
        <a:lstStyle/>
        <a:p>
          <a:r>
            <a:rPr lang="uk-UA" dirty="0"/>
            <a:t>Повага до людей, підлеглих</a:t>
          </a:r>
          <a:endParaRPr lang="ru-RU" dirty="0"/>
        </a:p>
      </dgm:t>
    </dgm:pt>
    <dgm:pt modelId="{04BD62F6-33A3-4254-B2EA-EEDC55E72B9D}" type="parTrans" cxnId="{1B35C442-43D2-4312-AE2E-6C2B6B4AC696}">
      <dgm:prSet/>
      <dgm:spPr/>
      <dgm:t>
        <a:bodyPr/>
        <a:lstStyle/>
        <a:p>
          <a:endParaRPr lang="ru-RU"/>
        </a:p>
      </dgm:t>
    </dgm:pt>
    <dgm:pt modelId="{5E613322-2D23-43DB-827B-E320772C6089}" type="sibTrans" cxnId="{1B35C442-43D2-4312-AE2E-6C2B6B4AC696}">
      <dgm:prSet/>
      <dgm:spPr/>
      <dgm:t>
        <a:bodyPr/>
        <a:lstStyle/>
        <a:p>
          <a:endParaRPr lang="ru-RU"/>
        </a:p>
      </dgm:t>
    </dgm:pt>
    <dgm:pt modelId="{F6313221-17F6-441D-B70C-46876839F219}" type="pres">
      <dgm:prSet presAssocID="{0ECCAFDE-C4D4-47DA-9A59-4A2352426D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CDC691-BB33-4FB7-AAB4-B046E72CE3A6}" type="pres">
      <dgm:prSet presAssocID="{1561EBAC-6468-4D23-AAC4-B84668D0D870}" presName="root1" presStyleCnt="0"/>
      <dgm:spPr/>
    </dgm:pt>
    <dgm:pt modelId="{8BB97D16-ACC0-454B-8FB6-94B08DB343C4}" type="pres">
      <dgm:prSet presAssocID="{1561EBAC-6468-4D23-AAC4-B84668D0D870}" presName="LevelOneTextNode" presStyleLbl="node0" presStyleIdx="0" presStyleCnt="1" custScaleX="116830" custScaleY="1328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1872A1-AF20-442B-AD6A-CEFE657D4746}" type="pres">
      <dgm:prSet presAssocID="{1561EBAC-6468-4D23-AAC4-B84668D0D870}" presName="level2hierChild" presStyleCnt="0"/>
      <dgm:spPr/>
    </dgm:pt>
    <dgm:pt modelId="{2A96B38A-669D-4030-A5BB-0CC8EE231B0C}" type="pres">
      <dgm:prSet presAssocID="{5DD8503F-23CC-42C3-ABEB-5B7D2E24BA0C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B6C98E3B-6699-445E-9585-5798AE29F1BC}" type="pres">
      <dgm:prSet presAssocID="{5DD8503F-23CC-42C3-ABEB-5B7D2E24BA0C}" presName="connTx" presStyleLbl="parChTrans1D2" presStyleIdx="0" presStyleCnt="2"/>
      <dgm:spPr/>
      <dgm:t>
        <a:bodyPr/>
        <a:lstStyle/>
        <a:p>
          <a:endParaRPr lang="uk-UA"/>
        </a:p>
      </dgm:t>
    </dgm:pt>
    <dgm:pt modelId="{AACA2AC9-EFD9-4A4E-B6CD-7D87EDB59705}" type="pres">
      <dgm:prSet presAssocID="{294E49E6-77DE-4FE4-A307-AA99702D4212}" presName="root2" presStyleCnt="0"/>
      <dgm:spPr/>
    </dgm:pt>
    <dgm:pt modelId="{6610AD65-64BC-46D4-BC22-5D0366266CFE}" type="pres">
      <dgm:prSet presAssocID="{294E49E6-77DE-4FE4-A307-AA99702D4212}" presName="LevelTwoTextNode" presStyleLbl="node2" presStyleIdx="0" presStyleCnt="2" custScaleX="114099" custScaleY="1244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D98D92-5780-4460-8242-A0D243371C19}" type="pres">
      <dgm:prSet presAssocID="{294E49E6-77DE-4FE4-A307-AA99702D4212}" presName="level3hierChild" presStyleCnt="0"/>
      <dgm:spPr/>
    </dgm:pt>
    <dgm:pt modelId="{6F2D5D70-A04B-4351-9F15-20B59DFC2462}" type="pres">
      <dgm:prSet presAssocID="{5EEDE9AE-32A2-45E4-BEEE-473544FD4540}" presName="conn2-1" presStyleLbl="parChTrans1D3" presStyleIdx="0" presStyleCnt="3"/>
      <dgm:spPr/>
      <dgm:t>
        <a:bodyPr/>
        <a:lstStyle/>
        <a:p>
          <a:endParaRPr lang="uk-UA"/>
        </a:p>
      </dgm:t>
    </dgm:pt>
    <dgm:pt modelId="{9EC0D03F-393D-4F41-BFAB-E99D2C56C079}" type="pres">
      <dgm:prSet presAssocID="{5EEDE9AE-32A2-45E4-BEEE-473544FD4540}" presName="connTx" presStyleLbl="parChTrans1D3" presStyleIdx="0" presStyleCnt="3"/>
      <dgm:spPr/>
      <dgm:t>
        <a:bodyPr/>
        <a:lstStyle/>
        <a:p>
          <a:endParaRPr lang="uk-UA"/>
        </a:p>
      </dgm:t>
    </dgm:pt>
    <dgm:pt modelId="{97ED88A9-E4AD-499B-AD56-25B357064E68}" type="pres">
      <dgm:prSet presAssocID="{ACB46835-8220-4FA3-A0BF-6D85F98F597B}" presName="root2" presStyleCnt="0"/>
      <dgm:spPr/>
    </dgm:pt>
    <dgm:pt modelId="{F451006A-6E95-4E8E-9738-0B621C93CE44}" type="pres">
      <dgm:prSet presAssocID="{ACB46835-8220-4FA3-A0BF-6D85F98F597B}" presName="LevelTwoTextNode" presStyleLbl="node3" presStyleIdx="0" presStyleCnt="3" custScaleX="108108" custScaleY="1132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8FF636-F55F-4384-8F49-31F83309E998}" type="pres">
      <dgm:prSet presAssocID="{ACB46835-8220-4FA3-A0BF-6D85F98F597B}" presName="level3hierChild" presStyleCnt="0"/>
      <dgm:spPr/>
    </dgm:pt>
    <dgm:pt modelId="{3C5DB5AE-72D2-48F4-B773-0B288AF76696}" type="pres">
      <dgm:prSet presAssocID="{0916F10E-8147-42BF-92AA-8C7741551537}" presName="conn2-1" presStyleLbl="parChTrans1D3" presStyleIdx="1" presStyleCnt="3"/>
      <dgm:spPr/>
      <dgm:t>
        <a:bodyPr/>
        <a:lstStyle/>
        <a:p>
          <a:endParaRPr lang="uk-UA"/>
        </a:p>
      </dgm:t>
    </dgm:pt>
    <dgm:pt modelId="{550FA2FF-BB87-488D-BCDA-ADB8228A90C5}" type="pres">
      <dgm:prSet presAssocID="{0916F10E-8147-42BF-92AA-8C7741551537}" presName="connTx" presStyleLbl="parChTrans1D3" presStyleIdx="1" presStyleCnt="3"/>
      <dgm:spPr/>
      <dgm:t>
        <a:bodyPr/>
        <a:lstStyle/>
        <a:p>
          <a:endParaRPr lang="uk-UA"/>
        </a:p>
      </dgm:t>
    </dgm:pt>
    <dgm:pt modelId="{06D8F395-B332-4E27-B900-A3B9E136A195}" type="pres">
      <dgm:prSet presAssocID="{1AE293AB-0A64-4B95-B755-74754367EFDE}" presName="root2" presStyleCnt="0"/>
      <dgm:spPr/>
    </dgm:pt>
    <dgm:pt modelId="{58383163-AFC6-41B1-83C6-45CD92F48AA6}" type="pres">
      <dgm:prSet presAssocID="{1AE293AB-0A64-4B95-B755-74754367EFDE}" presName="LevelTwoTextNode" presStyleLbl="node3" presStyleIdx="1" presStyleCnt="3" custScaleX="113230" custScaleY="1062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492FF4-B117-48E0-9F29-4CDEAB71F89D}" type="pres">
      <dgm:prSet presAssocID="{1AE293AB-0A64-4B95-B755-74754367EFDE}" presName="level3hierChild" presStyleCnt="0"/>
      <dgm:spPr/>
    </dgm:pt>
    <dgm:pt modelId="{1F90756F-6853-4BB1-818E-0BDF555105CB}" type="pres">
      <dgm:prSet presAssocID="{55526D8E-B1A2-42FB-91ED-30946EF5FA9C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CB67FBA9-B481-43E6-A75E-0056F94C53AE}" type="pres">
      <dgm:prSet presAssocID="{55526D8E-B1A2-42FB-91ED-30946EF5FA9C}" presName="connTx" presStyleLbl="parChTrans1D2" presStyleIdx="1" presStyleCnt="2"/>
      <dgm:spPr/>
      <dgm:t>
        <a:bodyPr/>
        <a:lstStyle/>
        <a:p>
          <a:endParaRPr lang="uk-UA"/>
        </a:p>
      </dgm:t>
    </dgm:pt>
    <dgm:pt modelId="{790BD895-9C2B-4E10-BD43-1B66C2B0C92D}" type="pres">
      <dgm:prSet presAssocID="{C035FB50-C68D-4FF5-B8FB-80E4771683D7}" presName="root2" presStyleCnt="0"/>
      <dgm:spPr/>
    </dgm:pt>
    <dgm:pt modelId="{E315DC52-A4EF-421B-B264-99E03BC71575}" type="pres">
      <dgm:prSet presAssocID="{C035FB50-C68D-4FF5-B8FB-80E4771683D7}" presName="LevelTwoTextNode" presStyleLbl="node2" presStyleIdx="1" presStyleCnt="2" custScaleX="124013" custScaleY="1247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D66FD60-9429-4B13-A95F-0D0C3F04C763}" type="pres">
      <dgm:prSet presAssocID="{C035FB50-C68D-4FF5-B8FB-80E4771683D7}" presName="level3hierChild" presStyleCnt="0"/>
      <dgm:spPr/>
    </dgm:pt>
    <dgm:pt modelId="{3EEAF96B-CC12-448D-B7A7-8722ED8E811D}" type="pres">
      <dgm:prSet presAssocID="{04BD62F6-33A3-4254-B2EA-EEDC55E72B9D}" presName="conn2-1" presStyleLbl="parChTrans1D3" presStyleIdx="2" presStyleCnt="3"/>
      <dgm:spPr/>
      <dgm:t>
        <a:bodyPr/>
        <a:lstStyle/>
        <a:p>
          <a:endParaRPr lang="uk-UA"/>
        </a:p>
      </dgm:t>
    </dgm:pt>
    <dgm:pt modelId="{634C93AA-BE61-4F4E-A669-3EA55268C45A}" type="pres">
      <dgm:prSet presAssocID="{04BD62F6-33A3-4254-B2EA-EEDC55E72B9D}" presName="connTx" presStyleLbl="parChTrans1D3" presStyleIdx="2" presStyleCnt="3"/>
      <dgm:spPr/>
      <dgm:t>
        <a:bodyPr/>
        <a:lstStyle/>
        <a:p>
          <a:endParaRPr lang="uk-UA"/>
        </a:p>
      </dgm:t>
    </dgm:pt>
    <dgm:pt modelId="{9BC58D6B-1E25-4D24-9179-9086366ACF4A}" type="pres">
      <dgm:prSet presAssocID="{6599B2AD-5D49-4F96-B594-A8D5F56AE316}" presName="root2" presStyleCnt="0"/>
      <dgm:spPr/>
    </dgm:pt>
    <dgm:pt modelId="{7D8CF0D0-F9C9-4B7C-A4CB-001B2A904E72}" type="pres">
      <dgm:prSet presAssocID="{6599B2AD-5D49-4F96-B594-A8D5F56AE316}" presName="LevelTwoTextNode" presStyleLbl="node3" presStyleIdx="2" presStyleCnt="3" custScaleX="115284" custScaleY="119841" custLinFactNeighborX="-11808" custLinFactNeighborY="434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AD866C-D1FE-45BA-8910-689172AC7B3A}" type="pres">
      <dgm:prSet presAssocID="{6599B2AD-5D49-4F96-B594-A8D5F56AE316}" presName="level3hierChild" presStyleCnt="0"/>
      <dgm:spPr/>
    </dgm:pt>
  </dgm:ptLst>
  <dgm:cxnLst>
    <dgm:cxn modelId="{F31BCE0B-EA4C-4EDD-8472-53F8FEB4409A}" type="presOf" srcId="{5DD8503F-23CC-42C3-ABEB-5B7D2E24BA0C}" destId="{B6C98E3B-6699-445E-9585-5798AE29F1BC}" srcOrd="1" destOrd="0" presId="urn:microsoft.com/office/officeart/2005/8/layout/hierarchy2"/>
    <dgm:cxn modelId="{7E35C314-0242-4F0B-AB90-19AA71797303}" type="presOf" srcId="{1AE293AB-0A64-4B95-B755-74754367EFDE}" destId="{58383163-AFC6-41B1-83C6-45CD92F48AA6}" srcOrd="0" destOrd="0" presId="urn:microsoft.com/office/officeart/2005/8/layout/hierarchy2"/>
    <dgm:cxn modelId="{59405CB0-0BF0-4B2B-906A-735313A52F67}" type="presOf" srcId="{04BD62F6-33A3-4254-B2EA-EEDC55E72B9D}" destId="{634C93AA-BE61-4F4E-A669-3EA55268C45A}" srcOrd="1" destOrd="0" presId="urn:microsoft.com/office/officeart/2005/8/layout/hierarchy2"/>
    <dgm:cxn modelId="{135D32C2-252A-43C3-BE02-C1BE87F2256D}" type="presOf" srcId="{0916F10E-8147-42BF-92AA-8C7741551537}" destId="{550FA2FF-BB87-488D-BCDA-ADB8228A90C5}" srcOrd="1" destOrd="0" presId="urn:microsoft.com/office/officeart/2005/8/layout/hierarchy2"/>
    <dgm:cxn modelId="{EDAA5E38-4117-453E-8779-549C49CD68CA}" srcId="{294E49E6-77DE-4FE4-A307-AA99702D4212}" destId="{1AE293AB-0A64-4B95-B755-74754367EFDE}" srcOrd="1" destOrd="0" parTransId="{0916F10E-8147-42BF-92AA-8C7741551537}" sibTransId="{41E1427C-9624-49DF-B963-DCF4D719F185}"/>
    <dgm:cxn modelId="{5E7EAEB5-40A7-40FD-9D53-8B093C66039B}" srcId="{1561EBAC-6468-4D23-AAC4-B84668D0D870}" destId="{C035FB50-C68D-4FF5-B8FB-80E4771683D7}" srcOrd="1" destOrd="0" parTransId="{55526D8E-B1A2-42FB-91ED-30946EF5FA9C}" sibTransId="{369BC036-6F10-4FAA-84E7-A4A896530BC6}"/>
    <dgm:cxn modelId="{AE5B5407-6CF8-4EBA-A545-67AEE772CC65}" type="presOf" srcId="{55526D8E-B1A2-42FB-91ED-30946EF5FA9C}" destId="{CB67FBA9-B481-43E6-A75E-0056F94C53AE}" srcOrd="1" destOrd="0" presId="urn:microsoft.com/office/officeart/2005/8/layout/hierarchy2"/>
    <dgm:cxn modelId="{903860E0-841B-4FE5-A21D-08D33075EF13}" srcId="{294E49E6-77DE-4FE4-A307-AA99702D4212}" destId="{ACB46835-8220-4FA3-A0BF-6D85F98F597B}" srcOrd="0" destOrd="0" parTransId="{5EEDE9AE-32A2-45E4-BEEE-473544FD4540}" sibTransId="{A57495D9-C3D9-4C47-99D3-072DF410387C}"/>
    <dgm:cxn modelId="{1B35C442-43D2-4312-AE2E-6C2B6B4AC696}" srcId="{C035FB50-C68D-4FF5-B8FB-80E4771683D7}" destId="{6599B2AD-5D49-4F96-B594-A8D5F56AE316}" srcOrd="0" destOrd="0" parTransId="{04BD62F6-33A3-4254-B2EA-EEDC55E72B9D}" sibTransId="{5E613322-2D23-43DB-827B-E320772C6089}"/>
    <dgm:cxn modelId="{B190721B-2F21-4D71-8039-53DE90A387C4}" type="presOf" srcId="{5EEDE9AE-32A2-45E4-BEEE-473544FD4540}" destId="{6F2D5D70-A04B-4351-9F15-20B59DFC2462}" srcOrd="0" destOrd="0" presId="urn:microsoft.com/office/officeart/2005/8/layout/hierarchy2"/>
    <dgm:cxn modelId="{84E2DDE8-4267-4713-A0B9-2743939D5F3C}" type="presOf" srcId="{5EEDE9AE-32A2-45E4-BEEE-473544FD4540}" destId="{9EC0D03F-393D-4F41-BFAB-E99D2C56C079}" srcOrd="1" destOrd="0" presId="urn:microsoft.com/office/officeart/2005/8/layout/hierarchy2"/>
    <dgm:cxn modelId="{F746462A-3037-40F0-A0D4-E6AF4E2CED1B}" type="presOf" srcId="{0ECCAFDE-C4D4-47DA-9A59-4A2352426DFC}" destId="{F6313221-17F6-441D-B70C-46876839F219}" srcOrd="0" destOrd="0" presId="urn:microsoft.com/office/officeart/2005/8/layout/hierarchy2"/>
    <dgm:cxn modelId="{FA24D0B3-C0B9-4EA4-B413-6EA142F06C8D}" type="presOf" srcId="{C035FB50-C68D-4FF5-B8FB-80E4771683D7}" destId="{E315DC52-A4EF-421B-B264-99E03BC71575}" srcOrd="0" destOrd="0" presId="urn:microsoft.com/office/officeart/2005/8/layout/hierarchy2"/>
    <dgm:cxn modelId="{31E60199-9743-458E-BFAB-7902A04386CA}" type="presOf" srcId="{ACB46835-8220-4FA3-A0BF-6D85F98F597B}" destId="{F451006A-6E95-4E8E-9738-0B621C93CE44}" srcOrd="0" destOrd="0" presId="urn:microsoft.com/office/officeart/2005/8/layout/hierarchy2"/>
    <dgm:cxn modelId="{C98E37F0-171A-4301-9D5D-D4DAE9E99D8B}" type="presOf" srcId="{55526D8E-B1A2-42FB-91ED-30946EF5FA9C}" destId="{1F90756F-6853-4BB1-818E-0BDF555105CB}" srcOrd="0" destOrd="0" presId="urn:microsoft.com/office/officeart/2005/8/layout/hierarchy2"/>
    <dgm:cxn modelId="{6412F46A-839E-4AAB-861E-4734C5359FC8}" type="presOf" srcId="{1561EBAC-6468-4D23-AAC4-B84668D0D870}" destId="{8BB97D16-ACC0-454B-8FB6-94B08DB343C4}" srcOrd="0" destOrd="0" presId="urn:microsoft.com/office/officeart/2005/8/layout/hierarchy2"/>
    <dgm:cxn modelId="{AAF3260E-8823-4D71-BCE6-AE3F18A34C04}" srcId="{1561EBAC-6468-4D23-AAC4-B84668D0D870}" destId="{294E49E6-77DE-4FE4-A307-AA99702D4212}" srcOrd="0" destOrd="0" parTransId="{5DD8503F-23CC-42C3-ABEB-5B7D2E24BA0C}" sibTransId="{5A158CA1-B8C2-4B2E-9643-8BFE8FC36F6A}"/>
    <dgm:cxn modelId="{14D8B9D2-ACE4-4239-8EB6-70CA018F8B98}" type="presOf" srcId="{294E49E6-77DE-4FE4-A307-AA99702D4212}" destId="{6610AD65-64BC-46D4-BC22-5D0366266CFE}" srcOrd="0" destOrd="0" presId="urn:microsoft.com/office/officeart/2005/8/layout/hierarchy2"/>
    <dgm:cxn modelId="{A25C38C7-F41B-4F5B-A155-746F15ED988F}" type="presOf" srcId="{0916F10E-8147-42BF-92AA-8C7741551537}" destId="{3C5DB5AE-72D2-48F4-B773-0B288AF76696}" srcOrd="0" destOrd="0" presId="urn:microsoft.com/office/officeart/2005/8/layout/hierarchy2"/>
    <dgm:cxn modelId="{81D04A6F-7DE9-4AB2-911C-97D3C0BB59FF}" srcId="{0ECCAFDE-C4D4-47DA-9A59-4A2352426DFC}" destId="{1561EBAC-6468-4D23-AAC4-B84668D0D870}" srcOrd="0" destOrd="0" parTransId="{BC3CB19B-DCB2-4BEE-AC89-E5C2BFC82363}" sibTransId="{0ACC9A0D-5FED-486C-92A5-D705EBA91E91}"/>
    <dgm:cxn modelId="{4FC87C06-2C1B-4440-9183-C327CDD7C685}" type="presOf" srcId="{5DD8503F-23CC-42C3-ABEB-5B7D2E24BA0C}" destId="{2A96B38A-669D-4030-A5BB-0CC8EE231B0C}" srcOrd="0" destOrd="0" presId="urn:microsoft.com/office/officeart/2005/8/layout/hierarchy2"/>
    <dgm:cxn modelId="{BBCAEFC3-2C0F-4DD0-8A5A-2D27813A48E2}" type="presOf" srcId="{04BD62F6-33A3-4254-B2EA-EEDC55E72B9D}" destId="{3EEAF96B-CC12-448D-B7A7-8722ED8E811D}" srcOrd="0" destOrd="0" presId="urn:microsoft.com/office/officeart/2005/8/layout/hierarchy2"/>
    <dgm:cxn modelId="{40F7065D-1205-4DB2-ADB6-003B97700524}" type="presOf" srcId="{6599B2AD-5D49-4F96-B594-A8D5F56AE316}" destId="{7D8CF0D0-F9C9-4B7C-A4CB-001B2A904E72}" srcOrd="0" destOrd="0" presId="urn:microsoft.com/office/officeart/2005/8/layout/hierarchy2"/>
    <dgm:cxn modelId="{004E66D3-1832-42AA-BEA4-70768FF99338}" type="presParOf" srcId="{F6313221-17F6-441D-B70C-46876839F219}" destId="{2FCDC691-BB33-4FB7-AAB4-B046E72CE3A6}" srcOrd="0" destOrd="0" presId="urn:microsoft.com/office/officeart/2005/8/layout/hierarchy2"/>
    <dgm:cxn modelId="{99BA0EEA-F335-4AC6-B09A-91E204520921}" type="presParOf" srcId="{2FCDC691-BB33-4FB7-AAB4-B046E72CE3A6}" destId="{8BB97D16-ACC0-454B-8FB6-94B08DB343C4}" srcOrd="0" destOrd="0" presId="urn:microsoft.com/office/officeart/2005/8/layout/hierarchy2"/>
    <dgm:cxn modelId="{F3411550-D134-422E-8310-7ADA1E9588EE}" type="presParOf" srcId="{2FCDC691-BB33-4FB7-AAB4-B046E72CE3A6}" destId="{351872A1-AF20-442B-AD6A-CEFE657D4746}" srcOrd="1" destOrd="0" presId="urn:microsoft.com/office/officeart/2005/8/layout/hierarchy2"/>
    <dgm:cxn modelId="{83A51198-07FB-419C-9CD6-EE3846DE8EB6}" type="presParOf" srcId="{351872A1-AF20-442B-AD6A-CEFE657D4746}" destId="{2A96B38A-669D-4030-A5BB-0CC8EE231B0C}" srcOrd="0" destOrd="0" presId="urn:microsoft.com/office/officeart/2005/8/layout/hierarchy2"/>
    <dgm:cxn modelId="{814DC9B3-CC9F-4F7F-88F1-A3059C18F535}" type="presParOf" srcId="{2A96B38A-669D-4030-A5BB-0CC8EE231B0C}" destId="{B6C98E3B-6699-445E-9585-5798AE29F1BC}" srcOrd="0" destOrd="0" presId="urn:microsoft.com/office/officeart/2005/8/layout/hierarchy2"/>
    <dgm:cxn modelId="{28AFAEF2-388E-439B-8FBD-8D4B45CBC8DA}" type="presParOf" srcId="{351872A1-AF20-442B-AD6A-CEFE657D4746}" destId="{AACA2AC9-EFD9-4A4E-B6CD-7D87EDB59705}" srcOrd="1" destOrd="0" presId="urn:microsoft.com/office/officeart/2005/8/layout/hierarchy2"/>
    <dgm:cxn modelId="{BB8832CD-1D58-4D7B-A0A2-BD539BF057F0}" type="presParOf" srcId="{AACA2AC9-EFD9-4A4E-B6CD-7D87EDB59705}" destId="{6610AD65-64BC-46D4-BC22-5D0366266CFE}" srcOrd="0" destOrd="0" presId="urn:microsoft.com/office/officeart/2005/8/layout/hierarchy2"/>
    <dgm:cxn modelId="{FEF8B32F-9F48-443C-9F38-1CB845147C4D}" type="presParOf" srcId="{AACA2AC9-EFD9-4A4E-B6CD-7D87EDB59705}" destId="{63D98D92-5780-4460-8242-A0D243371C19}" srcOrd="1" destOrd="0" presId="urn:microsoft.com/office/officeart/2005/8/layout/hierarchy2"/>
    <dgm:cxn modelId="{C45DEFEF-D653-4784-A723-904BBE4E46EC}" type="presParOf" srcId="{63D98D92-5780-4460-8242-A0D243371C19}" destId="{6F2D5D70-A04B-4351-9F15-20B59DFC2462}" srcOrd="0" destOrd="0" presId="urn:microsoft.com/office/officeart/2005/8/layout/hierarchy2"/>
    <dgm:cxn modelId="{BA63AD85-FFFE-4D98-8703-E3697E2EAAC9}" type="presParOf" srcId="{6F2D5D70-A04B-4351-9F15-20B59DFC2462}" destId="{9EC0D03F-393D-4F41-BFAB-E99D2C56C079}" srcOrd="0" destOrd="0" presId="urn:microsoft.com/office/officeart/2005/8/layout/hierarchy2"/>
    <dgm:cxn modelId="{F1E8D4E4-7E92-4F4E-99F2-7BC10E5A900A}" type="presParOf" srcId="{63D98D92-5780-4460-8242-A0D243371C19}" destId="{97ED88A9-E4AD-499B-AD56-25B357064E68}" srcOrd="1" destOrd="0" presId="urn:microsoft.com/office/officeart/2005/8/layout/hierarchy2"/>
    <dgm:cxn modelId="{0F3891A9-1D0E-4651-BD8B-2C950C3499F3}" type="presParOf" srcId="{97ED88A9-E4AD-499B-AD56-25B357064E68}" destId="{F451006A-6E95-4E8E-9738-0B621C93CE44}" srcOrd="0" destOrd="0" presId="urn:microsoft.com/office/officeart/2005/8/layout/hierarchy2"/>
    <dgm:cxn modelId="{65D07B08-A3B4-4CD1-8702-38007816D19B}" type="presParOf" srcId="{97ED88A9-E4AD-499B-AD56-25B357064E68}" destId="{248FF636-F55F-4384-8F49-31F83309E998}" srcOrd="1" destOrd="0" presId="urn:microsoft.com/office/officeart/2005/8/layout/hierarchy2"/>
    <dgm:cxn modelId="{D1557FDF-5EE1-4137-BCCD-8A1202EAC18E}" type="presParOf" srcId="{63D98D92-5780-4460-8242-A0D243371C19}" destId="{3C5DB5AE-72D2-48F4-B773-0B288AF76696}" srcOrd="2" destOrd="0" presId="urn:microsoft.com/office/officeart/2005/8/layout/hierarchy2"/>
    <dgm:cxn modelId="{E026EE52-F2EE-42AC-A8E2-724E7FB1FA56}" type="presParOf" srcId="{3C5DB5AE-72D2-48F4-B773-0B288AF76696}" destId="{550FA2FF-BB87-488D-BCDA-ADB8228A90C5}" srcOrd="0" destOrd="0" presId="urn:microsoft.com/office/officeart/2005/8/layout/hierarchy2"/>
    <dgm:cxn modelId="{490B0E11-12C6-4C6F-9332-4F69B2EF0DBC}" type="presParOf" srcId="{63D98D92-5780-4460-8242-A0D243371C19}" destId="{06D8F395-B332-4E27-B900-A3B9E136A195}" srcOrd="3" destOrd="0" presId="urn:microsoft.com/office/officeart/2005/8/layout/hierarchy2"/>
    <dgm:cxn modelId="{60823B28-ACD4-4590-ADFF-8F002CDA4C5D}" type="presParOf" srcId="{06D8F395-B332-4E27-B900-A3B9E136A195}" destId="{58383163-AFC6-41B1-83C6-45CD92F48AA6}" srcOrd="0" destOrd="0" presId="urn:microsoft.com/office/officeart/2005/8/layout/hierarchy2"/>
    <dgm:cxn modelId="{8623183A-4CCD-47A8-97CB-7FB3D55BBCC5}" type="presParOf" srcId="{06D8F395-B332-4E27-B900-A3B9E136A195}" destId="{F1492FF4-B117-48E0-9F29-4CDEAB71F89D}" srcOrd="1" destOrd="0" presId="urn:microsoft.com/office/officeart/2005/8/layout/hierarchy2"/>
    <dgm:cxn modelId="{CA37EC71-064B-4A00-852D-71ED0B7B01B1}" type="presParOf" srcId="{351872A1-AF20-442B-AD6A-CEFE657D4746}" destId="{1F90756F-6853-4BB1-818E-0BDF555105CB}" srcOrd="2" destOrd="0" presId="urn:microsoft.com/office/officeart/2005/8/layout/hierarchy2"/>
    <dgm:cxn modelId="{7C6E7C39-18F1-422B-BF2B-01157D270B33}" type="presParOf" srcId="{1F90756F-6853-4BB1-818E-0BDF555105CB}" destId="{CB67FBA9-B481-43E6-A75E-0056F94C53AE}" srcOrd="0" destOrd="0" presId="urn:microsoft.com/office/officeart/2005/8/layout/hierarchy2"/>
    <dgm:cxn modelId="{865F5C8A-8A3E-4F87-9AED-98EBEDA7E313}" type="presParOf" srcId="{351872A1-AF20-442B-AD6A-CEFE657D4746}" destId="{790BD895-9C2B-4E10-BD43-1B66C2B0C92D}" srcOrd="3" destOrd="0" presId="urn:microsoft.com/office/officeart/2005/8/layout/hierarchy2"/>
    <dgm:cxn modelId="{298248C0-EC75-45E8-9520-96028020DB3B}" type="presParOf" srcId="{790BD895-9C2B-4E10-BD43-1B66C2B0C92D}" destId="{E315DC52-A4EF-421B-B264-99E03BC71575}" srcOrd="0" destOrd="0" presId="urn:microsoft.com/office/officeart/2005/8/layout/hierarchy2"/>
    <dgm:cxn modelId="{C1DB2FB2-09BA-4330-8462-80BAC237A7E6}" type="presParOf" srcId="{790BD895-9C2B-4E10-BD43-1B66C2B0C92D}" destId="{ED66FD60-9429-4B13-A95F-0D0C3F04C763}" srcOrd="1" destOrd="0" presId="urn:microsoft.com/office/officeart/2005/8/layout/hierarchy2"/>
    <dgm:cxn modelId="{B9A156DF-F056-4E2F-AD1A-E5DFCC5C03F8}" type="presParOf" srcId="{ED66FD60-9429-4B13-A95F-0D0C3F04C763}" destId="{3EEAF96B-CC12-448D-B7A7-8722ED8E811D}" srcOrd="0" destOrd="0" presId="urn:microsoft.com/office/officeart/2005/8/layout/hierarchy2"/>
    <dgm:cxn modelId="{D7C101A6-F2DE-482A-8982-5A59C4EA3B26}" type="presParOf" srcId="{3EEAF96B-CC12-448D-B7A7-8722ED8E811D}" destId="{634C93AA-BE61-4F4E-A669-3EA55268C45A}" srcOrd="0" destOrd="0" presId="urn:microsoft.com/office/officeart/2005/8/layout/hierarchy2"/>
    <dgm:cxn modelId="{25A9718D-C5C6-414C-9CDE-8D153BC8711B}" type="presParOf" srcId="{ED66FD60-9429-4B13-A95F-0D0C3F04C763}" destId="{9BC58D6B-1E25-4D24-9179-9086366ACF4A}" srcOrd="1" destOrd="0" presId="urn:microsoft.com/office/officeart/2005/8/layout/hierarchy2"/>
    <dgm:cxn modelId="{FB25B360-D647-431A-A0D3-3BB52F7B0EE6}" type="presParOf" srcId="{9BC58D6B-1E25-4D24-9179-9086366ACF4A}" destId="{7D8CF0D0-F9C9-4B7C-A4CB-001B2A904E72}" srcOrd="0" destOrd="0" presId="urn:microsoft.com/office/officeart/2005/8/layout/hierarchy2"/>
    <dgm:cxn modelId="{B0418906-92D4-42ED-AB19-F1558440AF47}" type="presParOf" srcId="{9BC58D6B-1E25-4D24-9179-9086366ACF4A}" destId="{65AD866C-D1FE-45BA-8910-689172AC7B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5D5BD-808D-48C9-AF7F-06CDAD071CD3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D639BCD-636C-4030-9FDC-B448F8CDA5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E19C2-A860-4900-9FA8-BDBF4BE3F947}" type="parTrans" cxnId="{D602A93D-A339-4018-93F0-D6F0987E50E9}">
      <dgm:prSet/>
      <dgm:spPr/>
      <dgm:t>
        <a:bodyPr/>
        <a:lstStyle/>
        <a:p>
          <a:endParaRPr lang="ru-RU"/>
        </a:p>
      </dgm:t>
    </dgm:pt>
    <dgm:pt modelId="{4B200CD5-3C2A-4759-855D-049EF7B6BD08}" type="sibTrans" cxnId="{D602A93D-A339-4018-93F0-D6F0987E50E9}">
      <dgm:prSet/>
      <dgm:spPr/>
      <dgm:t>
        <a:bodyPr/>
        <a:lstStyle/>
        <a:p>
          <a:endParaRPr lang="ru-RU"/>
        </a:p>
      </dgm:t>
    </dgm:pt>
    <dgm:pt modelId="{B8F86FDC-AB07-45A5-9017-07DC772D38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норм,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заборон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розпорядженьзаснована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вищих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цінностях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розділяються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F6598-A97B-4B28-A598-0207CA17A0C1}" type="parTrans" cxnId="{530C0952-19C4-488D-8A6B-DF3BAB34CDC3}">
      <dgm:prSet/>
      <dgm:spPr/>
      <dgm:t>
        <a:bodyPr/>
        <a:lstStyle/>
        <a:p>
          <a:endParaRPr lang="ru-RU"/>
        </a:p>
      </dgm:t>
    </dgm:pt>
    <dgm:pt modelId="{22A6DD75-454E-41AB-B640-149F8290262F}" type="sibTrans" cxnId="{530C0952-19C4-488D-8A6B-DF3BAB34CDC3}">
      <dgm:prSet/>
      <dgm:spPr/>
      <dgm:t>
        <a:bodyPr/>
        <a:lstStyle/>
        <a:p>
          <a:endParaRPr lang="ru-RU"/>
        </a:p>
      </dgm:t>
    </dgm:pt>
    <dgm:pt modelId="{F1808A94-EC0B-4B10-A814-0CFC01AD6F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6C37-48C1-436A-B1A6-D7B75A41B7D5}" type="parTrans" cxnId="{4AE5F557-CF29-4B6E-A27F-01A484FCC115}">
      <dgm:prSet/>
      <dgm:spPr/>
      <dgm:t>
        <a:bodyPr/>
        <a:lstStyle/>
        <a:p>
          <a:endParaRPr lang="ru-RU"/>
        </a:p>
      </dgm:t>
    </dgm:pt>
    <dgm:pt modelId="{29EFB177-CCE5-41AA-8BD5-5C80764CD8C6}" type="sibTrans" cxnId="{4AE5F557-CF29-4B6E-A27F-01A484FCC115}">
      <dgm:prSet/>
      <dgm:spPr/>
      <dgm:t>
        <a:bodyPr/>
        <a:lstStyle/>
        <a:p>
          <a:endParaRPr lang="ru-RU"/>
        </a:p>
      </dgm:t>
    </dgm:pt>
    <dgm:pt modelId="{00AD3095-0EC4-4078-BC17-2BAAA5F71F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реальну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з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погляду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цим</a:t>
          </a: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нормам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BF102-F7E5-47AB-9DB6-0975A6E70DD8}" type="parTrans" cxnId="{1915CD0C-323D-4610-A660-C6AEBC681C74}">
      <dgm:prSet/>
      <dgm:spPr/>
      <dgm:t>
        <a:bodyPr/>
        <a:lstStyle/>
        <a:p>
          <a:endParaRPr lang="ru-RU"/>
        </a:p>
      </dgm:t>
    </dgm:pt>
    <dgm:pt modelId="{C8917553-F122-4979-8D75-BD7ED41398E1}" type="sibTrans" cxnId="{1915CD0C-323D-4610-A660-C6AEBC681C74}">
      <dgm:prSet/>
      <dgm:spPr/>
      <dgm:t>
        <a:bodyPr/>
        <a:lstStyle/>
        <a:p>
          <a:endParaRPr lang="ru-RU"/>
        </a:p>
      </dgm:t>
    </dgm:pt>
    <dgm:pt modelId="{BA3B2390-E26D-4096-9A1F-1E435F1F33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внутрішня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потреба  </a:t>
          </a:r>
          <a:r>
            <a:rPr lang="ru-RU" sz="24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дотримуватися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9C80E-CFFE-408B-9A77-862D89DC381E}" type="parTrans" cxnId="{75BE0B33-E462-4EAF-8833-6F1C65196273}">
      <dgm:prSet/>
      <dgm:spPr/>
      <dgm:t>
        <a:bodyPr/>
        <a:lstStyle/>
        <a:p>
          <a:endParaRPr lang="ru-RU"/>
        </a:p>
      </dgm:t>
    </dgm:pt>
    <dgm:pt modelId="{4E86D638-62D6-4724-BFE7-CC873A339B0F}" type="sibTrans" cxnId="{75BE0B33-E462-4EAF-8833-6F1C65196273}">
      <dgm:prSet/>
      <dgm:spPr/>
      <dgm:t>
        <a:bodyPr/>
        <a:lstStyle/>
        <a:p>
          <a:endParaRPr lang="ru-RU"/>
        </a:p>
      </dgm:t>
    </dgm:pt>
    <dgm:pt modelId="{F6A1189E-6953-4D8B-93A4-87B850081B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визначені етикою правила поведінки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8E359-E798-445A-9252-91D31CA2616A}" type="parTrans" cxnId="{46D15DF1-12C6-4E9E-8466-2F567ED4FA62}">
      <dgm:prSet/>
      <dgm:spPr/>
      <dgm:t>
        <a:bodyPr/>
        <a:lstStyle/>
        <a:p>
          <a:endParaRPr lang="ru-RU"/>
        </a:p>
      </dgm:t>
    </dgm:pt>
    <dgm:pt modelId="{4563DB28-4945-49C4-8E5D-BD8F08E064B8}" type="sibTrans" cxnId="{46D15DF1-12C6-4E9E-8466-2F567ED4FA62}">
      <dgm:prSet/>
      <dgm:spPr/>
      <dgm:t>
        <a:bodyPr/>
        <a:lstStyle/>
        <a:p>
          <a:endParaRPr lang="ru-RU"/>
        </a:p>
      </dgm:t>
    </dgm:pt>
    <dgm:pt modelId="{955A66CD-C86E-4E37-8520-C851DFAB0388}" type="pres">
      <dgm:prSet presAssocID="{9125D5BD-808D-48C9-AF7F-06CDAD071C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AF27C-529F-411B-BF52-9F04A7C81DE3}" type="pres">
      <dgm:prSet presAssocID="{6D639BCD-636C-4030-9FDC-B448F8CDA5A5}" presName="linNode" presStyleCnt="0"/>
      <dgm:spPr/>
    </dgm:pt>
    <dgm:pt modelId="{A94DA20C-D1B1-4CC8-A68E-FF923A3034B9}" type="pres">
      <dgm:prSet presAssocID="{6D639BCD-636C-4030-9FDC-B448F8CDA5A5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B1977-721B-4CD4-B59F-978BCB953089}" type="pres">
      <dgm:prSet presAssocID="{6D639BCD-636C-4030-9FDC-B448F8CDA5A5}" presName="bracket" presStyleLbl="parChTrans1D1" presStyleIdx="0" presStyleCnt="2"/>
      <dgm:spPr/>
    </dgm:pt>
    <dgm:pt modelId="{9A9FC39D-2C3E-4E0F-B11A-99388CAD9BC7}" type="pres">
      <dgm:prSet presAssocID="{6D639BCD-636C-4030-9FDC-B448F8CDA5A5}" presName="spH" presStyleCnt="0"/>
      <dgm:spPr/>
    </dgm:pt>
    <dgm:pt modelId="{E43BE234-6E62-45AE-829D-23D48EBD2D6A}" type="pres">
      <dgm:prSet presAssocID="{6D639BCD-636C-4030-9FDC-B448F8CDA5A5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43EDE-4FF8-4456-B4FE-28CEC179EE4E}" type="pres">
      <dgm:prSet presAssocID="{4B200CD5-3C2A-4759-855D-049EF7B6BD08}" presName="spV" presStyleCnt="0"/>
      <dgm:spPr/>
    </dgm:pt>
    <dgm:pt modelId="{07BDF7E7-6744-402E-871E-35CE965E4D36}" type="pres">
      <dgm:prSet presAssocID="{F1808A94-EC0B-4B10-A814-0CFC01AD6F15}" presName="linNode" presStyleCnt="0"/>
      <dgm:spPr/>
    </dgm:pt>
    <dgm:pt modelId="{A8F5A7B1-20BB-4606-93D5-93A748402F0D}" type="pres">
      <dgm:prSet presAssocID="{F1808A94-EC0B-4B10-A814-0CFC01AD6F15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0C1B8-5F5F-4DEC-B80C-8E8A765E279B}" type="pres">
      <dgm:prSet presAssocID="{F1808A94-EC0B-4B10-A814-0CFC01AD6F15}" presName="bracket" presStyleLbl="parChTrans1D1" presStyleIdx="1" presStyleCnt="2"/>
      <dgm:spPr/>
    </dgm:pt>
    <dgm:pt modelId="{313D2037-A0F5-4974-866C-0980CBEEF52D}" type="pres">
      <dgm:prSet presAssocID="{F1808A94-EC0B-4B10-A814-0CFC01AD6F15}" presName="spH" presStyleCnt="0"/>
      <dgm:spPr/>
    </dgm:pt>
    <dgm:pt modelId="{B107853B-111E-4D82-AD96-B4B272CA9346}" type="pres">
      <dgm:prSet presAssocID="{F1808A94-EC0B-4B10-A814-0CFC01AD6F15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5CD0C-323D-4610-A660-C6AEBC681C74}" srcId="{F1808A94-EC0B-4B10-A814-0CFC01AD6F15}" destId="{00AD3095-0EC4-4078-BC17-2BAAA5F71F14}" srcOrd="1" destOrd="0" parTransId="{858BF102-F7E5-47AB-9DB6-0975A6E70DD8}" sibTransId="{C8917553-F122-4979-8D75-BD7ED41398E1}"/>
    <dgm:cxn modelId="{595C9B62-27EF-426E-B54B-97414D56D8AC}" type="presOf" srcId="{6D639BCD-636C-4030-9FDC-B448F8CDA5A5}" destId="{A94DA20C-D1B1-4CC8-A68E-FF923A3034B9}" srcOrd="0" destOrd="0" presId="urn:diagrams.loki3.com/BracketList+Icon"/>
    <dgm:cxn modelId="{4AE5F557-CF29-4B6E-A27F-01A484FCC115}" srcId="{9125D5BD-808D-48C9-AF7F-06CDAD071CD3}" destId="{F1808A94-EC0B-4B10-A814-0CFC01AD6F15}" srcOrd="1" destOrd="0" parTransId="{4CE56C37-48C1-436A-B1A6-D7B75A41B7D5}" sibTransId="{29EFB177-CCE5-41AA-8BD5-5C80764CD8C6}"/>
    <dgm:cxn modelId="{530C0952-19C4-488D-8A6B-DF3BAB34CDC3}" srcId="{6D639BCD-636C-4030-9FDC-B448F8CDA5A5}" destId="{B8F86FDC-AB07-45A5-9017-07DC772D3815}" srcOrd="1" destOrd="0" parTransId="{215F6598-A97B-4B28-A598-0207CA17A0C1}" sibTransId="{22A6DD75-454E-41AB-B640-149F8290262F}"/>
    <dgm:cxn modelId="{5F78F88F-E24C-46AF-9439-0E826A221E08}" type="presOf" srcId="{B8F86FDC-AB07-45A5-9017-07DC772D3815}" destId="{E43BE234-6E62-45AE-829D-23D48EBD2D6A}" srcOrd="0" destOrd="1" presId="urn:diagrams.loki3.com/BracketList+Icon"/>
    <dgm:cxn modelId="{EA41DA00-F057-4B8A-8D85-9B63C84DF2B5}" type="presOf" srcId="{9125D5BD-808D-48C9-AF7F-06CDAD071CD3}" destId="{955A66CD-C86E-4E37-8520-C851DFAB0388}" srcOrd="0" destOrd="0" presId="urn:diagrams.loki3.com/BracketList+Icon"/>
    <dgm:cxn modelId="{75BE0B33-E462-4EAF-8833-6F1C65196273}" srcId="{F1808A94-EC0B-4B10-A814-0CFC01AD6F15}" destId="{BA3B2390-E26D-4096-9A1F-1E435F1F3377}" srcOrd="0" destOrd="0" parTransId="{BCF9C80E-CFFE-408B-9A77-862D89DC381E}" sibTransId="{4E86D638-62D6-4724-BFE7-CC873A339B0F}"/>
    <dgm:cxn modelId="{24A8D4C6-4D7D-4DFE-8D9C-2F9447A40BC8}" type="presOf" srcId="{F1808A94-EC0B-4B10-A814-0CFC01AD6F15}" destId="{A8F5A7B1-20BB-4606-93D5-93A748402F0D}" srcOrd="0" destOrd="0" presId="urn:diagrams.loki3.com/BracketList+Icon"/>
    <dgm:cxn modelId="{84393FA7-3525-4213-BA2C-2A1D249F8750}" type="presOf" srcId="{00AD3095-0EC4-4078-BC17-2BAAA5F71F14}" destId="{B107853B-111E-4D82-AD96-B4B272CA9346}" srcOrd="0" destOrd="1" presId="urn:diagrams.loki3.com/BracketList+Icon"/>
    <dgm:cxn modelId="{46D15DF1-12C6-4E9E-8466-2F567ED4FA62}" srcId="{6D639BCD-636C-4030-9FDC-B448F8CDA5A5}" destId="{F6A1189E-6953-4D8B-93A4-87B850081B5F}" srcOrd="0" destOrd="0" parTransId="{5628E359-E798-445A-9252-91D31CA2616A}" sibTransId="{4563DB28-4945-49C4-8E5D-BD8F08E064B8}"/>
    <dgm:cxn modelId="{5A66FACD-713E-4A75-B868-070621A0678E}" type="presOf" srcId="{F6A1189E-6953-4D8B-93A4-87B850081B5F}" destId="{E43BE234-6E62-45AE-829D-23D48EBD2D6A}" srcOrd="0" destOrd="0" presId="urn:diagrams.loki3.com/BracketList+Icon"/>
    <dgm:cxn modelId="{D602A93D-A339-4018-93F0-D6F0987E50E9}" srcId="{9125D5BD-808D-48C9-AF7F-06CDAD071CD3}" destId="{6D639BCD-636C-4030-9FDC-B448F8CDA5A5}" srcOrd="0" destOrd="0" parTransId="{7B0E19C2-A860-4900-9FA8-BDBF4BE3F947}" sibTransId="{4B200CD5-3C2A-4759-855D-049EF7B6BD08}"/>
    <dgm:cxn modelId="{32A3F414-788D-49C7-A981-DC41462149F7}" type="presOf" srcId="{BA3B2390-E26D-4096-9A1F-1E435F1F3377}" destId="{B107853B-111E-4D82-AD96-B4B272CA9346}" srcOrd="0" destOrd="0" presId="urn:diagrams.loki3.com/BracketList+Icon"/>
    <dgm:cxn modelId="{01338F51-8312-41BF-8672-00783EAB1563}" type="presParOf" srcId="{955A66CD-C86E-4E37-8520-C851DFAB0388}" destId="{6CBAF27C-529F-411B-BF52-9F04A7C81DE3}" srcOrd="0" destOrd="0" presId="urn:diagrams.loki3.com/BracketList+Icon"/>
    <dgm:cxn modelId="{8A506C86-F42C-4E5B-BE64-6E5DF4DC5B3B}" type="presParOf" srcId="{6CBAF27C-529F-411B-BF52-9F04A7C81DE3}" destId="{A94DA20C-D1B1-4CC8-A68E-FF923A3034B9}" srcOrd="0" destOrd="0" presId="urn:diagrams.loki3.com/BracketList+Icon"/>
    <dgm:cxn modelId="{8AC4C64E-CF87-4EB9-B07C-2424028F7933}" type="presParOf" srcId="{6CBAF27C-529F-411B-BF52-9F04A7C81DE3}" destId="{0F9B1977-721B-4CD4-B59F-978BCB953089}" srcOrd="1" destOrd="0" presId="urn:diagrams.loki3.com/BracketList+Icon"/>
    <dgm:cxn modelId="{67C4C6BC-CB1F-4B56-9985-9FDC628CE9D8}" type="presParOf" srcId="{6CBAF27C-529F-411B-BF52-9F04A7C81DE3}" destId="{9A9FC39D-2C3E-4E0F-B11A-99388CAD9BC7}" srcOrd="2" destOrd="0" presId="urn:diagrams.loki3.com/BracketList+Icon"/>
    <dgm:cxn modelId="{7BDBF5E9-4398-4B3D-A1AA-135E454D7F06}" type="presParOf" srcId="{6CBAF27C-529F-411B-BF52-9F04A7C81DE3}" destId="{E43BE234-6E62-45AE-829D-23D48EBD2D6A}" srcOrd="3" destOrd="0" presId="urn:diagrams.loki3.com/BracketList+Icon"/>
    <dgm:cxn modelId="{43571B80-BB7E-410F-B747-7623687F527A}" type="presParOf" srcId="{955A66CD-C86E-4E37-8520-C851DFAB0388}" destId="{3CD43EDE-4FF8-4456-B4FE-28CEC179EE4E}" srcOrd="1" destOrd="0" presId="urn:diagrams.loki3.com/BracketList+Icon"/>
    <dgm:cxn modelId="{E1FD074A-F6DB-4E6C-B1B3-79D8D48F6797}" type="presParOf" srcId="{955A66CD-C86E-4E37-8520-C851DFAB0388}" destId="{07BDF7E7-6744-402E-871E-35CE965E4D36}" srcOrd="2" destOrd="0" presId="urn:diagrams.loki3.com/BracketList+Icon"/>
    <dgm:cxn modelId="{E3877C49-7E14-4FDD-8A8A-D73FE48F6582}" type="presParOf" srcId="{07BDF7E7-6744-402E-871E-35CE965E4D36}" destId="{A8F5A7B1-20BB-4606-93D5-93A748402F0D}" srcOrd="0" destOrd="0" presId="urn:diagrams.loki3.com/BracketList+Icon"/>
    <dgm:cxn modelId="{D0337769-F166-498D-8CA9-F7BDB93F8A53}" type="presParOf" srcId="{07BDF7E7-6744-402E-871E-35CE965E4D36}" destId="{E0C0C1B8-5F5F-4DEC-B80C-8E8A765E279B}" srcOrd="1" destOrd="0" presId="urn:diagrams.loki3.com/BracketList+Icon"/>
    <dgm:cxn modelId="{F67E5691-0340-41F6-9793-18913F634D0E}" type="presParOf" srcId="{07BDF7E7-6744-402E-871E-35CE965E4D36}" destId="{313D2037-A0F5-4974-866C-0980CBEEF52D}" srcOrd="2" destOrd="0" presId="urn:diagrams.loki3.com/BracketList+Icon"/>
    <dgm:cxn modelId="{C8704E2A-A55A-44CE-968E-A348BFE1DBF4}" type="presParOf" srcId="{07BDF7E7-6744-402E-871E-35CE965E4D36}" destId="{B107853B-111E-4D82-AD96-B4B272CA934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B6DD6-1BEC-41A1-9AFC-679EB34FEF4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8059E4-3965-47F4-9569-2DA0433715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сукупність, правил і норм поведінки людей для регулювання їхніх </a:t>
          </a:r>
          <a:r>
            <a:rPr lang="uk-UA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</a:t>
          </a:r>
          <a:r>
            <a: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відносин, ставлення до різних соціальних груп і суспільства в цілому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9187F-B450-4195-AA37-349BC1DF1AF8}" type="parTrans" cxnId="{AA076620-2FE3-458A-8025-7FD9F8B78B58}">
      <dgm:prSet/>
      <dgm:spPr/>
      <dgm:t>
        <a:bodyPr/>
        <a:lstStyle/>
        <a:p>
          <a:endParaRPr lang="ru-RU"/>
        </a:p>
      </dgm:t>
    </dgm:pt>
    <dgm:pt modelId="{81091DFF-E685-44EE-9703-3D8C3B8878A0}" type="sibTrans" cxnId="{AA076620-2FE3-458A-8025-7FD9F8B78B58}">
      <dgm:prSet/>
      <dgm:spPr/>
      <dgm:t>
        <a:bodyPr/>
        <a:lstStyle/>
        <a:p>
          <a:endParaRPr lang="ru-RU"/>
        </a:p>
      </dgm:t>
    </dgm:pt>
    <dgm:pt modelId="{B6A846F9-6951-48AC-9545-ECB1A57C10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утілюється в моделях оцінних думок про добро і зло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FC2DC-9DC7-4A55-A22F-F183EDAC1267}" type="parTrans" cxnId="{CABE220B-49F1-4DED-B66F-605DB015039A}">
      <dgm:prSet/>
      <dgm:spPr/>
      <dgm:t>
        <a:bodyPr/>
        <a:lstStyle/>
        <a:p>
          <a:endParaRPr lang="ru-RU"/>
        </a:p>
      </dgm:t>
    </dgm:pt>
    <dgm:pt modelId="{FBFFBDEA-92CF-4280-9F5F-E3C0011A6662}" type="sibTrans" cxnId="{CABE220B-49F1-4DED-B66F-605DB015039A}">
      <dgm:prSet/>
      <dgm:spPr/>
      <dgm:t>
        <a:bodyPr/>
        <a:lstStyle/>
        <a:p>
          <a:endParaRPr lang="ru-RU"/>
        </a:p>
      </dgm:t>
    </dgm:pt>
    <dgm:pt modelId="{D3CFDC33-230D-4E07-AB02-8E0BF6EB121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об'єктивний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статус як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310F7-6C3C-427C-8FAC-49BA197B5895}" type="parTrans" cxnId="{630717DE-D206-4DFE-8397-EBE507801F08}">
      <dgm:prSet/>
      <dgm:spPr/>
      <dgm:t>
        <a:bodyPr/>
        <a:lstStyle/>
        <a:p>
          <a:endParaRPr lang="ru-RU"/>
        </a:p>
      </dgm:t>
    </dgm:pt>
    <dgm:pt modelId="{5C3D4160-C2F1-4066-A0A7-7F80F73C7A33}" type="sibTrans" cxnId="{630717DE-D206-4DFE-8397-EBE507801F08}">
      <dgm:prSet/>
      <dgm:spPr/>
      <dgm:t>
        <a:bodyPr/>
        <a:lstStyle/>
        <a:p>
          <a:endParaRPr lang="ru-RU"/>
        </a:p>
      </dgm:t>
    </dgm:pt>
    <dgm:pt modelId="{F999C593-CDAC-41F7-89E5-86CD31FF2D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особлива форма суспільної свідомості, вид суспільних відносин (моральних відносин)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DA3D5-2636-43DB-9F57-2455151A1FDB}" type="parTrans" cxnId="{452311F3-1CA2-427D-BC52-C870CD14CFDE}">
      <dgm:prSet/>
      <dgm:spPr/>
      <dgm:t>
        <a:bodyPr/>
        <a:lstStyle/>
        <a:p>
          <a:endParaRPr lang="ru-RU"/>
        </a:p>
      </dgm:t>
    </dgm:pt>
    <dgm:pt modelId="{0525CFE4-970D-4EE5-93B3-9A2583CEF278}" type="sibTrans" cxnId="{452311F3-1CA2-427D-BC52-C870CD14CFDE}">
      <dgm:prSet/>
      <dgm:spPr/>
      <dgm:t>
        <a:bodyPr/>
        <a:lstStyle/>
        <a:p>
          <a:endParaRPr lang="ru-RU"/>
        </a:p>
      </dgm:t>
    </dgm:pt>
    <dgm:pt modelId="{74C7116B-27F3-4995-922B-BEE849D93ED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узгоджує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у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сукупну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масову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підпорядковує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певним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загальносоціальним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законам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D0A4-5F0B-4761-9540-FA686C1C0363}" type="parTrans" cxnId="{6BBFA6A7-EBE4-4E4B-861C-CC91394D55DD}">
      <dgm:prSet/>
      <dgm:spPr/>
      <dgm:t>
        <a:bodyPr/>
        <a:lstStyle/>
        <a:p>
          <a:endParaRPr lang="ru-RU"/>
        </a:p>
      </dgm:t>
    </dgm:pt>
    <dgm:pt modelId="{EE4FDDB5-B832-4E2D-80AF-B5AFCF49A326}" type="sibTrans" cxnId="{6BBFA6A7-EBE4-4E4B-861C-CC91394D55DD}">
      <dgm:prSet/>
      <dgm:spPr/>
      <dgm:t>
        <a:bodyPr/>
        <a:lstStyle/>
        <a:p>
          <a:endParaRPr lang="ru-RU"/>
        </a:p>
      </dgm:t>
    </dgm:pt>
    <dgm:pt modelId="{4AEEE789-7B53-4AC8-A7BD-203A6EA94CD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 незалежно від її прийняття або неприйняття окремою особою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3B349-E422-4F85-8EFB-A93B3A8DABB2}" type="parTrans" cxnId="{593A3378-42C7-4799-B5B6-E98B89624698}">
      <dgm:prSet/>
      <dgm:spPr/>
      <dgm:t>
        <a:bodyPr/>
        <a:lstStyle/>
        <a:p>
          <a:endParaRPr lang="ru-RU"/>
        </a:p>
      </dgm:t>
    </dgm:pt>
    <dgm:pt modelId="{0BDB6EEE-F48D-4DB4-8A4A-ECB6AD05F8DE}" type="sibTrans" cxnId="{593A3378-42C7-4799-B5B6-E98B89624698}">
      <dgm:prSet/>
      <dgm:spPr/>
      <dgm:t>
        <a:bodyPr/>
        <a:lstStyle/>
        <a:p>
          <a:endParaRPr lang="ru-RU"/>
        </a:p>
      </dgm:t>
    </dgm:pt>
    <dgm:pt modelId="{0A690E19-9B13-4E09-A31A-2AAA2C889DAA}" type="pres">
      <dgm:prSet presAssocID="{902B6DD6-1BEC-41A1-9AFC-679EB34FEF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08911-F3CF-45C4-9492-FF6CE07B6AFD}" type="pres">
      <dgm:prSet presAssocID="{4D8059E4-3965-47F4-9569-2DA043371575}" presName="parentLin" presStyleCnt="0"/>
      <dgm:spPr/>
      <dgm:t>
        <a:bodyPr/>
        <a:lstStyle/>
        <a:p>
          <a:endParaRPr lang="ru-RU"/>
        </a:p>
      </dgm:t>
    </dgm:pt>
    <dgm:pt modelId="{CAEB1DCD-8765-4FED-ADC3-72B6357D7CED}" type="pres">
      <dgm:prSet presAssocID="{4D8059E4-3965-47F4-9569-2DA04337157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69A5AF-BA69-44B8-8DAC-CE67AC1E7E1B}" type="pres">
      <dgm:prSet presAssocID="{4D8059E4-3965-47F4-9569-2DA043371575}" presName="parentText" presStyleLbl="node1" presStyleIdx="0" presStyleCnt="6" custScaleX="131940" custScaleY="131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3308-B423-4F52-8526-123724244168}" type="pres">
      <dgm:prSet presAssocID="{4D8059E4-3965-47F4-9569-2DA043371575}" presName="negativeSpace" presStyleCnt="0"/>
      <dgm:spPr/>
      <dgm:t>
        <a:bodyPr/>
        <a:lstStyle/>
        <a:p>
          <a:endParaRPr lang="ru-RU"/>
        </a:p>
      </dgm:t>
    </dgm:pt>
    <dgm:pt modelId="{6F4AD042-7ACF-42CC-9213-4E2AB35CE50A}" type="pres">
      <dgm:prSet presAssocID="{4D8059E4-3965-47F4-9569-2DA043371575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1CAF4-5D91-4CAB-AB07-4ECFC766D725}" type="pres">
      <dgm:prSet presAssocID="{81091DFF-E685-44EE-9703-3D8C3B8878A0}" presName="spaceBetweenRectangles" presStyleCnt="0"/>
      <dgm:spPr/>
      <dgm:t>
        <a:bodyPr/>
        <a:lstStyle/>
        <a:p>
          <a:endParaRPr lang="ru-RU"/>
        </a:p>
      </dgm:t>
    </dgm:pt>
    <dgm:pt modelId="{DB9E4803-D4E8-4448-A0C3-D90B762BA57A}" type="pres">
      <dgm:prSet presAssocID="{F999C593-CDAC-41F7-89E5-86CD31FF2D0D}" presName="parentLin" presStyleCnt="0"/>
      <dgm:spPr/>
      <dgm:t>
        <a:bodyPr/>
        <a:lstStyle/>
        <a:p>
          <a:endParaRPr lang="ru-RU"/>
        </a:p>
      </dgm:t>
    </dgm:pt>
    <dgm:pt modelId="{BBA89FCA-C80E-4799-8CD8-3F1223A4484A}" type="pres">
      <dgm:prSet presAssocID="{F999C593-CDAC-41F7-89E5-86CD31FF2D0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D409CAA-46DA-40FB-84C0-2335E6F1C3F7}" type="pres">
      <dgm:prSet presAssocID="{F999C593-CDAC-41F7-89E5-86CD31FF2D0D}" presName="parentText" presStyleLbl="node1" presStyleIdx="1" presStyleCnt="6" custScaleX="131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D7CBC-4C8A-4B07-84FC-55F3DEB254F5}" type="pres">
      <dgm:prSet presAssocID="{F999C593-CDAC-41F7-89E5-86CD31FF2D0D}" presName="negativeSpace" presStyleCnt="0"/>
      <dgm:spPr/>
      <dgm:t>
        <a:bodyPr/>
        <a:lstStyle/>
        <a:p>
          <a:endParaRPr lang="ru-RU"/>
        </a:p>
      </dgm:t>
    </dgm:pt>
    <dgm:pt modelId="{4AC5C172-C832-4A05-8C5F-6B6ED6F8228F}" type="pres">
      <dgm:prSet presAssocID="{F999C593-CDAC-41F7-89E5-86CD31FF2D0D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F3616-11A4-4F09-97AB-EC18EB1D1CA6}" type="pres">
      <dgm:prSet presAssocID="{0525CFE4-970D-4EE5-93B3-9A2583CEF278}" presName="spaceBetweenRectangles" presStyleCnt="0"/>
      <dgm:spPr/>
      <dgm:t>
        <a:bodyPr/>
        <a:lstStyle/>
        <a:p>
          <a:endParaRPr lang="ru-RU"/>
        </a:p>
      </dgm:t>
    </dgm:pt>
    <dgm:pt modelId="{5ADB1E64-689E-46BE-A4DF-A13649B1AA6F}" type="pres">
      <dgm:prSet presAssocID="{74C7116B-27F3-4995-922B-BEE849D93EDC}" presName="parentLin" presStyleCnt="0"/>
      <dgm:spPr/>
      <dgm:t>
        <a:bodyPr/>
        <a:lstStyle/>
        <a:p>
          <a:endParaRPr lang="ru-RU"/>
        </a:p>
      </dgm:t>
    </dgm:pt>
    <dgm:pt modelId="{CE584ACB-D534-4A63-B8BB-3795C567C2A0}" type="pres">
      <dgm:prSet presAssocID="{74C7116B-27F3-4995-922B-BEE849D93ED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44F82A3-1709-4397-A266-516B09E2674F}" type="pres">
      <dgm:prSet presAssocID="{74C7116B-27F3-4995-922B-BEE849D93EDC}" presName="parentText" presStyleLbl="node1" presStyleIdx="2" presStyleCnt="6" custScaleX="131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C8AB6-6836-4112-8F17-C60246C86201}" type="pres">
      <dgm:prSet presAssocID="{74C7116B-27F3-4995-922B-BEE849D93EDC}" presName="negativeSpace" presStyleCnt="0"/>
      <dgm:spPr/>
      <dgm:t>
        <a:bodyPr/>
        <a:lstStyle/>
        <a:p>
          <a:endParaRPr lang="ru-RU"/>
        </a:p>
      </dgm:t>
    </dgm:pt>
    <dgm:pt modelId="{07672982-F5EF-4A6F-ACD9-068776E89ABD}" type="pres">
      <dgm:prSet presAssocID="{74C7116B-27F3-4995-922B-BEE849D93ED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ED505-D96C-4C7A-A673-C7F94465C676}" type="pres">
      <dgm:prSet presAssocID="{EE4FDDB5-B832-4E2D-80AF-B5AFCF49A326}" presName="spaceBetweenRectangles" presStyleCnt="0"/>
      <dgm:spPr/>
      <dgm:t>
        <a:bodyPr/>
        <a:lstStyle/>
        <a:p>
          <a:endParaRPr lang="ru-RU"/>
        </a:p>
      </dgm:t>
    </dgm:pt>
    <dgm:pt modelId="{286841FA-5210-47E1-BBA4-45DDFF1D2721}" type="pres">
      <dgm:prSet presAssocID="{4AEEE789-7B53-4AC8-A7BD-203A6EA94CDF}" presName="parentLin" presStyleCnt="0"/>
      <dgm:spPr/>
      <dgm:t>
        <a:bodyPr/>
        <a:lstStyle/>
        <a:p>
          <a:endParaRPr lang="ru-RU"/>
        </a:p>
      </dgm:t>
    </dgm:pt>
    <dgm:pt modelId="{38984867-7F19-471B-AACB-747B0C578630}" type="pres">
      <dgm:prSet presAssocID="{4AEEE789-7B53-4AC8-A7BD-203A6EA94CD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451FA54-0B9E-46BC-B1AB-9BA09304A254}" type="pres">
      <dgm:prSet presAssocID="{4AEEE789-7B53-4AC8-A7BD-203A6EA94CDF}" presName="parentText" presStyleLbl="node1" presStyleIdx="3" presStyleCnt="6" custScaleX="131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26A6-C057-4A8B-8261-2C7F1F1AF23E}" type="pres">
      <dgm:prSet presAssocID="{4AEEE789-7B53-4AC8-A7BD-203A6EA94CDF}" presName="negativeSpace" presStyleCnt="0"/>
      <dgm:spPr/>
      <dgm:t>
        <a:bodyPr/>
        <a:lstStyle/>
        <a:p>
          <a:endParaRPr lang="ru-RU"/>
        </a:p>
      </dgm:t>
    </dgm:pt>
    <dgm:pt modelId="{272FCC3F-B23F-4798-9284-9786108AB11C}" type="pres">
      <dgm:prSet presAssocID="{4AEEE789-7B53-4AC8-A7BD-203A6EA94CDF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0748-FDED-43E7-AD3A-732A4BA36F96}" type="pres">
      <dgm:prSet presAssocID="{0BDB6EEE-F48D-4DB4-8A4A-ECB6AD05F8DE}" presName="spaceBetweenRectangles" presStyleCnt="0"/>
      <dgm:spPr/>
      <dgm:t>
        <a:bodyPr/>
        <a:lstStyle/>
        <a:p>
          <a:endParaRPr lang="ru-RU"/>
        </a:p>
      </dgm:t>
    </dgm:pt>
    <dgm:pt modelId="{CFB911A7-ACAB-4769-BEA5-B65F7DB12320}" type="pres">
      <dgm:prSet presAssocID="{B6A846F9-6951-48AC-9545-ECB1A57C1084}" presName="parentLin" presStyleCnt="0"/>
      <dgm:spPr/>
      <dgm:t>
        <a:bodyPr/>
        <a:lstStyle/>
        <a:p>
          <a:endParaRPr lang="ru-RU"/>
        </a:p>
      </dgm:t>
    </dgm:pt>
    <dgm:pt modelId="{0726EA27-CC2D-488C-88F0-DBFF33BDAFD6}" type="pres">
      <dgm:prSet presAssocID="{B6A846F9-6951-48AC-9545-ECB1A57C108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3795BB9-75DD-4C4B-A1DD-E1115EFF0E90}" type="pres">
      <dgm:prSet presAssocID="{B6A846F9-6951-48AC-9545-ECB1A57C1084}" presName="parentText" presStyleLbl="node1" presStyleIdx="4" presStyleCnt="6" custScaleX="131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ACCC-05C6-4C88-AB8F-39F12B9E381D}" type="pres">
      <dgm:prSet presAssocID="{B6A846F9-6951-48AC-9545-ECB1A57C1084}" presName="negativeSpace" presStyleCnt="0"/>
      <dgm:spPr/>
      <dgm:t>
        <a:bodyPr/>
        <a:lstStyle/>
        <a:p>
          <a:endParaRPr lang="ru-RU"/>
        </a:p>
      </dgm:t>
    </dgm:pt>
    <dgm:pt modelId="{2B2BD900-183D-46E1-A6CD-7861621883D6}" type="pres">
      <dgm:prSet presAssocID="{B6A846F9-6951-48AC-9545-ECB1A57C1084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E537-EC5E-40A4-B947-2FEF9EEB2D00}" type="pres">
      <dgm:prSet presAssocID="{FBFFBDEA-92CF-4280-9F5F-E3C0011A6662}" presName="spaceBetweenRectangles" presStyleCnt="0"/>
      <dgm:spPr/>
      <dgm:t>
        <a:bodyPr/>
        <a:lstStyle/>
        <a:p>
          <a:endParaRPr lang="ru-RU"/>
        </a:p>
      </dgm:t>
    </dgm:pt>
    <dgm:pt modelId="{5D598EE6-48FD-427D-85AC-88F5D71BED8C}" type="pres">
      <dgm:prSet presAssocID="{D3CFDC33-230D-4E07-AB02-8E0BF6EB121B}" presName="parentLin" presStyleCnt="0"/>
      <dgm:spPr/>
      <dgm:t>
        <a:bodyPr/>
        <a:lstStyle/>
        <a:p>
          <a:endParaRPr lang="ru-RU"/>
        </a:p>
      </dgm:t>
    </dgm:pt>
    <dgm:pt modelId="{6EC420F1-72D5-47C3-8809-8FCEA44E4FAA}" type="pres">
      <dgm:prSet presAssocID="{D3CFDC33-230D-4E07-AB02-8E0BF6EB121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D101B4B-0F22-4940-9FE7-18078E6067CD}" type="pres">
      <dgm:prSet presAssocID="{D3CFDC33-230D-4E07-AB02-8E0BF6EB121B}" presName="parentText" presStyleLbl="node1" presStyleIdx="5" presStyleCnt="6" custScaleX="131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82C74-C4B7-42D1-A02D-1787BA1CE171}" type="pres">
      <dgm:prSet presAssocID="{D3CFDC33-230D-4E07-AB02-8E0BF6EB121B}" presName="negativeSpace" presStyleCnt="0"/>
      <dgm:spPr/>
      <dgm:t>
        <a:bodyPr/>
        <a:lstStyle/>
        <a:p>
          <a:endParaRPr lang="ru-RU"/>
        </a:p>
      </dgm:t>
    </dgm:pt>
    <dgm:pt modelId="{1CBA7755-0403-477A-B46C-687260295C44}" type="pres">
      <dgm:prSet presAssocID="{D3CFDC33-230D-4E07-AB02-8E0BF6EB121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B1416-E43E-490E-961D-20CC869FE11D}" type="presOf" srcId="{74C7116B-27F3-4995-922B-BEE849D93EDC}" destId="{C44F82A3-1709-4397-A266-516B09E2674F}" srcOrd="1" destOrd="0" presId="urn:microsoft.com/office/officeart/2005/8/layout/list1"/>
    <dgm:cxn modelId="{AC86E557-23E7-4C19-A749-0803790598FF}" type="presOf" srcId="{4D8059E4-3965-47F4-9569-2DA043371575}" destId="{CAEB1DCD-8765-4FED-ADC3-72B6357D7CED}" srcOrd="0" destOrd="0" presId="urn:microsoft.com/office/officeart/2005/8/layout/list1"/>
    <dgm:cxn modelId="{54140267-8DC2-46A6-A001-0B52F0D5D768}" type="presOf" srcId="{4AEEE789-7B53-4AC8-A7BD-203A6EA94CDF}" destId="{B451FA54-0B9E-46BC-B1AB-9BA09304A254}" srcOrd="1" destOrd="0" presId="urn:microsoft.com/office/officeart/2005/8/layout/list1"/>
    <dgm:cxn modelId="{DF9A98B0-8BA5-4706-8F4E-034DA6C2451D}" type="presOf" srcId="{4AEEE789-7B53-4AC8-A7BD-203A6EA94CDF}" destId="{38984867-7F19-471B-AACB-747B0C578630}" srcOrd="0" destOrd="0" presId="urn:microsoft.com/office/officeart/2005/8/layout/list1"/>
    <dgm:cxn modelId="{543B170D-6A61-4D7A-9BD7-40B859499228}" type="presOf" srcId="{D3CFDC33-230D-4E07-AB02-8E0BF6EB121B}" destId="{6EC420F1-72D5-47C3-8809-8FCEA44E4FAA}" srcOrd="0" destOrd="0" presId="urn:microsoft.com/office/officeart/2005/8/layout/list1"/>
    <dgm:cxn modelId="{630717DE-D206-4DFE-8397-EBE507801F08}" srcId="{902B6DD6-1BEC-41A1-9AFC-679EB34FEF45}" destId="{D3CFDC33-230D-4E07-AB02-8E0BF6EB121B}" srcOrd="5" destOrd="0" parTransId="{605310F7-6C3C-427C-8FAC-49BA197B5895}" sibTransId="{5C3D4160-C2F1-4066-A0A7-7F80F73C7A33}"/>
    <dgm:cxn modelId="{B1D104AE-7419-4103-8B19-C83B23020435}" type="presOf" srcId="{902B6DD6-1BEC-41A1-9AFC-679EB34FEF45}" destId="{0A690E19-9B13-4E09-A31A-2AAA2C889DAA}" srcOrd="0" destOrd="0" presId="urn:microsoft.com/office/officeart/2005/8/layout/list1"/>
    <dgm:cxn modelId="{6BBFA6A7-EBE4-4E4B-861C-CC91394D55DD}" srcId="{902B6DD6-1BEC-41A1-9AFC-679EB34FEF45}" destId="{74C7116B-27F3-4995-922B-BEE849D93EDC}" srcOrd="2" destOrd="0" parTransId="{482FD0A4-5F0B-4761-9540-FA686C1C0363}" sibTransId="{EE4FDDB5-B832-4E2D-80AF-B5AFCF49A326}"/>
    <dgm:cxn modelId="{AA076620-2FE3-458A-8025-7FD9F8B78B58}" srcId="{902B6DD6-1BEC-41A1-9AFC-679EB34FEF45}" destId="{4D8059E4-3965-47F4-9569-2DA043371575}" srcOrd="0" destOrd="0" parTransId="{CD29187F-B450-4195-AA37-349BC1DF1AF8}" sibTransId="{81091DFF-E685-44EE-9703-3D8C3B8878A0}"/>
    <dgm:cxn modelId="{4DAE2C2A-C070-4E66-8201-2C566A9DF160}" type="presOf" srcId="{4D8059E4-3965-47F4-9569-2DA043371575}" destId="{EE69A5AF-BA69-44B8-8DAC-CE67AC1E7E1B}" srcOrd="1" destOrd="0" presId="urn:microsoft.com/office/officeart/2005/8/layout/list1"/>
    <dgm:cxn modelId="{452311F3-1CA2-427D-BC52-C870CD14CFDE}" srcId="{902B6DD6-1BEC-41A1-9AFC-679EB34FEF45}" destId="{F999C593-CDAC-41F7-89E5-86CD31FF2D0D}" srcOrd="1" destOrd="0" parTransId="{C4FDA3D5-2636-43DB-9F57-2455151A1FDB}" sibTransId="{0525CFE4-970D-4EE5-93B3-9A2583CEF278}"/>
    <dgm:cxn modelId="{05C8BC9F-D5A8-4CEE-8846-83BE94E18DF1}" type="presOf" srcId="{F999C593-CDAC-41F7-89E5-86CD31FF2D0D}" destId="{2D409CAA-46DA-40FB-84C0-2335E6F1C3F7}" srcOrd="1" destOrd="0" presId="urn:microsoft.com/office/officeart/2005/8/layout/list1"/>
    <dgm:cxn modelId="{3443418D-51BC-47A2-AEE4-1C978069267B}" type="presOf" srcId="{B6A846F9-6951-48AC-9545-ECB1A57C1084}" destId="{83795BB9-75DD-4C4B-A1DD-E1115EFF0E90}" srcOrd="1" destOrd="0" presId="urn:microsoft.com/office/officeart/2005/8/layout/list1"/>
    <dgm:cxn modelId="{31B46804-D599-4CD0-80A8-4162E8FB1296}" type="presOf" srcId="{D3CFDC33-230D-4E07-AB02-8E0BF6EB121B}" destId="{AD101B4B-0F22-4940-9FE7-18078E6067CD}" srcOrd="1" destOrd="0" presId="urn:microsoft.com/office/officeart/2005/8/layout/list1"/>
    <dgm:cxn modelId="{6FFB65E7-7FD8-4936-A1E2-1D0BB7D05CDA}" type="presOf" srcId="{F999C593-CDAC-41F7-89E5-86CD31FF2D0D}" destId="{BBA89FCA-C80E-4799-8CD8-3F1223A4484A}" srcOrd="0" destOrd="0" presId="urn:microsoft.com/office/officeart/2005/8/layout/list1"/>
    <dgm:cxn modelId="{593A3378-42C7-4799-B5B6-E98B89624698}" srcId="{902B6DD6-1BEC-41A1-9AFC-679EB34FEF45}" destId="{4AEEE789-7B53-4AC8-A7BD-203A6EA94CDF}" srcOrd="3" destOrd="0" parTransId="{C8E3B349-E422-4F85-8EFB-A93B3A8DABB2}" sibTransId="{0BDB6EEE-F48D-4DB4-8A4A-ECB6AD05F8DE}"/>
    <dgm:cxn modelId="{CABE220B-49F1-4DED-B66F-605DB015039A}" srcId="{902B6DD6-1BEC-41A1-9AFC-679EB34FEF45}" destId="{B6A846F9-6951-48AC-9545-ECB1A57C1084}" srcOrd="4" destOrd="0" parTransId="{A3CFC2DC-9DC7-4A55-A22F-F183EDAC1267}" sibTransId="{FBFFBDEA-92CF-4280-9F5F-E3C0011A6662}"/>
    <dgm:cxn modelId="{E6B76F44-EAFA-4DC0-8853-69645543C05F}" type="presOf" srcId="{B6A846F9-6951-48AC-9545-ECB1A57C1084}" destId="{0726EA27-CC2D-488C-88F0-DBFF33BDAFD6}" srcOrd="0" destOrd="0" presId="urn:microsoft.com/office/officeart/2005/8/layout/list1"/>
    <dgm:cxn modelId="{1D388822-42DA-4B84-8FF3-A72669092FD7}" type="presOf" srcId="{74C7116B-27F3-4995-922B-BEE849D93EDC}" destId="{CE584ACB-D534-4A63-B8BB-3795C567C2A0}" srcOrd="0" destOrd="0" presId="urn:microsoft.com/office/officeart/2005/8/layout/list1"/>
    <dgm:cxn modelId="{A8C629AB-F9A7-4322-A65A-FB294FD6DF88}" type="presParOf" srcId="{0A690E19-9B13-4E09-A31A-2AAA2C889DAA}" destId="{76F08911-F3CF-45C4-9492-FF6CE07B6AFD}" srcOrd="0" destOrd="0" presId="urn:microsoft.com/office/officeart/2005/8/layout/list1"/>
    <dgm:cxn modelId="{EB856A3B-7E6B-4336-8B2A-9FB1260BCC1D}" type="presParOf" srcId="{76F08911-F3CF-45C4-9492-FF6CE07B6AFD}" destId="{CAEB1DCD-8765-4FED-ADC3-72B6357D7CED}" srcOrd="0" destOrd="0" presId="urn:microsoft.com/office/officeart/2005/8/layout/list1"/>
    <dgm:cxn modelId="{DF0F7707-E7CE-4811-AE2D-C383EDC2F01B}" type="presParOf" srcId="{76F08911-F3CF-45C4-9492-FF6CE07B6AFD}" destId="{EE69A5AF-BA69-44B8-8DAC-CE67AC1E7E1B}" srcOrd="1" destOrd="0" presId="urn:microsoft.com/office/officeart/2005/8/layout/list1"/>
    <dgm:cxn modelId="{E7B3F16E-DF6D-4489-9450-C45DE5C82840}" type="presParOf" srcId="{0A690E19-9B13-4E09-A31A-2AAA2C889DAA}" destId="{84DF3308-B423-4F52-8526-123724244168}" srcOrd="1" destOrd="0" presId="urn:microsoft.com/office/officeart/2005/8/layout/list1"/>
    <dgm:cxn modelId="{9A78F15B-2BDD-4528-8E7E-CEFFDB0173C8}" type="presParOf" srcId="{0A690E19-9B13-4E09-A31A-2AAA2C889DAA}" destId="{6F4AD042-7ACF-42CC-9213-4E2AB35CE50A}" srcOrd="2" destOrd="0" presId="urn:microsoft.com/office/officeart/2005/8/layout/list1"/>
    <dgm:cxn modelId="{6692C72E-0C1F-4D7D-B74D-4E215B394ECC}" type="presParOf" srcId="{0A690E19-9B13-4E09-A31A-2AAA2C889DAA}" destId="{3841CAF4-5D91-4CAB-AB07-4ECFC766D725}" srcOrd="3" destOrd="0" presId="urn:microsoft.com/office/officeart/2005/8/layout/list1"/>
    <dgm:cxn modelId="{D50C62BF-4CCF-4312-80BC-3609E2B39832}" type="presParOf" srcId="{0A690E19-9B13-4E09-A31A-2AAA2C889DAA}" destId="{DB9E4803-D4E8-4448-A0C3-D90B762BA57A}" srcOrd="4" destOrd="0" presId="urn:microsoft.com/office/officeart/2005/8/layout/list1"/>
    <dgm:cxn modelId="{78C4E728-A370-4CFF-965A-69313FFDC9DD}" type="presParOf" srcId="{DB9E4803-D4E8-4448-A0C3-D90B762BA57A}" destId="{BBA89FCA-C80E-4799-8CD8-3F1223A4484A}" srcOrd="0" destOrd="0" presId="urn:microsoft.com/office/officeart/2005/8/layout/list1"/>
    <dgm:cxn modelId="{8D912AA0-78FD-4DB1-AB2A-42FFB6269448}" type="presParOf" srcId="{DB9E4803-D4E8-4448-A0C3-D90B762BA57A}" destId="{2D409CAA-46DA-40FB-84C0-2335E6F1C3F7}" srcOrd="1" destOrd="0" presId="urn:microsoft.com/office/officeart/2005/8/layout/list1"/>
    <dgm:cxn modelId="{BA41F4D2-C8D1-45F0-965D-766ED72F45DE}" type="presParOf" srcId="{0A690E19-9B13-4E09-A31A-2AAA2C889DAA}" destId="{89CD7CBC-4C8A-4B07-84FC-55F3DEB254F5}" srcOrd="5" destOrd="0" presId="urn:microsoft.com/office/officeart/2005/8/layout/list1"/>
    <dgm:cxn modelId="{E40F8861-DD3E-4910-A8D4-CEC9392D4BEE}" type="presParOf" srcId="{0A690E19-9B13-4E09-A31A-2AAA2C889DAA}" destId="{4AC5C172-C832-4A05-8C5F-6B6ED6F8228F}" srcOrd="6" destOrd="0" presId="urn:microsoft.com/office/officeart/2005/8/layout/list1"/>
    <dgm:cxn modelId="{C134B121-90DC-4027-B0FF-DEC4B367112A}" type="presParOf" srcId="{0A690E19-9B13-4E09-A31A-2AAA2C889DAA}" destId="{148F3616-11A4-4F09-97AB-EC18EB1D1CA6}" srcOrd="7" destOrd="0" presId="urn:microsoft.com/office/officeart/2005/8/layout/list1"/>
    <dgm:cxn modelId="{3E631612-8BAA-4F86-8444-0BF17EE9E5F8}" type="presParOf" srcId="{0A690E19-9B13-4E09-A31A-2AAA2C889DAA}" destId="{5ADB1E64-689E-46BE-A4DF-A13649B1AA6F}" srcOrd="8" destOrd="0" presId="urn:microsoft.com/office/officeart/2005/8/layout/list1"/>
    <dgm:cxn modelId="{2AFEEAA4-29BD-4A09-AF6A-B234D9FF923B}" type="presParOf" srcId="{5ADB1E64-689E-46BE-A4DF-A13649B1AA6F}" destId="{CE584ACB-D534-4A63-B8BB-3795C567C2A0}" srcOrd="0" destOrd="0" presId="urn:microsoft.com/office/officeart/2005/8/layout/list1"/>
    <dgm:cxn modelId="{C75A69E3-2A90-47C2-9AE2-9960CAB796DB}" type="presParOf" srcId="{5ADB1E64-689E-46BE-A4DF-A13649B1AA6F}" destId="{C44F82A3-1709-4397-A266-516B09E2674F}" srcOrd="1" destOrd="0" presId="urn:microsoft.com/office/officeart/2005/8/layout/list1"/>
    <dgm:cxn modelId="{AF3DFF6E-28B9-49C6-8521-7981E9A4A16E}" type="presParOf" srcId="{0A690E19-9B13-4E09-A31A-2AAA2C889DAA}" destId="{A58C8AB6-6836-4112-8F17-C60246C86201}" srcOrd="9" destOrd="0" presId="urn:microsoft.com/office/officeart/2005/8/layout/list1"/>
    <dgm:cxn modelId="{93D2B2D8-4948-4E04-A917-696645C1B71A}" type="presParOf" srcId="{0A690E19-9B13-4E09-A31A-2AAA2C889DAA}" destId="{07672982-F5EF-4A6F-ACD9-068776E89ABD}" srcOrd="10" destOrd="0" presId="urn:microsoft.com/office/officeart/2005/8/layout/list1"/>
    <dgm:cxn modelId="{5B16D00D-8271-4F4D-9DBF-E6675F1F94BB}" type="presParOf" srcId="{0A690E19-9B13-4E09-A31A-2AAA2C889DAA}" destId="{D66ED505-D96C-4C7A-A673-C7F94465C676}" srcOrd="11" destOrd="0" presId="urn:microsoft.com/office/officeart/2005/8/layout/list1"/>
    <dgm:cxn modelId="{7AD1D7D0-3BDB-4613-93BE-F1E12887D9FB}" type="presParOf" srcId="{0A690E19-9B13-4E09-A31A-2AAA2C889DAA}" destId="{286841FA-5210-47E1-BBA4-45DDFF1D2721}" srcOrd="12" destOrd="0" presId="urn:microsoft.com/office/officeart/2005/8/layout/list1"/>
    <dgm:cxn modelId="{0AB8E229-4EDD-48FB-86D9-3CCBD5456365}" type="presParOf" srcId="{286841FA-5210-47E1-BBA4-45DDFF1D2721}" destId="{38984867-7F19-471B-AACB-747B0C578630}" srcOrd="0" destOrd="0" presId="urn:microsoft.com/office/officeart/2005/8/layout/list1"/>
    <dgm:cxn modelId="{1EFAE631-C7D1-444B-BE41-E99B87CCED17}" type="presParOf" srcId="{286841FA-5210-47E1-BBA4-45DDFF1D2721}" destId="{B451FA54-0B9E-46BC-B1AB-9BA09304A254}" srcOrd="1" destOrd="0" presId="urn:microsoft.com/office/officeart/2005/8/layout/list1"/>
    <dgm:cxn modelId="{7C936A82-F685-4C0B-9751-F12F37BA5E85}" type="presParOf" srcId="{0A690E19-9B13-4E09-A31A-2AAA2C889DAA}" destId="{E53426A6-C057-4A8B-8261-2C7F1F1AF23E}" srcOrd="13" destOrd="0" presId="urn:microsoft.com/office/officeart/2005/8/layout/list1"/>
    <dgm:cxn modelId="{FE050CC3-B96D-47DA-BB1E-6B1272928B21}" type="presParOf" srcId="{0A690E19-9B13-4E09-A31A-2AAA2C889DAA}" destId="{272FCC3F-B23F-4798-9284-9786108AB11C}" srcOrd="14" destOrd="0" presId="urn:microsoft.com/office/officeart/2005/8/layout/list1"/>
    <dgm:cxn modelId="{3ABD7E6A-238D-493B-8270-F01208465DD1}" type="presParOf" srcId="{0A690E19-9B13-4E09-A31A-2AAA2C889DAA}" destId="{DE2A0748-FDED-43E7-AD3A-732A4BA36F96}" srcOrd="15" destOrd="0" presId="urn:microsoft.com/office/officeart/2005/8/layout/list1"/>
    <dgm:cxn modelId="{E3607CFF-B672-46DA-BB3F-1BF996C3BA70}" type="presParOf" srcId="{0A690E19-9B13-4E09-A31A-2AAA2C889DAA}" destId="{CFB911A7-ACAB-4769-BEA5-B65F7DB12320}" srcOrd="16" destOrd="0" presId="urn:microsoft.com/office/officeart/2005/8/layout/list1"/>
    <dgm:cxn modelId="{E3464863-1BDC-4AFD-B5B9-457150C36AB9}" type="presParOf" srcId="{CFB911A7-ACAB-4769-BEA5-B65F7DB12320}" destId="{0726EA27-CC2D-488C-88F0-DBFF33BDAFD6}" srcOrd="0" destOrd="0" presId="urn:microsoft.com/office/officeart/2005/8/layout/list1"/>
    <dgm:cxn modelId="{DAF98451-E0EA-4E7A-8DB3-FB3E88ED9278}" type="presParOf" srcId="{CFB911A7-ACAB-4769-BEA5-B65F7DB12320}" destId="{83795BB9-75DD-4C4B-A1DD-E1115EFF0E90}" srcOrd="1" destOrd="0" presId="urn:microsoft.com/office/officeart/2005/8/layout/list1"/>
    <dgm:cxn modelId="{B80F5EF1-EBD1-43C8-83AD-04393F332F09}" type="presParOf" srcId="{0A690E19-9B13-4E09-A31A-2AAA2C889DAA}" destId="{1809ACCC-05C6-4C88-AB8F-39F12B9E381D}" srcOrd="17" destOrd="0" presId="urn:microsoft.com/office/officeart/2005/8/layout/list1"/>
    <dgm:cxn modelId="{1681FCA7-B8F2-4A9C-8CA7-F647D9CF4CC6}" type="presParOf" srcId="{0A690E19-9B13-4E09-A31A-2AAA2C889DAA}" destId="{2B2BD900-183D-46E1-A6CD-7861621883D6}" srcOrd="18" destOrd="0" presId="urn:microsoft.com/office/officeart/2005/8/layout/list1"/>
    <dgm:cxn modelId="{9BD254E0-0B0A-4120-B46C-129319AAB535}" type="presParOf" srcId="{0A690E19-9B13-4E09-A31A-2AAA2C889DAA}" destId="{4B99E537-EC5E-40A4-B947-2FEF9EEB2D00}" srcOrd="19" destOrd="0" presId="urn:microsoft.com/office/officeart/2005/8/layout/list1"/>
    <dgm:cxn modelId="{C4558A58-343F-4A91-990F-B1854B8D93D3}" type="presParOf" srcId="{0A690E19-9B13-4E09-A31A-2AAA2C889DAA}" destId="{5D598EE6-48FD-427D-85AC-88F5D71BED8C}" srcOrd="20" destOrd="0" presId="urn:microsoft.com/office/officeart/2005/8/layout/list1"/>
    <dgm:cxn modelId="{A3EFE5F4-F846-421F-876A-C63E4111981F}" type="presParOf" srcId="{5D598EE6-48FD-427D-85AC-88F5D71BED8C}" destId="{6EC420F1-72D5-47C3-8809-8FCEA44E4FAA}" srcOrd="0" destOrd="0" presId="urn:microsoft.com/office/officeart/2005/8/layout/list1"/>
    <dgm:cxn modelId="{4E06BDDB-86CA-4278-BA15-36CFB00EC745}" type="presParOf" srcId="{5D598EE6-48FD-427D-85AC-88F5D71BED8C}" destId="{AD101B4B-0F22-4940-9FE7-18078E6067CD}" srcOrd="1" destOrd="0" presId="urn:microsoft.com/office/officeart/2005/8/layout/list1"/>
    <dgm:cxn modelId="{D7F946A6-E266-4B28-BCA9-749D473E07CE}" type="presParOf" srcId="{0A690E19-9B13-4E09-A31A-2AAA2C889DAA}" destId="{1A682C74-C4B7-42D1-A02D-1787BA1CE171}" srcOrd="21" destOrd="0" presId="urn:microsoft.com/office/officeart/2005/8/layout/list1"/>
    <dgm:cxn modelId="{75C71C45-283C-4130-ABA1-4811F09AE2F9}" type="presParOf" srcId="{0A690E19-9B13-4E09-A31A-2AAA2C889DAA}" destId="{1CBA7755-0403-477A-B46C-687260295C4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E571C1-2EF9-470F-AB90-E3AB85B2B81B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F404745-64E9-4650-8E48-7CE49CE5AA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етики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DC950-A087-4B5A-A357-98CE7889F054}" type="parTrans" cxnId="{0D7D29B0-064C-4D39-B4E9-64DE46485F3F}">
      <dgm:prSet/>
      <dgm:spPr/>
      <dgm:t>
        <a:bodyPr/>
        <a:lstStyle/>
        <a:p>
          <a:endParaRPr lang="ru-RU"/>
        </a:p>
      </dgm:t>
    </dgm:pt>
    <dgm:pt modelId="{785CD540-154A-4466-A588-71CE0EE6F21A}" type="sibTrans" cxnId="{0D7D29B0-064C-4D39-B4E9-64DE46485F3F}">
      <dgm:prSet/>
      <dgm:spPr/>
      <dgm:t>
        <a:bodyPr/>
        <a:lstStyle/>
        <a:p>
          <a:endParaRPr lang="ru-RU"/>
        </a:p>
      </dgm:t>
    </dgm:pt>
    <dgm:pt modelId="{F0C606E5-F73C-4FAA-9446-BCB359E34B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походження</a:t>
          </a:r>
          <a:r>
            <a: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C16B9-1E41-4E48-BB01-14018D6DEEB8}" type="parTrans" cxnId="{F2B897A3-D7D7-4968-9CE3-9F033EC697AC}">
      <dgm:prSet/>
      <dgm:spPr/>
      <dgm:t>
        <a:bodyPr/>
        <a:lstStyle/>
        <a:p>
          <a:endParaRPr lang="ru-RU"/>
        </a:p>
      </dgm:t>
    </dgm:pt>
    <dgm:pt modelId="{6DF30A0D-1391-4F9E-8002-6673417E64D4}" type="sibTrans" cxnId="{F2B897A3-D7D7-4968-9CE3-9F033EC697AC}">
      <dgm:prSet/>
      <dgm:spPr/>
      <dgm:t>
        <a:bodyPr/>
        <a:lstStyle/>
        <a:p>
          <a:endParaRPr lang="ru-RU"/>
        </a:p>
      </dgm:t>
    </dgm:pt>
    <dgm:pt modelId="{34BD5CCF-1AC0-42CE-8A42-3678CCD7DC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істина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вона і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собою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44F01-09C6-45B9-880E-83ADD9B901A4}" type="parTrans" cxnId="{722E024F-AF2C-4BE6-977A-23EA2BF31901}">
      <dgm:prSet/>
      <dgm:spPr/>
      <dgm:t>
        <a:bodyPr/>
        <a:lstStyle/>
        <a:p>
          <a:endParaRPr lang="ru-RU"/>
        </a:p>
      </dgm:t>
    </dgm:pt>
    <dgm:pt modelId="{1E4B0A43-9008-494E-8052-B3847C70F294}" type="sibTrans" cxnId="{722E024F-AF2C-4BE6-977A-23EA2BF31901}">
      <dgm:prSet/>
      <dgm:spPr/>
      <dgm:t>
        <a:bodyPr/>
        <a:lstStyle/>
        <a:p>
          <a:endParaRPr lang="ru-RU"/>
        </a:p>
      </dgm:t>
    </dgm:pt>
    <dgm:pt modelId="{91599C00-9174-46E3-A106-C91D64E0D2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моральності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він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так, то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7C0B7-3B70-4DE6-8DB3-74421B2A5ADC}" type="parTrans" cxnId="{F3E28B46-6A97-4251-9AB0-043E5DB52BF1}">
      <dgm:prSet/>
      <dgm:spPr/>
      <dgm:t>
        <a:bodyPr/>
        <a:lstStyle/>
        <a:p>
          <a:endParaRPr lang="ru-RU"/>
        </a:p>
      </dgm:t>
    </dgm:pt>
    <dgm:pt modelId="{0C8DA8BA-0385-49AD-8B50-641EB7A87EB9}" type="sibTrans" cxnId="{F3E28B46-6A97-4251-9AB0-043E5DB52BF1}">
      <dgm:prSet/>
      <dgm:spPr/>
      <dgm:t>
        <a:bodyPr/>
        <a:lstStyle/>
        <a:p>
          <a:endParaRPr lang="ru-RU"/>
        </a:p>
      </dgm:t>
    </dgm:pt>
    <dgm:pt modelId="{1E5CF5AF-A136-48D6-A201-A2B169ACA2C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моральної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A4908-D30E-4246-8319-D06612ABED46}" type="parTrans" cxnId="{461E3422-7983-4FA3-8F0C-8F6F8016BCF3}">
      <dgm:prSet/>
      <dgm:spPr/>
      <dgm:t>
        <a:bodyPr/>
        <a:lstStyle/>
        <a:p>
          <a:endParaRPr lang="ru-RU"/>
        </a:p>
      </dgm:t>
    </dgm:pt>
    <dgm:pt modelId="{78D66657-9CF9-4531-A7F6-050D258B7A74}" type="sibTrans" cxnId="{461E3422-7983-4FA3-8F0C-8F6F8016BCF3}">
      <dgm:prSet/>
      <dgm:spPr/>
      <dgm:t>
        <a:bodyPr/>
        <a:lstStyle/>
        <a:p>
          <a:endParaRPr lang="ru-RU"/>
        </a:p>
      </dgm:t>
    </dgm:pt>
    <dgm:pt modelId="{041F08DE-5D14-430C-8F23-27430D4B7ED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моральності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аморальності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вчинків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AA14F-87B4-48CD-9199-A9CA330D46CA}" type="parTrans" cxnId="{A5187822-3207-4882-8B0C-4FA460690A4F}">
      <dgm:prSet/>
      <dgm:spPr/>
      <dgm:t>
        <a:bodyPr/>
        <a:lstStyle/>
        <a:p>
          <a:endParaRPr lang="ru-RU"/>
        </a:p>
      </dgm:t>
    </dgm:pt>
    <dgm:pt modelId="{E8BFCB4A-B9B5-45B5-BAB2-414B06DDBF33}" type="sibTrans" cxnId="{A5187822-3207-4882-8B0C-4FA460690A4F}">
      <dgm:prSet/>
      <dgm:spPr/>
      <dgm:t>
        <a:bodyPr/>
        <a:lstStyle/>
        <a:p>
          <a:endParaRPr lang="ru-RU"/>
        </a:p>
      </dgm:t>
    </dgm:pt>
    <dgm:pt modelId="{34B0AAF1-FC55-4DB7-8F14-069AA3B4A04C}" type="pres">
      <dgm:prSet presAssocID="{E7E571C1-2EF9-470F-AB90-E3AB85B2B8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DEC899-9DE2-4779-A6CE-8D9C6A203780}" type="pres">
      <dgm:prSet presAssocID="{7F404745-64E9-4650-8E48-7CE49CE5AAAD}" presName="root1" presStyleCnt="0"/>
      <dgm:spPr/>
      <dgm:t>
        <a:bodyPr/>
        <a:lstStyle/>
        <a:p>
          <a:endParaRPr lang="ru-RU"/>
        </a:p>
      </dgm:t>
    </dgm:pt>
    <dgm:pt modelId="{FFA39C89-058B-41D1-9F37-2CB1D574F346}" type="pres">
      <dgm:prSet presAssocID="{7F404745-64E9-4650-8E48-7CE49CE5AAAD}" presName="LevelOneTextNode" presStyleLbl="node0" presStyleIdx="0" presStyleCnt="1" custLinFactNeighborX="-74594" custLinFactNeighborY="3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0333B-2F69-4668-A855-7DC33EEF0A68}" type="pres">
      <dgm:prSet presAssocID="{7F404745-64E9-4650-8E48-7CE49CE5AAAD}" presName="level2hierChild" presStyleCnt="0"/>
      <dgm:spPr/>
      <dgm:t>
        <a:bodyPr/>
        <a:lstStyle/>
        <a:p>
          <a:endParaRPr lang="ru-RU"/>
        </a:p>
      </dgm:t>
    </dgm:pt>
    <dgm:pt modelId="{CD67669E-FADB-40BC-8872-7D7213C5E359}" type="pres">
      <dgm:prSet presAssocID="{839C16B9-1E41-4E48-BB01-14018D6DEEB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F9A30C2-C876-4065-BC61-F1E900D10736}" type="pres">
      <dgm:prSet presAssocID="{839C16B9-1E41-4E48-BB01-14018D6DEEB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BC7553F-812D-4740-B1CE-C612B82A137E}" type="pres">
      <dgm:prSet presAssocID="{F0C606E5-F73C-4FAA-9446-BCB359E34BC0}" presName="root2" presStyleCnt="0"/>
      <dgm:spPr/>
      <dgm:t>
        <a:bodyPr/>
        <a:lstStyle/>
        <a:p>
          <a:endParaRPr lang="ru-RU"/>
        </a:p>
      </dgm:t>
    </dgm:pt>
    <dgm:pt modelId="{CB5A0DB0-7D11-4569-AD8E-2C994E47878D}" type="pres">
      <dgm:prSet presAssocID="{F0C606E5-F73C-4FAA-9446-BCB359E34BC0}" presName="LevelTwoTextNode" presStyleLbl="node2" presStyleIdx="0" presStyleCnt="5" custScaleX="1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89A3EE-BC28-472C-AE90-9155AD177AC2}" type="pres">
      <dgm:prSet presAssocID="{F0C606E5-F73C-4FAA-9446-BCB359E34BC0}" presName="level3hierChild" presStyleCnt="0"/>
      <dgm:spPr/>
      <dgm:t>
        <a:bodyPr/>
        <a:lstStyle/>
        <a:p>
          <a:endParaRPr lang="ru-RU"/>
        </a:p>
      </dgm:t>
    </dgm:pt>
    <dgm:pt modelId="{6CE5C024-90CC-4070-8AAE-2D3BC0B6AA79}" type="pres">
      <dgm:prSet presAssocID="{FF9A4908-D30E-4246-8319-D06612ABED4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F7B83ED-917B-4389-BC29-3AD4BCCD26A8}" type="pres">
      <dgm:prSet presAssocID="{FF9A4908-D30E-4246-8319-D06612ABED4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57A4C46-D39C-48E6-9A47-A5A233723641}" type="pres">
      <dgm:prSet presAssocID="{1E5CF5AF-A136-48D6-A201-A2B169ACA2C7}" presName="root2" presStyleCnt="0"/>
      <dgm:spPr/>
      <dgm:t>
        <a:bodyPr/>
        <a:lstStyle/>
        <a:p>
          <a:endParaRPr lang="ru-RU"/>
        </a:p>
      </dgm:t>
    </dgm:pt>
    <dgm:pt modelId="{CA5D0163-FD79-43DE-955E-7995DE377B68}" type="pres">
      <dgm:prSet presAssocID="{1E5CF5AF-A136-48D6-A201-A2B169ACA2C7}" presName="LevelTwoTextNode" presStyleLbl="node2" presStyleIdx="1" presStyleCnt="5" custScaleX="1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6F210-1D32-418A-AA5A-DE4F658B916F}" type="pres">
      <dgm:prSet presAssocID="{1E5CF5AF-A136-48D6-A201-A2B169ACA2C7}" presName="level3hierChild" presStyleCnt="0"/>
      <dgm:spPr/>
      <dgm:t>
        <a:bodyPr/>
        <a:lstStyle/>
        <a:p>
          <a:endParaRPr lang="ru-RU"/>
        </a:p>
      </dgm:t>
    </dgm:pt>
    <dgm:pt modelId="{EBB78113-8BDF-42D9-B421-E6FC3F702A50}" type="pres">
      <dgm:prSet presAssocID="{5DDAA14F-87B4-48CD-9199-A9CA330D46C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47C33B3-7137-4BAE-9AF3-88D8E877B7FF}" type="pres">
      <dgm:prSet presAssocID="{5DDAA14F-87B4-48CD-9199-A9CA330D46C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808AF05-D043-4957-A8B5-C151DC7E3D2B}" type="pres">
      <dgm:prSet presAssocID="{041F08DE-5D14-430C-8F23-27430D4B7EDA}" presName="root2" presStyleCnt="0"/>
      <dgm:spPr/>
      <dgm:t>
        <a:bodyPr/>
        <a:lstStyle/>
        <a:p>
          <a:endParaRPr lang="ru-RU"/>
        </a:p>
      </dgm:t>
    </dgm:pt>
    <dgm:pt modelId="{93C0D726-B61D-4E35-B021-B0AC23BBABED}" type="pres">
      <dgm:prSet presAssocID="{041F08DE-5D14-430C-8F23-27430D4B7EDA}" presName="LevelTwoTextNode" presStyleLbl="node2" presStyleIdx="2" presStyleCnt="5" custScaleX="1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3A156-1AA1-493A-B5B8-45A282A55DEA}" type="pres">
      <dgm:prSet presAssocID="{041F08DE-5D14-430C-8F23-27430D4B7EDA}" presName="level3hierChild" presStyleCnt="0"/>
      <dgm:spPr/>
      <dgm:t>
        <a:bodyPr/>
        <a:lstStyle/>
        <a:p>
          <a:endParaRPr lang="ru-RU"/>
        </a:p>
      </dgm:t>
    </dgm:pt>
    <dgm:pt modelId="{D60FF063-E199-4C87-A7DD-D1B581B7F873}" type="pres">
      <dgm:prSet presAssocID="{F1B44F01-09C6-45B9-880E-83ADD9B901A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BA4FEFB-C01D-42D6-8152-56A8E24A3AD5}" type="pres">
      <dgm:prSet presAssocID="{F1B44F01-09C6-45B9-880E-83ADD9B901A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9E5F063-9DF3-4397-89ED-4FA072E6F2F3}" type="pres">
      <dgm:prSet presAssocID="{34BD5CCF-1AC0-42CE-8A42-3678CCD7DC35}" presName="root2" presStyleCnt="0"/>
      <dgm:spPr/>
      <dgm:t>
        <a:bodyPr/>
        <a:lstStyle/>
        <a:p>
          <a:endParaRPr lang="ru-RU"/>
        </a:p>
      </dgm:t>
    </dgm:pt>
    <dgm:pt modelId="{57660533-6BF4-413C-BE96-0510B20679D0}" type="pres">
      <dgm:prSet presAssocID="{34BD5CCF-1AC0-42CE-8A42-3678CCD7DC35}" presName="LevelTwoTextNode" presStyleLbl="node2" presStyleIdx="3" presStyleCnt="5" custScaleX="1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C842B5-5CF5-4CDD-AA60-0DAC2F993E4B}" type="pres">
      <dgm:prSet presAssocID="{34BD5CCF-1AC0-42CE-8A42-3678CCD7DC35}" presName="level3hierChild" presStyleCnt="0"/>
      <dgm:spPr/>
      <dgm:t>
        <a:bodyPr/>
        <a:lstStyle/>
        <a:p>
          <a:endParaRPr lang="ru-RU"/>
        </a:p>
      </dgm:t>
    </dgm:pt>
    <dgm:pt modelId="{8853E5F3-4A54-4518-8915-DC2EF0731D02}" type="pres">
      <dgm:prSet presAssocID="{DC77C0B7-3B70-4DE6-8DB3-74421B2A5AD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81CBB0D-D33A-48B5-8A0E-B250D8314E08}" type="pres">
      <dgm:prSet presAssocID="{DC77C0B7-3B70-4DE6-8DB3-74421B2A5AD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FE03441-F3BF-44D9-BEE6-F22379C75379}" type="pres">
      <dgm:prSet presAssocID="{91599C00-9174-46E3-A106-C91D64E0D249}" presName="root2" presStyleCnt="0"/>
      <dgm:spPr/>
      <dgm:t>
        <a:bodyPr/>
        <a:lstStyle/>
        <a:p>
          <a:endParaRPr lang="ru-RU"/>
        </a:p>
      </dgm:t>
    </dgm:pt>
    <dgm:pt modelId="{9557A86B-EDDF-4A47-AAD5-8D6AE33104C7}" type="pres">
      <dgm:prSet presAssocID="{91599C00-9174-46E3-A106-C91D64E0D249}" presName="LevelTwoTextNode" presStyleLbl="node2" presStyleIdx="4" presStyleCnt="5" custScaleX="1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671C6-373B-4554-B919-6DA51F4763E4}" type="pres">
      <dgm:prSet presAssocID="{91599C00-9174-46E3-A106-C91D64E0D249}" presName="level3hierChild" presStyleCnt="0"/>
      <dgm:spPr/>
      <dgm:t>
        <a:bodyPr/>
        <a:lstStyle/>
        <a:p>
          <a:endParaRPr lang="ru-RU"/>
        </a:p>
      </dgm:t>
    </dgm:pt>
  </dgm:ptLst>
  <dgm:cxnLst>
    <dgm:cxn modelId="{4BE9416C-8E62-4B7D-B4CF-5842097CE7A7}" type="presOf" srcId="{DC77C0B7-3B70-4DE6-8DB3-74421B2A5ADC}" destId="{8853E5F3-4A54-4518-8915-DC2EF0731D02}" srcOrd="0" destOrd="0" presId="urn:microsoft.com/office/officeart/2005/8/layout/hierarchy2"/>
    <dgm:cxn modelId="{75008D4D-E5CB-4019-B84F-914859B6D8A1}" type="presOf" srcId="{839C16B9-1E41-4E48-BB01-14018D6DEEB8}" destId="{CF9A30C2-C876-4065-BC61-F1E900D10736}" srcOrd="1" destOrd="0" presId="urn:microsoft.com/office/officeart/2005/8/layout/hierarchy2"/>
    <dgm:cxn modelId="{0D7D29B0-064C-4D39-B4E9-64DE46485F3F}" srcId="{E7E571C1-2EF9-470F-AB90-E3AB85B2B81B}" destId="{7F404745-64E9-4650-8E48-7CE49CE5AAAD}" srcOrd="0" destOrd="0" parTransId="{8B4DC950-A087-4B5A-A357-98CE7889F054}" sibTransId="{785CD540-154A-4466-A588-71CE0EE6F21A}"/>
    <dgm:cxn modelId="{F2B897A3-D7D7-4968-9CE3-9F033EC697AC}" srcId="{7F404745-64E9-4650-8E48-7CE49CE5AAAD}" destId="{F0C606E5-F73C-4FAA-9446-BCB359E34BC0}" srcOrd="0" destOrd="0" parTransId="{839C16B9-1E41-4E48-BB01-14018D6DEEB8}" sibTransId="{6DF30A0D-1391-4F9E-8002-6673417E64D4}"/>
    <dgm:cxn modelId="{F3E28B46-6A97-4251-9AB0-043E5DB52BF1}" srcId="{7F404745-64E9-4650-8E48-7CE49CE5AAAD}" destId="{91599C00-9174-46E3-A106-C91D64E0D249}" srcOrd="4" destOrd="0" parTransId="{DC77C0B7-3B70-4DE6-8DB3-74421B2A5ADC}" sibTransId="{0C8DA8BA-0385-49AD-8B50-641EB7A87EB9}"/>
    <dgm:cxn modelId="{43D4FDAB-F3E0-423A-83A9-BFD34625387C}" type="presOf" srcId="{DC77C0B7-3B70-4DE6-8DB3-74421B2A5ADC}" destId="{681CBB0D-D33A-48B5-8A0E-B250D8314E08}" srcOrd="1" destOrd="0" presId="urn:microsoft.com/office/officeart/2005/8/layout/hierarchy2"/>
    <dgm:cxn modelId="{181FEB4F-97C6-4AEF-B222-0D4F12024804}" type="presOf" srcId="{34BD5CCF-1AC0-42CE-8A42-3678CCD7DC35}" destId="{57660533-6BF4-413C-BE96-0510B20679D0}" srcOrd="0" destOrd="0" presId="urn:microsoft.com/office/officeart/2005/8/layout/hierarchy2"/>
    <dgm:cxn modelId="{1811E328-F204-46C3-9792-D729CF77A847}" type="presOf" srcId="{839C16B9-1E41-4E48-BB01-14018D6DEEB8}" destId="{CD67669E-FADB-40BC-8872-7D7213C5E359}" srcOrd="0" destOrd="0" presId="urn:microsoft.com/office/officeart/2005/8/layout/hierarchy2"/>
    <dgm:cxn modelId="{722E024F-AF2C-4BE6-977A-23EA2BF31901}" srcId="{7F404745-64E9-4650-8E48-7CE49CE5AAAD}" destId="{34BD5CCF-1AC0-42CE-8A42-3678CCD7DC35}" srcOrd="3" destOrd="0" parTransId="{F1B44F01-09C6-45B9-880E-83ADD9B901A4}" sibTransId="{1E4B0A43-9008-494E-8052-B3847C70F294}"/>
    <dgm:cxn modelId="{54AC9677-B9B5-4716-88FA-E4E04202F6B4}" type="presOf" srcId="{5DDAA14F-87B4-48CD-9199-A9CA330D46CA}" destId="{EBB78113-8BDF-42D9-B421-E6FC3F702A50}" srcOrd="0" destOrd="0" presId="urn:microsoft.com/office/officeart/2005/8/layout/hierarchy2"/>
    <dgm:cxn modelId="{461E3422-7983-4FA3-8F0C-8F6F8016BCF3}" srcId="{7F404745-64E9-4650-8E48-7CE49CE5AAAD}" destId="{1E5CF5AF-A136-48D6-A201-A2B169ACA2C7}" srcOrd="1" destOrd="0" parTransId="{FF9A4908-D30E-4246-8319-D06612ABED46}" sibTransId="{78D66657-9CF9-4531-A7F6-050D258B7A74}"/>
    <dgm:cxn modelId="{D12F32B1-EC05-4F62-AE06-E039F6658104}" type="presOf" srcId="{041F08DE-5D14-430C-8F23-27430D4B7EDA}" destId="{93C0D726-B61D-4E35-B021-B0AC23BBABED}" srcOrd="0" destOrd="0" presId="urn:microsoft.com/office/officeart/2005/8/layout/hierarchy2"/>
    <dgm:cxn modelId="{CDF72323-0FFA-4DDD-B73B-8C8F0FDD7AAE}" type="presOf" srcId="{F1B44F01-09C6-45B9-880E-83ADD9B901A4}" destId="{D60FF063-E199-4C87-A7DD-D1B581B7F873}" srcOrd="0" destOrd="0" presId="urn:microsoft.com/office/officeart/2005/8/layout/hierarchy2"/>
    <dgm:cxn modelId="{97D172F7-23CE-453A-A612-DA66C8FBB5C1}" type="presOf" srcId="{FF9A4908-D30E-4246-8319-D06612ABED46}" destId="{6CE5C024-90CC-4070-8AAE-2D3BC0B6AA79}" srcOrd="0" destOrd="0" presId="urn:microsoft.com/office/officeart/2005/8/layout/hierarchy2"/>
    <dgm:cxn modelId="{03CAC4D7-1C97-447B-9C82-51C7E8E2DE9D}" type="presOf" srcId="{F0C606E5-F73C-4FAA-9446-BCB359E34BC0}" destId="{CB5A0DB0-7D11-4569-AD8E-2C994E47878D}" srcOrd="0" destOrd="0" presId="urn:microsoft.com/office/officeart/2005/8/layout/hierarchy2"/>
    <dgm:cxn modelId="{9562B1BE-CA2C-4552-BEF9-6E3C3A559C32}" type="presOf" srcId="{91599C00-9174-46E3-A106-C91D64E0D249}" destId="{9557A86B-EDDF-4A47-AAD5-8D6AE33104C7}" srcOrd="0" destOrd="0" presId="urn:microsoft.com/office/officeart/2005/8/layout/hierarchy2"/>
    <dgm:cxn modelId="{20FCAA4C-61DE-4D18-8F11-B36B6A9076CE}" type="presOf" srcId="{E7E571C1-2EF9-470F-AB90-E3AB85B2B81B}" destId="{34B0AAF1-FC55-4DB7-8F14-069AA3B4A04C}" srcOrd="0" destOrd="0" presId="urn:microsoft.com/office/officeart/2005/8/layout/hierarchy2"/>
    <dgm:cxn modelId="{8A289EC1-E76A-4FAA-B5F3-59FADB4E42AD}" type="presOf" srcId="{7F404745-64E9-4650-8E48-7CE49CE5AAAD}" destId="{FFA39C89-058B-41D1-9F37-2CB1D574F346}" srcOrd="0" destOrd="0" presId="urn:microsoft.com/office/officeart/2005/8/layout/hierarchy2"/>
    <dgm:cxn modelId="{DC1EBDAC-E6E6-450C-88B4-B27E175C7C6E}" type="presOf" srcId="{F1B44F01-09C6-45B9-880E-83ADD9B901A4}" destId="{9BA4FEFB-C01D-42D6-8152-56A8E24A3AD5}" srcOrd="1" destOrd="0" presId="urn:microsoft.com/office/officeart/2005/8/layout/hierarchy2"/>
    <dgm:cxn modelId="{A5781CDC-09D2-4B8D-9F52-30F5BFAAEE19}" type="presOf" srcId="{FF9A4908-D30E-4246-8319-D06612ABED46}" destId="{CF7B83ED-917B-4389-BC29-3AD4BCCD26A8}" srcOrd="1" destOrd="0" presId="urn:microsoft.com/office/officeart/2005/8/layout/hierarchy2"/>
    <dgm:cxn modelId="{A312FBD6-7821-4DDE-A259-E68975A35C8C}" type="presOf" srcId="{5DDAA14F-87B4-48CD-9199-A9CA330D46CA}" destId="{847C33B3-7137-4BAE-9AF3-88D8E877B7FF}" srcOrd="1" destOrd="0" presId="urn:microsoft.com/office/officeart/2005/8/layout/hierarchy2"/>
    <dgm:cxn modelId="{A5187822-3207-4882-8B0C-4FA460690A4F}" srcId="{7F404745-64E9-4650-8E48-7CE49CE5AAAD}" destId="{041F08DE-5D14-430C-8F23-27430D4B7EDA}" srcOrd="2" destOrd="0" parTransId="{5DDAA14F-87B4-48CD-9199-A9CA330D46CA}" sibTransId="{E8BFCB4A-B9B5-45B5-BAB2-414B06DDBF33}"/>
    <dgm:cxn modelId="{79A1C3E6-7A08-49D2-8901-DD588CE3A4B4}" type="presOf" srcId="{1E5CF5AF-A136-48D6-A201-A2B169ACA2C7}" destId="{CA5D0163-FD79-43DE-955E-7995DE377B68}" srcOrd="0" destOrd="0" presId="urn:microsoft.com/office/officeart/2005/8/layout/hierarchy2"/>
    <dgm:cxn modelId="{ED8F23C2-8798-4411-A637-A223B9CC2B74}" type="presParOf" srcId="{34B0AAF1-FC55-4DB7-8F14-069AA3B4A04C}" destId="{71DEC899-9DE2-4779-A6CE-8D9C6A203780}" srcOrd="0" destOrd="0" presId="urn:microsoft.com/office/officeart/2005/8/layout/hierarchy2"/>
    <dgm:cxn modelId="{1D9AC56C-006E-4271-BA71-6F612CA73B56}" type="presParOf" srcId="{71DEC899-9DE2-4779-A6CE-8D9C6A203780}" destId="{FFA39C89-058B-41D1-9F37-2CB1D574F346}" srcOrd="0" destOrd="0" presId="urn:microsoft.com/office/officeart/2005/8/layout/hierarchy2"/>
    <dgm:cxn modelId="{30B39F2C-1E43-4274-8BB8-2579FFBA9965}" type="presParOf" srcId="{71DEC899-9DE2-4779-A6CE-8D9C6A203780}" destId="{9550333B-2F69-4668-A855-7DC33EEF0A68}" srcOrd="1" destOrd="0" presId="urn:microsoft.com/office/officeart/2005/8/layout/hierarchy2"/>
    <dgm:cxn modelId="{AC4813F4-CE6D-410A-8DD6-88E723C2B571}" type="presParOf" srcId="{9550333B-2F69-4668-A855-7DC33EEF0A68}" destId="{CD67669E-FADB-40BC-8872-7D7213C5E359}" srcOrd="0" destOrd="0" presId="urn:microsoft.com/office/officeart/2005/8/layout/hierarchy2"/>
    <dgm:cxn modelId="{EA84385E-9D06-46DA-B73B-DF675ADC04B1}" type="presParOf" srcId="{CD67669E-FADB-40BC-8872-7D7213C5E359}" destId="{CF9A30C2-C876-4065-BC61-F1E900D10736}" srcOrd="0" destOrd="0" presId="urn:microsoft.com/office/officeart/2005/8/layout/hierarchy2"/>
    <dgm:cxn modelId="{EEF0A8CD-CEC6-4DC3-88DF-B8E089CC3303}" type="presParOf" srcId="{9550333B-2F69-4668-A855-7DC33EEF0A68}" destId="{3BC7553F-812D-4740-B1CE-C612B82A137E}" srcOrd="1" destOrd="0" presId="urn:microsoft.com/office/officeart/2005/8/layout/hierarchy2"/>
    <dgm:cxn modelId="{DE0337F4-C25F-4F0E-A2CB-49B4653F7E0F}" type="presParOf" srcId="{3BC7553F-812D-4740-B1CE-C612B82A137E}" destId="{CB5A0DB0-7D11-4569-AD8E-2C994E47878D}" srcOrd="0" destOrd="0" presId="urn:microsoft.com/office/officeart/2005/8/layout/hierarchy2"/>
    <dgm:cxn modelId="{7972E3BC-F514-4B0D-8473-03D2E1B8756B}" type="presParOf" srcId="{3BC7553F-812D-4740-B1CE-C612B82A137E}" destId="{CF89A3EE-BC28-472C-AE90-9155AD177AC2}" srcOrd="1" destOrd="0" presId="urn:microsoft.com/office/officeart/2005/8/layout/hierarchy2"/>
    <dgm:cxn modelId="{4B7CD86B-E4E2-4C6A-950E-03455B2BCCF3}" type="presParOf" srcId="{9550333B-2F69-4668-A855-7DC33EEF0A68}" destId="{6CE5C024-90CC-4070-8AAE-2D3BC0B6AA79}" srcOrd="2" destOrd="0" presId="urn:microsoft.com/office/officeart/2005/8/layout/hierarchy2"/>
    <dgm:cxn modelId="{405A8772-CF29-4133-B567-C89CA2FA4E02}" type="presParOf" srcId="{6CE5C024-90CC-4070-8AAE-2D3BC0B6AA79}" destId="{CF7B83ED-917B-4389-BC29-3AD4BCCD26A8}" srcOrd="0" destOrd="0" presId="urn:microsoft.com/office/officeart/2005/8/layout/hierarchy2"/>
    <dgm:cxn modelId="{B6CBA8A5-8D95-4BEB-8C8C-A5E5F580371D}" type="presParOf" srcId="{9550333B-2F69-4668-A855-7DC33EEF0A68}" destId="{057A4C46-D39C-48E6-9A47-A5A233723641}" srcOrd="3" destOrd="0" presId="urn:microsoft.com/office/officeart/2005/8/layout/hierarchy2"/>
    <dgm:cxn modelId="{867C1E82-3328-4793-8988-1411D5BBBDB6}" type="presParOf" srcId="{057A4C46-D39C-48E6-9A47-A5A233723641}" destId="{CA5D0163-FD79-43DE-955E-7995DE377B68}" srcOrd="0" destOrd="0" presId="urn:microsoft.com/office/officeart/2005/8/layout/hierarchy2"/>
    <dgm:cxn modelId="{3D3D338C-5B64-480C-8D38-E74803517029}" type="presParOf" srcId="{057A4C46-D39C-48E6-9A47-A5A233723641}" destId="{D386F210-1D32-418A-AA5A-DE4F658B916F}" srcOrd="1" destOrd="0" presId="urn:microsoft.com/office/officeart/2005/8/layout/hierarchy2"/>
    <dgm:cxn modelId="{E14C57D9-4017-47D1-84D5-D06305204F92}" type="presParOf" srcId="{9550333B-2F69-4668-A855-7DC33EEF0A68}" destId="{EBB78113-8BDF-42D9-B421-E6FC3F702A50}" srcOrd="4" destOrd="0" presId="urn:microsoft.com/office/officeart/2005/8/layout/hierarchy2"/>
    <dgm:cxn modelId="{655C47E7-F31F-4304-8283-9B8BBB69C62B}" type="presParOf" srcId="{EBB78113-8BDF-42D9-B421-E6FC3F702A50}" destId="{847C33B3-7137-4BAE-9AF3-88D8E877B7FF}" srcOrd="0" destOrd="0" presId="urn:microsoft.com/office/officeart/2005/8/layout/hierarchy2"/>
    <dgm:cxn modelId="{3FC3149A-2733-4156-BE79-721CB597C008}" type="presParOf" srcId="{9550333B-2F69-4668-A855-7DC33EEF0A68}" destId="{1808AF05-D043-4957-A8B5-C151DC7E3D2B}" srcOrd="5" destOrd="0" presId="urn:microsoft.com/office/officeart/2005/8/layout/hierarchy2"/>
    <dgm:cxn modelId="{76868C17-4217-47BE-B208-8046E19C8C1D}" type="presParOf" srcId="{1808AF05-D043-4957-A8B5-C151DC7E3D2B}" destId="{93C0D726-B61D-4E35-B021-B0AC23BBABED}" srcOrd="0" destOrd="0" presId="urn:microsoft.com/office/officeart/2005/8/layout/hierarchy2"/>
    <dgm:cxn modelId="{B51D1435-315D-4FF4-B62A-23840A60644E}" type="presParOf" srcId="{1808AF05-D043-4957-A8B5-C151DC7E3D2B}" destId="{F073A156-1AA1-493A-B5B8-45A282A55DEA}" srcOrd="1" destOrd="0" presId="urn:microsoft.com/office/officeart/2005/8/layout/hierarchy2"/>
    <dgm:cxn modelId="{BF83FF0C-B348-4955-97B5-868F2CC64106}" type="presParOf" srcId="{9550333B-2F69-4668-A855-7DC33EEF0A68}" destId="{D60FF063-E199-4C87-A7DD-D1B581B7F873}" srcOrd="6" destOrd="0" presId="urn:microsoft.com/office/officeart/2005/8/layout/hierarchy2"/>
    <dgm:cxn modelId="{68D114A9-7D82-4DF3-8864-E66FF6249AB4}" type="presParOf" srcId="{D60FF063-E199-4C87-A7DD-D1B581B7F873}" destId="{9BA4FEFB-C01D-42D6-8152-56A8E24A3AD5}" srcOrd="0" destOrd="0" presId="urn:microsoft.com/office/officeart/2005/8/layout/hierarchy2"/>
    <dgm:cxn modelId="{67F561F5-692F-4757-B312-9893D19C6C57}" type="presParOf" srcId="{9550333B-2F69-4668-A855-7DC33EEF0A68}" destId="{39E5F063-9DF3-4397-89ED-4FA072E6F2F3}" srcOrd="7" destOrd="0" presId="urn:microsoft.com/office/officeart/2005/8/layout/hierarchy2"/>
    <dgm:cxn modelId="{FF36D3BE-4984-44A0-AA56-DB8C51857B93}" type="presParOf" srcId="{39E5F063-9DF3-4397-89ED-4FA072E6F2F3}" destId="{57660533-6BF4-413C-BE96-0510B20679D0}" srcOrd="0" destOrd="0" presId="urn:microsoft.com/office/officeart/2005/8/layout/hierarchy2"/>
    <dgm:cxn modelId="{D4EDE375-2AB7-4BF4-AF86-CE43A7B26DD9}" type="presParOf" srcId="{39E5F063-9DF3-4397-89ED-4FA072E6F2F3}" destId="{05C842B5-5CF5-4CDD-AA60-0DAC2F993E4B}" srcOrd="1" destOrd="0" presId="urn:microsoft.com/office/officeart/2005/8/layout/hierarchy2"/>
    <dgm:cxn modelId="{4BAF3CE3-AF37-45D3-AA12-0DB5757FE7C6}" type="presParOf" srcId="{9550333B-2F69-4668-A855-7DC33EEF0A68}" destId="{8853E5F3-4A54-4518-8915-DC2EF0731D02}" srcOrd="8" destOrd="0" presId="urn:microsoft.com/office/officeart/2005/8/layout/hierarchy2"/>
    <dgm:cxn modelId="{F8878C6D-85EF-4649-9122-8A2B4D94BA6D}" type="presParOf" srcId="{8853E5F3-4A54-4518-8915-DC2EF0731D02}" destId="{681CBB0D-D33A-48B5-8A0E-B250D8314E08}" srcOrd="0" destOrd="0" presId="urn:microsoft.com/office/officeart/2005/8/layout/hierarchy2"/>
    <dgm:cxn modelId="{98CD4BA2-18B6-47AE-B92D-714C540C6E2F}" type="presParOf" srcId="{9550333B-2F69-4668-A855-7DC33EEF0A68}" destId="{EFE03441-F3BF-44D9-BEE6-F22379C75379}" srcOrd="9" destOrd="0" presId="urn:microsoft.com/office/officeart/2005/8/layout/hierarchy2"/>
    <dgm:cxn modelId="{14DD0C77-F456-491C-9A49-F6A783CC66F5}" type="presParOf" srcId="{EFE03441-F3BF-44D9-BEE6-F22379C75379}" destId="{9557A86B-EDDF-4A47-AAD5-8D6AE33104C7}" srcOrd="0" destOrd="0" presId="urn:microsoft.com/office/officeart/2005/8/layout/hierarchy2"/>
    <dgm:cxn modelId="{25BF2C6F-7A9B-4037-B183-294B13444DA8}" type="presParOf" srcId="{EFE03441-F3BF-44D9-BEE6-F22379C75379}" destId="{723671C6-373B-4554-B919-6DA51F4763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E35F2-3AF2-46B0-B07E-DFDBDB388D3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</dgm:pt>
    <dgm:pt modelId="{F34F52D4-08FF-4536-BD4B-4A9CAB320A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Структура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631A4-FF44-4AB4-B429-61C9C7A25782}" type="parTrans" cxnId="{B04593BB-C9A6-4E8E-B010-C69E1541A6AA}">
      <dgm:prSet/>
      <dgm:spPr/>
      <dgm:t>
        <a:bodyPr/>
        <a:lstStyle/>
        <a:p>
          <a:endParaRPr lang="ru-RU"/>
        </a:p>
      </dgm:t>
    </dgm:pt>
    <dgm:pt modelId="{234F0B31-9980-4670-BC16-B0053CA8E6F2}" type="sibTrans" cxnId="{B04593BB-C9A6-4E8E-B010-C69E1541A6AA}">
      <dgm:prSet/>
      <dgm:spPr/>
      <dgm:t>
        <a:bodyPr/>
        <a:lstStyle/>
        <a:p>
          <a:endParaRPr lang="ru-RU"/>
        </a:p>
      </dgm:t>
    </dgm:pt>
    <dgm:pt modelId="{8E234CB0-41B0-4F77-AF9C-49A388AB87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D386816-D1DC-4A84-8B46-BEE6C3FF6A3F}" type="parTrans" cxnId="{EF1E5643-267E-47BF-83CB-F9B7E1326C7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45BC8E7-F53A-4E1B-9090-5CB379AD1EAA}" type="sibTrans" cxnId="{EF1E5643-267E-47BF-83CB-F9B7E1326C7C}">
      <dgm:prSet/>
      <dgm:spPr/>
      <dgm:t>
        <a:bodyPr/>
        <a:lstStyle/>
        <a:p>
          <a:endParaRPr lang="ru-RU"/>
        </a:p>
      </dgm:t>
    </dgm:pt>
    <dgm:pt modelId="{5EA388AA-CF38-4C63-BD87-05F50A9564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0F540-834D-443D-B2AB-82D247E716DF}" type="parTrans" cxnId="{202DDE34-601F-475A-9C71-2728217C707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884CA23-02A8-4BDC-B397-30A5D393B6CD}" type="sibTrans" cxnId="{202DDE34-601F-475A-9C71-2728217C7076}">
      <dgm:prSet/>
      <dgm:spPr/>
      <dgm:t>
        <a:bodyPr/>
        <a:lstStyle/>
        <a:p>
          <a:endParaRPr lang="ru-RU"/>
        </a:p>
      </dgm:t>
    </dgm:pt>
    <dgm:pt modelId="{00CC669D-79C6-4A2C-BE7E-34D1BD2889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нормативна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5E94-CC99-4247-BFBD-379DCDE2A85B}" type="parTrans" cxnId="{4782FD23-B08E-49AE-AD07-D56EFE0AD4C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11A59B7-8007-44BE-BF72-23499B13AF52}" type="sibTrans" cxnId="{4782FD23-B08E-49AE-AD07-D56EFE0AD4CC}">
      <dgm:prSet/>
      <dgm:spPr/>
      <dgm:t>
        <a:bodyPr/>
        <a:lstStyle/>
        <a:p>
          <a:endParaRPr lang="ru-RU"/>
        </a:p>
      </dgm:t>
    </dgm:pt>
    <dgm:pt modelId="{5328A451-096D-4498-ACC1-F75CE711E4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прикладна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3411561-1B2F-4A02-8004-5448844049F2}" type="parTrans" cxnId="{56B60965-7326-4F40-B50E-472B39F9988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4FB5537-3F2C-4B1A-AD1F-2E5218C70AA6}" type="sibTrans" cxnId="{56B60965-7326-4F40-B50E-472B39F99880}">
      <dgm:prSet/>
      <dgm:spPr/>
      <dgm:t>
        <a:bodyPr/>
        <a:lstStyle/>
        <a:p>
          <a:endParaRPr lang="ru-RU"/>
        </a:p>
      </dgm:t>
    </dgm:pt>
    <dgm:pt modelId="{4E841E88-1F00-4D29-B4FA-4697924946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етика</a:t>
          </a:r>
        </a:p>
      </dgm:t>
    </dgm:pt>
    <dgm:pt modelId="{6FF88492-8CAF-4E00-B578-A2F822D703AF}" type="parTrans" cxnId="{49D639A5-C61C-4D8C-825B-B45EC3C7CE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B0B0A5B-55EF-453F-8EF3-E511BE9EAB61}" type="sibTrans" cxnId="{49D639A5-C61C-4D8C-825B-B45EC3C7CE07}">
      <dgm:prSet/>
      <dgm:spPr/>
      <dgm:t>
        <a:bodyPr/>
        <a:lstStyle/>
        <a:p>
          <a:endParaRPr lang="ru-RU"/>
        </a:p>
      </dgm:t>
    </dgm:pt>
    <dgm:pt modelId="{141C61A4-B0F4-4EF3-B005-D8C24C6CB8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етика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461D1-8798-431E-B35D-69D24A414AA8}" type="parTrans" cxnId="{4EE45AD8-5F30-4094-8D8A-E7972B61982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A6C44C4-D1C0-457D-ABA1-9577D1A951DA}" type="sibTrans" cxnId="{4EE45AD8-5F30-4094-8D8A-E7972B619820}">
      <dgm:prSet/>
      <dgm:spPr/>
      <dgm:t>
        <a:bodyPr/>
        <a:lstStyle/>
        <a:p>
          <a:endParaRPr lang="ru-RU"/>
        </a:p>
      </dgm:t>
    </dgm:pt>
    <dgm:pt modelId="{40F7CE0D-3FB9-4FFD-86FC-35BADD647F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ситуативна етика</a:t>
          </a:r>
          <a:endParaRPr kumimoji="0" lang="ru-RU" altLang="ru-RU" sz="2400" b="0" i="0" u="none" strike="noStrike" cap="none" normalizeH="0" baseline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E73F-0A66-44F9-94FC-7420B9611EB4}" type="parTrans" cxnId="{5CA5A2CF-7492-43C0-AE3C-0F0B7395C6D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7BE4CFC-C6FE-4AAE-A294-4B0577399D1D}" type="sibTrans" cxnId="{5CA5A2CF-7492-43C0-AE3C-0F0B7395C6DD}">
      <dgm:prSet/>
      <dgm:spPr/>
      <dgm:t>
        <a:bodyPr/>
        <a:lstStyle/>
        <a:p>
          <a:endParaRPr lang="ru-RU"/>
        </a:p>
      </dgm:t>
    </dgm:pt>
    <dgm:pt modelId="{6E7A8367-0DE9-4332-AE2E-9B9C4727F0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професійні</a:t>
          </a:r>
          <a:r>
            <a:rPr kumimoji="0" lang="ru-RU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FBDDC-BE75-41F4-B1FD-30C9DC2015AB}" type="parTrans" cxnId="{F15E6F24-1802-4DBA-8160-E35AC9A1EEB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25519E-A2DC-42D1-BC76-4200C3CBB272}" type="sibTrans" cxnId="{F15E6F24-1802-4DBA-8160-E35AC9A1EEB8}">
      <dgm:prSet/>
      <dgm:spPr/>
      <dgm:t>
        <a:bodyPr/>
        <a:lstStyle/>
        <a:p>
          <a:endParaRPr lang="ru-RU"/>
        </a:p>
      </dgm:t>
    </dgm:pt>
    <dgm:pt modelId="{BBD97014-FDBA-4470-A17C-3858C00D1D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 ділового спілкування</a:t>
          </a:r>
          <a:endParaRPr kumimoji="0" lang="ru-RU" altLang="ru-RU" sz="24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C13A3-D6B6-457E-81EA-E254850CEC73}" type="parTrans" cxnId="{616D040D-644F-486A-B0DE-C87B95E803D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5A09035-4ABE-4EBC-91F3-2CA71F66B823}" type="sibTrans" cxnId="{616D040D-644F-486A-B0DE-C87B95E803D2}">
      <dgm:prSet/>
      <dgm:spPr/>
      <dgm:t>
        <a:bodyPr/>
        <a:lstStyle/>
        <a:p>
          <a:endParaRPr lang="ru-RU"/>
        </a:p>
      </dgm:t>
    </dgm:pt>
    <dgm:pt modelId="{C20FF82E-4646-4D8F-9495-E80BB95C558D}" type="pres">
      <dgm:prSet presAssocID="{166E35F2-3AF2-46B0-B07E-DFDBDB388D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27DA4B-D0F7-433B-BC2E-9CB55F95850E}" type="pres">
      <dgm:prSet presAssocID="{F34F52D4-08FF-4536-BD4B-4A9CAB320A3F}" presName="root1" presStyleCnt="0"/>
      <dgm:spPr/>
    </dgm:pt>
    <dgm:pt modelId="{17404DE6-4A88-4E3F-94BB-BA1E552AF6EB}" type="pres">
      <dgm:prSet presAssocID="{F34F52D4-08FF-4536-BD4B-4A9CAB320A3F}" presName="LevelOneTextNode" presStyleLbl="node0" presStyleIdx="0" presStyleCnt="1" custScaleX="165263" custScaleY="25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F2737-2087-4B8C-86EE-0ED676E9165A}" type="pres">
      <dgm:prSet presAssocID="{F34F52D4-08FF-4536-BD4B-4A9CAB320A3F}" presName="level2hierChild" presStyleCnt="0"/>
      <dgm:spPr/>
    </dgm:pt>
    <dgm:pt modelId="{92645231-A35D-4025-88DE-7CE6679F1182}" type="pres">
      <dgm:prSet presAssocID="{3D386816-D1DC-4A84-8B46-BEE6C3FF6A3F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272836AC-F73B-43D1-A4D0-8A524AB3827C}" type="pres">
      <dgm:prSet presAssocID="{3D386816-D1DC-4A84-8B46-BEE6C3FF6A3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79A9282-5949-41D8-A735-5B025F59C230}" type="pres">
      <dgm:prSet presAssocID="{8E234CB0-41B0-4F77-AF9C-49A388AB8745}" presName="root2" presStyleCnt="0"/>
      <dgm:spPr/>
    </dgm:pt>
    <dgm:pt modelId="{D07C0367-EF82-4A57-B9B9-E8554288B83D}" type="pres">
      <dgm:prSet presAssocID="{8E234CB0-41B0-4F77-AF9C-49A388AB8745}" presName="LevelTwoTextNode" presStyleLbl="node2" presStyleIdx="0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58A09-13B6-48F2-9951-9E327CFF51B9}" type="pres">
      <dgm:prSet presAssocID="{8E234CB0-41B0-4F77-AF9C-49A388AB8745}" presName="level3hierChild" presStyleCnt="0"/>
      <dgm:spPr/>
    </dgm:pt>
    <dgm:pt modelId="{E639A387-5641-4E59-A9EC-780A86A78417}" type="pres">
      <dgm:prSet presAssocID="{7780F540-834D-443D-B2AB-82D247E716DF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C9D8A426-5D8F-44E3-83B0-382B6E31C0F2}" type="pres">
      <dgm:prSet presAssocID="{7780F540-834D-443D-B2AB-82D247E716D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A757E0AA-A507-4F7C-9441-3F0761593CCE}" type="pres">
      <dgm:prSet presAssocID="{5EA388AA-CF38-4C63-BD87-05F50A9564BE}" presName="root2" presStyleCnt="0"/>
      <dgm:spPr/>
    </dgm:pt>
    <dgm:pt modelId="{34323C67-D6BC-4507-BC0C-20551612A749}" type="pres">
      <dgm:prSet presAssocID="{5EA388AA-CF38-4C63-BD87-05F50A9564BE}" presName="LevelTwoTextNode" presStyleLbl="node2" presStyleIdx="1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49F07-479D-4FB3-B6E5-B20265D22720}" type="pres">
      <dgm:prSet presAssocID="{5EA388AA-CF38-4C63-BD87-05F50A9564BE}" presName="level3hierChild" presStyleCnt="0"/>
      <dgm:spPr/>
    </dgm:pt>
    <dgm:pt modelId="{8DED0D29-EF17-4488-9590-2BACB4CA521B}" type="pres">
      <dgm:prSet presAssocID="{CAE35E94-CC99-4247-BFBD-379DCDE2A85B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A83B3024-7049-419B-B16D-1371A3AB441F}" type="pres">
      <dgm:prSet presAssocID="{CAE35E94-CC99-4247-BFBD-379DCDE2A85B}" presName="connTx" presStyleLbl="parChTrans1D2" presStyleIdx="2" presStyleCnt="9"/>
      <dgm:spPr/>
      <dgm:t>
        <a:bodyPr/>
        <a:lstStyle/>
        <a:p>
          <a:endParaRPr lang="ru-RU"/>
        </a:p>
      </dgm:t>
    </dgm:pt>
    <dgm:pt modelId="{8EF2DE0A-E637-4FFB-B2A8-4DEC05D41665}" type="pres">
      <dgm:prSet presAssocID="{00CC669D-79C6-4A2C-BE7E-34D1BD28895F}" presName="root2" presStyleCnt="0"/>
      <dgm:spPr/>
    </dgm:pt>
    <dgm:pt modelId="{C6003D68-1272-4E5E-9584-ED51FA6F9886}" type="pres">
      <dgm:prSet presAssocID="{00CC669D-79C6-4A2C-BE7E-34D1BD28895F}" presName="LevelTwoTextNode" presStyleLbl="node2" presStyleIdx="2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AD9CC-98DE-4701-B188-D9B95F26617E}" type="pres">
      <dgm:prSet presAssocID="{00CC669D-79C6-4A2C-BE7E-34D1BD28895F}" presName="level3hierChild" presStyleCnt="0"/>
      <dgm:spPr/>
    </dgm:pt>
    <dgm:pt modelId="{99DA4B1B-44C1-409C-B273-282ECA87643D}" type="pres">
      <dgm:prSet presAssocID="{23411561-1B2F-4A02-8004-5448844049F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5BF8C6E4-B435-4FB4-A212-A5919745598E}" type="pres">
      <dgm:prSet presAssocID="{23411561-1B2F-4A02-8004-5448844049F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C8504A11-4FFA-49A4-8B8E-3050351F53C5}" type="pres">
      <dgm:prSet presAssocID="{5328A451-096D-4498-ACC1-F75CE711E441}" presName="root2" presStyleCnt="0"/>
      <dgm:spPr/>
    </dgm:pt>
    <dgm:pt modelId="{8103E97D-A10A-428D-A33B-94BCFF592E13}" type="pres">
      <dgm:prSet presAssocID="{5328A451-096D-4498-ACC1-F75CE711E441}" presName="LevelTwoTextNode" presStyleLbl="node2" presStyleIdx="3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87702-B93A-4E38-BA3C-3E8BECC9500A}" type="pres">
      <dgm:prSet presAssocID="{5328A451-096D-4498-ACC1-F75CE711E441}" presName="level3hierChild" presStyleCnt="0"/>
      <dgm:spPr/>
    </dgm:pt>
    <dgm:pt modelId="{0261B5CF-C0B0-4D8D-B848-5DF20EA2955C}" type="pres">
      <dgm:prSet presAssocID="{6FF88492-8CAF-4E00-B578-A2F822D703AF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D2444AE2-F550-4A67-A98B-7607480FEA02}" type="pres">
      <dgm:prSet presAssocID="{6FF88492-8CAF-4E00-B578-A2F822D703A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C12DABA2-D86C-4C89-AC8B-E9564A36BC44}" type="pres">
      <dgm:prSet presAssocID="{4E841E88-1F00-4D29-B4FA-469792494685}" presName="root2" presStyleCnt="0"/>
      <dgm:spPr/>
    </dgm:pt>
    <dgm:pt modelId="{632552AA-2AEE-4BFE-A0B9-7B84FCDAA761}" type="pres">
      <dgm:prSet presAssocID="{4E841E88-1F00-4D29-B4FA-469792494685}" presName="LevelTwoTextNode" presStyleLbl="node2" presStyleIdx="4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65B5B-9CA9-47D7-8623-6FD35B9AF78E}" type="pres">
      <dgm:prSet presAssocID="{4E841E88-1F00-4D29-B4FA-469792494685}" presName="level3hierChild" presStyleCnt="0"/>
      <dgm:spPr/>
    </dgm:pt>
    <dgm:pt modelId="{CC4A2318-6A3C-4710-A626-F308F8A77504}" type="pres">
      <dgm:prSet presAssocID="{D6D461D1-8798-431E-B35D-69D24A414AA8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96C767B4-1ED0-4B88-82DC-1317E076F49D}" type="pres">
      <dgm:prSet presAssocID="{D6D461D1-8798-431E-B35D-69D24A414AA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A30EF6EA-D938-4D9F-8620-2B487F557E6D}" type="pres">
      <dgm:prSet presAssocID="{141C61A4-B0F4-4EF3-B005-D8C24C6CB87C}" presName="root2" presStyleCnt="0"/>
      <dgm:spPr/>
    </dgm:pt>
    <dgm:pt modelId="{330D9ACC-A5E2-4150-951A-7C9E3897C1C7}" type="pres">
      <dgm:prSet presAssocID="{141C61A4-B0F4-4EF3-B005-D8C24C6CB87C}" presName="LevelTwoTextNode" presStyleLbl="node2" presStyleIdx="5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CE5B1D-0A4B-4782-8042-DD9DD7D13D5E}" type="pres">
      <dgm:prSet presAssocID="{141C61A4-B0F4-4EF3-B005-D8C24C6CB87C}" presName="level3hierChild" presStyleCnt="0"/>
      <dgm:spPr/>
    </dgm:pt>
    <dgm:pt modelId="{410F3235-13CC-466D-976B-DAAE38A2BE8A}" type="pres">
      <dgm:prSet presAssocID="{F488E73F-0A66-44F9-94FC-7420B9611EB4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D23D592C-6D68-49E0-A261-C37705DFB03B}" type="pres">
      <dgm:prSet presAssocID="{F488E73F-0A66-44F9-94FC-7420B9611EB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58C0AF17-86AA-4F1C-A81F-CA1511CF0CEB}" type="pres">
      <dgm:prSet presAssocID="{40F7CE0D-3FB9-4FFD-86FC-35BADD647F7E}" presName="root2" presStyleCnt="0"/>
      <dgm:spPr/>
    </dgm:pt>
    <dgm:pt modelId="{3812825A-9C88-41CB-9EDA-D6AA6E50C763}" type="pres">
      <dgm:prSet presAssocID="{40F7CE0D-3FB9-4FFD-86FC-35BADD647F7E}" presName="LevelTwoTextNode" presStyleLbl="node2" presStyleIdx="6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4EB5A-E2C4-44AE-93A5-E8D026267372}" type="pres">
      <dgm:prSet presAssocID="{40F7CE0D-3FB9-4FFD-86FC-35BADD647F7E}" presName="level3hierChild" presStyleCnt="0"/>
      <dgm:spPr/>
    </dgm:pt>
    <dgm:pt modelId="{FB2F8D20-0A48-4079-90F3-8CC29F8C1878}" type="pres">
      <dgm:prSet presAssocID="{AE3FBDDC-BE75-41F4-B1FD-30C9DC2015AB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1DB49E0A-5B53-4658-A7EA-D1120CA1A760}" type="pres">
      <dgm:prSet presAssocID="{AE3FBDDC-BE75-41F4-B1FD-30C9DC2015AB}" presName="connTx" presStyleLbl="parChTrans1D2" presStyleIdx="7" presStyleCnt="9"/>
      <dgm:spPr/>
      <dgm:t>
        <a:bodyPr/>
        <a:lstStyle/>
        <a:p>
          <a:endParaRPr lang="ru-RU"/>
        </a:p>
      </dgm:t>
    </dgm:pt>
    <dgm:pt modelId="{D958EFFF-5F47-4303-98ED-221490186437}" type="pres">
      <dgm:prSet presAssocID="{6E7A8367-0DE9-4332-AE2E-9B9C4727F06F}" presName="root2" presStyleCnt="0"/>
      <dgm:spPr/>
    </dgm:pt>
    <dgm:pt modelId="{830B2E2D-5540-4000-9D3C-CBC11254868B}" type="pres">
      <dgm:prSet presAssocID="{6E7A8367-0DE9-4332-AE2E-9B9C4727F06F}" presName="LevelTwoTextNode" presStyleLbl="node2" presStyleIdx="7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311B2-7060-4217-800F-626669A48E13}" type="pres">
      <dgm:prSet presAssocID="{6E7A8367-0DE9-4332-AE2E-9B9C4727F06F}" presName="level3hierChild" presStyleCnt="0"/>
      <dgm:spPr/>
    </dgm:pt>
    <dgm:pt modelId="{1DC381CE-A18A-454E-8743-47A9C4E232A2}" type="pres">
      <dgm:prSet presAssocID="{5A5C13A3-D6B6-457E-81EA-E254850CEC73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0999975F-E9E0-4AEA-9A39-190444B18A98}" type="pres">
      <dgm:prSet presAssocID="{5A5C13A3-D6B6-457E-81EA-E254850CEC7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DFA980E9-12A0-43C6-ADAA-A121F2A78B20}" type="pres">
      <dgm:prSet presAssocID="{BBD97014-FDBA-4470-A17C-3858C00D1DC4}" presName="root2" presStyleCnt="0"/>
      <dgm:spPr/>
    </dgm:pt>
    <dgm:pt modelId="{922857C6-6659-420E-BDA6-9CA4C0DD6BF8}" type="pres">
      <dgm:prSet presAssocID="{BBD97014-FDBA-4470-A17C-3858C00D1DC4}" presName="LevelTwoTextNode" presStyleLbl="node2" presStyleIdx="8" presStyleCnt="9" custScaleX="47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D0D46-2F04-4B86-818C-AEC5785ABF04}" type="pres">
      <dgm:prSet presAssocID="{BBD97014-FDBA-4470-A17C-3858C00D1DC4}" presName="level3hierChild" presStyleCnt="0"/>
      <dgm:spPr/>
    </dgm:pt>
  </dgm:ptLst>
  <dgm:cxnLst>
    <dgm:cxn modelId="{4782FD23-B08E-49AE-AD07-D56EFE0AD4CC}" srcId="{F34F52D4-08FF-4536-BD4B-4A9CAB320A3F}" destId="{00CC669D-79C6-4A2C-BE7E-34D1BD28895F}" srcOrd="2" destOrd="0" parTransId="{CAE35E94-CC99-4247-BFBD-379DCDE2A85B}" sibTransId="{211A59B7-8007-44BE-BF72-23499B13AF52}"/>
    <dgm:cxn modelId="{B5B6B3D1-C7E6-480B-BAC8-BBB357DC0C3B}" type="presOf" srcId="{8E234CB0-41B0-4F77-AF9C-49A388AB8745}" destId="{D07C0367-EF82-4A57-B9B9-E8554288B83D}" srcOrd="0" destOrd="0" presId="urn:microsoft.com/office/officeart/2005/8/layout/hierarchy2"/>
    <dgm:cxn modelId="{7621F73E-23F5-48FE-B99C-A2EA8189D240}" type="presOf" srcId="{D6D461D1-8798-431E-B35D-69D24A414AA8}" destId="{96C767B4-1ED0-4B88-82DC-1317E076F49D}" srcOrd="1" destOrd="0" presId="urn:microsoft.com/office/officeart/2005/8/layout/hierarchy2"/>
    <dgm:cxn modelId="{5637CF54-F333-4AD5-A9F5-2EF791E3577E}" type="presOf" srcId="{BBD97014-FDBA-4470-A17C-3858C00D1DC4}" destId="{922857C6-6659-420E-BDA6-9CA4C0DD6BF8}" srcOrd="0" destOrd="0" presId="urn:microsoft.com/office/officeart/2005/8/layout/hierarchy2"/>
    <dgm:cxn modelId="{E22FD3A7-9959-4465-85E0-AB7A5FB93ED6}" type="presOf" srcId="{CAE35E94-CC99-4247-BFBD-379DCDE2A85B}" destId="{A83B3024-7049-419B-B16D-1371A3AB441F}" srcOrd="1" destOrd="0" presId="urn:microsoft.com/office/officeart/2005/8/layout/hierarchy2"/>
    <dgm:cxn modelId="{577DD8CB-9A85-4C5C-A171-CBA803D3B325}" type="presOf" srcId="{3D386816-D1DC-4A84-8B46-BEE6C3FF6A3F}" destId="{92645231-A35D-4025-88DE-7CE6679F1182}" srcOrd="0" destOrd="0" presId="urn:microsoft.com/office/officeart/2005/8/layout/hierarchy2"/>
    <dgm:cxn modelId="{4EE45AD8-5F30-4094-8D8A-E7972B619820}" srcId="{F34F52D4-08FF-4536-BD4B-4A9CAB320A3F}" destId="{141C61A4-B0F4-4EF3-B005-D8C24C6CB87C}" srcOrd="5" destOrd="0" parTransId="{D6D461D1-8798-431E-B35D-69D24A414AA8}" sibTransId="{7A6C44C4-D1C0-457D-ABA1-9577D1A951DA}"/>
    <dgm:cxn modelId="{90125D51-2CCE-4157-8DC3-3AA40507187B}" type="presOf" srcId="{00CC669D-79C6-4A2C-BE7E-34D1BD28895F}" destId="{C6003D68-1272-4E5E-9584-ED51FA6F9886}" srcOrd="0" destOrd="0" presId="urn:microsoft.com/office/officeart/2005/8/layout/hierarchy2"/>
    <dgm:cxn modelId="{EF1E5643-267E-47BF-83CB-F9B7E1326C7C}" srcId="{F34F52D4-08FF-4536-BD4B-4A9CAB320A3F}" destId="{8E234CB0-41B0-4F77-AF9C-49A388AB8745}" srcOrd="0" destOrd="0" parTransId="{3D386816-D1DC-4A84-8B46-BEE6C3FF6A3F}" sibTransId="{F45BC8E7-F53A-4E1B-9090-5CB379AD1EAA}"/>
    <dgm:cxn modelId="{DC5A7A7F-F139-4EF2-BAAB-19770362B70E}" type="presOf" srcId="{23411561-1B2F-4A02-8004-5448844049F2}" destId="{5BF8C6E4-B435-4FB4-A212-A5919745598E}" srcOrd="1" destOrd="0" presId="urn:microsoft.com/office/officeart/2005/8/layout/hierarchy2"/>
    <dgm:cxn modelId="{56B60965-7326-4F40-B50E-472B39F99880}" srcId="{F34F52D4-08FF-4536-BD4B-4A9CAB320A3F}" destId="{5328A451-096D-4498-ACC1-F75CE711E441}" srcOrd="3" destOrd="0" parTransId="{23411561-1B2F-4A02-8004-5448844049F2}" sibTransId="{24FB5537-3F2C-4B1A-AD1F-2E5218C70AA6}"/>
    <dgm:cxn modelId="{7AF30FE6-7F1F-450B-B6FB-D5A30D0C2057}" type="presOf" srcId="{CAE35E94-CC99-4247-BFBD-379DCDE2A85B}" destId="{8DED0D29-EF17-4488-9590-2BACB4CA521B}" srcOrd="0" destOrd="0" presId="urn:microsoft.com/office/officeart/2005/8/layout/hierarchy2"/>
    <dgm:cxn modelId="{341F2C3F-C923-418D-BE0D-08A798184B36}" type="presOf" srcId="{3D386816-D1DC-4A84-8B46-BEE6C3FF6A3F}" destId="{272836AC-F73B-43D1-A4D0-8A524AB3827C}" srcOrd="1" destOrd="0" presId="urn:microsoft.com/office/officeart/2005/8/layout/hierarchy2"/>
    <dgm:cxn modelId="{F391F914-F07B-4E91-8D15-61122B551E6C}" type="presOf" srcId="{5A5C13A3-D6B6-457E-81EA-E254850CEC73}" destId="{0999975F-E9E0-4AEA-9A39-190444B18A98}" srcOrd="1" destOrd="0" presId="urn:microsoft.com/office/officeart/2005/8/layout/hierarchy2"/>
    <dgm:cxn modelId="{40697BB6-26CC-4264-BA81-293CB5CA6A6F}" type="presOf" srcId="{40F7CE0D-3FB9-4FFD-86FC-35BADD647F7E}" destId="{3812825A-9C88-41CB-9EDA-D6AA6E50C763}" srcOrd="0" destOrd="0" presId="urn:microsoft.com/office/officeart/2005/8/layout/hierarchy2"/>
    <dgm:cxn modelId="{43CC8DF7-1567-4FAD-A9C5-8EB94B7F1152}" type="presOf" srcId="{AE3FBDDC-BE75-41F4-B1FD-30C9DC2015AB}" destId="{1DB49E0A-5B53-4658-A7EA-D1120CA1A760}" srcOrd="1" destOrd="0" presId="urn:microsoft.com/office/officeart/2005/8/layout/hierarchy2"/>
    <dgm:cxn modelId="{B04593BB-C9A6-4E8E-B010-C69E1541A6AA}" srcId="{166E35F2-3AF2-46B0-B07E-DFDBDB388D3B}" destId="{F34F52D4-08FF-4536-BD4B-4A9CAB320A3F}" srcOrd="0" destOrd="0" parTransId="{179631A4-FF44-4AB4-B429-61C9C7A25782}" sibTransId="{234F0B31-9980-4670-BC16-B0053CA8E6F2}"/>
    <dgm:cxn modelId="{48A3D276-5564-404F-A2F0-476F7129519A}" type="presOf" srcId="{166E35F2-3AF2-46B0-B07E-DFDBDB388D3B}" destId="{C20FF82E-4646-4D8F-9495-E80BB95C558D}" srcOrd="0" destOrd="0" presId="urn:microsoft.com/office/officeart/2005/8/layout/hierarchy2"/>
    <dgm:cxn modelId="{330914EC-77B6-4338-8C42-2E5170E0FBF3}" type="presOf" srcId="{5328A451-096D-4498-ACC1-F75CE711E441}" destId="{8103E97D-A10A-428D-A33B-94BCFF592E13}" srcOrd="0" destOrd="0" presId="urn:microsoft.com/office/officeart/2005/8/layout/hierarchy2"/>
    <dgm:cxn modelId="{243EDAD3-A722-459C-A9F5-CC4B61B2FA7F}" type="presOf" srcId="{7780F540-834D-443D-B2AB-82D247E716DF}" destId="{C9D8A426-5D8F-44E3-83B0-382B6E31C0F2}" srcOrd="1" destOrd="0" presId="urn:microsoft.com/office/officeart/2005/8/layout/hierarchy2"/>
    <dgm:cxn modelId="{2C14FE6D-7F3D-4A0D-B277-520BB470BA09}" type="presOf" srcId="{AE3FBDDC-BE75-41F4-B1FD-30C9DC2015AB}" destId="{FB2F8D20-0A48-4079-90F3-8CC29F8C1878}" srcOrd="0" destOrd="0" presId="urn:microsoft.com/office/officeart/2005/8/layout/hierarchy2"/>
    <dgm:cxn modelId="{5CA5A2CF-7492-43C0-AE3C-0F0B7395C6DD}" srcId="{F34F52D4-08FF-4536-BD4B-4A9CAB320A3F}" destId="{40F7CE0D-3FB9-4FFD-86FC-35BADD647F7E}" srcOrd="6" destOrd="0" parTransId="{F488E73F-0A66-44F9-94FC-7420B9611EB4}" sibTransId="{67BE4CFC-C6FE-4AAE-A294-4B0577399D1D}"/>
    <dgm:cxn modelId="{616D040D-644F-486A-B0DE-C87B95E803D2}" srcId="{F34F52D4-08FF-4536-BD4B-4A9CAB320A3F}" destId="{BBD97014-FDBA-4470-A17C-3858C00D1DC4}" srcOrd="8" destOrd="0" parTransId="{5A5C13A3-D6B6-457E-81EA-E254850CEC73}" sibTransId="{05A09035-4ABE-4EBC-91F3-2CA71F66B823}"/>
    <dgm:cxn modelId="{E9B30482-BD13-43FF-B8CB-8504893E3EE2}" type="presOf" srcId="{5EA388AA-CF38-4C63-BD87-05F50A9564BE}" destId="{34323C67-D6BC-4507-BC0C-20551612A749}" srcOrd="0" destOrd="0" presId="urn:microsoft.com/office/officeart/2005/8/layout/hierarchy2"/>
    <dgm:cxn modelId="{7EF3A63D-3EF7-43D8-A67B-80474E1B7DF0}" type="presOf" srcId="{F488E73F-0A66-44F9-94FC-7420B9611EB4}" destId="{D23D592C-6D68-49E0-A261-C37705DFB03B}" srcOrd="1" destOrd="0" presId="urn:microsoft.com/office/officeart/2005/8/layout/hierarchy2"/>
    <dgm:cxn modelId="{202DDE34-601F-475A-9C71-2728217C7076}" srcId="{F34F52D4-08FF-4536-BD4B-4A9CAB320A3F}" destId="{5EA388AA-CF38-4C63-BD87-05F50A9564BE}" srcOrd="1" destOrd="0" parTransId="{7780F540-834D-443D-B2AB-82D247E716DF}" sibTransId="{1884CA23-02A8-4BDC-B397-30A5D393B6CD}"/>
    <dgm:cxn modelId="{94C85445-08E6-4366-A053-1C89111246FF}" type="presOf" srcId="{D6D461D1-8798-431E-B35D-69D24A414AA8}" destId="{CC4A2318-6A3C-4710-A626-F308F8A77504}" srcOrd="0" destOrd="0" presId="urn:microsoft.com/office/officeart/2005/8/layout/hierarchy2"/>
    <dgm:cxn modelId="{F15E6F24-1802-4DBA-8160-E35AC9A1EEB8}" srcId="{F34F52D4-08FF-4536-BD4B-4A9CAB320A3F}" destId="{6E7A8367-0DE9-4332-AE2E-9B9C4727F06F}" srcOrd="7" destOrd="0" parTransId="{AE3FBDDC-BE75-41F4-B1FD-30C9DC2015AB}" sibTransId="{0625519E-A2DC-42D1-BC76-4200C3CBB272}"/>
    <dgm:cxn modelId="{6A8FD6AE-333F-445D-A4B8-9F28E695AA7F}" type="presOf" srcId="{4E841E88-1F00-4D29-B4FA-469792494685}" destId="{632552AA-2AEE-4BFE-A0B9-7B84FCDAA761}" srcOrd="0" destOrd="0" presId="urn:microsoft.com/office/officeart/2005/8/layout/hierarchy2"/>
    <dgm:cxn modelId="{09F97E40-14A7-4334-BC45-8F247A81F9B2}" type="presOf" srcId="{6E7A8367-0DE9-4332-AE2E-9B9C4727F06F}" destId="{830B2E2D-5540-4000-9D3C-CBC11254868B}" srcOrd="0" destOrd="0" presId="urn:microsoft.com/office/officeart/2005/8/layout/hierarchy2"/>
    <dgm:cxn modelId="{3BAEDB6C-DBD1-4F7A-8E12-6D95145EB4FE}" type="presOf" srcId="{23411561-1B2F-4A02-8004-5448844049F2}" destId="{99DA4B1B-44C1-409C-B273-282ECA87643D}" srcOrd="0" destOrd="0" presId="urn:microsoft.com/office/officeart/2005/8/layout/hierarchy2"/>
    <dgm:cxn modelId="{15132093-29E5-4DC5-9BF4-5008895F63CF}" type="presOf" srcId="{6FF88492-8CAF-4E00-B578-A2F822D703AF}" destId="{0261B5CF-C0B0-4D8D-B848-5DF20EA2955C}" srcOrd="0" destOrd="0" presId="urn:microsoft.com/office/officeart/2005/8/layout/hierarchy2"/>
    <dgm:cxn modelId="{55B9C9DD-7432-4036-967E-14092EA0673D}" type="presOf" srcId="{5A5C13A3-D6B6-457E-81EA-E254850CEC73}" destId="{1DC381CE-A18A-454E-8743-47A9C4E232A2}" srcOrd="0" destOrd="0" presId="urn:microsoft.com/office/officeart/2005/8/layout/hierarchy2"/>
    <dgm:cxn modelId="{41B56536-EC69-4A92-A6C5-FA00E1E2055E}" type="presOf" srcId="{F488E73F-0A66-44F9-94FC-7420B9611EB4}" destId="{410F3235-13CC-466D-976B-DAAE38A2BE8A}" srcOrd="0" destOrd="0" presId="urn:microsoft.com/office/officeart/2005/8/layout/hierarchy2"/>
    <dgm:cxn modelId="{E6C4F69F-FDCB-4A33-A1FA-CD9AF6617E88}" type="presOf" srcId="{7780F540-834D-443D-B2AB-82D247E716DF}" destId="{E639A387-5641-4E59-A9EC-780A86A78417}" srcOrd="0" destOrd="0" presId="urn:microsoft.com/office/officeart/2005/8/layout/hierarchy2"/>
    <dgm:cxn modelId="{26395A1A-D0D7-44E0-B46F-9349A16C7CD4}" type="presOf" srcId="{6FF88492-8CAF-4E00-B578-A2F822D703AF}" destId="{D2444AE2-F550-4A67-A98B-7607480FEA02}" srcOrd="1" destOrd="0" presId="urn:microsoft.com/office/officeart/2005/8/layout/hierarchy2"/>
    <dgm:cxn modelId="{FA1E05A6-452F-4667-B027-63B7FAB7243C}" type="presOf" srcId="{F34F52D4-08FF-4536-BD4B-4A9CAB320A3F}" destId="{17404DE6-4A88-4E3F-94BB-BA1E552AF6EB}" srcOrd="0" destOrd="0" presId="urn:microsoft.com/office/officeart/2005/8/layout/hierarchy2"/>
    <dgm:cxn modelId="{49D639A5-C61C-4D8C-825B-B45EC3C7CE07}" srcId="{F34F52D4-08FF-4536-BD4B-4A9CAB320A3F}" destId="{4E841E88-1F00-4D29-B4FA-469792494685}" srcOrd="4" destOrd="0" parTransId="{6FF88492-8CAF-4E00-B578-A2F822D703AF}" sibTransId="{AB0B0A5B-55EF-453F-8EF3-E511BE9EAB61}"/>
    <dgm:cxn modelId="{1E4B67BD-B724-47B1-AF09-E9377C7CE175}" type="presOf" srcId="{141C61A4-B0F4-4EF3-B005-D8C24C6CB87C}" destId="{330D9ACC-A5E2-4150-951A-7C9E3897C1C7}" srcOrd="0" destOrd="0" presId="urn:microsoft.com/office/officeart/2005/8/layout/hierarchy2"/>
    <dgm:cxn modelId="{07512163-05EF-4447-9505-F6FA5D5559D8}" type="presParOf" srcId="{C20FF82E-4646-4D8F-9495-E80BB95C558D}" destId="{9327DA4B-D0F7-433B-BC2E-9CB55F95850E}" srcOrd="0" destOrd="0" presId="urn:microsoft.com/office/officeart/2005/8/layout/hierarchy2"/>
    <dgm:cxn modelId="{7CA177EF-EE78-4658-8373-DD5CBA372ABF}" type="presParOf" srcId="{9327DA4B-D0F7-433B-BC2E-9CB55F95850E}" destId="{17404DE6-4A88-4E3F-94BB-BA1E552AF6EB}" srcOrd="0" destOrd="0" presId="urn:microsoft.com/office/officeart/2005/8/layout/hierarchy2"/>
    <dgm:cxn modelId="{F7219132-486B-4C50-9865-9E2F4E7049CB}" type="presParOf" srcId="{9327DA4B-D0F7-433B-BC2E-9CB55F95850E}" destId="{7ECF2737-2087-4B8C-86EE-0ED676E9165A}" srcOrd="1" destOrd="0" presId="urn:microsoft.com/office/officeart/2005/8/layout/hierarchy2"/>
    <dgm:cxn modelId="{73CD6FC9-8ED8-40B3-8DBA-1872EC46A5DA}" type="presParOf" srcId="{7ECF2737-2087-4B8C-86EE-0ED676E9165A}" destId="{92645231-A35D-4025-88DE-7CE6679F1182}" srcOrd="0" destOrd="0" presId="urn:microsoft.com/office/officeart/2005/8/layout/hierarchy2"/>
    <dgm:cxn modelId="{7893A228-C3C0-46A0-8BC3-4784061168B4}" type="presParOf" srcId="{92645231-A35D-4025-88DE-7CE6679F1182}" destId="{272836AC-F73B-43D1-A4D0-8A524AB3827C}" srcOrd="0" destOrd="0" presId="urn:microsoft.com/office/officeart/2005/8/layout/hierarchy2"/>
    <dgm:cxn modelId="{4F5FA377-2969-4055-B286-345DC0A6E0DE}" type="presParOf" srcId="{7ECF2737-2087-4B8C-86EE-0ED676E9165A}" destId="{179A9282-5949-41D8-A735-5B025F59C230}" srcOrd="1" destOrd="0" presId="urn:microsoft.com/office/officeart/2005/8/layout/hierarchy2"/>
    <dgm:cxn modelId="{62FBDFCB-1843-44F4-80E6-F2CC65F1F499}" type="presParOf" srcId="{179A9282-5949-41D8-A735-5B025F59C230}" destId="{D07C0367-EF82-4A57-B9B9-E8554288B83D}" srcOrd="0" destOrd="0" presId="urn:microsoft.com/office/officeart/2005/8/layout/hierarchy2"/>
    <dgm:cxn modelId="{626AD16E-575C-4B3A-8AB0-8AE3FB83FFB9}" type="presParOf" srcId="{179A9282-5949-41D8-A735-5B025F59C230}" destId="{34B58A09-13B6-48F2-9951-9E327CFF51B9}" srcOrd="1" destOrd="0" presId="urn:microsoft.com/office/officeart/2005/8/layout/hierarchy2"/>
    <dgm:cxn modelId="{D5E0F055-248D-405C-B0E8-2A460778C537}" type="presParOf" srcId="{7ECF2737-2087-4B8C-86EE-0ED676E9165A}" destId="{E639A387-5641-4E59-A9EC-780A86A78417}" srcOrd="2" destOrd="0" presId="urn:microsoft.com/office/officeart/2005/8/layout/hierarchy2"/>
    <dgm:cxn modelId="{9D9F7D84-E376-42B9-B6C1-AB4BFB92ECB1}" type="presParOf" srcId="{E639A387-5641-4E59-A9EC-780A86A78417}" destId="{C9D8A426-5D8F-44E3-83B0-382B6E31C0F2}" srcOrd="0" destOrd="0" presId="urn:microsoft.com/office/officeart/2005/8/layout/hierarchy2"/>
    <dgm:cxn modelId="{853E7742-E3AC-4DF1-A7A4-B7CCFF26C0EE}" type="presParOf" srcId="{7ECF2737-2087-4B8C-86EE-0ED676E9165A}" destId="{A757E0AA-A507-4F7C-9441-3F0761593CCE}" srcOrd="3" destOrd="0" presId="urn:microsoft.com/office/officeart/2005/8/layout/hierarchy2"/>
    <dgm:cxn modelId="{00BD8AD2-090F-488E-8409-43950170A588}" type="presParOf" srcId="{A757E0AA-A507-4F7C-9441-3F0761593CCE}" destId="{34323C67-D6BC-4507-BC0C-20551612A749}" srcOrd="0" destOrd="0" presId="urn:microsoft.com/office/officeart/2005/8/layout/hierarchy2"/>
    <dgm:cxn modelId="{58098AC4-55F6-4337-927A-0820934A6A09}" type="presParOf" srcId="{A757E0AA-A507-4F7C-9441-3F0761593CCE}" destId="{F4E49F07-479D-4FB3-B6E5-B20265D22720}" srcOrd="1" destOrd="0" presId="urn:microsoft.com/office/officeart/2005/8/layout/hierarchy2"/>
    <dgm:cxn modelId="{DA6B7EBB-4047-4284-B1E7-E80833772F6E}" type="presParOf" srcId="{7ECF2737-2087-4B8C-86EE-0ED676E9165A}" destId="{8DED0D29-EF17-4488-9590-2BACB4CA521B}" srcOrd="4" destOrd="0" presId="urn:microsoft.com/office/officeart/2005/8/layout/hierarchy2"/>
    <dgm:cxn modelId="{3458F665-0CA5-4A5C-A1F5-9C432610AE8B}" type="presParOf" srcId="{8DED0D29-EF17-4488-9590-2BACB4CA521B}" destId="{A83B3024-7049-419B-B16D-1371A3AB441F}" srcOrd="0" destOrd="0" presId="urn:microsoft.com/office/officeart/2005/8/layout/hierarchy2"/>
    <dgm:cxn modelId="{B78FB787-FBC2-4F77-A238-01843F329198}" type="presParOf" srcId="{7ECF2737-2087-4B8C-86EE-0ED676E9165A}" destId="{8EF2DE0A-E637-4FFB-B2A8-4DEC05D41665}" srcOrd="5" destOrd="0" presId="urn:microsoft.com/office/officeart/2005/8/layout/hierarchy2"/>
    <dgm:cxn modelId="{CB7DF61D-904E-4B95-85F5-1224FFFB21BF}" type="presParOf" srcId="{8EF2DE0A-E637-4FFB-B2A8-4DEC05D41665}" destId="{C6003D68-1272-4E5E-9584-ED51FA6F9886}" srcOrd="0" destOrd="0" presId="urn:microsoft.com/office/officeart/2005/8/layout/hierarchy2"/>
    <dgm:cxn modelId="{3CA80720-845A-430D-981A-3A828C444784}" type="presParOf" srcId="{8EF2DE0A-E637-4FFB-B2A8-4DEC05D41665}" destId="{AE2AD9CC-98DE-4701-B188-D9B95F26617E}" srcOrd="1" destOrd="0" presId="urn:microsoft.com/office/officeart/2005/8/layout/hierarchy2"/>
    <dgm:cxn modelId="{2162D477-4E66-403B-AA34-C13D2D7EE108}" type="presParOf" srcId="{7ECF2737-2087-4B8C-86EE-0ED676E9165A}" destId="{99DA4B1B-44C1-409C-B273-282ECA87643D}" srcOrd="6" destOrd="0" presId="urn:microsoft.com/office/officeart/2005/8/layout/hierarchy2"/>
    <dgm:cxn modelId="{F8B5C2CA-6CF5-4421-8273-A5BC6D96B6EF}" type="presParOf" srcId="{99DA4B1B-44C1-409C-B273-282ECA87643D}" destId="{5BF8C6E4-B435-4FB4-A212-A5919745598E}" srcOrd="0" destOrd="0" presId="urn:microsoft.com/office/officeart/2005/8/layout/hierarchy2"/>
    <dgm:cxn modelId="{10BEDB43-921B-4E03-9857-73AFACF364AA}" type="presParOf" srcId="{7ECF2737-2087-4B8C-86EE-0ED676E9165A}" destId="{C8504A11-4FFA-49A4-8B8E-3050351F53C5}" srcOrd="7" destOrd="0" presId="urn:microsoft.com/office/officeart/2005/8/layout/hierarchy2"/>
    <dgm:cxn modelId="{F089C8F0-4956-4D72-8E66-E886C6ED3C1E}" type="presParOf" srcId="{C8504A11-4FFA-49A4-8B8E-3050351F53C5}" destId="{8103E97D-A10A-428D-A33B-94BCFF592E13}" srcOrd="0" destOrd="0" presId="urn:microsoft.com/office/officeart/2005/8/layout/hierarchy2"/>
    <dgm:cxn modelId="{FDB595A5-9456-4049-B0EA-A7EDB5A436CA}" type="presParOf" srcId="{C8504A11-4FFA-49A4-8B8E-3050351F53C5}" destId="{D1F87702-B93A-4E38-BA3C-3E8BECC9500A}" srcOrd="1" destOrd="0" presId="urn:microsoft.com/office/officeart/2005/8/layout/hierarchy2"/>
    <dgm:cxn modelId="{C5DE2BEE-77A5-4D23-80CB-2CABD4485E42}" type="presParOf" srcId="{7ECF2737-2087-4B8C-86EE-0ED676E9165A}" destId="{0261B5CF-C0B0-4D8D-B848-5DF20EA2955C}" srcOrd="8" destOrd="0" presId="urn:microsoft.com/office/officeart/2005/8/layout/hierarchy2"/>
    <dgm:cxn modelId="{C0649AAD-1CD1-459D-9EC6-04BF4E0B4E8E}" type="presParOf" srcId="{0261B5CF-C0B0-4D8D-B848-5DF20EA2955C}" destId="{D2444AE2-F550-4A67-A98B-7607480FEA02}" srcOrd="0" destOrd="0" presId="urn:microsoft.com/office/officeart/2005/8/layout/hierarchy2"/>
    <dgm:cxn modelId="{9B3CE849-6177-43F8-A7A5-C02C1A94C38E}" type="presParOf" srcId="{7ECF2737-2087-4B8C-86EE-0ED676E9165A}" destId="{C12DABA2-D86C-4C89-AC8B-E9564A36BC44}" srcOrd="9" destOrd="0" presId="urn:microsoft.com/office/officeart/2005/8/layout/hierarchy2"/>
    <dgm:cxn modelId="{AE6CAE8D-35B8-4329-A368-B8550AD5E86D}" type="presParOf" srcId="{C12DABA2-D86C-4C89-AC8B-E9564A36BC44}" destId="{632552AA-2AEE-4BFE-A0B9-7B84FCDAA761}" srcOrd="0" destOrd="0" presId="urn:microsoft.com/office/officeart/2005/8/layout/hierarchy2"/>
    <dgm:cxn modelId="{4DD2109D-4D4D-49C3-BF32-0B035F1B66C2}" type="presParOf" srcId="{C12DABA2-D86C-4C89-AC8B-E9564A36BC44}" destId="{05E65B5B-9CA9-47D7-8623-6FD35B9AF78E}" srcOrd="1" destOrd="0" presId="urn:microsoft.com/office/officeart/2005/8/layout/hierarchy2"/>
    <dgm:cxn modelId="{5D0595B0-95B5-4894-9576-57CB9AC5A031}" type="presParOf" srcId="{7ECF2737-2087-4B8C-86EE-0ED676E9165A}" destId="{CC4A2318-6A3C-4710-A626-F308F8A77504}" srcOrd="10" destOrd="0" presId="urn:microsoft.com/office/officeart/2005/8/layout/hierarchy2"/>
    <dgm:cxn modelId="{142E546C-0818-45E2-A6B0-B75080D1CC8E}" type="presParOf" srcId="{CC4A2318-6A3C-4710-A626-F308F8A77504}" destId="{96C767B4-1ED0-4B88-82DC-1317E076F49D}" srcOrd="0" destOrd="0" presId="urn:microsoft.com/office/officeart/2005/8/layout/hierarchy2"/>
    <dgm:cxn modelId="{14F72AAD-68B4-4292-A5DD-18D78B91B868}" type="presParOf" srcId="{7ECF2737-2087-4B8C-86EE-0ED676E9165A}" destId="{A30EF6EA-D938-4D9F-8620-2B487F557E6D}" srcOrd="11" destOrd="0" presId="urn:microsoft.com/office/officeart/2005/8/layout/hierarchy2"/>
    <dgm:cxn modelId="{E8F6AF9B-59D2-4DA6-AE83-1A03CAF7C871}" type="presParOf" srcId="{A30EF6EA-D938-4D9F-8620-2B487F557E6D}" destId="{330D9ACC-A5E2-4150-951A-7C9E3897C1C7}" srcOrd="0" destOrd="0" presId="urn:microsoft.com/office/officeart/2005/8/layout/hierarchy2"/>
    <dgm:cxn modelId="{DB6D33E9-F58B-4A8A-A968-404DFD90D19E}" type="presParOf" srcId="{A30EF6EA-D938-4D9F-8620-2B487F557E6D}" destId="{48CE5B1D-0A4B-4782-8042-DD9DD7D13D5E}" srcOrd="1" destOrd="0" presId="urn:microsoft.com/office/officeart/2005/8/layout/hierarchy2"/>
    <dgm:cxn modelId="{993F8D75-8674-40AF-BABC-23CE4797FA6A}" type="presParOf" srcId="{7ECF2737-2087-4B8C-86EE-0ED676E9165A}" destId="{410F3235-13CC-466D-976B-DAAE38A2BE8A}" srcOrd="12" destOrd="0" presId="urn:microsoft.com/office/officeart/2005/8/layout/hierarchy2"/>
    <dgm:cxn modelId="{F6C15FD7-7175-468F-A19B-216837C1C568}" type="presParOf" srcId="{410F3235-13CC-466D-976B-DAAE38A2BE8A}" destId="{D23D592C-6D68-49E0-A261-C37705DFB03B}" srcOrd="0" destOrd="0" presId="urn:microsoft.com/office/officeart/2005/8/layout/hierarchy2"/>
    <dgm:cxn modelId="{E7E96DDA-9F20-4A8F-BB89-349DB2BB7A0C}" type="presParOf" srcId="{7ECF2737-2087-4B8C-86EE-0ED676E9165A}" destId="{58C0AF17-86AA-4F1C-A81F-CA1511CF0CEB}" srcOrd="13" destOrd="0" presId="urn:microsoft.com/office/officeart/2005/8/layout/hierarchy2"/>
    <dgm:cxn modelId="{3DF5DF5A-5555-4637-B6BD-BD808E61F1C6}" type="presParOf" srcId="{58C0AF17-86AA-4F1C-A81F-CA1511CF0CEB}" destId="{3812825A-9C88-41CB-9EDA-D6AA6E50C763}" srcOrd="0" destOrd="0" presId="urn:microsoft.com/office/officeart/2005/8/layout/hierarchy2"/>
    <dgm:cxn modelId="{F904FDD5-57C6-4343-9794-1558F6F3A35D}" type="presParOf" srcId="{58C0AF17-86AA-4F1C-A81F-CA1511CF0CEB}" destId="{D4F4EB5A-E2C4-44AE-93A5-E8D026267372}" srcOrd="1" destOrd="0" presId="urn:microsoft.com/office/officeart/2005/8/layout/hierarchy2"/>
    <dgm:cxn modelId="{7D7CBEE7-A54F-4F02-BF20-B67892C8BF6F}" type="presParOf" srcId="{7ECF2737-2087-4B8C-86EE-0ED676E9165A}" destId="{FB2F8D20-0A48-4079-90F3-8CC29F8C1878}" srcOrd="14" destOrd="0" presId="urn:microsoft.com/office/officeart/2005/8/layout/hierarchy2"/>
    <dgm:cxn modelId="{25CA4285-1977-438F-96DC-F87022374F36}" type="presParOf" srcId="{FB2F8D20-0A48-4079-90F3-8CC29F8C1878}" destId="{1DB49E0A-5B53-4658-A7EA-D1120CA1A760}" srcOrd="0" destOrd="0" presId="urn:microsoft.com/office/officeart/2005/8/layout/hierarchy2"/>
    <dgm:cxn modelId="{B46E2161-A3A6-4E09-98A4-9A5F61DBA24F}" type="presParOf" srcId="{7ECF2737-2087-4B8C-86EE-0ED676E9165A}" destId="{D958EFFF-5F47-4303-98ED-221490186437}" srcOrd="15" destOrd="0" presId="urn:microsoft.com/office/officeart/2005/8/layout/hierarchy2"/>
    <dgm:cxn modelId="{93FF2FEF-7BAC-43A7-8E3E-571F0A10AD85}" type="presParOf" srcId="{D958EFFF-5F47-4303-98ED-221490186437}" destId="{830B2E2D-5540-4000-9D3C-CBC11254868B}" srcOrd="0" destOrd="0" presId="urn:microsoft.com/office/officeart/2005/8/layout/hierarchy2"/>
    <dgm:cxn modelId="{2E3EBF7D-5AAD-4106-A4B8-CC91FB44755A}" type="presParOf" srcId="{D958EFFF-5F47-4303-98ED-221490186437}" destId="{D6C311B2-7060-4217-800F-626669A48E13}" srcOrd="1" destOrd="0" presId="urn:microsoft.com/office/officeart/2005/8/layout/hierarchy2"/>
    <dgm:cxn modelId="{B6B7CC78-7C6F-4E8C-BE75-9EE50EB95E56}" type="presParOf" srcId="{7ECF2737-2087-4B8C-86EE-0ED676E9165A}" destId="{1DC381CE-A18A-454E-8743-47A9C4E232A2}" srcOrd="16" destOrd="0" presId="urn:microsoft.com/office/officeart/2005/8/layout/hierarchy2"/>
    <dgm:cxn modelId="{99828CF3-72C5-422C-A48E-3F53A8C2DCEF}" type="presParOf" srcId="{1DC381CE-A18A-454E-8743-47A9C4E232A2}" destId="{0999975F-E9E0-4AEA-9A39-190444B18A98}" srcOrd="0" destOrd="0" presId="urn:microsoft.com/office/officeart/2005/8/layout/hierarchy2"/>
    <dgm:cxn modelId="{9FFB8346-9427-4A1A-971D-984DA6DDC242}" type="presParOf" srcId="{7ECF2737-2087-4B8C-86EE-0ED676E9165A}" destId="{DFA980E9-12A0-43C6-ADAA-A121F2A78B20}" srcOrd="17" destOrd="0" presId="urn:microsoft.com/office/officeart/2005/8/layout/hierarchy2"/>
    <dgm:cxn modelId="{43F71003-90DB-421C-BA29-6A86302AC835}" type="presParOf" srcId="{DFA980E9-12A0-43C6-ADAA-A121F2A78B20}" destId="{922857C6-6659-420E-BDA6-9CA4C0DD6BF8}" srcOrd="0" destOrd="0" presId="urn:microsoft.com/office/officeart/2005/8/layout/hierarchy2"/>
    <dgm:cxn modelId="{86AB8ED0-82E9-417F-9028-2E1E3C43CC4D}" type="presParOf" srcId="{DFA980E9-12A0-43C6-ADAA-A121F2A78B20}" destId="{C94D0D46-2F04-4B86-818C-AEC5785ABF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96766-CE12-4561-9D16-E0C14DD43AC9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3D4E3D6-FD21-4582-B52A-EF50029162E0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9368D-C8B4-4111-AC12-4E978AB799D0}" type="parTrans" cxnId="{0206CA4F-C3DA-4B96-9DBF-27F230779690}">
      <dgm:prSet/>
      <dgm:spPr/>
      <dgm:t>
        <a:bodyPr/>
        <a:lstStyle/>
        <a:p>
          <a:endParaRPr lang="ru-RU"/>
        </a:p>
      </dgm:t>
    </dgm:pt>
    <dgm:pt modelId="{EB6A26E8-49CB-4D88-AC2E-AE1ED7A10E81}" type="sibTrans" cxnId="{0206CA4F-C3DA-4B96-9DBF-27F230779690}">
      <dgm:prSet/>
      <dgm:spPr/>
      <dgm:t>
        <a:bodyPr/>
        <a:lstStyle/>
        <a:p>
          <a:endParaRPr lang="ru-RU"/>
        </a:p>
      </dgm:t>
    </dgm:pt>
    <dgm:pt modelId="{38C95323-18A3-40A7-AF71-E2713D857F58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33539-1DA7-4317-9BBC-B3C6651EBB16}" type="parTrans" cxnId="{69ADFEDE-75A8-4610-879C-07912ADCD3D2}">
      <dgm:prSet/>
      <dgm:spPr/>
      <dgm:t>
        <a:bodyPr/>
        <a:lstStyle/>
        <a:p>
          <a:endParaRPr lang="ru-RU"/>
        </a:p>
      </dgm:t>
    </dgm:pt>
    <dgm:pt modelId="{63625863-80A5-4D47-9FFF-706D416339CF}" type="sibTrans" cxnId="{69ADFEDE-75A8-4610-879C-07912ADCD3D2}">
      <dgm:prSet/>
      <dgm:spPr/>
      <dgm:t>
        <a:bodyPr/>
        <a:lstStyle/>
        <a:p>
          <a:endParaRPr lang="ru-RU"/>
        </a:p>
      </dgm:t>
    </dgm:pt>
    <dgm:pt modelId="{54102D61-F977-431E-AE0E-BF9660CE5CAC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C2D76-CE65-4A01-BB53-344284BF41C8}" type="parTrans" cxnId="{A129368E-80BB-4928-BCA3-51DAC5920BD9}">
      <dgm:prSet/>
      <dgm:spPr/>
      <dgm:t>
        <a:bodyPr/>
        <a:lstStyle/>
        <a:p>
          <a:endParaRPr lang="ru-RU"/>
        </a:p>
      </dgm:t>
    </dgm:pt>
    <dgm:pt modelId="{59265EE2-1318-4036-B7AA-7DB43C8C2E31}" type="sibTrans" cxnId="{A129368E-80BB-4928-BCA3-51DAC5920BD9}">
      <dgm:prSet/>
      <dgm:spPr/>
      <dgm:t>
        <a:bodyPr/>
        <a:lstStyle/>
        <a:p>
          <a:endParaRPr lang="ru-RU"/>
        </a:p>
      </dgm:t>
    </dgm:pt>
    <dgm:pt modelId="{B6DDFC09-1060-40C6-B0B4-923AEB17B323}">
      <dgm:prSet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46CB2-8AE5-414B-84B6-0F1E9FB2B49F}" type="parTrans" cxnId="{D9F7A360-617A-47C6-874D-39F402F48567}">
      <dgm:prSet/>
      <dgm:spPr/>
      <dgm:t>
        <a:bodyPr/>
        <a:lstStyle/>
        <a:p>
          <a:endParaRPr lang="ru-RU"/>
        </a:p>
      </dgm:t>
    </dgm:pt>
    <dgm:pt modelId="{2A64F8E3-5A67-4724-BC2D-FF3012E78026}" type="sibTrans" cxnId="{D9F7A360-617A-47C6-874D-39F402F48567}">
      <dgm:prSet/>
      <dgm:spPr/>
      <dgm:t>
        <a:bodyPr/>
        <a:lstStyle/>
        <a:p>
          <a:endParaRPr lang="ru-RU"/>
        </a:p>
      </dgm:t>
    </dgm:pt>
    <dgm:pt modelId="{7CE9F371-BA3A-4224-BCF4-0558D247C0C9}">
      <dgm:prSet custT="1"/>
      <dgm:spPr/>
      <dgm:t>
        <a:bodyPr/>
        <a:lstStyle/>
        <a:p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7E6FC-B901-428B-9787-6771AE50C6E0}" type="parTrans" cxnId="{DFE95C4D-45BA-4543-B96C-7C7474CB6B35}">
      <dgm:prSet/>
      <dgm:spPr/>
      <dgm:t>
        <a:bodyPr/>
        <a:lstStyle/>
        <a:p>
          <a:endParaRPr lang="ru-RU"/>
        </a:p>
      </dgm:t>
    </dgm:pt>
    <dgm:pt modelId="{156EE871-887A-439D-8DDF-CF5A0EB46E3A}" type="sibTrans" cxnId="{DFE95C4D-45BA-4543-B96C-7C7474CB6B35}">
      <dgm:prSet/>
      <dgm:spPr/>
      <dgm:t>
        <a:bodyPr/>
        <a:lstStyle/>
        <a:p>
          <a:endParaRPr lang="ru-RU"/>
        </a:p>
      </dgm:t>
    </dgm:pt>
    <dgm:pt modelId="{558938CA-ED54-4838-B161-9FBBDB1BAA7A}" type="pres">
      <dgm:prSet presAssocID="{DE196766-CE12-4561-9D16-E0C14DD43A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21836B-D6D0-4CE2-AB40-E6F80E122C81}" type="pres">
      <dgm:prSet presAssocID="{83D4E3D6-FD21-4582-B52A-EF50029162E0}" presName="parentLin" presStyleCnt="0"/>
      <dgm:spPr/>
    </dgm:pt>
    <dgm:pt modelId="{8C2B9DDC-9708-4492-93B9-AE7EEA5C02C1}" type="pres">
      <dgm:prSet presAssocID="{83D4E3D6-FD21-4582-B52A-EF50029162E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636A922-E597-4D50-AC31-C08BA9DC134C}" type="pres">
      <dgm:prSet presAssocID="{83D4E3D6-FD21-4582-B52A-EF50029162E0}" presName="parentText" presStyleLbl="node1" presStyleIdx="0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2631-6445-4B53-AA02-1F14ECA86550}" type="pres">
      <dgm:prSet presAssocID="{83D4E3D6-FD21-4582-B52A-EF50029162E0}" presName="negativeSpace" presStyleCnt="0"/>
      <dgm:spPr/>
    </dgm:pt>
    <dgm:pt modelId="{96651C36-A1B2-42B6-932C-0B09D81C6D6F}" type="pres">
      <dgm:prSet presAssocID="{83D4E3D6-FD21-4582-B52A-EF50029162E0}" presName="childText" presStyleLbl="conFgAcc1" presStyleIdx="0" presStyleCnt="4">
        <dgm:presLayoutVars>
          <dgm:bulletEnabled val="1"/>
        </dgm:presLayoutVars>
      </dgm:prSet>
      <dgm:spPr/>
    </dgm:pt>
    <dgm:pt modelId="{0B6DD017-212C-4F50-BDCF-42554DC123D4}" type="pres">
      <dgm:prSet presAssocID="{EB6A26E8-49CB-4D88-AC2E-AE1ED7A10E81}" presName="spaceBetweenRectangles" presStyleCnt="0"/>
      <dgm:spPr/>
    </dgm:pt>
    <dgm:pt modelId="{BD8ADED9-9DBA-4565-A7EB-AD00136F4455}" type="pres">
      <dgm:prSet presAssocID="{B6DDFC09-1060-40C6-B0B4-923AEB17B323}" presName="parentLin" presStyleCnt="0"/>
      <dgm:spPr/>
    </dgm:pt>
    <dgm:pt modelId="{B154B405-DC62-4F7A-8602-BF4E6F521093}" type="pres">
      <dgm:prSet presAssocID="{B6DDFC09-1060-40C6-B0B4-923AEB17B3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4CF34E0-7982-46E2-BACE-B2F811BCBE5A}" type="pres">
      <dgm:prSet presAssocID="{B6DDFC09-1060-40C6-B0B4-923AEB17B323}" presName="parentText" presStyleLbl="node1" presStyleIdx="1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92FCF-94D3-4F12-8AEB-346C6010B0E8}" type="pres">
      <dgm:prSet presAssocID="{B6DDFC09-1060-40C6-B0B4-923AEB17B323}" presName="negativeSpace" presStyleCnt="0"/>
      <dgm:spPr/>
    </dgm:pt>
    <dgm:pt modelId="{2B263330-145C-40CA-8B26-36D46C1DBCDA}" type="pres">
      <dgm:prSet presAssocID="{B6DDFC09-1060-40C6-B0B4-923AEB17B32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C685E-D447-4678-A366-A67532C90927}" type="pres">
      <dgm:prSet presAssocID="{2A64F8E3-5A67-4724-BC2D-FF3012E78026}" presName="spaceBetweenRectangles" presStyleCnt="0"/>
      <dgm:spPr/>
    </dgm:pt>
    <dgm:pt modelId="{8C9D5A4C-8FAB-4DA2-ABBA-6D95CC26EAA4}" type="pres">
      <dgm:prSet presAssocID="{38C95323-18A3-40A7-AF71-E2713D857F58}" presName="parentLin" presStyleCnt="0"/>
      <dgm:spPr/>
    </dgm:pt>
    <dgm:pt modelId="{9455F532-F0B4-4350-929C-124DF1AC562F}" type="pres">
      <dgm:prSet presAssocID="{38C95323-18A3-40A7-AF71-E2713D857F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A3C59A7-5B1D-408C-BB4F-F6A2BBE19FFD}" type="pres">
      <dgm:prSet presAssocID="{38C95323-18A3-40A7-AF71-E2713D857F58}" presName="parentText" presStyleLbl="node1" presStyleIdx="2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ACE4-BECE-4C51-80BF-D4174B81C740}" type="pres">
      <dgm:prSet presAssocID="{38C95323-18A3-40A7-AF71-E2713D857F58}" presName="negativeSpace" presStyleCnt="0"/>
      <dgm:spPr/>
    </dgm:pt>
    <dgm:pt modelId="{8938DBC6-A415-4FC1-BBEE-C43DA51EDD22}" type="pres">
      <dgm:prSet presAssocID="{38C95323-18A3-40A7-AF71-E2713D857F58}" presName="childText" presStyleLbl="conFgAcc1" presStyleIdx="2" presStyleCnt="4">
        <dgm:presLayoutVars>
          <dgm:bulletEnabled val="1"/>
        </dgm:presLayoutVars>
      </dgm:prSet>
      <dgm:spPr/>
    </dgm:pt>
    <dgm:pt modelId="{C0D852EC-0E48-41A6-8033-B54434CB5120}" type="pres">
      <dgm:prSet presAssocID="{63625863-80A5-4D47-9FFF-706D416339CF}" presName="spaceBetweenRectangles" presStyleCnt="0"/>
      <dgm:spPr/>
    </dgm:pt>
    <dgm:pt modelId="{17B21406-2A04-4AC6-B55E-4C6BFCFC0494}" type="pres">
      <dgm:prSet presAssocID="{54102D61-F977-431E-AE0E-BF9660CE5CAC}" presName="parentLin" presStyleCnt="0"/>
      <dgm:spPr/>
    </dgm:pt>
    <dgm:pt modelId="{74E50C57-7BF7-47FB-A6B5-B35766752012}" type="pres">
      <dgm:prSet presAssocID="{54102D61-F977-431E-AE0E-BF9660CE5CA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59DCC6-E7B8-418F-B894-94F5739188FD}" type="pres">
      <dgm:prSet presAssocID="{54102D61-F977-431E-AE0E-BF9660CE5CAC}" presName="parentText" presStyleLbl="node1" presStyleIdx="3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F5AE0-8528-4827-80BA-7DF169CE41AE}" type="pres">
      <dgm:prSet presAssocID="{54102D61-F977-431E-AE0E-BF9660CE5CAC}" presName="negativeSpace" presStyleCnt="0"/>
      <dgm:spPr/>
    </dgm:pt>
    <dgm:pt modelId="{6E661669-C25E-4074-A556-A9CAB14B21FC}" type="pres">
      <dgm:prSet presAssocID="{54102D61-F977-431E-AE0E-BF9660CE5CA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0C88C4-9D49-4034-B092-BF6BE82431F7}" type="presOf" srcId="{38C95323-18A3-40A7-AF71-E2713D857F58}" destId="{3A3C59A7-5B1D-408C-BB4F-F6A2BBE19FFD}" srcOrd="1" destOrd="0" presId="urn:microsoft.com/office/officeart/2005/8/layout/list1"/>
    <dgm:cxn modelId="{05803F01-D963-4379-8FFC-B3B6DB1B95B1}" type="presOf" srcId="{B6DDFC09-1060-40C6-B0B4-923AEB17B323}" destId="{64CF34E0-7982-46E2-BACE-B2F811BCBE5A}" srcOrd="1" destOrd="0" presId="urn:microsoft.com/office/officeart/2005/8/layout/list1"/>
    <dgm:cxn modelId="{B378C3BA-F222-49BA-A4C7-E47F8A0718B2}" type="presOf" srcId="{7CE9F371-BA3A-4224-BCF4-0558D247C0C9}" destId="{2B263330-145C-40CA-8B26-36D46C1DBCDA}" srcOrd="0" destOrd="0" presId="urn:microsoft.com/office/officeart/2005/8/layout/list1"/>
    <dgm:cxn modelId="{77D6ACE7-E20F-45BC-B244-5A9D2B52EF12}" type="presOf" srcId="{54102D61-F977-431E-AE0E-BF9660CE5CAC}" destId="{74E50C57-7BF7-47FB-A6B5-B35766752012}" srcOrd="0" destOrd="0" presId="urn:microsoft.com/office/officeart/2005/8/layout/list1"/>
    <dgm:cxn modelId="{3DB638DF-AEA9-4D87-A9FA-61078714FA86}" type="presOf" srcId="{54102D61-F977-431E-AE0E-BF9660CE5CAC}" destId="{7359DCC6-E7B8-418F-B894-94F5739188FD}" srcOrd="1" destOrd="0" presId="urn:microsoft.com/office/officeart/2005/8/layout/list1"/>
    <dgm:cxn modelId="{740B0B0D-E76E-4DF0-B752-08C5050A2396}" type="presOf" srcId="{DE196766-CE12-4561-9D16-E0C14DD43AC9}" destId="{558938CA-ED54-4838-B161-9FBBDB1BAA7A}" srcOrd="0" destOrd="0" presId="urn:microsoft.com/office/officeart/2005/8/layout/list1"/>
    <dgm:cxn modelId="{F2BE615B-F3E8-4812-B4E3-C538FCA3FB7C}" type="presOf" srcId="{38C95323-18A3-40A7-AF71-E2713D857F58}" destId="{9455F532-F0B4-4350-929C-124DF1AC562F}" srcOrd="0" destOrd="0" presId="urn:microsoft.com/office/officeart/2005/8/layout/list1"/>
    <dgm:cxn modelId="{D9F7A360-617A-47C6-874D-39F402F48567}" srcId="{DE196766-CE12-4561-9D16-E0C14DD43AC9}" destId="{B6DDFC09-1060-40C6-B0B4-923AEB17B323}" srcOrd="1" destOrd="0" parTransId="{39C46CB2-8AE5-414B-84B6-0F1E9FB2B49F}" sibTransId="{2A64F8E3-5A67-4724-BC2D-FF3012E78026}"/>
    <dgm:cxn modelId="{152C1D6F-C830-421E-AC3C-1805AA530481}" type="presOf" srcId="{B6DDFC09-1060-40C6-B0B4-923AEB17B323}" destId="{B154B405-DC62-4F7A-8602-BF4E6F521093}" srcOrd="0" destOrd="0" presId="urn:microsoft.com/office/officeart/2005/8/layout/list1"/>
    <dgm:cxn modelId="{08E6EAC1-BA5B-4821-B897-4FFDAD3DAF29}" type="presOf" srcId="{83D4E3D6-FD21-4582-B52A-EF50029162E0}" destId="{8C2B9DDC-9708-4492-93B9-AE7EEA5C02C1}" srcOrd="0" destOrd="0" presId="urn:microsoft.com/office/officeart/2005/8/layout/list1"/>
    <dgm:cxn modelId="{0206CA4F-C3DA-4B96-9DBF-27F230779690}" srcId="{DE196766-CE12-4561-9D16-E0C14DD43AC9}" destId="{83D4E3D6-FD21-4582-B52A-EF50029162E0}" srcOrd="0" destOrd="0" parTransId="{ED09368D-C8B4-4111-AC12-4E978AB799D0}" sibTransId="{EB6A26E8-49CB-4D88-AC2E-AE1ED7A10E81}"/>
    <dgm:cxn modelId="{A129368E-80BB-4928-BCA3-51DAC5920BD9}" srcId="{DE196766-CE12-4561-9D16-E0C14DD43AC9}" destId="{54102D61-F977-431E-AE0E-BF9660CE5CAC}" srcOrd="3" destOrd="0" parTransId="{0DEC2D76-CE65-4A01-BB53-344284BF41C8}" sibTransId="{59265EE2-1318-4036-B7AA-7DB43C8C2E31}"/>
    <dgm:cxn modelId="{DFE95C4D-45BA-4543-B96C-7C7474CB6B35}" srcId="{B6DDFC09-1060-40C6-B0B4-923AEB17B323}" destId="{7CE9F371-BA3A-4224-BCF4-0558D247C0C9}" srcOrd="0" destOrd="0" parTransId="{5B97E6FC-B901-428B-9787-6771AE50C6E0}" sibTransId="{156EE871-887A-439D-8DDF-CF5A0EB46E3A}"/>
    <dgm:cxn modelId="{240CE730-691C-4152-87FB-B15E1D8B5CDD}" type="presOf" srcId="{83D4E3D6-FD21-4582-B52A-EF50029162E0}" destId="{9636A922-E597-4D50-AC31-C08BA9DC134C}" srcOrd="1" destOrd="0" presId="urn:microsoft.com/office/officeart/2005/8/layout/list1"/>
    <dgm:cxn modelId="{69ADFEDE-75A8-4610-879C-07912ADCD3D2}" srcId="{DE196766-CE12-4561-9D16-E0C14DD43AC9}" destId="{38C95323-18A3-40A7-AF71-E2713D857F58}" srcOrd="2" destOrd="0" parTransId="{87E33539-1DA7-4317-9BBC-B3C6651EBB16}" sibTransId="{63625863-80A5-4D47-9FFF-706D416339CF}"/>
    <dgm:cxn modelId="{F660A52D-5E34-4B6E-B42C-5A4965BE828E}" type="presParOf" srcId="{558938CA-ED54-4838-B161-9FBBDB1BAA7A}" destId="{DE21836B-D6D0-4CE2-AB40-E6F80E122C81}" srcOrd="0" destOrd="0" presId="urn:microsoft.com/office/officeart/2005/8/layout/list1"/>
    <dgm:cxn modelId="{E45833A1-34E1-471C-A744-653DAC705364}" type="presParOf" srcId="{DE21836B-D6D0-4CE2-AB40-E6F80E122C81}" destId="{8C2B9DDC-9708-4492-93B9-AE7EEA5C02C1}" srcOrd="0" destOrd="0" presId="urn:microsoft.com/office/officeart/2005/8/layout/list1"/>
    <dgm:cxn modelId="{A0B00F3B-7C11-4CF9-84F7-5D575E2120B4}" type="presParOf" srcId="{DE21836B-D6D0-4CE2-AB40-E6F80E122C81}" destId="{9636A922-E597-4D50-AC31-C08BA9DC134C}" srcOrd="1" destOrd="0" presId="urn:microsoft.com/office/officeart/2005/8/layout/list1"/>
    <dgm:cxn modelId="{50748F3F-DA04-4CE9-B889-01803CDA3EC9}" type="presParOf" srcId="{558938CA-ED54-4838-B161-9FBBDB1BAA7A}" destId="{4CDF2631-6445-4B53-AA02-1F14ECA86550}" srcOrd="1" destOrd="0" presId="urn:microsoft.com/office/officeart/2005/8/layout/list1"/>
    <dgm:cxn modelId="{E43B6ED5-6DF3-4CC1-8D79-14ADFFDB41AF}" type="presParOf" srcId="{558938CA-ED54-4838-B161-9FBBDB1BAA7A}" destId="{96651C36-A1B2-42B6-932C-0B09D81C6D6F}" srcOrd="2" destOrd="0" presId="urn:microsoft.com/office/officeart/2005/8/layout/list1"/>
    <dgm:cxn modelId="{E90B3CE4-375D-4D9F-9DE4-6135A7847052}" type="presParOf" srcId="{558938CA-ED54-4838-B161-9FBBDB1BAA7A}" destId="{0B6DD017-212C-4F50-BDCF-42554DC123D4}" srcOrd="3" destOrd="0" presId="urn:microsoft.com/office/officeart/2005/8/layout/list1"/>
    <dgm:cxn modelId="{08595DA6-0097-4CCD-8F2C-C8026E455670}" type="presParOf" srcId="{558938CA-ED54-4838-B161-9FBBDB1BAA7A}" destId="{BD8ADED9-9DBA-4565-A7EB-AD00136F4455}" srcOrd="4" destOrd="0" presId="urn:microsoft.com/office/officeart/2005/8/layout/list1"/>
    <dgm:cxn modelId="{9A61D459-E119-4B65-8DA9-E67323332E76}" type="presParOf" srcId="{BD8ADED9-9DBA-4565-A7EB-AD00136F4455}" destId="{B154B405-DC62-4F7A-8602-BF4E6F521093}" srcOrd="0" destOrd="0" presId="urn:microsoft.com/office/officeart/2005/8/layout/list1"/>
    <dgm:cxn modelId="{10952D5E-5776-4816-819D-8388B468918E}" type="presParOf" srcId="{BD8ADED9-9DBA-4565-A7EB-AD00136F4455}" destId="{64CF34E0-7982-46E2-BACE-B2F811BCBE5A}" srcOrd="1" destOrd="0" presId="urn:microsoft.com/office/officeart/2005/8/layout/list1"/>
    <dgm:cxn modelId="{B52CEA0D-793F-4695-B5E7-D6E900E3AE3F}" type="presParOf" srcId="{558938CA-ED54-4838-B161-9FBBDB1BAA7A}" destId="{B2E92FCF-94D3-4F12-8AEB-346C6010B0E8}" srcOrd="5" destOrd="0" presId="urn:microsoft.com/office/officeart/2005/8/layout/list1"/>
    <dgm:cxn modelId="{9EEB2E51-0D80-4B54-ABE1-3B3E626242AA}" type="presParOf" srcId="{558938CA-ED54-4838-B161-9FBBDB1BAA7A}" destId="{2B263330-145C-40CA-8B26-36D46C1DBCDA}" srcOrd="6" destOrd="0" presId="urn:microsoft.com/office/officeart/2005/8/layout/list1"/>
    <dgm:cxn modelId="{B2B6B373-FC9C-4866-8B16-C39E9ACCD2AF}" type="presParOf" srcId="{558938CA-ED54-4838-B161-9FBBDB1BAA7A}" destId="{A72C685E-D447-4678-A366-A67532C90927}" srcOrd="7" destOrd="0" presId="urn:microsoft.com/office/officeart/2005/8/layout/list1"/>
    <dgm:cxn modelId="{DBD37286-B94F-4CF3-BE29-130FFF9DA1C1}" type="presParOf" srcId="{558938CA-ED54-4838-B161-9FBBDB1BAA7A}" destId="{8C9D5A4C-8FAB-4DA2-ABBA-6D95CC26EAA4}" srcOrd="8" destOrd="0" presId="urn:microsoft.com/office/officeart/2005/8/layout/list1"/>
    <dgm:cxn modelId="{D4977B0B-96DA-4DD9-B508-87B483D01A1C}" type="presParOf" srcId="{8C9D5A4C-8FAB-4DA2-ABBA-6D95CC26EAA4}" destId="{9455F532-F0B4-4350-929C-124DF1AC562F}" srcOrd="0" destOrd="0" presId="urn:microsoft.com/office/officeart/2005/8/layout/list1"/>
    <dgm:cxn modelId="{25F90222-C491-4A87-BE54-554CE02B14F4}" type="presParOf" srcId="{8C9D5A4C-8FAB-4DA2-ABBA-6D95CC26EAA4}" destId="{3A3C59A7-5B1D-408C-BB4F-F6A2BBE19FFD}" srcOrd="1" destOrd="0" presId="urn:microsoft.com/office/officeart/2005/8/layout/list1"/>
    <dgm:cxn modelId="{75ADB4BF-8159-4FC0-8894-8BBDD8C5762A}" type="presParOf" srcId="{558938CA-ED54-4838-B161-9FBBDB1BAA7A}" destId="{CF0AACE4-BECE-4C51-80BF-D4174B81C740}" srcOrd="9" destOrd="0" presId="urn:microsoft.com/office/officeart/2005/8/layout/list1"/>
    <dgm:cxn modelId="{7D837209-AFA3-43EB-AE92-31F0C5339C66}" type="presParOf" srcId="{558938CA-ED54-4838-B161-9FBBDB1BAA7A}" destId="{8938DBC6-A415-4FC1-BBEE-C43DA51EDD22}" srcOrd="10" destOrd="0" presId="urn:microsoft.com/office/officeart/2005/8/layout/list1"/>
    <dgm:cxn modelId="{7A12420A-401D-4873-8C5E-94AE49AEAE7F}" type="presParOf" srcId="{558938CA-ED54-4838-B161-9FBBDB1BAA7A}" destId="{C0D852EC-0E48-41A6-8033-B54434CB5120}" srcOrd="11" destOrd="0" presId="urn:microsoft.com/office/officeart/2005/8/layout/list1"/>
    <dgm:cxn modelId="{FF75610D-B9A5-4F53-AA1C-C6E486E73A27}" type="presParOf" srcId="{558938CA-ED54-4838-B161-9FBBDB1BAA7A}" destId="{17B21406-2A04-4AC6-B55E-4C6BFCFC0494}" srcOrd="12" destOrd="0" presId="urn:microsoft.com/office/officeart/2005/8/layout/list1"/>
    <dgm:cxn modelId="{67D69CA3-1A37-4190-A47F-C279F5071E36}" type="presParOf" srcId="{17B21406-2A04-4AC6-B55E-4C6BFCFC0494}" destId="{74E50C57-7BF7-47FB-A6B5-B35766752012}" srcOrd="0" destOrd="0" presId="urn:microsoft.com/office/officeart/2005/8/layout/list1"/>
    <dgm:cxn modelId="{1845D00E-922A-4C20-8FE6-0F2F105E5631}" type="presParOf" srcId="{17B21406-2A04-4AC6-B55E-4C6BFCFC0494}" destId="{7359DCC6-E7B8-418F-B894-94F5739188FD}" srcOrd="1" destOrd="0" presId="urn:microsoft.com/office/officeart/2005/8/layout/list1"/>
    <dgm:cxn modelId="{242C70BD-DA98-49CE-BB6F-1E6BEF17D9E9}" type="presParOf" srcId="{558938CA-ED54-4838-B161-9FBBDB1BAA7A}" destId="{8C9F5AE0-8528-4827-80BA-7DF169CE41AE}" srcOrd="13" destOrd="0" presId="urn:microsoft.com/office/officeart/2005/8/layout/list1"/>
    <dgm:cxn modelId="{49C35DCE-F08D-45BA-B480-572B543BB4FC}" type="presParOf" srcId="{558938CA-ED54-4838-B161-9FBBDB1BAA7A}" destId="{6E661669-C25E-4074-A556-A9CAB14B21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B63A3-F041-44DD-9798-3A7A4BBDA4C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FE9A95-0971-4C0C-9C19-184CB1A96D9A}">
      <dgm:prSet phldrT="[Текст]" custT="1"/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8A18-6F70-4CA1-BE57-A3FFA9C07C66}" type="parTrans" cxnId="{F45C80C8-2487-45CD-9143-401C3B716F2B}">
      <dgm:prSet/>
      <dgm:spPr/>
      <dgm:t>
        <a:bodyPr/>
        <a:lstStyle/>
        <a:p>
          <a:endParaRPr lang="ru-RU"/>
        </a:p>
      </dgm:t>
    </dgm:pt>
    <dgm:pt modelId="{689810DE-1681-4CF7-BE80-A7D217562A0A}" type="sibTrans" cxnId="{F45C80C8-2487-45CD-9143-401C3B716F2B}">
      <dgm:prSet/>
      <dgm:spPr/>
      <dgm:t>
        <a:bodyPr/>
        <a:lstStyle/>
        <a:p>
          <a:endParaRPr lang="ru-RU"/>
        </a:p>
      </dgm:t>
    </dgm:pt>
    <dgm:pt modelId="{DA774427-56D0-4DE2-BE8F-BB993B1E4470}">
      <dgm:prSet phldrT="[Текст]" custT="1"/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25C0B-FB0D-450C-8D77-A61E574E93E8}" type="parTrans" cxnId="{ADE09AEC-AA3B-4B42-B5BC-E0BDB67CFA59}">
      <dgm:prSet/>
      <dgm:spPr/>
      <dgm:t>
        <a:bodyPr/>
        <a:lstStyle/>
        <a:p>
          <a:endParaRPr lang="ru-RU"/>
        </a:p>
      </dgm:t>
    </dgm:pt>
    <dgm:pt modelId="{80A52F3B-E842-41D3-87E8-3B6B3C1C5067}" type="sibTrans" cxnId="{ADE09AEC-AA3B-4B42-B5BC-E0BDB67CFA59}">
      <dgm:prSet/>
      <dgm:spPr/>
      <dgm:t>
        <a:bodyPr/>
        <a:lstStyle/>
        <a:p>
          <a:endParaRPr lang="ru-RU"/>
        </a:p>
      </dgm:t>
    </dgm:pt>
    <dgm:pt modelId="{1D5B1D49-AF11-4A19-9D87-AB1B7C1468EE}">
      <dgm:prSet phldrT="[Текст]" custT="1"/>
      <dgm:spPr/>
      <dgm:t>
        <a:bodyPr/>
        <a:lstStyle/>
        <a:p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A5340-3CE5-4D92-AAC2-7C3BB19FC6BA}" type="parTrans" cxnId="{5F43E663-36AE-4B64-BDA4-998ADAB49D85}">
      <dgm:prSet/>
      <dgm:spPr/>
      <dgm:t>
        <a:bodyPr/>
        <a:lstStyle/>
        <a:p>
          <a:endParaRPr lang="ru-RU"/>
        </a:p>
      </dgm:t>
    </dgm:pt>
    <dgm:pt modelId="{FB29C617-2D65-4F4E-ACBB-724BF6EEA6B4}" type="sibTrans" cxnId="{5F43E663-36AE-4B64-BDA4-998ADAB49D85}">
      <dgm:prSet/>
      <dgm:spPr/>
      <dgm:t>
        <a:bodyPr/>
        <a:lstStyle/>
        <a:p>
          <a:endParaRPr lang="ru-RU"/>
        </a:p>
      </dgm:t>
    </dgm:pt>
    <dgm:pt modelId="{5B7F67A9-45DA-402D-99CA-49232CA64ECF}" type="pres">
      <dgm:prSet presAssocID="{596B63A3-F041-44DD-9798-3A7A4BBDA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C2E79-372B-49AC-AA3C-6ED7A3B8AA74}" type="pres">
      <dgm:prSet presAssocID="{08FE9A95-0971-4C0C-9C19-184CB1A96D9A}" presName="parentLin" presStyleCnt="0"/>
      <dgm:spPr/>
      <dgm:t>
        <a:bodyPr/>
        <a:lstStyle/>
        <a:p>
          <a:endParaRPr lang="ru-RU"/>
        </a:p>
      </dgm:t>
    </dgm:pt>
    <dgm:pt modelId="{7C254F9A-0823-4CC0-A6C8-F1E5CADC4788}" type="pres">
      <dgm:prSet presAssocID="{08FE9A95-0971-4C0C-9C19-184CB1A96D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8825C4-4C7C-4E53-8281-6DCF35330FEF}" type="pres">
      <dgm:prSet presAssocID="{08FE9A95-0971-4C0C-9C19-184CB1A96D9A}" presName="parentText" presStyleLbl="node1" presStyleIdx="0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B28E4-87C9-4FDF-A5FD-4025DFE8016E}" type="pres">
      <dgm:prSet presAssocID="{08FE9A95-0971-4C0C-9C19-184CB1A96D9A}" presName="negativeSpace" presStyleCnt="0"/>
      <dgm:spPr/>
      <dgm:t>
        <a:bodyPr/>
        <a:lstStyle/>
        <a:p>
          <a:endParaRPr lang="ru-RU"/>
        </a:p>
      </dgm:t>
    </dgm:pt>
    <dgm:pt modelId="{36A2A409-3651-41B8-A32D-C16E0D079765}" type="pres">
      <dgm:prSet presAssocID="{08FE9A95-0971-4C0C-9C19-184CB1A96D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8597-E667-42F8-A0E9-A7062F20092A}" type="pres">
      <dgm:prSet presAssocID="{689810DE-1681-4CF7-BE80-A7D217562A0A}" presName="spaceBetweenRectangles" presStyleCnt="0"/>
      <dgm:spPr/>
      <dgm:t>
        <a:bodyPr/>
        <a:lstStyle/>
        <a:p>
          <a:endParaRPr lang="ru-RU"/>
        </a:p>
      </dgm:t>
    </dgm:pt>
    <dgm:pt modelId="{076B8A5E-59BC-422C-9595-F159AE393B05}" type="pres">
      <dgm:prSet presAssocID="{DA774427-56D0-4DE2-BE8F-BB993B1E4470}" presName="parentLin" presStyleCnt="0"/>
      <dgm:spPr/>
      <dgm:t>
        <a:bodyPr/>
        <a:lstStyle/>
        <a:p>
          <a:endParaRPr lang="ru-RU"/>
        </a:p>
      </dgm:t>
    </dgm:pt>
    <dgm:pt modelId="{09D3F6C9-41A4-4607-8327-FB7367B9CC05}" type="pres">
      <dgm:prSet presAssocID="{DA774427-56D0-4DE2-BE8F-BB993B1E44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D84F43-AAB1-4D1D-9BA5-0D2DE246A9E0}" type="pres">
      <dgm:prSet presAssocID="{DA774427-56D0-4DE2-BE8F-BB993B1E4470}" presName="parentText" presStyleLbl="node1" presStyleIdx="1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F07EA-0D88-484F-BC85-A1171F67D947}" type="pres">
      <dgm:prSet presAssocID="{DA774427-56D0-4DE2-BE8F-BB993B1E4470}" presName="negativeSpace" presStyleCnt="0"/>
      <dgm:spPr/>
      <dgm:t>
        <a:bodyPr/>
        <a:lstStyle/>
        <a:p>
          <a:endParaRPr lang="ru-RU"/>
        </a:p>
      </dgm:t>
    </dgm:pt>
    <dgm:pt modelId="{63773FB1-D44E-41AF-AEB9-0D4630116565}" type="pres">
      <dgm:prSet presAssocID="{DA774427-56D0-4DE2-BE8F-BB993B1E447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69DBD-19B1-479B-ABF5-2381590F9E9E}" type="pres">
      <dgm:prSet presAssocID="{80A52F3B-E842-41D3-87E8-3B6B3C1C5067}" presName="spaceBetweenRectangles" presStyleCnt="0"/>
      <dgm:spPr/>
      <dgm:t>
        <a:bodyPr/>
        <a:lstStyle/>
        <a:p>
          <a:endParaRPr lang="ru-RU"/>
        </a:p>
      </dgm:t>
    </dgm:pt>
    <dgm:pt modelId="{675A533C-05B2-4C29-A512-A7D9FAD34C09}" type="pres">
      <dgm:prSet presAssocID="{1D5B1D49-AF11-4A19-9D87-AB1B7C1468EE}" presName="parentLin" presStyleCnt="0"/>
      <dgm:spPr/>
      <dgm:t>
        <a:bodyPr/>
        <a:lstStyle/>
        <a:p>
          <a:endParaRPr lang="ru-RU"/>
        </a:p>
      </dgm:t>
    </dgm:pt>
    <dgm:pt modelId="{1046D0E5-C815-455B-820F-0816A8AC5D8C}" type="pres">
      <dgm:prSet presAssocID="{1D5B1D49-AF11-4A19-9D87-AB1B7C1468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2C572E-47F1-4092-A7FF-55B5FA6F8533}" type="pres">
      <dgm:prSet presAssocID="{1D5B1D49-AF11-4A19-9D87-AB1B7C1468EE}" presName="parentText" presStyleLbl="node1" presStyleIdx="2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658C-2068-4D86-8A36-130A2D57D5B1}" type="pres">
      <dgm:prSet presAssocID="{1D5B1D49-AF11-4A19-9D87-AB1B7C1468EE}" presName="negativeSpace" presStyleCnt="0"/>
      <dgm:spPr/>
      <dgm:t>
        <a:bodyPr/>
        <a:lstStyle/>
        <a:p>
          <a:endParaRPr lang="ru-RU"/>
        </a:p>
      </dgm:t>
    </dgm:pt>
    <dgm:pt modelId="{16BA68D0-C8C6-4360-9CD1-82D42D7E230A}" type="pres">
      <dgm:prSet presAssocID="{1D5B1D49-AF11-4A19-9D87-AB1B7C1468E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260F1-38C6-4251-A1E4-71667294A0A6}" type="presOf" srcId="{596B63A3-F041-44DD-9798-3A7A4BBDA4C5}" destId="{5B7F67A9-45DA-402D-99CA-49232CA64ECF}" srcOrd="0" destOrd="0" presId="urn:microsoft.com/office/officeart/2005/8/layout/list1"/>
    <dgm:cxn modelId="{863FB746-D986-411B-A938-454F376FD986}" type="presOf" srcId="{1D5B1D49-AF11-4A19-9D87-AB1B7C1468EE}" destId="{1046D0E5-C815-455B-820F-0816A8AC5D8C}" srcOrd="0" destOrd="0" presId="urn:microsoft.com/office/officeart/2005/8/layout/list1"/>
    <dgm:cxn modelId="{5F43E663-36AE-4B64-BDA4-998ADAB49D85}" srcId="{596B63A3-F041-44DD-9798-3A7A4BBDA4C5}" destId="{1D5B1D49-AF11-4A19-9D87-AB1B7C1468EE}" srcOrd="2" destOrd="0" parTransId="{695A5340-3CE5-4D92-AAC2-7C3BB19FC6BA}" sibTransId="{FB29C617-2D65-4F4E-ACBB-724BF6EEA6B4}"/>
    <dgm:cxn modelId="{5D75F50A-38AE-42E2-AEA1-B00C114A8519}" type="presOf" srcId="{DA774427-56D0-4DE2-BE8F-BB993B1E4470}" destId="{18D84F43-AAB1-4D1D-9BA5-0D2DE246A9E0}" srcOrd="1" destOrd="0" presId="urn:microsoft.com/office/officeart/2005/8/layout/list1"/>
    <dgm:cxn modelId="{232150D2-D0A4-482E-9A1C-DD22D0ABEDE4}" type="presOf" srcId="{1D5B1D49-AF11-4A19-9D87-AB1B7C1468EE}" destId="{142C572E-47F1-4092-A7FF-55B5FA6F8533}" srcOrd="1" destOrd="0" presId="urn:microsoft.com/office/officeart/2005/8/layout/list1"/>
    <dgm:cxn modelId="{4E532000-CF45-476A-905B-EE9473731FD5}" type="presOf" srcId="{DA774427-56D0-4DE2-BE8F-BB993B1E4470}" destId="{09D3F6C9-41A4-4607-8327-FB7367B9CC05}" srcOrd="0" destOrd="0" presId="urn:microsoft.com/office/officeart/2005/8/layout/list1"/>
    <dgm:cxn modelId="{0F99CEFD-2521-44D1-A51F-7F341A2380A6}" type="presOf" srcId="{08FE9A95-0971-4C0C-9C19-184CB1A96D9A}" destId="{578825C4-4C7C-4E53-8281-6DCF35330FEF}" srcOrd="1" destOrd="0" presId="urn:microsoft.com/office/officeart/2005/8/layout/list1"/>
    <dgm:cxn modelId="{F45C80C8-2487-45CD-9143-401C3B716F2B}" srcId="{596B63A3-F041-44DD-9798-3A7A4BBDA4C5}" destId="{08FE9A95-0971-4C0C-9C19-184CB1A96D9A}" srcOrd="0" destOrd="0" parTransId="{F6FD8A18-6F70-4CA1-BE57-A3FFA9C07C66}" sibTransId="{689810DE-1681-4CF7-BE80-A7D217562A0A}"/>
    <dgm:cxn modelId="{4A761A7D-C8B1-4C67-BD69-42D34496BE33}" type="presOf" srcId="{08FE9A95-0971-4C0C-9C19-184CB1A96D9A}" destId="{7C254F9A-0823-4CC0-A6C8-F1E5CADC4788}" srcOrd="0" destOrd="0" presId="urn:microsoft.com/office/officeart/2005/8/layout/list1"/>
    <dgm:cxn modelId="{ADE09AEC-AA3B-4B42-B5BC-E0BDB67CFA59}" srcId="{596B63A3-F041-44DD-9798-3A7A4BBDA4C5}" destId="{DA774427-56D0-4DE2-BE8F-BB993B1E4470}" srcOrd="1" destOrd="0" parTransId="{CC525C0B-FB0D-450C-8D77-A61E574E93E8}" sibTransId="{80A52F3B-E842-41D3-87E8-3B6B3C1C5067}"/>
    <dgm:cxn modelId="{3A8C37C3-939D-43EF-87F1-09C835360CA7}" type="presParOf" srcId="{5B7F67A9-45DA-402D-99CA-49232CA64ECF}" destId="{22FC2E79-372B-49AC-AA3C-6ED7A3B8AA74}" srcOrd="0" destOrd="0" presId="urn:microsoft.com/office/officeart/2005/8/layout/list1"/>
    <dgm:cxn modelId="{B1F9D8D0-CEAE-49B5-A4C6-B446C753F8B7}" type="presParOf" srcId="{22FC2E79-372B-49AC-AA3C-6ED7A3B8AA74}" destId="{7C254F9A-0823-4CC0-A6C8-F1E5CADC4788}" srcOrd="0" destOrd="0" presId="urn:microsoft.com/office/officeart/2005/8/layout/list1"/>
    <dgm:cxn modelId="{9693CD08-CBE2-4570-9195-49C9A7E383CD}" type="presParOf" srcId="{22FC2E79-372B-49AC-AA3C-6ED7A3B8AA74}" destId="{578825C4-4C7C-4E53-8281-6DCF35330FEF}" srcOrd="1" destOrd="0" presId="urn:microsoft.com/office/officeart/2005/8/layout/list1"/>
    <dgm:cxn modelId="{16E42FF3-B0D4-499E-AC61-1C7ABD85FDBD}" type="presParOf" srcId="{5B7F67A9-45DA-402D-99CA-49232CA64ECF}" destId="{3BFB28E4-87C9-4FDF-A5FD-4025DFE8016E}" srcOrd="1" destOrd="0" presId="urn:microsoft.com/office/officeart/2005/8/layout/list1"/>
    <dgm:cxn modelId="{50B1B5E3-B101-45B2-B869-EBD193BFBB3B}" type="presParOf" srcId="{5B7F67A9-45DA-402D-99CA-49232CA64ECF}" destId="{36A2A409-3651-41B8-A32D-C16E0D079765}" srcOrd="2" destOrd="0" presId="urn:microsoft.com/office/officeart/2005/8/layout/list1"/>
    <dgm:cxn modelId="{466D05DC-1EFE-4EC6-A100-B91CB5071FA6}" type="presParOf" srcId="{5B7F67A9-45DA-402D-99CA-49232CA64ECF}" destId="{C0358597-E667-42F8-A0E9-A7062F20092A}" srcOrd="3" destOrd="0" presId="urn:microsoft.com/office/officeart/2005/8/layout/list1"/>
    <dgm:cxn modelId="{10C82219-CFF6-4A00-8108-FFE6D1DDAA50}" type="presParOf" srcId="{5B7F67A9-45DA-402D-99CA-49232CA64ECF}" destId="{076B8A5E-59BC-422C-9595-F159AE393B05}" srcOrd="4" destOrd="0" presId="urn:microsoft.com/office/officeart/2005/8/layout/list1"/>
    <dgm:cxn modelId="{E9957D70-CA8F-4FB5-AA51-8B256A9A7BC9}" type="presParOf" srcId="{076B8A5E-59BC-422C-9595-F159AE393B05}" destId="{09D3F6C9-41A4-4607-8327-FB7367B9CC05}" srcOrd="0" destOrd="0" presId="urn:microsoft.com/office/officeart/2005/8/layout/list1"/>
    <dgm:cxn modelId="{E51C5A02-4759-430C-891A-882C179FE19D}" type="presParOf" srcId="{076B8A5E-59BC-422C-9595-F159AE393B05}" destId="{18D84F43-AAB1-4D1D-9BA5-0D2DE246A9E0}" srcOrd="1" destOrd="0" presId="urn:microsoft.com/office/officeart/2005/8/layout/list1"/>
    <dgm:cxn modelId="{396F8389-9755-4F32-B9D5-15B733EB7EB5}" type="presParOf" srcId="{5B7F67A9-45DA-402D-99CA-49232CA64ECF}" destId="{66BF07EA-0D88-484F-BC85-A1171F67D947}" srcOrd="5" destOrd="0" presId="urn:microsoft.com/office/officeart/2005/8/layout/list1"/>
    <dgm:cxn modelId="{BB77022A-513D-401E-9FFE-17C31EBE348E}" type="presParOf" srcId="{5B7F67A9-45DA-402D-99CA-49232CA64ECF}" destId="{63773FB1-D44E-41AF-AEB9-0D4630116565}" srcOrd="6" destOrd="0" presId="urn:microsoft.com/office/officeart/2005/8/layout/list1"/>
    <dgm:cxn modelId="{44D9008E-EB70-4310-97E0-194D63BDA94F}" type="presParOf" srcId="{5B7F67A9-45DA-402D-99CA-49232CA64ECF}" destId="{1F769DBD-19B1-479B-ABF5-2381590F9E9E}" srcOrd="7" destOrd="0" presId="urn:microsoft.com/office/officeart/2005/8/layout/list1"/>
    <dgm:cxn modelId="{D76CFCD1-204D-4413-A771-CDB56845CBA2}" type="presParOf" srcId="{5B7F67A9-45DA-402D-99CA-49232CA64ECF}" destId="{675A533C-05B2-4C29-A512-A7D9FAD34C09}" srcOrd="8" destOrd="0" presId="urn:microsoft.com/office/officeart/2005/8/layout/list1"/>
    <dgm:cxn modelId="{50A3F741-D508-45F5-BCA3-97798D413235}" type="presParOf" srcId="{675A533C-05B2-4C29-A512-A7D9FAD34C09}" destId="{1046D0E5-C815-455B-820F-0816A8AC5D8C}" srcOrd="0" destOrd="0" presId="urn:microsoft.com/office/officeart/2005/8/layout/list1"/>
    <dgm:cxn modelId="{4E46EB2E-2D42-49D8-8AE7-9334CA7494C4}" type="presParOf" srcId="{675A533C-05B2-4C29-A512-A7D9FAD34C09}" destId="{142C572E-47F1-4092-A7FF-55B5FA6F8533}" srcOrd="1" destOrd="0" presId="urn:microsoft.com/office/officeart/2005/8/layout/list1"/>
    <dgm:cxn modelId="{848187A3-96DA-4AA9-A44A-1D18B545256C}" type="presParOf" srcId="{5B7F67A9-45DA-402D-99CA-49232CA64ECF}" destId="{D7B2658C-2068-4D86-8A36-130A2D57D5B1}" srcOrd="9" destOrd="0" presId="urn:microsoft.com/office/officeart/2005/8/layout/list1"/>
    <dgm:cxn modelId="{7AE34FE7-F732-46CE-8470-6241E05EA5D3}" type="presParOf" srcId="{5B7F67A9-45DA-402D-99CA-49232CA64ECF}" destId="{16BA68D0-C8C6-4360-9CD1-82D42D7E23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7947D093-2B64-464D-A9AC-7AC0932934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3798-3E11-4142-AA5D-A7583B57E22F}" type="parTrans" cxnId="{966025AD-2DF1-4E9A-9FAE-F7768EB3F216}">
      <dgm:prSet/>
      <dgm:spPr/>
      <dgm:t>
        <a:bodyPr/>
        <a:lstStyle/>
        <a:p>
          <a:endParaRPr lang="ru-RU"/>
        </a:p>
      </dgm:t>
    </dgm:pt>
    <dgm:pt modelId="{4B3C2903-3BB9-46FF-B8DE-3E30D8C86F02}" type="sibTrans" cxnId="{966025AD-2DF1-4E9A-9FAE-F7768EB3F216}">
      <dgm:prSet/>
      <dgm:spPr/>
      <dgm:t>
        <a:bodyPr/>
        <a:lstStyle/>
        <a:p>
          <a:endParaRPr lang="ru-RU"/>
        </a:p>
      </dgm:t>
    </dgm:pt>
    <dgm:pt modelId="{54D7BD66-89E4-497D-A32D-FFD664F73A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4955-5865-4E12-968D-032B3B9E4A77}" type="parTrans" cxnId="{300BDAB1-03B6-49EE-9E5D-6D65770099E6}">
      <dgm:prSet/>
      <dgm:spPr/>
      <dgm:t>
        <a:bodyPr/>
        <a:lstStyle/>
        <a:p>
          <a:endParaRPr lang="ru-RU"/>
        </a:p>
      </dgm:t>
    </dgm:pt>
    <dgm:pt modelId="{3AA95BCB-FAB2-43CE-97BB-9FEC95D72D5D}" type="sibTrans" cxnId="{300BDAB1-03B6-49EE-9E5D-6D65770099E6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3FAF41D9-AF2C-493F-98EC-5FEC03A7B29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52AD8-DBA8-4931-9C1A-E6A5D1AE46D4}" type="parTrans" cxnId="{CFA19ABF-B990-463D-BFDE-16DBF28E6954}">
      <dgm:prSet/>
      <dgm:spPr/>
      <dgm:t>
        <a:bodyPr/>
        <a:lstStyle/>
        <a:p>
          <a:endParaRPr lang="ru-RU"/>
        </a:p>
      </dgm:t>
    </dgm:pt>
    <dgm:pt modelId="{F6626FC2-FF09-41F6-BA15-E333AC8B6E12}" type="sibTrans" cxnId="{CFA19ABF-B990-463D-BFDE-16DBF28E6954}">
      <dgm:prSet/>
      <dgm:spPr/>
      <dgm:t>
        <a:bodyPr/>
        <a:lstStyle/>
        <a:p>
          <a:endParaRPr lang="ru-RU"/>
        </a:p>
      </dgm:t>
    </dgm:pt>
    <dgm:pt modelId="{AAEE7DDC-6DC3-452D-88B2-5968C0ECF29F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2D159-FC77-40C0-8455-941AD4546AA2}" type="pres">
      <dgm:prSet presAssocID="{C4706032-2C60-4606-AF15-5583535102A6}" presName="linNode" presStyleCnt="0"/>
      <dgm:spPr/>
    </dgm:pt>
    <dgm:pt modelId="{6EB96AB5-4FCF-4E8F-8A57-D4789B130AAE}" type="pres">
      <dgm:prSet presAssocID="{C4706032-2C60-4606-AF15-5583535102A6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A377-F7EE-4D1D-8619-30282FD0A26B}" type="pres">
      <dgm:prSet presAssocID="{C4706032-2C60-4606-AF15-5583535102A6}" presName="bracket" presStyleLbl="parChTrans1D1" presStyleIdx="0" presStyleCnt="3"/>
      <dgm:spPr/>
    </dgm:pt>
    <dgm:pt modelId="{0E69DF0B-64A9-4E68-A5B5-10B33DBEBDAA}" type="pres">
      <dgm:prSet presAssocID="{C4706032-2C60-4606-AF15-5583535102A6}" presName="spH" presStyleCnt="0"/>
      <dgm:spPr/>
    </dgm:pt>
    <dgm:pt modelId="{FF3913C5-1477-47D1-8C1E-4FEF6FE854C8}" type="pres">
      <dgm:prSet presAssocID="{C4706032-2C60-4606-AF15-5583535102A6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9D2CB-2BB9-4419-8E8A-3336B609D512}" type="pres">
      <dgm:prSet presAssocID="{D91D86AA-67BA-424B-BE5A-53F8701B461C}" presName="spV" presStyleCnt="0"/>
      <dgm:spPr/>
    </dgm:pt>
    <dgm:pt modelId="{22A9CD84-FCE6-48BA-B5AB-5A72BEE197A0}" type="pres">
      <dgm:prSet presAssocID="{6B35269E-1ABB-4ABD-A1E0-8CFE8FCED6B7}" presName="linNode" presStyleCnt="0"/>
      <dgm:spPr/>
    </dgm:pt>
    <dgm:pt modelId="{2C03F3CC-FD95-4190-8603-0B315B47E07E}" type="pres">
      <dgm:prSet presAssocID="{6B35269E-1ABB-4ABD-A1E0-8CFE8FCED6B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87999-0801-426C-8F24-A4FA4D5F2136}" type="pres">
      <dgm:prSet presAssocID="{6B35269E-1ABB-4ABD-A1E0-8CFE8FCED6B7}" presName="bracket" presStyleLbl="parChTrans1D1" presStyleIdx="1" presStyleCnt="3"/>
      <dgm:spPr/>
    </dgm:pt>
    <dgm:pt modelId="{A393B4D8-C385-4D5E-87A6-78F546FCBF8D}" type="pres">
      <dgm:prSet presAssocID="{6B35269E-1ABB-4ABD-A1E0-8CFE8FCED6B7}" presName="spH" presStyleCnt="0"/>
      <dgm:spPr/>
    </dgm:pt>
    <dgm:pt modelId="{8846DD9F-3D6E-45AD-8880-D51F6DA8DEAD}" type="pres">
      <dgm:prSet presAssocID="{6B35269E-1ABB-4ABD-A1E0-8CFE8FCED6B7}" presName="desTx" presStyleLbl="node1" presStyleIdx="1" presStyleCnt="3" custLinFactNeighborX="-34782" custLinFactNeighborY="-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A217-2149-48AF-811B-3AB5CE490DBD}" type="pres">
      <dgm:prSet presAssocID="{07F28FBB-B45A-414B-9066-DFDD288685C6}" presName="spV" presStyleCnt="0"/>
      <dgm:spPr/>
    </dgm:pt>
    <dgm:pt modelId="{A37B0E54-C858-4B0A-989D-B2610C58A46E}" type="pres">
      <dgm:prSet presAssocID="{7947D093-2B64-464D-A9AC-7AC0932934B3}" presName="linNode" presStyleCnt="0"/>
      <dgm:spPr/>
    </dgm:pt>
    <dgm:pt modelId="{C24EE5E1-303D-4E1A-AE33-38A84A3031FB}" type="pres">
      <dgm:prSet presAssocID="{7947D093-2B64-464D-A9AC-7AC0932934B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4E34-4DA8-4C2D-AD38-EC5B4B5EFE7F}" type="pres">
      <dgm:prSet presAssocID="{7947D093-2B64-464D-A9AC-7AC0932934B3}" presName="bracket" presStyleLbl="parChTrans1D1" presStyleIdx="2" presStyleCnt="3"/>
      <dgm:spPr/>
    </dgm:pt>
    <dgm:pt modelId="{13EA15E6-00B0-4A0F-A8F9-DE9AA625C42C}" type="pres">
      <dgm:prSet presAssocID="{7947D093-2B64-464D-A9AC-7AC0932934B3}" presName="spH" presStyleCnt="0"/>
      <dgm:spPr/>
    </dgm:pt>
    <dgm:pt modelId="{E2D2CE5F-366C-4412-9D51-EBA08EC85E97}" type="pres">
      <dgm:prSet presAssocID="{7947D093-2B64-464D-A9AC-7AC0932934B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A82A45E9-A5AD-400B-82DE-37FFC74B7092}" type="presOf" srcId="{3FAF41D9-AF2C-493F-98EC-5FEC03A7B296}" destId="{8846DD9F-3D6E-45AD-8880-D51F6DA8DEAD}" srcOrd="0" destOrd="2" presId="urn:diagrams.loki3.com/BracketList+Icon"/>
    <dgm:cxn modelId="{A2173CEA-65B2-40A3-B7E1-E1F1D3A0492C}" type="presOf" srcId="{6F1C60AE-2B97-4A8F-BC38-82CBA1523164}" destId="{FF3913C5-1477-47D1-8C1E-4FEF6FE854C8}" srcOrd="0" destOrd="0" presId="urn:diagrams.loki3.com/BracketList+Icon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FE93A6B4-EB61-44BE-A042-2F88F45E24DD}" type="presOf" srcId="{C4706032-2C60-4606-AF15-5583535102A6}" destId="{6EB96AB5-4FCF-4E8F-8A57-D4789B130AAE}" srcOrd="0" destOrd="0" presId="urn:diagrams.loki3.com/BracketList+Icon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CFA19ABF-B990-463D-BFDE-16DBF28E6954}" srcId="{6B35269E-1ABB-4ABD-A1E0-8CFE8FCED6B7}" destId="{3FAF41D9-AF2C-493F-98EC-5FEC03A7B296}" srcOrd="2" destOrd="0" parTransId="{19352AD8-DBA8-4931-9C1A-E6A5D1AE46D4}" sibTransId="{F6626FC2-FF09-41F6-BA15-E333AC8B6E12}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A9C03410-607E-4E18-A37D-CB74C382274F}" type="presOf" srcId="{38F479DE-7325-4D56-98FE-1734D1216171}" destId="{8846DD9F-3D6E-45AD-8880-D51F6DA8DEAD}" srcOrd="0" destOrd="0" presId="urn:diagrams.loki3.com/BracketList+Icon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88A56DB8-8D3C-44EB-8FC6-45619945A997}" type="presOf" srcId="{54D7BD66-89E4-497D-A32D-FFD664F73AD2}" destId="{E2D2CE5F-366C-4412-9D51-EBA08EC85E97}" srcOrd="0" destOrd="0" presId="urn:diagrams.loki3.com/BracketList+Icon"/>
    <dgm:cxn modelId="{966025AD-2DF1-4E9A-9FAE-F7768EB3F216}" srcId="{0C01E001-A263-4872-A192-6B12F54C8D9E}" destId="{7947D093-2B64-464D-A9AC-7AC0932934B3}" srcOrd="2" destOrd="0" parTransId="{42E63798-3E11-4142-AA5D-A7583B57E22F}" sibTransId="{4B3C2903-3BB9-46FF-B8DE-3E30D8C86F02}"/>
    <dgm:cxn modelId="{A78EFC7B-6CB5-4492-BE71-0E2B69AC965B}" type="presOf" srcId="{6B35269E-1ABB-4ABD-A1E0-8CFE8FCED6B7}" destId="{2C03F3CC-FD95-4190-8603-0B315B47E07E}" srcOrd="0" destOrd="0" presId="urn:diagrams.loki3.com/BracketList+Icon"/>
    <dgm:cxn modelId="{15553E34-1034-415E-B693-07954CE6B96A}" type="presOf" srcId="{7947D093-2B64-464D-A9AC-7AC0932934B3}" destId="{C24EE5E1-303D-4E1A-AE33-38A84A3031FB}" srcOrd="0" destOrd="0" presId="urn:diagrams.loki3.com/BracketList+Icon"/>
    <dgm:cxn modelId="{26623D62-23E0-41F5-8CFB-565B83FE3A62}" type="presOf" srcId="{E63C058D-53BE-4107-883A-C143A9F81F3C}" destId="{8846DD9F-3D6E-45AD-8880-D51F6DA8DEAD}" srcOrd="0" destOrd="1" presId="urn:diagrams.loki3.com/BracketList+Icon"/>
    <dgm:cxn modelId="{F1C9028F-8987-450D-93E9-DC82ADCA7B3B}" type="presOf" srcId="{0C01E001-A263-4872-A192-6B12F54C8D9E}" destId="{AAEE7DDC-6DC3-452D-88B2-5968C0ECF29F}" srcOrd="0" destOrd="0" presId="urn:diagrams.loki3.com/BracketList+Icon"/>
    <dgm:cxn modelId="{300BDAB1-03B6-49EE-9E5D-6D65770099E6}" srcId="{7947D093-2B64-464D-A9AC-7AC0932934B3}" destId="{54D7BD66-89E4-497D-A32D-FFD664F73AD2}" srcOrd="0" destOrd="0" parTransId="{B3274955-5865-4E12-968D-032B3B9E4A77}" sibTransId="{3AA95BCB-FAB2-43CE-97BB-9FEC95D72D5D}"/>
    <dgm:cxn modelId="{CCC28B3D-4F50-4F89-BEEE-046E5B8DE2ED}" type="presParOf" srcId="{AAEE7DDC-6DC3-452D-88B2-5968C0ECF29F}" destId="{3C92D159-FC77-40C0-8455-941AD4546AA2}" srcOrd="0" destOrd="0" presId="urn:diagrams.loki3.com/BracketList+Icon"/>
    <dgm:cxn modelId="{C229F984-FAD5-4E83-B1F2-DC57369D0673}" type="presParOf" srcId="{3C92D159-FC77-40C0-8455-941AD4546AA2}" destId="{6EB96AB5-4FCF-4E8F-8A57-D4789B130AAE}" srcOrd="0" destOrd="0" presId="urn:diagrams.loki3.com/BracketList+Icon"/>
    <dgm:cxn modelId="{4E0CD3AE-5370-4EE3-8F67-AEFD9A16C52C}" type="presParOf" srcId="{3C92D159-FC77-40C0-8455-941AD4546AA2}" destId="{AEACA377-F7EE-4D1D-8619-30282FD0A26B}" srcOrd="1" destOrd="0" presId="urn:diagrams.loki3.com/BracketList+Icon"/>
    <dgm:cxn modelId="{C928F069-CA67-46F6-8439-8DE3C5E8DDF0}" type="presParOf" srcId="{3C92D159-FC77-40C0-8455-941AD4546AA2}" destId="{0E69DF0B-64A9-4E68-A5B5-10B33DBEBDAA}" srcOrd="2" destOrd="0" presId="urn:diagrams.loki3.com/BracketList+Icon"/>
    <dgm:cxn modelId="{2AE74D01-AA66-48A4-A60C-B91AFD65EB0E}" type="presParOf" srcId="{3C92D159-FC77-40C0-8455-941AD4546AA2}" destId="{FF3913C5-1477-47D1-8C1E-4FEF6FE854C8}" srcOrd="3" destOrd="0" presId="urn:diagrams.loki3.com/BracketList+Icon"/>
    <dgm:cxn modelId="{83278318-A141-43BB-8C92-578C5F1C675F}" type="presParOf" srcId="{AAEE7DDC-6DC3-452D-88B2-5968C0ECF29F}" destId="{4999D2CB-2BB9-4419-8E8A-3336B609D512}" srcOrd="1" destOrd="0" presId="urn:diagrams.loki3.com/BracketList+Icon"/>
    <dgm:cxn modelId="{80BFF1A9-C5EE-4FE9-8D7A-FA4D01E191B5}" type="presParOf" srcId="{AAEE7DDC-6DC3-452D-88B2-5968C0ECF29F}" destId="{22A9CD84-FCE6-48BA-B5AB-5A72BEE197A0}" srcOrd="2" destOrd="0" presId="urn:diagrams.loki3.com/BracketList+Icon"/>
    <dgm:cxn modelId="{953A8EA3-EC9A-4411-BC76-BFD6E6D38D6A}" type="presParOf" srcId="{22A9CD84-FCE6-48BA-B5AB-5A72BEE197A0}" destId="{2C03F3CC-FD95-4190-8603-0B315B47E07E}" srcOrd="0" destOrd="0" presId="urn:diagrams.loki3.com/BracketList+Icon"/>
    <dgm:cxn modelId="{A21E5CAF-7EDF-4A33-9A8C-42F7B1F96905}" type="presParOf" srcId="{22A9CD84-FCE6-48BA-B5AB-5A72BEE197A0}" destId="{EE687999-0801-426C-8F24-A4FA4D5F2136}" srcOrd="1" destOrd="0" presId="urn:diagrams.loki3.com/BracketList+Icon"/>
    <dgm:cxn modelId="{BEF666DA-A231-43DB-BFAC-7B53BCCF144A}" type="presParOf" srcId="{22A9CD84-FCE6-48BA-B5AB-5A72BEE197A0}" destId="{A393B4D8-C385-4D5E-87A6-78F546FCBF8D}" srcOrd="2" destOrd="0" presId="urn:diagrams.loki3.com/BracketList+Icon"/>
    <dgm:cxn modelId="{51CAAF9F-090C-414C-BD1E-18E6E646E8A5}" type="presParOf" srcId="{22A9CD84-FCE6-48BA-B5AB-5A72BEE197A0}" destId="{8846DD9F-3D6E-45AD-8880-D51F6DA8DEAD}" srcOrd="3" destOrd="0" presId="urn:diagrams.loki3.com/BracketList+Icon"/>
    <dgm:cxn modelId="{C28160F5-7FF6-48DC-A094-A54E1EB60C74}" type="presParOf" srcId="{AAEE7DDC-6DC3-452D-88B2-5968C0ECF29F}" destId="{FED9A217-2149-48AF-811B-3AB5CE490DBD}" srcOrd="3" destOrd="0" presId="urn:diagrams.loki3.com/BracketList+Icon"/>
    <dgm:cxn modelId="{AAF10C36-7F79-41E7-B8CF-C94439CABAC8}" type="presParOf" srcId="{AAEE7DDC-6DC3-452D-88B2-5968C0ECF29F}" destId="{A37B0E54-C858-4B0A-989D-B2610C58A46E}" srcOrd="4" destOrd="0" presId="urn:diagrams.loki3.com/BracketList+Icon"/>
    <dgm:cxn modelId="{CC988B9B-C43D-4B87-A845-34126C7E4344}" type="presParOf" srcId="{A37B0E54-C858-4B0A-989D-B2610C58A46E}" destId="{C24EE5E1-303D-4E1A-AE33-38A84A3031FB}" srcOrd="0" destOrd="0" presId="urn:diagrams.loki3.com/BracketList+Icon"/>
    <dgm:cxn modelId="{CB76E76E-B506-4203-9D3B-1365405B1202}" type="presParOf" srcId="{A37B0E54-C858-4B0A-989D-B2610C58A46E}" destId="{18F34E34-4DA8-4C2D-AD38-EC5B4B5EFE7F}" srcOrd="1" destOrd="0" presId="urn:diagrams.loki3.com/BracketList+Icon"/>
    <dgm:cxn modelId="{3A77BA7C-F8CB-4D69-B368-A7827D47AC59}" type="presParOf" srcId="{A37B0E54-C858-4B0A-989D-B2610C58A46E}" destId="{13EA15E6-00B0-4A0F-A8F9-DE9AA625C42C}" srcOrd="2" destOrd="0" presId="urn:diagrams.loki3.com/BracketList+Icon"/>
    <dgm:cxn modelId="{4EE2754E-A328-45CC-97FD-ADBCE7BBE4E1}" type="presParOf" srcId="{A37B0E54-C858-4B0A-989D-B2610C58A46E}" destId="{E2D2CE5F-366C-4412-9D51-EBA08EC85E9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76E01996-C30D-4A87-9B78-36C4215C43E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dirty="0" smtClean="0"/>
            <a:t>)</a:t>
          </a:r>
          <a:r>
            <a:rPr lang="ru-RU" altLang="ru-RU" sz="2000" dirty="0" smtClean="0"/>
            <a:t> </a:t>
          </a:r>
          <a:r>
            <a:rPr lang="ru-RU" altLang="ru-RU" sz="2000" i="1" dirty="0" smtClean="0"/>
            <a:t> </a:t>
          </a:r>
          <a:endParaRPr lang="ru-RU" altLang="ru-RU" sz="2000" dirty="0"/>
        </a:p>
      </dgm:t>
    </dgm:pt>
    <dgm:pt modelId="{6A1619DA-8AAB-46B8-8AE3-E6C7D4881562}" type="parTrans" cxnId="{946D3713-4D9F-4256-A5E8-DCDF2A770069}">
      <dgm:prSet/>
      <dgm:spPr/>
      <dgm:t>
        <a:bodyPr/>
        <a:lstStyle/>
        <a:p>
          <a:endParaRPr lang="ru-RU"/>
        </a:p>
      </dgm:t>
    </dgm:pt>
    <dgm:pt modelId="{1CB0EA17-23EC-450D-831A-FD6BCF7A734E}" type="sibTrans" cxnId="{946D3713-4D9F-4256-A5E8-DCDF2A770069}">
      <dgm:prSet/>
      <dgm:spPr/>
      <dgm:t>
        <a:bodyPr/>
        <a:lstStyle/>
        <a:p>
          <a:endParaRPr lang="ru-RU"/>
        </a:p>
      </dgm:t>
    </dgm:pt>
    <dgm:pt modelId="{F8C356FF-50FB-4FB7-A103-53AC0B787FC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F1978-AA56-4654-8ECD-2EFF264285F6}" type="parTrans" cxnId="{59F2A73C-B545-4C33-9DF5-904915DCF9F7}">
      <dgm:prSet/>
      <dgm:spPr/>
      <dgm:t>
        <a:bodyPr/>
        <a:lstStyle/>
        <a:p>
          <a:endParaRPr lang="ru-RU"/>
        </a:p>
      </dgm:t>
    </dgm:pt>
    <dgm:pt modelId="{AC1EEE3A-17EF-4D3E-8BA7-39B8E7B3DB8B}" type="sibTrans" cxnId="{59F2A73C-B545-4C33-9DF5-904915DCF9F7}">
      <dgm:prSet/>
      <dgm:spPr/>
      <dgm:t>
        <a:bodyPr/>
        <a:lstStyle/>
        <a:p>
          <a:endParaRPr lang="ru-RU"/>
        </a:p>
      </dgm:t>
    </dgm:pt>
    <dgm:pt modelId="{12197954-6952-4505-A821-E7B6FC6645A8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FCB83-C13C-46F6-A880-F1821059430C}" type="pres">
      <dgm:prSet presAssocID="{C4706032-2C60-4606-AF15-5583535102A6}" presName="linNode" presStyleCnt="0"/>
      <dgm:spPr/>
    </dgm:pt>
    <dgm:pt modelId="{1B60A4DB-BC79-4C1E-AEC5-640509BDD1A2}" type="pres">
      <dgm:prSet presAssocID="{C4706032-2C60-4606-AF15-5583535102A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81034-C07B-42B8-B42F-605D8E45BA85}" type="pres">
      <dgm:prSet presAssocID="{C4706032-2C60-4606-AF15-5583535102A6}" presName="bracket" presStyleLbl="parChTrans1D1" presStyleIdx="0" presStyleCnt="2"/>
      <dgm:spPr/>
    </dgm:pt>
    <dgm:pt modelId="{877A0B44-F402-4B98-A814-A15358BE8566}" type="pres">
      <dgm:prSet presAssocID="{C4706032-2C60-4606-AF15-5583535102A6}" presName="spH" presStyleCnt="0"/>
      <dgm:spPr/>
    </dgm:pt>
    <dgm:pt modelId="{03832110-4A00-4237-9030-2FB98B2CE0B5}" type="pres">
      <dgm:prSet presAssocID="{C4706032-2C60-4606-AF15-5583535102A6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0163C-3747-48DD-BAD0-FED55BDE7AC4}" type="pres">
      <dgm:prSet presAssocID="{D91D86AA-67BA-424B-BE5A-53F8701B461C}" presName="spV" presStyleCnt="0"/>
      <dgm:spPr/>
    </dgm:pt>
    <dgm:pt modelId="{183E731B-6AF3-40DD-BBDF-7469E0F8F6BE}" type="pres">
      <dgm:prSet presAssocID="{6B35269E-1ABB-4ABD-A1E0-8CFE8FCED6B7}" presName="linNode" presStyleCnt="0"/>
      <dgm:spPr/>
    </dgm:pt>
    <dgm:pt modelId="{A1153958-B279-4D96-A1CB-7874E9D1966E}" type="pres">
      <dgm:prSet presAssocID="{6B35269E-1ABB-4ABD-A1E0-8CFE8FCED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63155-9900-40E9-A6CF-B41741515677}" type="pres">
      <dgm:prSet presAssocID="{6B35269E-1ABB-4ABD-A1E0-8CFE8FCED6B7}" presName="bracket" presStyleLbl="parChTrans1D1" presStyleIdx="1" presStyleCnt="2"/>
      <dgm:spPr/>
    </dgm:pt>
    <dgm:pt modelId="{65ABE6D5-6FAE-4310-926F-4C3DA696988C}" type="pres">
      <dgm:prSet presAssocID="{6B35269E-1ABB-4ABD-A1E0-8CFE8FCED6B7}" presName="spH" presStyleCnt="0"/>
      <dgm:spPr/>
    </dgm:pt>
    <dgm:pt modelId="{C73749F2-BFDD-4E94-986C-15DDA659F0AA}" type="pres">
      <dgm:prSet presAssocID="{6B35269E-1ABB-4ABD-A1E0-8CFE8FCED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19528-F9BD-4B4C-89B5-827C10364DEC}" type="presOf" srcId="{6B35269E-1ABB-4ABD-A1E0-8CFE8FCED6B7}" destId="{A1153958-B279-4D96-A1CB-7874E9D1966E}" srcOrd="0" destOrd="0" presId="urn:diagrams.loki3.com/BracketList+Icon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BBCFC555-8C8C-49C9-A845-E49A8ABC0A1C}" type="presOf" srcId="{38F479DE-7325-4D56-98FE-1734D1216171}" destId="{C73749F2-BFDD-4E94-986C-15DDA659F0AA}" srcOrd="0" destOrd="0" presId="urn:diagrams.loki3.com/BracketList+Icon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946D3713-4D9F-4256-A5E8-DCDF2A770069}" srcId="{6B35269E-1ABB-4ABD-A1E0-8CFE8FCED6B7}" destId="{76E01996-C30D-4A87-9B78-36C4215C43E5}" srcOrd="2" destOrd="0" parTransId="{6A1619DA-8AAB-46B8-8AE3-E6C7D4881562}" sibTransId="{1CB0EA17-23EC-450D-831A-FD6BCF7A734E}"/>
    <dgm:cxn modelId="{17B207C3-0B12-4774-B5AA-FDE2B0953DB4}" type="presOf" srcId="{76E01996-C30D-4A87-9B78-36C4215C43E5}" destId="{C73749F2-BFDD-4E94-986C-15DDA659F0AA}" srcOrd="0" destOrd="2" presId="urn:diagrams.loki3.com/BracketList+Icon"/>
    <dgm:cxn modelId="{59F2A73C-B545-4C33-9DF5-904915DCF9F7}" srcId="{C4706032-2C60-4606-AF15-5583535102A6}" destId="{F8C356FF-50FB-4FB7-A103-53AC0B787FC5}" srcOrd="1" destOrd="0" parTransId="{8C5F1978-AA56-4654-8ECD-2EFF264285F6}" sibTransId="{AC1EEE3A-17EF-4D3E-8BA7-39B8E7B3DB8B}"/>
    <dgm:cxn modelId="{7D3CFC80-F223-469A-8D4E-4E1A98909836}" type="presOf" srcId="{F8C356FF-50FB-4FB7-A103-53AC0B787FC5}" destId="{03832110-4A00-4237-9030-2FB98B2CE0B5}" srcOrd="0" destOrd="1" presId="urn:diagrams.loki3.com/BracketList+Icon"/>
    <dgm:cxn modelId="{935A5F2E-AF4B-48EC-95A8-6FB853A19EE3}" type="presOf" srcId="{6F1C60AE-2B97-4A8F-BC38-82CBA1523164}" destId="{03832110-4A00-4237-9030-2FB98B2CE0B5}" srcOrd="0" destOrd="0" presId="urn:diagrams.loki3.com/BracketList+Icon"/>
    <dgm:cxn modelId="{A616AD1B-7A9A-4B5B-B6AC-C58A42605233}" type="presOf" srcId="{0C01E001-A263-4872-A192-6B12F54C8D9E}" destId="{12197954-6952-4505-A821-E7B6FC6645A8}" srcOrd="0" destOrd="0" presId="urn:diagrams.loki3.com/BracketList+Icon"/>
    <dgm:cxn modelId="{35FF407B-CBF0-4799-BD1D-AD4E4AA5D560}" type="presOf" srcId="{C4706032-2C60-4606-AF15-5583535102A6}" destId="{1B60A4DB-BC79-4C1E-AEC5-640509BDD1A2}" srcOrd="0" destOrd="0" presId="urn:diagrams.loki3.com/BracketList+Icon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A11D8FF9-8F67-4836-A765-CAFC6A5D7CF9}" type="presOf" srcId="{E63C058D-53BE-4107-883A-C143A9F81F3C}" destId="{C73749F2-BFDD-4E94-986C-15DDA659F0AA}" srcOrd="0" destOrd="1" presId="urn:diagrams.loki3.com/BracketList+Icon"/>
    <dgm:cxn modelId="{EEC3A7DD-36CF-4CCB-8462-8EDDFAD4E876}" type="presParOf" srcId="{12197954-6952-4505-A821-E7B6FC6645A8}" destId="{27EFCB83-C13C-46F6-A880-F1821059430C}" srcOrd="0" destOrd="0" presId="urn:diagrams.loki3.com/BracketList+Icon"/>
    <dgm:cxn modelId="{3FBF1BAB-6400-401B-BFC0-7395F2E98CA8}" type="presParOf" srcId="{27EFCB83-C13C-46F6-A880-F1821059430C}" destId="{1B60A4DB-BC79-4C1E-AEC5-640509BDD1A2}" srcOrd="0" destOrd="0" presId="urn:diagrams.loki3.com/BracketList+Icon"/>
    <dgm:cxn modelId="{3EC739AF-1E1B-47CD-A6F9-C4110D6983BB}" type="presParOf" srcId="{27EFCB83-C13C-46F6-A880-F1821059430C}" destId="{6B281034-C07B-42B8-B42F-605D8E45BA85}" srcOrd="1" destOrd="0" presId="urn:diagrams.loki3.com/BracketList+Icon"/>
    <dgm:cxn modelId="{77ADEBEF-515E-4741-9A20-BA7C0BEDDBC1}" type="presParOf" srcId="{27EFCB83-C13C-46F6-A880-F1821059430C}" destId="{877A0B44-F402-4B98-A814-A15358BE8566}" srcOrd="2" destOrd="0" presId="urn:diagrams.loki3.com/BracketList+Icon"/>
    <dgm:cxn modelId="{0DA8DE57-5F2F-4B4A-A90B-14719FECEC0A}" type="presParOf" srcId="{27EFCB83-C13C-46F6-A880-F1821059430C}" destId="{03832110-4A00-4237-9030-2FB98B2CE0B5}" srcOrd="3" destOrd="0" presId="urn:diagrams.loki3.com/BracketList+Icon"/>
    <dgm:cxn modelId="{09DC76EB-BC35-4945-A741-452FF019AD46}" type="presParOf" srcId="{12197954-6952-4505-A821-E7B6FC6645A8}" destId="{7910163C-3747-48DD-BAD0-FED55BDE7AC4}" srcOrd="1" destOrd="0" presId="urn:diagrams.loki3.com/BracketList+Icon"/>
    <dgm:cxn modelId="{BAA68E75-BB29-4C29-A499-F204DF445119}" type="presParOf" srcId="{12197954-6952-4505-A821-E7B6FC6645A8}" destId="{183E731B-6AF3-40DD-BBDF-7469E0F8F6BE}" srcOrd="2" destOrd="0" presId="urn:diagrams.loki3.com/BracketList+Icon"/>
    <dgm:cxn modelId="{2751213C-B8D1-4AE8-A556-B95F0056C354}" type="presParOf" srcId="{183E731B-6AF3-40DD-BBDF-7469E0F8F6BE}" destId="{A1153958-B279-4D96-A1CB-7874E9D1966E}" srcOrd="0" destOrd="0" presId="urn:diagrams.loki3.com/BracketList+Icon"/>
    <dgm:cxn modelId="{BA1D049C-B341-4627-8D8A-B0CE1D51F3F1}" type="presParOf" srcId="{183E731B-6AF3-40DD-BBDF-7469E0F8F6BE}" destId="{E7463155-9900-40E9-A6CF-B41741515677}" srcOrd="1" destOrd="0" presId="urn:diagrams.loki3.com/BracketList+Icon"/>
    <dgm:cxn modelId="{618AB367-762A-496E-8918-E9469B06ECE6}" type="presParOf" srcId="{183E731B-6AF3-40DD-BBDF-7469E0F8F6BE}" destId="{65ABE6D5-6FAE-4310-926F-4C3DA696988C}" srcOrd="2" destOrd="0" presId="urn:diagrams.loki3.com/BracketList+Icon"/>
    <dgm:cxn modelId="{7B6EF196-91BE-4238-A2E8-901B105E3C56}" type="presParOf" srcId="{183E731B-6AF3-40DD-BBDF-7469E0F8F6BE}" destId="{C73749F2-BFDD-4E94-986C-15DDA659F0A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6344-FF6D-441A-AC0A-0933A6A20EA4}">
      <dsp:nvSpPr>
        <dsp:cNvPr id="0" name=""/>
        <dsp:cNvSpPr/>
      </dsp:nvSpPr>
      <dsp:spPr>
        <a:xfrm>
          <a:off x="316835" y="437029"/>
          <a:ext cx="7604044" cy="237626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523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Давньогрецький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Аристотель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вперше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як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щастя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як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повноті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самореалізація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вміння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пристрастями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направити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прекрасні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</a:t>
          </a:r>
          <a:r>
            <a:rPr lang="uk-UA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835" y="437029"/>
        <a:ext cx="7604044" cy="2376264"/>
      </dsp:txXfrm>
    </dsp:sp>
    <dsp:sp modelId="{3DF04BE6-7746-4C72-ADC2-B3C4E3CD09A1}">
      <dsp:nvSpPr>
        <dsp:cNvPr id="0" name=""/>
        <dsp:cNvSpPr/>
      </dsp:nvSpPr>
      <dsp:spPr>
        <a:xfrm>
          <a:off x="0" y="2400"/>
          <a:ext cx="1663384" cy="24950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652B7-590A-4F60-A3E7-F28B5F99FBC6}">
      <dsp:nvSpPr>
        <dsp:cNvPr id="0" name=""/>
        <dsp:cNvSpPr/>
      </dsp:nvSpPr>
      <dsp:spPr>
        <a:xfrm>
          <a:off x="316835" y="3670007"/>
          <a:ext cx="7604044" cy="237626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523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оратор і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Цицерон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вперше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«мораль  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mores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загальноприйняті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негласні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правила) як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добро і зло,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835" y="3670007"/>
        <a:ext cx="7604044" cy="2376264"/>
      </dsp:txXfrm>
    </dsp:sp>
    <dsp:sp modelId="{94050CFE-5185-4CA5-8984-9F391D7461BB}">
      <dsp:nvSpPr>
        <dsp:cNvPr id="0" name=""/>
        <dsp:cNvSpPr/>
      </dsp:nvSpPr>
      <dsp:spPr>
        <a:xfrm>
          <a:off x="0" y="3326769"/>
          <a:ext cx="1663384" cy="24950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F107-9997-46B0-AE77-9A49355D2E25}">
      <dsp:nvSpPr>
        <dsp:cNvPr id="0" name=""/>
        <dsp:cNvSpPr/>
      </dsp:nvSpPr>
      <dsp:spPr>
        <a:xfrm>
          <a:off x="3363" y="1103383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3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sz="23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3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sz="2300" kern="1200" dirty="0"/>
        </a:p>
      </dsp:txBody>
      <dsp:txXfrm>
        <a:off x="3363" y="1103383"/>
        <a:ext cx="1720340" cy="811181"/>
      </dsp:txXfrm>
    </dsp:sp>
    <dsp:sp modelId="{246D299C-4E71-4D1E-8738-29037769A1BE}">
      <dsp:nvSpPr>
        <dsp:cNvPr id="0" name=""/>
        <dsp:cNvSpPr/>
      </dsp:nvSpPr>
      <dsp:spPr>
        <a:xfrm>
          <a:off x="1723703" y="672443"/>
          <a:ext cx="344068" cy="167306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F6B7C-5680-4454-817D-EABF6DE0A317}">
      <dsp:nvSpPr>
        <dsp:cNvPr id="0" name=""/>
        <dsp:cNvSpPr/>
      </dsp:nvSpPr>
      <dsp:spPr>
        <a:xfrm>
          <a:off x="2205398" y="672443"/>
          <a:ext cx="4679325" cy="1673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kern="1200" dirty="0"/>
        </a:p>
      </dsp:txBody>
      <dsp:txXfrm>
        <a:off x="2205398" y="672443"/>
        <a:ext cx="4679325" cy="1673061"/>
      </dsp:txXfrm>
    </dsp:sp>
    <dsp:sp modelId="{DB2E549E-A2E9-458F-A9EE-73961B866005}">
      <dsp:nvSpPr>
        <dsp:cNvPr id="0" name=""/>
        <dsp:cNvSpPr/>
      </dsp:nvSpPr>
      <dsp:spPr>
        <a:xfrm>
          <a:off x="3363" y="2694474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/>
        </a:p>
      </dsp:txBody>
      <dsp:txXfrm>
        <a:off x="3363" y="2694474"/>
        <a:ext cx="1720340" cy="811181"/>
      </dsp:txXfrm>
    </dsp:sp>
    <dsp:sp modelId="{BF94E32C-B4E5-4E71-8550-4DBFC5609A59}">
      <dsp:nvSpPr>
        <dsp:cNvPr id="0" name=""/>
        <dsp:cNvSpPr/>
      </dsp:nvSpPr>
      <dsp:spPr>
        <a:xfrm>
          <a:off x="1723703" y="2428305"/>
          <a:ext cx="344068" cy="13435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4B805-0629-4AED-BCC1-892D22E4840D}">
      <dsp:nvSpPr>
        <dsp:cNvPr id="0" name=""/>
        <dsp:cNvSpPr/>
      </dsp:nvSpPr>
      <dsp:spPr>
        <a:xfrm>
          <a:off x="2205398" y="2428305"/>
          <a:ext cx="4679325" cy="1343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kern="1200" dirty="0"/>
        </a:p>
      </dsp:txBody>
      <dsp:txXfrm>
        <a:off x="2205398" y="2428305"/>
        <a:ext cx="4679325" cy="13435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FEDF-D12D-4C79-A814-37F4905CB5A6}">
      <dsp:nvSpPr>
        <dsp:cNvPr id="0" name=""/>
        <dsp:cNvSpPr/>
      </dsp:nvSpPr>
      <dsp:spPr>
        <a:xfrm>
          <a:off x="799477" y="3100"/>
          <a:ext cx="4275741" cy="854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Загальні принципи етики бізнесу</a:t>
          </a:r>
          <a:endParaRPr lang="ru-UA" sz="2600" kern="1200" dirty="0"/>
        </a:p>
      </dsp:txBody>
      <dsp:txXfrm>
        <a:off x="824498" y="28121"/>
        <a:ext cx="4225699" cy="804231"/>
      </dsp:txXfrm>
    </dsp:sp>
    <dsp:sp modelId="{E4F0138A-6236-40B9-8CF9-79FF36D330EE}">
      <dsp:nvSpPr>
        <dsp:cNvPr id="0" name=""/>
        <dsp:cNvSpPr/>
      </dsp:nvSpPr>
      <dsp:spPr>
        <a:xfrm>
          <a:off x="1227051" y="857374"/>
          <a:ext cx="42757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427574" y="64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CAE70-567A-4F20-B193-A415512AFF8D}">
      <dsp:nvSpPr>
        <dsp:cNvPr id="0" name=""/>
        <dsp:cNvSpPr/>
      </dsp:nvSpPr>
      <dsp:spPr>
        <a:xfrm>
          <a:off x="1654625" y="1070942"/>
          <a:ext cx="364189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Економічна доцільність</a:t>
          </a:r>
          <a:endParaRPr lang="ru-UA" sz="2600" kern="1200" dirty="0"/>
        </a:p>
      </dsp:txBody>
      <dsp:txXfrm>
        <a:off x="1679646" y="1095963"/>
        <a:ext cx="3591855" cy="804231"/>
      </dsp:txXfrm>
    </dsp:sp>
    <dsp:sp modelId="{94E07EC0-B596-4B1B-A76D-B037F121B09F}">
      <dsp:nvSpPr>
        <dsp:cNvPr id="0" name=""/>
        <dsp:cNvSpPr/>
      </dsp:nvSpPr>
      <dsp:spPr>
        <a:xfrm>
          <a:off x="1227051" y="857374"/>
          <a:ext cx="42757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427574" y="1708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0FFB-2181-49FE-BEBD-0048BD2BE926}">
      <dsp:nvSpPr>
        <dsp:cNvPr id="0" name=""/>
        <dsp:cNvSpPr/>
      </dsp:nvSpPr>
      <dsp:spPr>
        <a:xfrm>
          <a:off x="1654625" y="2138784"/>
          <a:ext cx="364189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/>
            <a:t>Ситуативність</a:t>
          </a:r>
          <a:endParaRPr lang="ru-UA" sz="2600" kern="1200" dirty="0"/>
        </a:p>
      </dsp:txBody>
      <dsp:txXfrm>
        <a:off x="1679646" y="2163805"/>
        <a:ext cx="3591855" cy="804231"/>
      </dsp:txXfrm>
    </dsp:sp>
    <dsp:sp modelId="{E389F9B4-185E-44EC-A9C5-876470724532}">
      <dsp:nvSpPr>
        <dsp:cNvPr id="0" name=""/>
        <dsp:cNvSpPr/>
      </dsp:nvSpPr>
      <dsp:spPr>
        <a:xfrm>
          <a:off x="1227051" y="857374"/>
          <a:ext cx="42757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427574" y="277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BCCAE-CA1E-4AD1-99A8-9E12949B39AC}">
      <dsp:nvSpPr>
        <dsp:cNvPr id="0" name=""/>
        <dsp:cNvSpPr/>
      </dsp:nvSpPr>
      <dsp:spPr>
        <a:xfrm>
          <a:off x="1654625" y="3206625"/>
          <a:ext cx="364189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/>
            <a:t>Індивідуальну відповідальність</a:t>
          </a:r>
          <a:endParaRPr lang="ru-UA" sz="2600" kern="1200" dirty="0"/>
        </a:p>
      </dsp:txBody>
      <dsp:txXfrm>
        <a:off x="1679646" y="3231646"/>
        <a:ext cx="3591855" cy="8042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7D16-ACC0-454B-8FB6-94B08DB343C4}">
      <dsp:nvSpPr>
        <dsp:cNvPr id="0" name=""/>
        <dsp:cNvSpPr/>
      </dsp:nvSpPr>
      <dsp:spPr>
        <a:xfrm>
          <a:off x="93" y="1593444"/>
          <a:ext cx="2075221" cy="117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Якості </a:t>
          </a:r>
          <a:r>
            <a:rPr lang="uk-UA" sz="1900" kern="1200" dirty="0" smtClean="0"/>
            <a:t>менеджера</a:t>
          </a:r>
          <a:endParaRPr lang="ru-RU" sz="1900" kern="1200" dirty="0"/>
        </a:p>
      </dsp:txBody>
      <dsp:txXfrm>
        <a:off x="34654" y="1628005"/>
        <a:ext cx="2006099" cy="1110866"/>
      </dsp:txXfrm>
    </dsp:sp>
    <dsp:sp modelId="{2A96B38A-669D-4030-A5BB-0CC8EE231B0C}">
      <dsp:nvSpPr>
        <dsp:cNvPr id="0" name=""/>
        <dsp:cNvSpPr/>
      </dsp:nvSpPr>
      <dsp:spPr>
        <a:xfrm rot="18585383">
          <a:off x="1875071" y="1735776"/>
          <a:ext cx="1110996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1110996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02794" y="1728612"/>
        <a:ext cx="55549" cy="55549"/>
      </dsp:txXfrm>
    </dsp:sp>
    <dsp:sp modelId="{6610AD65-64BC-46D4-BC22-5D0366266CFE}">
      <dsp:nvSpPr>
        <dsp:cNvPr id="0" name=""/>
        <dsp:cNvSpPr/>
      </dsp:nvSpPr>
      <dsp:spPr>
        <a:xfrm>
          <a:off x="2785824" y="776644"/>
          <a:ext cx="2026711" cy="1105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Корисність</a:t>
          </a:r>
          <a:endParaRPr lang="ru-RU" sz="2000" kern="1200" dirty="0"/>
        </a:p>
      </dsp:txBody>
      <dsp:txXfrm>
        <a:off x="2818200" y="809020"/>
        <a:ext cx="1961959" cy="1040632"/>
      </dsp:txXfrm>
    </dsp:sp>
    <dsp:sp modelId="{6F2D5D70-A04B-4351-9F15-20B59DFC2462}">
      <dsp:nvSpPr>
        <dsp:cNvPr id="0" name=""/>
        <dsp:cNvSpPr/>
      </dsp:nvSpPr>
      <dsp:spPr>
        <a:xfrm rot="19370559">
          <a:off x="4722039" y="1039489"/>
          <a:ext cx="891503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891503" y="20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5503" y="1037812"/>
        <a:ext cx="44575" cy="44575"/>
      </dsp:txXfrm>
    </dsp:sp>
    <dsp:sp modelId="{F451006A-6E95-4E8E-9738-0B621C93CE44}">
      <dsp:nvSpPr>
        <dsp:cNvPr id="0" name=""/>
        <dsp:cNvSpPr/>
      </dsp:nvSpPr>
      <dsp:spPr>
        <a:xfrm>
          <a:off x="5523046" y="288030"/>
          <a:ext cx="1920295" cy="100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Готовність іти на ризик</a:t>
          </a:r>
          <a:endParaRPr lang="ru-RU" sz="2000" kern="1200" dirty="0"/>
        </a:p>
      </dsp:txBody>
      <dsp:txXfrm>
        <a:off x="5552501" y="317485"/>
        <a:ext cx="1861385" cy="946754"/>
      </dsp:txXfrm>
    </dsp:sp>
    <dsp:sp modelId="{3C5DB5AE-72D2-48F4-B773-0B288AF76696}">
      <dsp:nvSpPr>
        <dsp:cNvPr id="0" name=""/>
        <dsp:cNvSpPr/>
      </dsp:nvSpPr>
      <dsp:spPr>
        <a:xfrm rot="2322639">
          <a:off x="4712519" y="1593447"/>
          <a:ext cx="910543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910543" y="20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5027" y="1591294"/>
        <a:ext cx="45527" cy="45527"/>
      </dsp:txXfrm>
    </dsp:sp>
    <dsp:sp modelId="{58383163-AFC6-41B1-83C6-45CD92F48AA6}">
      <dsp:nvSpPr>
        <dsp:cNvPr id="0" name=""/>
        <dsp:cNvSpPr/>
      </dsp:nvSpPr>
      <dsp:spPr>
        <a:xfrm>
          <a:off x="5523046" y="1426916"/>
          <a:ext cx="2011275" cy="94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професіоналізм</a:t>
          </a:r>
          <a:endParaRPr lang="ru-RU" sz="2000" kern="1200" dirty="0"/>
        </a:p>
      </dsp:txBody>
      <dsp:txXfrm>
        <a:off x="5550687" y="1454557"/>
        <a:ext cx="1955993" cy="888443"/>
      </dsp:txXfrm>
    </dsp:sp>
    <dsp:sp modelId="{1F90756F-6853-4BB1-818E-0BDF555105CB}">
      <dsp:nvSpPr>
        <dsp:cNvPr id="0" name=""/>
        <dsp:cNvSpPr/>
      </dsp:nvSpPr>
      <dsp:spPr>
        <a:xfrm rot="3011644">
          <a:off x="1875648" y="2589128"/>
          <a:ext cx="1109843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1109843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02823" y="2581992"/>
        <a:ext cx="55492" cy="55492"/>
      </dsp:txXfrm>
    </dsp:sp>
    <dsp:sp modelId="{E315DC52-A4EF-421B-B264-99E03BC71575}">
      <dsp:nvSpPr>
        <dsp:cNvPr id="0" name=""/>
        <dsp:cNvSpPr/>
      </dsp:nvSpPr>
      <dsp:spPr>
        <a:xfrm>
          <a:off x="2785824" y="2481845"/>
          <a:ext cx="2202811" cy="1108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Моральність</a:t>
          </a:r>
          <a:endParaRPr lang="ru-RU" sz="1900" kern="1200" dirty="0"/>
        </a:p>
      </dsp:txBody>
      <dsp:txXfrm>
        <a:off x="2818288" y="2514309"/>
        <a:ext cx="2137883" cy="1043458"/>
      </dsp:txXfrm>
    </dsp:sp>
    <dsp:sp modelId="{3EEAF96B-CC12-448D-B7A7-8722ED8E811D}">
      <dsp:nvSpPr>
        <dsp:cNvPr id="0" name=""/>
        <dsp:cNvSpPr/>
      </dsp:nvSpPr>
      <dsp:spPr>
        <a:xfrm rot="264454">
          <a:off x="4987893" y="3034727"/>
          <a:ext cx="502252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502252" y="20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6463" y="3042781"/>
        <a:ext cx="25112" cy="25112"/>
      </dsp:txXfrm>
    </dsp:sp>
    <dsp:sp modelId="{7D8CF0D0-F9C9-4B7C-A4CB-001B2A904E72}">
      <dsp:nvSpPr>
        <dsp:cNvPr id="0" name=""/>
        <dsp:cNvSpPr/>
      </dsp:nvSpPr>
      <dsp:spPr>
        <a:xfrm>
          <a:off x="5489403" y="2542460"/>
          <a:ext cx="2047760" cy="1064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Повага до людей, підлеглих</a:t>
          </a:r>
          <a:endParaRPr lang="ru-RU" sz="1900" kern="1200" dirty="0"/>
        </a:p>
      </dsp:txBody>
      <dsp:txXfrm>
        <a:off x="5520577" y="2573634"/>
        <a:ext cx="1985412" cy="1002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DA20C-D1B1-4CC8-A68E-FF923A3034B9}">
      <dsp:nvSpPr>
        <dsp:cNvPr id="0" name=""/>
        <dsp:cNvSpPr/>
      </dsp:nvSpPr>
      <dsp:spPr>
        <a:xfrm>
          <a:off x="0" y="1063416"/>
          <a:ext cx="214223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63416"/>
        <a:ext cx="2142238" cy="1287000"/>
      </dsp:txXfrm>
    </dsp:sp>
    <dsp:sp modelId="{0F9B1977-721B-4CD4-B59F-978BCB953089}">
      <dsp:nvSpPr>
        <dsp:cNvPr id="0" name=""/>
        <dsp:cNvSpPr/>
      </dsp:nvSpPr>
      <dsp:spPr>
        <a:xfrm>
          <a:off x="2142237" y="721557"/>
          <a:ext cx="428447" cy="19707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BE234-6E62-45AE-829D-23D48EBD2D6A}">
      <dsp:nvSpPr>
        <dsp:cNvPr id="0" name=""/>
        <dsp:cNvSpPr/>
      </dsp:nvSpPr>
      <dsp:spPr>
        <a:xfrm>
          <a:off x="2742064" y="721557"/>
          <a:ext cx="5826887" cy="197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визначені етикою правила поведінки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норм,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заборон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розпорядженьзаснована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вищих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цінностях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розділяються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2064" y="721557"/>
        <a:ext cx="5826887" cy="1970718"/>
      </dsp:txXfrm>
    </dsp:sp>
    <dsp:sp modelId="{A8F5A7B1-20BB-4606-93D5-93A748402F0D}">
      <dsp:nvSpPr>
        <dsp:cNvPr id="0" name=""/>
        <dsp:cNvSpPr/>
      </dsp:nvSpPr>
      <dsp:spPr>
        <a:xfrm>
          <a:off x="0" y="3087151"/>
          <a:ext cx="214223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87151"/>
        <a:ext cx="2142238" cy="1287000"/>
      </dsp:txXfrm>
    </dsp:sp>
    <dsp:sp modelId="{E0C0C1B8-5F5F-4DEC-B80C-8E8A765E279B}">
      <dsp:nvSpPr>
        <dsp:cNvPr id="0" name=""/>
        <dsp:cNvSpPr/>
      </dsp:nvSpPr>
      <dsp:spPr>
        <a:xfrm>
          <a:off x="2142237" y="2926276"/>
          <a:ext cx="428447" cy="160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7853B-111E-4D82-AD96-B4B272CA9346}">
      <dsp:nvSpPr>
        <dsp:cNvPr id="0" name=""/>
        <dsp:cNvSpPr/>
      </dsp:nvSpPr>
      <dsp:spPr>
        <a:xfrm>
          <a:off x="2742064" y="2926276"/>
          <a:ext cx="5826887" cy="160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внутрішня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потреба  </a:t>
          </a:r>
          <a:r>
            <a:rPr lang="ru-RU" sz="24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дотримуватися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реальну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з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погляду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цим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нормам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2064" y="2926276"/>
        <a:ext cx="5826887" cy="1608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D042-7ACF-42CC-9213-4E2AB35CE50A}">
      <dsp:nvSpPr>
        <dsp:cNvPr id="0" name=""/>
        <dsp:cNvSpPr/>
      </dsp:nvSpPr>
      <dsp:spPr>
        <a:xfrm>
          <a:off x="0" y="4881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A5AF-BA69-44B8-8DAC-CE67AC1E7E1B}">
      <dsp:nvSpPr>
        <dsp:cNvPr id="0" name=""/>
        <dsp:cNvSpPr/>
      </dsp:nvSpPr>
      <dsp:spPr>
        <a:xfrm>
          <a:off x="442849" y="7727"/>
          <a:ext cx="8180133" cy="77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сукупність, правил і норм поведінки людей для регулювання їхніх </a:t>
          </a:r>
          <a:r>
            <a:rPr lang="uk-UA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</a:t>
          </a:r>
          <a:r>
            <a:rPr lang="ru-RU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відносин, ставлення до різних соціальних груп і суспільства в цілому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713" y="45591"/>
        <a:ext cx="8104405" cy="699921"/>
      </dsp:txXfrm>
    </dsp:sp>
    <dsp:sp modelId="{4AC5C172-C832-4A05-8C5F-6B6ED6F8228F}">
      <dsp:nvSpPr>
        <dsp:cNvPr id="0" name=""/>
        <dsp:cNvSpPr/>
      </dsp:nvSpPr>
      <dsp:spPr>
        <a:xfrm>
          <a:off x="0" y="13953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09CAA-46DA-40FB-84C0-2335E6F1C3F7}">
      <dsp:nvSpPr>
        <dsp:cNvPr id="0" name=""/>
        <dsp:cNvSpPr/>
      </dsp:nvSpPr>
      <dsp:spPr>
        <a:xfrm>
          <a:off x="442849" y="1100177"/>
          <a:ext cx="81801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особлива форма суспільної свідомості, вид суспільних відносин (моральних відносин)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0" y="1128998"/>
        <a:ext cx="8122491" cy="532758"/>
      </dsp:txXfrm>
    </dsp:sp>
    <dsp:sp modelId="{07672982-F5EF-4A6F-ACD9-068776E89ABD}">
      <dsp:nvSpPr>
        <dsp:cNvPr id="0" name=""/>
        <dsp:cNvSpPr/>
      </dsp:nvSpPr>
      <dsp:spPr>
        <a:xfrm>
          <a:off x="0" y="23025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82A3-1709-4397-A266-516B09E2674F}">
      <dsp:nvSpPr>
        <dsp:cNvPr id="0" name=""/>
        <dsp:cNvSpPr/>
      </dsp:nvSpPr>
      <dsp:spPr>
        <a:xfrm>
          <a:off x="442849" y="2007377"/>
          <a:ext cx="81801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узгоджує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у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сукупну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масову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підпорядковує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певним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загальносоціальним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законам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0" y="2036198"/>
        <a:ext cx="8122491" cy="532758"/>
      </dsp:txXfrm>
    </dsp:sp>
    <dsp:sp modelId="{272FCC3F-B23F-4798-9284-9786108AB11C}">
      <dsp:nvSpPr>
        <dsp:cNvPr id="0" name=""/>
        <dsp:cNvSpPr/>
      </dsp:nvSpPr>
      <dsp:spPr>
        <a:xfrm>
          <a:off x="0" y="32097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1FA54-0B9E-46BC-B1AB-9BA09304A254}">
      <dsp:nvSpPr>
        <dsp:cNvPr id="0" name=""/>
        <dsp:cNvSpPr/>
      </dsp:nvSpPr>
      <dsp:spPr>
        <a:xfrm>
          <a:off x="442849" y="2914577"/>
          <a:ext cx="81801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 незалежно від її прийняття або неприйняття окремою особою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0" y="2943398"/>
        <a:ext cx="8122491" cy="532758"/>
      </dsp:txXfrm>
    </dsp:sp>
    <dsp:sp modelId="{2B2BD900-183D-46E1-A6CD-7861621883D6}">
      <dsp:nvSpPr>
        <dsp:cNvPr id="0" name=""/>
        <dsp:cNvSpPr/>
      </dsp:nvSpPr>
      <dsp:spPr>
        <a:xfrm>
          <a:off x="0" y="41169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95BB9-75DD-4C4B-A1DD-E1115EFF0E90}">
      <dsp:nvSpPr>
        <dsp:cNvPr id="0" name=""/>
        <dsp:cNvSpPr/>
      </dsp:nvSpPr>
      <dsp:spPr>
        <a:xfrm>
          <a:off x="442849" y="3821777"/>
          <a:ext cx="81801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утілюється в моделях оцінних думок про добро і зло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0" y="3850598"/>
        <a:ext cx="8122491" cy="532758"/>
      </dsp:txXfrm>
    </dsp:sp>
    <dsp:sp modelId="{1CBA7755-0403-477A-B46C-687260295C44}">
      <dsp:nvSpPr>
        <dsp:cNvPr id="0" name=""/>
        <dsp:cNvSpPr/>
      </dsp:nvSpPr>
      <dsp:spPr>
        <a:xfrm>
          <a:off x="0" y="5024177"/>
          <a:ext cx="8856984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01B4B-0F22-4940-9FE7-18078E6067CD}">
      <dsp:nvSpPr>
        <dsp:cNvPr id="0" name=""/>
        <dsp:cNvSpPr/>
      </dsp:nvSpPr>
      <dsp:spPr>
        <a:xfrm>
          <a:off x="442849" y="4728977"/>
          <a:ext cx="81801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об'єктивний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статус як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70" y="4757798"/>
        <a:ext cx="8122491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39C89-058B-41D1-9F37-2CB1D574F346}">
      <dsp:nvSpPr>
        <dsp:cNvPr id="0" name=""/>
        <dsp:cNvSpPr/>
      </dsp:nvSpPr>
      <dsp:spPr>
        <a:xfrm>
          <a:off x="0" y="2232248"/>
          <a:ext cx="1905721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етики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08" y="2260156"/>
        <a:ext cx="1849905" cy="897044"/>
      </dsp:txXfrm>
    </dsp:sp>
    <dsp:sp modelId="{CD67669E-FADB-40BC-8872-7D7213C5E359}">
      <dsp:nvSpPr>
        <dsp:cNvPr id="0" name=""/>
        <dsp:cNvSpPr/>
      </dsp:nvSpPr>
      <dsp:spPr>
        <a:xfrm rot="18575253">
          <a:off x="1381347" y="1578595"/>
          <a:ext cx="28911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91155" y="16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54646" y="1522362"/>
        <a:ext cx="144557" cy="144557"/>
      </dsp:txXfrm>
    </dsp:sp>
    <dsp:sp modelId="{CB5A0DB0-7D11-4569-AD8E-2C994E47878D}">
      <dsp:nvSpPr>
        <dsp:cNvPr id="0" name=""/>
        <dsp:cNvSpPr/>
      </dsp:nvSpPr>
      <dsp:spPr>
        <a:xfrm>
          <a:off x="3748129" y="4173"/>
          <a:ext cx="3596687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походження</a:t>
          </a:r>
          <a:r>
            <a:rPr lang="en-US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037" y="32081"/>
        <a:ext cx="3540871" cy="897044"/>
      </dsp:txXfrm>
    </dsp:sp>
    <dsp:sp modelId="{6CE5C024-90CC-4070-8AAE-2D3BC0B6AA79}">
      <dsp:nvSpPr>
        <dsp:cNvPr id="0" name=""/>
        <dsp:cNvSpPr/>
      </dsp:nvSpPr>
      <dsp:spPr>
        <a:xfrm rot="19705587">
          <a:off x="1745660" y="2126489"/>
          <a:ext cx="216252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62529" y="16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2862" y="2088473"/>
        <a:ext cx="108126" cy="108126"/>
      </dsp:txXfrm>
    </dsp:sp>
    <dsp:sp modelId="{CA5D0163-FD79-43DE-955E-7995DE377B68}">
      <dsp:nvSpPr>
        <dsp:cNvPr id="0" name=""/>
        <dsp:cNvSpPr/>
      </dsp:nvSpPr>
      <dsp:spPr>
        <a:xfrm>
          <a:off x="3748129" y="1099963"/>
          <a:ext cx="3596687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моральної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037" y="1127871"/>
        <a:ext cx="3540871" cy="897044"/>
      </dsp:txXfrm>
    </dsp:sp>
    <dsp:sp modelId="{EBB78113-8BDF-42D9-B421-E6FC3F702A50}">
      <dsp:nvSpPr>
        <dsp:cNvPr id="0" name=""/>
        <dsp:cNvSpPr/>
      </dsp:nvSpPr>
      <dsp:spPr>
        <a:xfrm rot="21531914">
          <a:off x="1905540" y="2674384"/>
          <a:ext cx="184276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42769" y="16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80856" y="2644362"/>
        <a:ext cx="92138" cy="92138"/>
      </dsp:txXfrm>
    </dsp:sp>
    <dsp:sp modelId="{93C0D726-B61D-4E35-B021-B0AC23BBABED}">
      <dsp:nvSpPr>
        <dsp:cNvPr id="0" name=""/>
        <dsp:cNvSpPr/>
      </dsp:nvSpPr>
      <dsp:spPr>
        <a:xfrm>
          <a:off x="3748129" y="2195753"/>
          <a:ext cx="3596687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моральності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аморальності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вчинків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037" y="2223661"/>
        <a:ext cx="3540871" cy="897044"/>
      </dsp:txXfrm>
    </dsp:sp>
    <dsp:sp modelId="{D60FF063-E199-4C87-A7DD-D1B581B7F873}">
      <dsp:nvSpPr>
        <dsp:cNvPr id="0" name=""/>
        <dsp:cNvSpPr/>
      </dsp:nvSpPr>
      <dsp:spPr>
        <a:xfrm rot="1793809">
          <a:off x="1764313" y="3222279"/>
          <a:ext cx="212522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25223" y="16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3794" y="3185195"/>
        <a:ext cx="106261" cy="106261"/>
      </dsp:txXfrm>
    </dsp:sp>
    <dsp:sp modelId="{57660533-6BF4-413C-BE96-0510B20679D0}">
      <dsp:nvSpPr>
        <dsp:cNvPr id="0" name=""/>
        <dsp:cNvSpPr/>
      </dsp:nvSpPr>
      <dsp:spPr>
        <a:xfrm>
          <a:off x="3748129" y="3291543"/>
          <a:ext cx="3596687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істина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вона і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собою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037" y="3319451"/>
        <a:ext cx="3540871" cy="897044"/>
      </dsp:txXfrm>
    </dsp:sp>
    <dsp:sp modelId="{8853E5F3-4A54-4518-8915-DC2EF0731D02}">
      <dsp:nvSpPr>
        <dsp:cNvPr id="0" name=""/>
        <dsp:cNvSpPr/>
      </dsp:nvSpPr>
      <dsp:spPr>
        <a:xfrm rot="2968349">
          <a:off x="1409281" y="3770174"/>
          <a:ext cx="28352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35288" y="16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56043" y="3715339"/>
        <a:ext cx="141764" cy="141764"/>
      </dsp:txXfrm>
    </dsp:sp>
    <dsp:sp modelId="{9557A86B-EDDF-4A47-AAD5-8D6AE33104C7}">
      <dsp:nvSpPr>
        <dsp:cNvPr id="0" name=""/>
        <dsp:cNvSpPr/>
      </dsp:nvSpPr>
      <dsp:spPr>
        <a:xfrm>
          <a:off x="3748129" y="4387333"/>
          <a:ext cx="3596687" cy="952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моральності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він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так, то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037" y="4415241"/>
        <a:ext cx="3540871" cy="897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04DE6-4A88-4E3F-94BB-BA1E552AF6EB}">
      <dsp:nvSpPr>
        <dsp:cNvPr id="0" name=""/>
        <dsp:cNvSpPr/>
      </dsp:nvSpPr>
      <dsp:spPr>
        <a:xfrm>
          <a:off x="30916" y="2376561"/>
          <a:ext cx="2051214" cy="158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Структура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15" y="2422960"/>
        <a:ext cx="1958416" cy="1491378"/>
      </dsp:txXfrm>
    </dsp:sp>
    <dsp:sp modelId="{92645231-A35D-4025-88DE-7CE6679F1182}">
      <dsp:nvSpPr>
        <dsp:cNvPr id="0" name=""/>
        <dsp:cNvSpPr/>
      </dsp:nvSpPr>
      <dsp:spPr>
        <a:xfrm rot="16791948">
          <a:off x="881583" y="1732477"/>
          <a:ext cx="289756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897569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57928" y="1668851"/>
        <a:ext cx="144878" cy="144878"/>
      </dsp:txXfrm>
    </dsp:sp>
    <dsp:sp modelId="{D07C0367-EF82-4A57-B9B9-E8554288B83D}">
      <dsp:nvSpPr>
        <dsp:cNvPr id="0" name=""/>
        <dsp:cNvSpPr/>
      </dsp:nvSpPr>
      <dsp:spPr>
        <a:xfrm>
          <a:off x="2578604" y="3635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596780" y="21811"/>
        <a:ext cx="5917102" cy="584239"/>
      </dsp:txXfrm>
    </dsp:sp>
    <dsp:sp modelId="{E639A387-5641-4E59-A9EC-780A86A78417}">
      <dsp:nvSpPr>
        <dsp:cNvPr id="0" name=""/>
        <dsp:cNvSpPr/>
      </dsp:nvSpPr>
      <dsp:spPr>
        <a:xfrm rot="16983315">
          <a:off x="1231443" y="2089316"/>
          <a:ext cx="219784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97847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5421" y="2043184"/>
        <a:ext cx="109892" cy="109892"/>
      </dsp:txXfrm>
    </dsp:sp>
    <dsp:sp modelId="{34323C67-D6BC-4507-BC0C-20551612A749}">
      <dsp:nvSpPr>
        <dsp:cNvPr id="0" name=""/>
        <dsp:cNvSpPr/>
      </dsp:nvSpPr>
      <dsp:spPr>
        <a:xfrm>
          <a:off x="2578604" y="717315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моралі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735491"/>
        <a:ext cx="5917102" cy="584239"/>
      </dsp:txXfrm>
    </dsp:sp>
    <dsp:sp modelId="{8DED0D29-EF17-4488-9590-2BACB4CA521B}">
      <dsp:nvSpPr>
        <dsp:cNvPr id="0" name=""/>
        <dsp:cNvSpPr/>
      </dsp:nvSpPr>
      <dsp:spPr>
        <a:xfrm rot="17350740">
          <a:off x="1574748" y="2446156"/>
          <a:ext cx="151123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11238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2586" y="2417189"/>
        <a:ext cx="75561" cy="75561"/>
      </dsp:txXfrm>
    </dsp:sp>
    <dsp:sp modelId="{C6003D68-1272-4E5E-9584-ED51FA6F9886}">
      <dsp:nvSpPr>
        <dsp:cNvPr id="0" name=""/>
        <dsp:cNvSpPr/>
      </dsp:nvSpPr>
      <dsp:spPr>
        <a:xfrm>
          <a:off x="2578604" y="1430994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нормативна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1449170"/>
        <a:ext cx="5917102" cy="584239"/>
      </dsp:txXfrm>
    </dsp:sp>
    <dsp:sp modelId="{99DA4B1B-44C1-409C-B273-282ECA87643D}">
      <dsp:nvSpPr>
        <dsp:cNvPr id="0" name=""/>
        <dsp:cNvSpPr/>
      </dsp:nvSpPr>
      <dsp:spPr>
        <a:xfrm rot="18289469">
          <a:off x="1895676" y="2802996"/>
          <a:ext cx="86938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69381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8633" y="2790075"/>
        <a:ext cx="43469" cy="43469"/>
      </dsp:txXfrm>
    </dsp:sp>
    <dsp:sp modelId="{8103E97D-A10A-428D-A33B-94BCFF592E13}">
      <dsp:nvSpPr>
        <dsp:cNvPr id="0" name=""/>
        <dsp:cNvSpPr/>
      </dsp:nvSpPr>
      <dsp:spPr>
        <a:xfrm>
          <a:off x="2578604" y="2144674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прикладна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596780" y="2162850"/>
        <a:ext cx="5917102" cy="584239"/>
      </dsp:txXfrm>
    </dsp:sp>
    <dsp:sp modelId="{0261B5CF-C0B0-4D8D-B848-5DF20EA2955C}">
      <dsp:nvSpPr>
        <dsp:cNvPr id="0" name=""/>
        <dsp:cNvSpPr/>
      </dsp:nvSpPr>
      <dsp:spPr>
        <a:xfrm>
          <a:off x="2082131" y="3159836"/>
          <a:ext cx="49647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96472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7955" y="3156238"/>
        <a:ext cx="24823" cy="24823"/>
      </dsp:txXfrm>
    </dsp:sp>
    <dsp:sp modelId="{632552AA-2AEE-4BFE-A0B9-7B84FCDAA761}">
      <dsp:nvSpPr>
        <dsp:cNvPr id="0" name=""/>
        <dsp:cNvSpPr/>
      </dsp:nvSpPr>
      <dsp:spPr>
        <a:xfrm>
          <a:off x="2578604" y="2858354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етика</a:t>
          </a:r>
        </a:p>
      </dsp:txBody>
      <dsp:txXfrm>
        <a:off x="2596780" y="2876530"/>
        <a:ext cx="5917102" cy="584239"/>
      </dsp:txXfrm>
    </dsp:sp>
    <dsp:sp modelId="{CC4A2318-6A3C-4710-A626-F308F8A77504}">
      <dsp:nvSpPr>
        <dsp:cNvPr id="0" name=""/>
        <dsp:cNvSpPr/>
      </dsp:nvSpPr>
      <dsp:spPr>
        <a:xfrm rot="3310531">
          <a:off x="1895676" y="3516676"/>
          <a:ext cx="86938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69381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8633" y="3503755"/>
        <a:ext cx="43469" cy="43469"/>
      </dsp:txXfrm>
    </dsp:sp>
    <dsp:sp modelId="{330D9ACC-A5E2-4150-951A-7C9E3897C1C7}">
      <dsp:nvSpPr>
        <dsp:cNvPr id="0" name=""/>
        <dsp:cNvSpPr/>
      </dsp:nvSpPr>
      <dsp:spPr>
        <a:xfrm>
          <a:off x="2578604" y="3572034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етика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3590210"/>
        <a:ext cx="5917102" cy="584239"/>
      </dsp:txXfrm>
    </dsp:sp>
    <dsp:sp modelId="{410F3235-13CC-466D-976B-DAAE38A2BE8A}">
      <dsp:nvSpPr>
        <dsp:cNvPr id="0" name=""/>
        <dsp:cNvSpPr/>
      </dsp:nvSpPr>
      <dsp:spPr>
        <a:xfrm rot="4249260">
          <a:off x="1574748" y="3873516"/>
          <a:ext cx="151123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11238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2586" y="3844548"/>
        <a:ext cx="75561" cy="75561"/>
      </dsp:txXfrm>
    </dsp:sp>
    <dsp:sp modelId="{3812825A-9C88-41CB-9EDA-D6AA6E50C763}">
      <dsp:nvSpPr>
        <dsp:cNvPr id="0" name=""/>
        <dsp:cNvSpPr/>
      </dsp:nvSpPr>
      <dsp:spPr>
        <a:xfrm>
          <a:off x="2578604" y="4285713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ситуативна етика</a:t>
          </a:r>
          <a:endParaRPr kumimoji="0" lang="ru-RU" altLang="ru-RU" sz="2400" b="0" i="0" u="none" strike="noStrike" kern="1200" cap="none" normalizeH="0" baseline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4303889"/>
        <a:ext cx="5917102" cy="584239"/>
      </dsp:txXfrm>
    </dsp:sp>
    <dsp:sp modelId="{FB2F8D20-0A48-4079-90F3-8CC29F8C1878}">
      <dsp:nvSpPr>
        <dsp:cNvPr id="0" name=""/>
        <dsp:cNvSpPr/>
      </dsp:nvSpPr>
      <dsp:spPr>
        <a:xfrm rot="4616685">
          <a:off x="1231443" y="4230356"/>
          <a:ext cx="219784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97847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5421" y="4184223"/>
        <a:ext cx="109892" cy="109892"/>
      </dsp:txXfrm>
    </dsp:sp>
    <dsp:sp modelId="{830B2E2D-5540-4000-9D3C-CBC11254868B}">
      <dsp:nvSpPr>
        <dsp:cNvPr id="0" name=""/>
        <dsp:cNvSpPr/>
      </dsp:nvSpPr>
      <dsp:spPr>
        <a:xfrm>
          <a:off x="2578604" y="4999393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професійні</a:t>
          </a:r>
          <a:r>
            <a:rPr kumimoji="0" lang="ru-RU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5017569"/>
        <a:ext cx="5917102" cy="584239"/>
      </dsp:txXfrm>
    </dsp:sp>
    <dsp:sp modelId="{1DC381CE-A18A-454E-8743-47A9C4E232A2}">
      <dsp:nvSpPr>
        <dsp:cNvPr id="0" name=""/>
        <dsp:cNvSpPr/>
      </dsp:nvSpPr>
      <dsp:spPr>
        <a:xfrm rot="4808052">
          <a:off x="881583" y="4587196"/>
          <a:ext cx="289756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897569" y="881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57928" y="4523570"/>
        <a:ext cx="144878" cy="144878"/>
      </dsp:txXfrm>
    </dsp:sp>
    <dsp:sp modelId="{922857C6-6659-420E-BDA6-9CA4C0DD6BF8}">
      <dsp:nvSpPr>
        <dsp:cNvPr id="0" name=""/>
        <dsp:cNvSpPr/>
      </dsp:nvSpPr>
      <dsp:spPr>
        <a:xfrm>
          <a:off x="2578604" y="5713073"/>
          <a:ext cx="5953454" cy="620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етика ділового спілкування</a:t>
          </a:r>
          <a:endParaRPr kumimoji="0" lang="ru-RU" altLang="ru-RU" sz="2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780" y="5731249"/>
        <a:ext cx="5917102" cy="584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51C36-A1B2-42B6-932C-0B09D81C6D6F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A922-E597-4D50-AC31-C08BA9DC134C}">
      <dsp:nvSpPr>
        <dsp:cNvPr id="0" name=""/>
        <dsp:cNvSpPr/>
      </dsp:nvSpPr>
      <dsp:spPr>
        <a:xfrm>
          <a:off x="304800" y="753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40683"/>
        <a:ext cx="5041337" cy="612672"/>
      </dsp:txXfrm>
    </dsp:sp>
    <dsp:sp modelId="{2B263330-145C-40CA-8B26-36D46C1DBCDA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90300"/>
        <a:ext cx="6096000" cy="579600"/>
      </dsp:txXfrm>
    </dsp:sp>
    <dsp:sp modelId="{64CF34E0-7982-46E2-BACE-B2F811BCBE5A}">
      <dsp:nvSpPr>
        <dsp:cNvPr id="0" name=""/>
        <dsp:cNvSpPr/>
      </dsp:nvSpPr>
      <dsp:spPr>
        <a:xfrm>
          <a:off x="304800" y="105081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1083963"/>
        <a:ext cx="5041337" cy="612672"/>
      </dsp:txXfrm>
    </dsp:sp>
    <dsp:sp modelId="{8938DBC6-A415-4FC1-BBEE-C43DA51EDD22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C59A7-5B1D-408C-BB4F-F6A2BBE19FFD}">
      <dsp:nvSpPr>
        <dsp:cNvPr id="0" name=""/>
        <dsp:cNvSpPr/>
      </dsp:nvSpPr>
      <dsp:spPr>
        <a:xfrm>
          <a:off x="304800" y="209410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2127244"/>
        <a:ext cx="5041337" cy="612672"/>
      </dsp:txXfrm>
    </dsp:sp>
    <dsp:sp modelId="{6E661669-C25E-4074-A556-A9CAB14B21FC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9DCC6-E7B8-418F-B894-94F5739188FD}">
      <dsp:nvSpPr>
        <dsp:cNvPr id="0" name=""/>
        <dsp:cNvSpPr/>
      </dsp:nvSpPr>
      <dsp:spPr>
        <a:xfrm>
          <a:off x="304800" y="313738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3170524"/>
        <a:ext cx="5041337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A409-3651-41B8-A32D-C16E0D079765}">
      <dsp:nvSpPr>
        <dsp:cNvPr id="0" name=""/>
        <dsp:cNvSpPr/>
      </dsp:nvSpPr>
      <dsp:spPr>
        <a:xfrm>
          <a:off x="0" y="58366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825C4-4C7C-4E53-8281-6DCF35330FEF}">
      <dsp:nvSpPr>
        <dsp:cNvPr id="0" name=""/>
        <dsp:cNvSpPr/>
      </dsp:nvSpPr>
      <dsp:spPr>
        <a:xfrm>
          <a:off x="421246" y="802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64225"/>
        <a:ext cx="6973213" cy="1038878"/>
      </dsp:txXfrm>
    </dsp:sp>
    <dsp:sp modelId="{63773FB1-D44E-41AF-AEB9-0D4630116565}">
      <dsp:nvSpPr>
        <dsp:cNvPr id="0" name=""/>
        <dsp:cNvSpPr/>
      </dsp:nvSpPr>
      <dsp:spPr>
        <a:xfrm>
          <a:off x="0" y="235270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84F43-AAB1-4D1D-9BA5-0D2DE246A9E0}">
      <dsp:nvSpPr>
        <dsp:cNvPr id="0" name=""/>
        <dsp:cNvSpPr/>
      </dsp:nvSpPr>
      <dsp:spPr>
        <a:xfrm>
          <a:off x="421246" y="177706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1833265"/>
        <a:ext cx="6973213" cy="1038878"/>
      </dsp:txXfrm>
    </dsp:sp>
    <dsp:sp modelId="{16BA68D0-C8C6-4360-9CD1-82D42D7E230A}">
      <dsp:nvSpPr>
        <dsp:cNvPr id="0" name=""/>
        <dsp:cNvSpPr/>
      </dsp:nvSpPr>
      <dsp:spPr>
        <a:xfrm>
          <a:off x="0" y="4121743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C572E-47F1-4092-A7FF-55B5FA6F8533}">
      <dsp:nvSpPr>
        <dsp:cNvPr id="0" name=""/>
        <dsp:cNvSpPr/>
      </dsp:nvSpPr>
      <dsp:spPr>
        <a:xfrm>
          <a:off x="421246" y="354610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3602305"/>
        <a:ext cx="6973213" cy="1038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6AB5-4FCF-4E8F-8A57-D4789B130AAE}">
      <dsp:nvSpPr>
        <dsp:cNvPr id="0" name=""/>
        <dsp:cNvSpPr/>
      </dsp:nvSpPr>
      <dsp:spPr>
        <a:xfrm>
          <a:off x="0" y="29308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08"/>
        <a:ext cx="2070230" cy="871200"/>
      </dsp:txXfrm>
    </dsp:sp>
    <dsp:sp modelId="{AEACA377-F7EE-4D1D-8619-30282FD0A26B}">
      <dsp:nvSpPr>
        <dsp:cNvPr id="0" name=""/>
        <dsp:cNvSpPr/>
      </dsp:nvSpPr>
      <dsp:spPr>
        <a:xfrm>
          <a:off x="2070229" y="15696"/>
          <a:ext cx="414046" cy="898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913C5-1477-47D1-8C1E-4FEF6FE854C8}">
      <dsp:nvSpPr>
        <dsp:cNvPr id="0" name=""/>
        <dsp:cNvSpPr/>
      </dsp:nvSpPr>
      <dsp:spPr>
        <a:xfrm>
          <a:off x="2649894" y="15696"/>
          <a:ext cx="5631025" cy="898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15696"/>
        <a:ext cx="5631025" cy="898425"/>
      </dsp:txXfrm>
    </dsp:sp>
    <dsp:sp modelId="{2C03F3CC-FD95-4190-8603-0B315B47E07E}">
      <dsp:nvSpPr>
        <dsp:cNvPr id="0" name=""/>
        <dsp:cNvSpPr/>
      </dsp:nvSpPr>
      <dsp:spPr>
        <a:xfrm>
          <a:off x="0" y="2134296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4296"/>
        <a:ext cx="2070230" cy="871200"/>
      </dsp:txXfrm>
    </dsp:sp>
    <dsp:sp modelId="{EE687999-0801-426C-8F24-A4FA4D5F2136}">
      <dsp:nvSpPr>
        <dsp:cNvPr id="0" name=""/>
        <dsp:cNvSpPr/>
      </dsp:nvSpPr>
      <dsp:spPr>
        <a:xfrm>
          <a:off x="2070229" y="1072521"/>
          <a:ext cx="414046" cy="2994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6DD9F-3D6E-45AD-8880-D51F6DA8DEAD}">
      <dsp:nvSpPr>
        <dsp:cNvPr id="0" name=""/>
        <dsp:cNvSpPr/>
      </dsp:nvSpPr>
      <dsp:spPr>
        <a:xfrm>
          <a:off x="2592289" y="1019424"/>
          <a:ext cx="5631025" cy="2994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89" y="1019424"/>
        <a:ext cx="5631025" cy="2994750"/>
      </dsp:txXfrm>
    </dsp:sp>
    <dsp:sp modelId="{C24EE5E1-303D-4E1A-AE33-38A84A3031FB}">
      <dsp:nvSpPr>
        <dsp:cNvPr id="0" name=""/>
        <dsp:cNvSpPr/>
      </dsp:nvSpPr>
      <dsp:spPr>
        <a:xfrm>
          <a:off x="0" y="4225671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25671"/>
        <a:ext cx="2070230" cy="871200"/>
      </dsp:txXfrm>
    </dsp:sp>
    <dsp:sp modelId="{18F34E34-4DA8-4C2D-AD38-EC5B4B5EFE7F}">
      <dsp:nvSpPr>
        <dsp:cNvPr id="0" name=""/>
        <dsp:cNvSpPr/>
      </dsp:nvSpPr>
      <dsp:spPr>
        <a:xfrm>
          <a:off x="2070229" y="4225671"/>
          <a:ext cx="414046" cy="871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CE5F-366C-4412-9D51-EBA08EC85E97}">
      <dsp:nvSpPr>
        <dsp:cNvPr id="0" name=""/>
        <dsp:cNvSpPr/>
      </dsp:nvSpPr>
      <dsp:spPr>
        <a:xfrm>
          <a:off x="2649894" y="4225671"/>
          <a:ext cx="5631025" cy="87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4225671"/>
        <a:ext cx="5631025" cy="871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A4DB-BC79-4C1E-AEC5-640509BDD1A2}">
      <dsp:nvSpPr>
        <dsp:cNvPr id="0" name=""/>
        <dsp:cNvSpPr/>
      </dsp:nvSpPr>
      <dsp:spPr>
        <a:xfrm>
          <a:off x="0" y="533596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596"/>
        <a:ext cx="2178242" cy="1287000"/>
      </dsp:txXfrm>
    </dsp:sp>
    <dsp:sp modelId="{6B281034-C07B-42B8-B42F-605D8E45BA85}">
      <dsp:nvSpPr>
        <dsp:cNvPr id="0" name=""/>
        <dsp:cNvSpPr/>
      </dsp:nvSpPr>
      <dsp:spPr>
        <a:xfrm>
          <a:off x="2178241" y="533596"/>
          <a:ext cx="435648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32110-4A00-4237-9030-2FB98B2CE0B5}">
      <dsp:nvSpPr>
        <dsp:cNvPr id="0" name=""/>
        <dsp:cNvSpPr/>
      </dsp:nvSpPr>
      <dsp:spPr>
        <a:xfrm>
          <a:off x="2788149" y="533596"/>
          <a:ext cx="5924818" cy="1287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149" y="533596"/>
        <a:ext cx="5924818" cy="1287000"/>
      </dsp:txXfrm>
    </dsp:sp>
    <dsp:sp modelId="{A1153958-B279-4D96-A1CB-7874E9D1966E}">
      <dsp:nvSpPr>
        <dsp:cNvPr id="0" name=""/>
        <dsp:cNvSpPr/>
      </dsp:nvSpPr>
      <dsp:spPr>
        <a:xfrm>
          <a:off x="0" y="2858972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8972"/>
        <a:ext cx="2178242" cy="1287000"/>
      </dsp:txXfrm>
    </dsp:sp>
    <dsp:sp modelId="{E7463155-9900-40E9-A6CF-B41741515677}">
      <dsp:nvSpPr>
        <dsp:cNvPr id="0" name=""/>
        <dsp:cNvSpPr/>
      </dsp:nvSpPr>
      <dsp:spPr>
        <a:xfrm>
          <a:off x="2178241" y="2054597"/>
          <a:ext cx="435648" cy="2895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749F2-BFDD-4E94-986C-15DDA659F0AA}">
      <dsp:nvSpPr>
        <dsp:cNvPr id="0" name=""/>
        <dsp:cNvSpPr/>
      </dsp:nvSpPr>
      <dsp:spPr>
        <a:xfrm>
          <a:off x="2788149" y="2054597"/>
          <a:ext cx="5924818" cy="28957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kern="1200" dirty="0" smtClean="0"/>
            <a:t>)</a:t>
          </a:r>
          <a:r>
            <a:rPr lang="ru-RU" altLang="ru-RU" sz="2000" kern="1200" dirty="0" smtClean="0"/>
            <a:t> </a:t>
          </a:r>
          <a:r>
            <a:rPr lang="ru-RU" altLang="ru-RU" sz="2000" i="1" kern="1200" dirty="0" smtClean="0"/>
            <a:t> </a:t>
          </a:r>
          <a:endParaRPr lang="ru-RU" altLang="ru-RU" sz="2000" kern="1200" dirty="0"/>
        </a:p>
      </dsp:txBody>
      <dsp:txXfrm>
        <a:off x="2788149" y="2054597"/>
        <a:ext cx="5924818" cy="289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B718-B93F-4753-89B8-63AA73C4667E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CA110-343D-46E5-B2D3-E3588747D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4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0421-7D11-4E62-9164-40A3B2599A5A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EFBE-3B15-4B8B-BD92-B45521838E8B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700-E906-40DB-AF23-020898658D01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741B-9981-4410-8EE3-93BD4FD5D2C2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C993-692A-4A60-A7DD-48738DBA66F1}" type="datetime1">
              <a:rPr lang="en-US" smtClean="0"/>
              <a:t>2/3/2025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Підготовлено Бірюченко С.Ю.</a:t>
            </a: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C6E9-A619-4375-B358-4AC3F59415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4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F2C5-4DA8-4BF2-BB73-BBC6BF56B51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6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9A5-FD8E-471B-A43E-4756E58F8924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834E-EC7A-4B3D-8F91-CD347CE2A402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BDDC-31B8-4A45-82E1-F38980F48CB9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3814-6BFD-464A-B341-7E26586C3C63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AA98-B0C5-40C7-9423-8B590570B7B1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4CF-EE21-436D-ADA2-FE1E024C2C33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3FC2-CAD0-4E3F-AC58-46DBE954448F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B42C-4CE8-48AB-86D4-AEA08BA792E8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54BF-5556-4B5E-B1AE-30B29061852B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064" y="4497935"/>
            <a:ext cx="5497381" cy="1527050"/>
          </a:xfrm>
        </p:spPr>
        <p:txBody>
          <a:bodyPr>
            <a:noAutofit/>
          </a:bodyPr>
          <a:lstStyle/>
          <a:p>
            <a:pPr algn="ctr">
              <a:tabLst>
                <a:tab pos="502920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1. </a:t>
            </a:r>
            <a:b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етики та її значення в управлінській діяльності</a:t>
            </a:r>
            <a:endParaRPr lang="ru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2970885"/>
            <a:ext cx="4581150" cy="1221640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«Етика в управлінській діяльності»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326713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62025" y="5507038"/>
            <a:ext cx="29527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</a:p>
          <a:p>
            <a:pPr algn="ctr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 уявлення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е равно 3"/>
          <p:cNvSpPr/>
          <p:nvPr/>
        </p:nvSpPr>
        <p:spPr>
          <a:xfrm>
            <a:off x="4110038" y="5554663"/>
            <a:ext cx="914400" cy="914400"/>
          </a:xfrm>
          <a:prstGeom prst="mathNot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9700" y="5554663"/>
            <a:ext cx="331311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Моральність</a:t>
            </a:r>
          </a:p>
          <a:p>
            <a:pPr algn="ctr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уявлення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303463"/>
            <a:ext cx="1733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917431"/>
          <a:ext cx="8856984" cy="553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419475" y="115888"/>
            <a:ext cx="1655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</a:p>
        </p:txBody>
      </p:sp>
    </p:spTree>
    <p:extLst>
      <p:ext uri="{BB962C8B-B14F-4D97-AF65-F5344CB8AC3E}">
        <p14:creationId xmlns:p14="http://schemas.microsoft.com/office/powerpoint/2010/main" val="16605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720" y="113842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altLang="uk-UA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Перелік основних етичних цінностей сучасного світу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викладено в роботі </a:t>
            </a:r>
            <a:b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Майкла </a:t>
            </a:r>
            <a:r>
              <a:rPr lang="uk-UA" altLang="uk-UA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Джозефона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(1988</a:t>
            </a:r>
            <a:r>
              <a:rPr lang="en-US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р.)</a:t>
            </a:r>
            <a:r>
              <a:rPr lang="uk-UA" altLang="uk-UA" sz="2800" dirty="0"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ru-RU" altLang="uk-UA" sz="4000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5" y="2212958"/>
            <a:ext cx="6413610" cy="45811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чесність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honesty</a:t>
            </a:r>
            <a:r>
              <a:rPr lang="uk-UA" altLang="uk-UA" sz="2400" b="1" dirty="0">
                <a:latin typeface="Times New Roman" panose="02020603050405020304" pitchFamily="18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добросовісність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integrity</a:t>
            </a:r>
            <a:r>
              <a:rPr lang="uk-UA" altLang="uk-UA" sz="2400" b="1" dirty="0">
                <a:latin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виконання обіцянок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promise-keeping</a:t>
            </a:r>
            <a:r>
              <a:rPr lang="uk-UA" altLang="uk-UA" sz="2400" b="1" dirty="0">
                <a:latin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надійність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fidelity</a:t>
            </a:r>
            <a:r>
              <a:rPr lang="uk-UA" altLang="uk-UA" sz="2400" b="1" dirty="0">
                <a:latin typeface="Times New Roman" panose="02020603050405020304" pitchFamily="18" charset="0"/>
              </a:rPr>
              <a:t>) ;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відкритість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fairness</a:t>
            </a:r>
            <a:r>
              <a:rPr lang="uk-UA" altLang="uk-UA" sz="2400" b="1" dirty="0">
                <a:latin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турбота про інших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caring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for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others</a:t>
            </a:r>
            <a:r>
              <a:rPr lang="uk-UA" altLang="uk-UA" sz="2400" b="1" dirty="0">
                <a:latin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повага до інших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respect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for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others</a:t>
            </a:r>
            <a:r>
              <a:rPr lang="uk-UA" altLang="uk-UA" sz="2400" b="1" dirty="0">
                <a:latin typeface="Times New Roman" panose="02020603050405020304" pitchFamily="18" charset="0"/>
              </a:rPr>
              <a:t>) ;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суспільна відповідальність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responsible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citizenship</a:t>
            </a:r>
            <a:r>
              <a:rPr lang="uk-UA" altLang="uk-UA" sz="2400" b="1" dirty="0">
                <a:latin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прагнення до досконалості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pursuit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for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excellence</a:t>
            </a:r>
            <a:r>
              <a:rPr lang="uk-UA" altLang="uk-UA" sz="2400" b="1" dirty="0">
                <a:latin typeface="Times New Roman" panose="02020603050405020304" pitchFamily="18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</a:rPr>
              <a:t> підзвітність (</a:t>
            </a:r>
            <a:r>
              <a:rPr lang="uk-UA" altLang="uk-UA" sz="2400" b="1" dirty="0" err="1">
                <a:latin typeface="Times New Roman" panose="02020603050405020304" pitchFamily="18" charset="0"/>
              </a:rPr>
              <a:t>accountability</a:t>
            </a:r>
            <a:r>
              <a:rPr lang="uk-UA" altLang="uk-UA" sz="2400" b="1" dirty="0">
                <a:latin typeface="Times New Roman" panose="02020603050405020304" pitchFamily="18" charset="0"/>
              </a:rPr>
              <a:t>) .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95F5A-5459-278E-7055-BAB7962616E8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Основні етичні категорії | Етика сьогодні">
            <a:extLst>
              <a:ext uri="{FF2B5EF4-FFF2-40B4-BE49-F238E27FC236}">
                <a16:creationId xmlns:a16="http://schemas.microsoft.com/office/drawing/2014/main" id="{91C88016-C4BC-10E6-A619-819614D2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16" y="489273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12" y="1135470"/>
            <a:ext cx="7668344" cy="57225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12B6E1-51C5-094A-06B1-56E96306588F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836712"/>
          <a:ext cx="842493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01638" y="260350"/>
          <a:ext cx="8562975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1828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59785" y="0"/>
            <a:ext cx="8229600" cy="1143000"/>
          </a:xfrm>
        </p:spPr>
        <p:txBody>
          <a:bodyPr/>
          <a:lstStyle/>
          <a:p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68350" y="1490662"/>
            <a:ext cx="3803650" cy="387667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Етика</a:t>
            </a:r>
            <a:r>
              <a:rPr lang="ru-RU" dirty="0"/>
              <a:t> – наука,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правил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 </a:t>
            </a:r>
            <a:r>
              <a:rPr lang="ru-RU" dirty="0" err="1"/>
              <a:t>групи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77410" y="1490662"/>
            <a:ext cx="3803650" cy="387667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Бізнес</a:t>
            </a:r>
            <a:r>
              <a:rPr lang="ru-RU" dirty="0"/>
              <a:t> -</a:t>
            </a:r>
            <a:r>
              <a:rPr lang="ru-RU" dirty="0" err="1"/>
              <a:t>підприємницька</a:t>
            </a:r>
            <a:r>
              <a:rPr lang="ru-RU" dirty="0"/>
              <a:t>,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будь-яка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суперечить</a:t>
            </a:r>
            <a:r>
              <a:rPr lang="ru-RU" dirty="0"/>
              <a:t> закону і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750" y="5516563"/>
            <a:ext cx="79930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Етика бізнесу </a:t>
            </a:r>
            <a:r>
              <a:rPr lang="uk-UA" b="1" dirty="0">
                <a:latin typeface="+mn-lt"/>
              </a:rPr>
              <a:t>– складова етики ділових відносин, яка досліджує особливості функціонування і розвитку моралі у сфері підприємницької, комерційної діяльності і формулює для цієї сфери відповідні рекомендації.</a:t>
            </a: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Підготовлено Бірюченко С.Ю.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3789040"/>
            <a:ext cx="8193980" cy="2337123"/>
          </a:xfrm>
        </p:spPr>
        <p:txBody>
          <a:bodyPr>
            <a:normAutofit fontScale="925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sz="2000" dirty="0"/>
              <a:t> </a:t>
            </a:r>
            <a:r>
              <a:rPr lang="ru-RU" sz="2000" dirty="0" err="1"/>
              <a:t>Досліджує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, як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бідності</a:t>
            </a:r>
            <a:r>
              <a:rPr lang="ru-RU" sz="2000" dirty="0"/>
              <a:t> широких </a:t>
            </a:r>
            <a:r>
              <a:rPr lang="ru-RU" sz="2000" dirty="0" err="1"/>
              <a:t>мас</a:t>
            </a:r>
            <a:r>
              <a:rPr lang="ru-RU" sz="2000" dirty="0"/>
              <a:t> і </a:t>
            </a:r>
            <a:r>
              <a:rPr lang="ru-RU" sz="2000" dirty="0" err="1"/>
              <a:t>зосередження</a:t>
            </a:r>
            <a:r>
              <a:rPr lang="ru-RU" sz="2000" dirty="0"/>
              <a:t> </a:t>
            </a:r>
            <a:r>
              <a:rPr lang="ru-RU" sz="2000" dirty="0" err="1"/>
              <a:t>значних</a:t>
            </a:r>
            <a:r>
              <a:rPr lang="ru-RU" sz="2000" dirty="0"/>
              <a:t> </a:t>
            </a:r>
            <a:r>
              <a:rPr lang="ru-RU" sz="2000" dirty="0" err="1"/>
              <a:t>багатств</a:t>
            </a:r>
            <a:r>
              <a:rPr lang="ru-RU" sz="2000" dirty="0"/>
              <a:t> у руках </a:t>
            </a:r>
            <a:r>
              <a:rPr lang="ru-RU" sz="2000" dirty="0" err="1"/>
              <a:t>незначної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</a:t>
            </a:r>
            <a:r>
              <a:rPr lang="ru-RU" sz="2000" dirty="0" err="1"/>
              <a:t>відносини</a:t>
            </a:r>
            <a:r>
              <a:rPr lang="ru-RU" sz="2000" dirty="0"/>
              <a:t> </a:t>
            </a:r>
            <a:r>
              <a:rPr lang="ru-RU" sz="2000" dirty="0" err="1"/>
              <a:t>малих</a:t>
            </a:r>
            <a:r>
              <a:rPr lang="ru-RU" sz="2000" dirty="0"/>
              <a:t> і великих </a:t>
            </a:r>
            <a:r>
              <a:rPr lang="ru-RU" sz="2000" dirty="0" err="1"/>
              <a:t>фірм</a:t>
            </a:r>
            <a:r>
              <a:rPr lang="ru-RU" sz="2000" dirty="0"/>
              <a:t>, </a:t>
            </a:r>
            <a:r>
              <a:rPr lang="ru-RU" sz="2000" dirty="0" err="1"/>
              <a:t>конкуренція</a:t>
            </a:r>
            <a:r>
              <a:rPr lang="ru-RU" sz="2000" dirty="0"/>
              <a:t>, </a:t>
            </a:r>
            <a:r>
              <a:rPr lang="ru-RU" sz="2000" dirty="0" err="1"/>
              <a:t>ціноутворення</a:t>
            </a:r>
            <a:r>
              <a:rPr lang="ru-RU" sz="2000" dirty="0"/>
              <a:t>, </a:t>
            </a:r>
            <a:r>
              <a:rPr lang="ru-RU" sz="2000" dirty="0" err="1"/>
              <a:t>правдивість</a:t>
            </a:r>
            <a:r>
              <a:rPr lang="ru-RU" sz="2000" dirty="0"/>
              <a:t> </a:t>
            </a:r>
            <a:r>
              <a:rPr lang="ru-RU" sz="2000" dirty="0" err="1"/>
              <a:t>реклами</a:t>
            </a:r>
            <a:r>
              <a:rPr lang="ru-RU" sz="2000" dirty="0"/>
              <a:t>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000" dirty="0"/>
              <a:t>  </a:t>
            </a:r>
            <a:r>
              <a:rPr lang="ru-RU" sz="2000" dirty="0" err="1"/>
              <a:t>Реагує</a:t>
            </a:r>
            <a:r>
              <a:rPr lang="ru-RU" sz="2000" dirty="0"/>
              <a:t> </a:t>
            </a:r>
            <a:r>
              <a:rPr lang="ru-RU" sz="2000" dirty="0" err="1"/>
              <a:t>етика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 на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природного </a:t>
            </a:r>
            <a:r>
              <a:rPr lang="ru-RU" sz="2000" dirty="0" err="1"/>
              <a:t>середовища</a:t>
            </a:r>
            <a:r>
              <a:rPr lang="ru-RU" sz="2000" dirty="0"/>
              <a:t>. З </a:t>
            </a:r>
            <a:r>
              <a:rPr lang="ru-RU" sz="2000" dirty="0" err="1"/>
              <a:t>цих</a:t>
            </a:r>
            <a:r>
              <a:rPr lang="ru-RU" sz="2000" dirty="0"/>
              <a:t> та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вона </a:t>
            </a:r>
            <a:r>
              <a:rPr lang="ru-RU" sz="2000" dirty="0" err="1"/>
              <a:t>переконує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мінімальний</a:t>
            </a:r>
            <a:r>
              <a:rPr lang="ru-RU" sz="2000" dirty="0"/>
              <a:t> </a:t>
            </a:r>
            <a:r>
              <a:rPr lang="ru-RU" sz="2000" dirty="0" err="1"/>
              <a:t>моральний</a:t>
            </a:r>
            <a:r>
              <a:rPr lang="ru-RU" sz="2000" dirty="0"/>
              <a:t> </a:t>
            </a:r>
            <a:r>
              <a:rPr lang="ru-RU" sz="2000" dirty="0" err="1"/>
              <a:t>обов'язок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щоб</a:t>
            </a:r>
            <a:r>
              <a:rPr lang="ru-RU" sz="2000" dirty="0"/>
              <a:t> не </a:t>
            </a:r>
            <a:r>
              <a:rPr lang="ru-RU" sz="2000" dirty="0" err="1"/>
              <a:t>шкодити</a:t>
            </a:r>
            <a:r>
              <a:rPr lang="ru-RU" sz="2000" dirty="0"/>
              <a:t> </a:t>
            </a:r>
            <a:r>
              <a:rPr lang="ru-RU" sz="2000" dirty="0" err="1"/>
              <a:t>суспільству</a:t>
            </a:r>
            <a:r>
              <a:rPr lang="ru-RU" sz="2000" dirty="0"/>
              <a:t>, </a:t>
            </a:r>
            <a:r>
              <a:rPr lang="ru-RU" sz="2000" dirty="0" err="1"/>
              <a:t>людині</a:t>
            </a:r>
            <a:r>
              <a:rPr lang="ru-RU" sz="2000" dirty="0"/>
              <a:t>, </a:t>
            </a:r>
            <a:r>
              <a:rPr lang="ru-RU" sz="2000" dirty="0" err="1"/>
              <a:t>довкіллю</a:t>
            </a:r>
            <a:r>
              <a:rPr lang="ru-RU" sz="20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ru-RU" sz="2000" dirty="0"/>
          </a:p>
          <a:p>
            <a:pPr marL="0" indent="0"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71994"/>
            <a:ext cx="6916120" cy="3517046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20A247-D5E6-A94A-97F0-7A42A707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596540"/>
            <a:ext cx="8093365" cy="45811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висуваються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моральності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самовиховання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7FC7E-496E-12DC-08F0-532D4F69B1C1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2988" y="549275"/>
            <a:ext cx="73453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32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6801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2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Етика: еволюція та значення поняття</a:t>
            </a:r>
            <a:endParaRPr lang="ru-UA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-нормативна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з питань етики</a:t>
            </a:r>
          </a:p>
          <a:p>
            <a:pPr marL="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 етика</a:t>
            </a:r>
            <a:endParaRPr lang="ru-UA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428875" y="222195"/>
            <a:ext cx="671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Теологічний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релігійний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340768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036763" y="333375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73263"/>
            <a:ext cx="21272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163"/>
            <a:ext cx="1631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411413" y="333375"/>
            <a:ext cx="4471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Деонтичний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041400"/>
          <a:ext cx="8712968" cy="548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6863"/>
            <a:ext cx="147002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03225" y="404813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 справедливості </a:t>
            </a:r>
          </a:p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Ролз (1921-2002 рр)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5425"/>
            <a:ext cx="21605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79512" y="2009068"/>
          <a:ext cx="6888088" cy="44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4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015" y="1409396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alt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Прийнято розглядати 3 взаємопов'язаних ієрархічних рівня етики 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бізнесу</a:t>
            </a:r>
            <a:endParaRPr lang="ru-RU" altLang="uk-UA" dirty="0"/>
          </a:p>
        </p:txBody>
      </p:sp>
      <p:grpSp>
        <p:nvGrpSpPr>
          <p:cNvPr id="32772" name="Group 4"/>
          <p:cNvGrpSpPr>
            <a:grpSpLocks noChangeAspect="1"/>
          </p:cNvGrpSpPr>
          <p:nvPr/>
        </p:nvGrpSpPr>
        <p:grpSpPr bwMode="auto">
          <a:xfrm>
            <a:off x="1823310" y="2084717"/>
            <a:ext cx="5715000" cy="3027363"/>
            <a:chOff x="1418" y="1640"/>
            <a:chExt cx="9000" cy="5242"/>
          </a:xfrm>
        </p:grpSpPr>
        <p:sp>
          <p:nvSpPr>
            <p:cNvPr id="32773" name="AutoShape 5"/>
            <p:cNvSpPr>
              <a:spLocks noChangeAspect="1" noChangeArrowheads="1"/>
            </p:cNvSpPr>
            <p:nvPr/>
          </p:nvSpPr>
          <p:spPr bwMode="auto">
            <a:xfrm>
              <a:off x="1418" y="1640"/>
              <a:ext cx="9000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2678" y="2000"/>
              <a:ext cx="6840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uk-UA" sz="1500" dirty="0"/>
                <a:t>Ієрархічні рівні етики </a:t>
              </a:r>
              <a:r>
                <a:rPr lang="uk-UA" altLang="uk-UA" sz="1500" dirty="0" smtClean="0"/>
                <a:t>бізнесу</a:t>
              </a:r>
              <a:endParaRPr lang="ru-RU" altLang="uk-UA" dirty="0"/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2858" y="2720"/>
              <a:ext cx="7380" cy="1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uk-UA" sz="1400" b="1"/>
                <a:t>1. Світовий рівень (гіпернорми) </a:t>
              </a:r>
            </a:p>
            <a:p>
              <a:pPr algn="ctr"/>
              <a:r>
                <a:rPr lang="uk-UA" altLang="uk-UA" sz="1400" b="1"/>
                <a:t>(</a:t>
              </a:r>
              <a:r>
                <a:rPr lang="uk-UA" altLang="uk-UA" sz="1400"/>
                <a:t>Всесвітній етичний кодекс</a:t>
              </a:r>
              <a:r>
                <a:rPr lang="uk-UA" altLang="uk-UA" sz="1400" b="1"/>
                <a:t> "</a:t>
              </a:r>
              <a:r>
                <a:rPr lang="uk-UA" altLang="uk-UA" sz="1400"/>
                <a:t>Принципи міжнародного бізнесу " (Декларація Ко )-1994 р.))</a:t>
              </a:r>
              <a:endParaRPr lang="ru-RU" altLang="uk-UA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858" y="3979"/>
              <a:ext cx="7380" cy="1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uk-UA" sz="1400" b="1" dirty="0"/>
                <a:t>2. Макрорівень </a:t>
              </a:r>
            </a:p>
            <a:p>
              <a:pPr algn="ctr"/>
              <a:r>
                <a:rPr lang="uk-UA" altLang="uk-UA" sz="1400" b="1" dirty="0"/>
                <a:t>( національна економіки або галузь)</a:t>
              </a:r>
            </a:p>
            <a:p>
              <a:pPr algn="ctr"/>
              <a:r>
                <a:rPr lang="uk-UA" altLang="uk-UA" sz="1400" dirty="0"/>
                <a:t>(Національні принципи ведення справ, Система моральних принципів і правил  господарювання</a:t>
              </a:r>
              <a:r>
                <a:rPr lang="uk-UA" altLang="uk-UA" sz="1400" b="1" dirty="0"/>
                <a:t>)</a:t>
              </a:r>
              <a:endParaRPr lang="ru-RU" altLang="uk-UA" dirty="0"/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858" y="5601"/>
              <a:ext cx="7380" cy="1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uk-UA" sz="1400" b="1"/>
                <a:t>3. Мікрорівень</a:t>
              </a:r>
            </a:p>
            <a:p>
              <a:pPr algn="ctr"/>
              <a:r>
                <a:rPr lang="uk-UA" altLang="uk-UA" sz="1400" b="1"/>
                <a:t>(окремий суб’єкт підприємництва)</a:t>
              </a:r>
            </a:p>
            <a:p>
              <a:pPr algn="ctr"/>
              <a:r>
                <a:rPr lang="uk-UA" altLang="uk-UA" sz="1400" b="1"/>
                <a:t> –(Корпоративні етичні кодекси) </a:t>
              </a:r>
              <a:endParaRPr lang="ru-RU" altLang="uk-UA"/>
            </a:p>
          </p:txBody>
        </p:sp>
        <p:cxnSp>
          <p:nvCxnSpPr>
            <p:cNvPr id="32778" name="AutoShape 10"/>
            <p:cNvCxnSpPr>
              <a:cxnSpLocks noChangeShapeType="1"/>
              <a:stCxn id="32774" idx="1"/>
              <a:endCxn id="32775" idx="1"/>
            </p:cNvCxnSpPr>
            <p:nvPr/>
          </p:nvCxnSpPr>
          <p:spPr bwMode="auto">
            <a:xfrm rot="10800000" flipH="1" flipV="1">
              <a:off x="2678" y="2252"/>
              <a:ext cx="180" cy="1031"/>
            </a:xfrm>
            <a:prstGeom prst="bentConnector3">
              <a:avLst>
                <a:gd name="adj1" fmla="val -2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9" name="AutoShape 11"/>
            <p:cNvCxnSpPr>
              <a:cxnSpLocks noChangeShapeType="1"/>
              <a:stCxn id="32774" idx="1"/>
              <a:endCxn id="32776" idx="1"/>
            </p:cNvCxnSpPr>
            <p:nvPr/>
          </p:nvCxnSpPr>
          <p:spPr bwMode="auto">
            <a:xfrm rot="10800000" flipH="1" flipV="1">
              <a:off x="2678" y="2252"/>
              <a:ext cx="180" cy="2452"/>
            </a:xfrm>
            <a:prstGeom prst="bentConnector3">
              <a:avLst>
                <a:gd name="adj1" fmla="val -2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0" name="AutoShape 12"/>
            <p:cNvCxnSpPr>
              <a:cxnSpLocks noChangeShapeType="1"/>
              <a:stCxn id="32774" idx="1"/>
              <a:endCxn id="32777" idx="1"/>
            </p:cNvCxnSpPr>
            <p:nvPr/>
          </p:nvCxnSpPr>
          <p:spPr bwMode="auto">
            <a:xfrm rot="10800000" flipH="1" flipV="1">
              <a:off x="2678" y="2252"/>
              <a:ext cx="180" cy="3911"/>
            </a:xfrm>
            <a:prstGeom prst="bentConnector3">
              <a:avLst>
                <a:gd name="adj1" fmla="val -2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D5162A-7497-4D84-D90E-EF61A0525A9B}"/>
              </a:ext>
            </a:extLst>
          </p:cNvPr>
          <p:cNvSpPr txBox="1"/>
          <p:nvPr/>
        </p:nvSpPr>
        <p:spPr>
          <a:xfrm>
            <a:off x="2590799" y="290163"/>
            <a:ext cx="5493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Компетенції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принципи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етики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бізнесу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Прибуток чи принципи? Велика історія етичної дилеми фінансистів">
            <a:extLst>
              <a:ext uri="{FF2B5EF4-FFF2-40B4-BE49-F238E27FC236}">
                <a16:creationId xmlns:a16="http://schemas.microsoft.com/office/drawing/2014/main" id="{1E8DF295-EFF4-1E18-65E5-AAAAA482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5180600"/>
            <a:ext cx="2901395" cy="16320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442" y="108083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altLang="uk-UA" sz="4000" b="1" dirty="0">
                <a:latin typeface="Times New Roman" panose="02020603050405020304" pitchFamily="18" charset="0"/>
              </a:rPr>
              <a:t> </a:t>
            </a:r>
            <a:r>
              <a:rPr lang="uk-UA" altLang="uk-UA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Світовий рівень (</a:t>
            </a:r>
            <a:r>
              <a:rPr lang="uk-UA" altLang="uk-UA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гіпернорми</a:t>
            </a:r>
            <a:r>
              <a:rPr lang="uk-UA" altLang="uk-UA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ru-RU" altLang="uk-UA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490" y="2054655"/>
            <a:ext cx="7772400" cy="439578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Ці норми базуються на загальнолюдських цінностях і зафіксовані в "</a:t>
            </a:r>
            <a:r>
              <a:rPr lang="uk-UA" altLang="uk-UA" sz="2400" b="1" dirty="0">
                <a:latin typeface="Times New Roman" panose="02020603050405020304" pitchFamily="18" charset="0"/>
              </a:rPr>
              <a:t>Принципах міжнародного бізнесу</a:t>
            </a:r>
            <a:r>
              <a:rPr lang="uk-UA" altLang="uk-UA" sz="2400" dirty="0">
                <a:latin typeface="Times New Roman" panose="02020603050405020304" pitchFamily="18" charset="0"/>
              </a:rPr>
              <a:t>“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 ( </a:t>
            </a:r>
            <a:r>
              <a:rPr lang="uk-UA" altLang="uk-UA" sz="2400" b="1" dirty="0">
                <a:latin typeface="Times New Roman" panose="02020603050405020304" pitchFamily="18" charset="0"/>
              </a:rPr>
              <a:t>Декларації Ко</a:t>
            </a:r>
            <a:r>
              <a:rPr lang="uk-UA" altLang="uk-UA" sz="2400" dirty="0">
                <a:latin typeface="Times New Roman" panose="02020603050405020304" pitchFamily="18" charset="0"/>
              </a:rPr>
              <a:t> ) -  </a:t>
            </a:r>
            <a:r>
              <a:rPr lang="uk-UA" altLang="uk-UA" sz="2400" b="1" dirty="0">
                <a:latin typeface="Times New Roman" panose="02020603050405020304" pitchFamily="18" charset="0"/>
              </a:rPr>
              <a:t>всесвітньому етичному кодексі</a:t>
            </a:r>
            <a:r>
              <a:rPr lang="uk-UA" altLang="uk-UA" sz="2400" dirty="0">
                <a:latin typeface="Times New Roman" panose="02020603050405020304" pitchFamily="18" charset="0"/>
              </a:rPr>
              <a:t>, який був прийнятий в 1994 </a:t>
            </a:r>
            <a:r>
              <a:rPr lang="uk-UA" altLang="uk-UA" sz="2400" dirty="0" err="1">
                <a:latin typeface="Times New Roman" panose="02020603050405020304" pitchFamily="18" charset="0"/>
              </a:rPr>
              <a:t>р.у</a:t>
            </a:r>
            <a:r>
              <a:rPr lang="uk-UA" altLang="uk-UA" sz="2400" dirty="0">
                <a:latin typeface="Times New Roman" panose="02020603050405020304" pitchFamily="18" charset="0"/>
              </a:rPr>
              <a:t> Швейцарії представниками провідних компаній та консультантами бізнесу із США, Західної Європи та Японії. 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У преамбулі "Принципів бізнесу", зокрема, визначено, що закони та рушійні сили ринку є необхідним, але не достатнім керівництвом до дії. </a:t>
            </a:r>
            <a:r>
              <a:rPr lang="uk-UA" altLang="uk-UA" sz="2400" b="1" i="1" dirty="0">
                <a:latin typeface="Times New Roman" panose="02020603050405020304" pitchFamily="18" charset="0"/>
              </a:rPr>
              <a:t>Фундаментальними принципами</a:t>
            </a:r>
            <a:r>
              <a:rPr lang="uk-UA" altLang="uk-UA" sz="2400" dirty="0">
                <a:latin typeface="Times New Roman" panose="02020603050405020304" pitchFamily="18" charset="0"/>
              </a:rPr>
              <a:t> є: відповідальність за проведену політику і дії в сфері бізнесу, повага людської гідності та інтересів тих, хто бере участь у бізнесі.  Визнання цих цінностей, включаючи зобов'язання щодо сприяння загальному процвітанню, так само важливі для світового співтовариства, як і для общин меншого масштабу . </a:t>
            </a:r>
            <a:endParaRPr lang="ru-RU" altLang="uk-UA" sz="2400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27238-6F16-3CC4-7A15-61FF38486DC5}"/>
              </a:ext>
            </a:extLst>
          </p:cNvPr>
          <p:cNvSpPr txBox="1"/>
          <p:nvPr/>
        </p:nvSpPr>
        <p:spPr>
          <a:xfrm>
            <a:off x="2590799" y="290163"/>
            <a:ext cx="5873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Компетенції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принципи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етики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бізнесу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9EE0D2-8D74-5D4C-FD47-87A3413F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Макрорівень – діє в масштабі галузі чи національної економіки. Це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гіпернорми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близькі до них етичні постулати, які реалізуються в галузевих чи національних кодексах етики бізнесу. Мова йде про повагу до приватної власності і ринкової конкуренції, достовірності інформації, а також відсутність несправедливої дискримінації на ринку праці.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ED6BA4-A636-8AEA-92F3-777E7C90A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4130" y="379987"/>
            <a:ext cx="6565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/>
              <a:t>Компетенції</a:t>
            </a:r>
            <a:r>
              <a:rPr lang="ru-RU" sz="2400" dirty="0"/>
              <a:t> і </a:t>
            </a:r>
            <a:r>
              <a:rPr lang="ru-RU" sz="2400" dirty="0" err="1"/>
              <a:t>принципи</a:t>
            </a:r>
            <a:r>
              <a:rPr lang="ru-RU" sz="2400" dirty="0"/>
              <a:t> </a:t>
            </a:r>
            <a:r>
              <a:rPr lang="ru-RU" sz="2400" dirty="0" err="1"/>
              <a:t>етики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Проведення ділових переговорів: етапи і правила">
            <a:extLst>
              <a:ext uri="{FF2B5EF4-FFF2-40B4-BE49-F238E27FC236}">
                <a16:creationId xmlns:a16="http://schemas.microsoft.com/office/drawing/2014/main" id="{DB19E81E-281C-8934-8D85-50FAF9D3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17" y="4497935"/>
            <a:ext cx="3540098" cy="23600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297373-4843-57D4-7362-F40DE1EC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0" y="1443835"/>
            <a:ext cx="702443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Мікрорівень – діє в масштабі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окремого підприємства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клієнтів. Це принципи довіри і відсутність дискримінації у відносинах між постачальниками і покупцями, персоналом та адміністрацією, менеджерами та акціонерами. Їх порушення призводять до втрати чи зростання накладних витрат, конфліктних ситуацій і тому подібного. На даному рівні вирішуються приватні етичні проблеми, які виникають у сфері управління людьми</a:t>
            </a:r>
            <a:endParaRPr lang="ru-UA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9DEF1E-D059-EB26-201D-BFA530AAE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8838" y="449411"/>
            <a:ext cx="6565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/>
              <a:t>Компетенції</a:t>
            </a:r>
            <a:r>
              <a:rPr lang="ru-RU" sz="2400" dirty="0"/>
              <a:t> і </a:t>
            </a:r>
            <a:r>
              <a:rPr lang="ru-RU" sz="2400" dirty="0" err="1"/>
              <a:t>принципи</a:t>
            </a:r>
            <a:r>
              <a:rPr lang="ru-RU" sz="2400" dirty="0"/>
              <a:t> </a:t>
            </a:r>
            <a:r>
              <a:rPr lang="ru-RU" sz="2400" dirty="0" err="1"/>
              <a:t>етики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Проведення ділових переговорів: етапи і правила">
            <a:extLst>
              <a:ext uri="{FF2B5EF4-FFF2-40B4-BE49-F238E27FC236}">
                <a16:creationId xmlns:a16="http://schemas.microsoft.com/office/drawing/2014/main" id="{075340AA-A77A-97B0-343B-05BFE646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9" y="4929837"/>
            <a:ext cx="2892245" cy="19281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5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809AEA3-FF94-7665-505D-B56CEF178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152330"/>
              </p:ext>
            </p:extLst>
          </p:nvPr>
        </p:nvGraphicFramePr>
        <p:xfrm>
          <a:off x="-314560" y="22073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B9B8B58-5AA7-0845-AC21-F913853E9B75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Компетенції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принципи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етики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бізнесу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Сім принципів професійної етики цінного співробітника">
            <a:extLst>
              <a:ext uri="{FF2B5EF4-FFF2-40B4-BE49-F238E27FC236}">
                <a16:creationId xmlns:a16="http://schemas.microsoft.com/office/drawing/2014/main" id="{CE2C30F2-967B-23A8-D529-EDB951E0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78" y="2207360"/>
            <a:ext cx="3970537" cy="39641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4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A662E-B3B9-7150-6F6A-3AE6E2932C63}"/>
              </a:ext>
            </a:extLst>
          </p:cNvPr>
          <p:cNvSpPr txBox="1"/>
          <p:nvPr/>
        </p:nvSpPr>
        <p:spPr>
          <a:xfrm>
            <a:off x="2128720" y="9857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БІЗНЕСУ </a:t>
            </a:r>
            <a:endParaRPr lang="ru-UA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9E7740-E087-5647-E53D-8DF1F07BCCEB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Компетенції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принципи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етики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бізнесу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1A123-242C-BEDA-F601-243F07D7E308}"/>
              </a:ext>
            </a:extLst>
          </p:cNvPr>
          <p:cNvSpPr txBox="1"/>
          <p:nvPr/>
        </p:nvSpPr>
        <p:spPr>
          <a:xfrm>
            <a:off x="740650" y="1507757"/>
            <a:ext cx="840335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 не роби того, що не у твоїх довгострокових інтересах чи інтересах твоєї компанії.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 не роби того, про що не можна було б сказати, що це справді чесне, відкрите та істинне, про що можна було б з гордістю оголосити на всю країну.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Ніколи не роби того, що не є добром, що не сприяє формуванню почуття спільності та роботи на одну спільну мету.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Ніколи не роби того, що порушує закон, бо в законі подано мінімальні моральні норми суспільства.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Ніколи не роби того, що не веде до більшого добра, аніж шкоди для суспільства, в якому ти живеш.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Ніколи не роби того, чого ти не хотів би рекомендувати робити іншим, які опинилися у схожій ситуації.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Ніколи не роби того, що обмежує встановлені права інших.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Завжди роби так, щоб максимізувати прибуток у рамках закону, вимог ринку та з повним урахуванням витрат, бо максимальний прибуток за дотримання цих умов свідчить про найбільшу ефективність виробництва.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Ніколи не роби того, що могло б зашкодити найслабшим у суспільстві.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Ніколи не роби того, що перешкоджало б правам іншої людини на саморозвиток та самореалізацію.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67" y="2748393"/>
            <a:ext cx="4966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Слово «етика» походить від давньогрецького слова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), яке означає «місце проживання», «спільне житло».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Згодом слово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почало розумітися як «звичай», «характер, «порядок», «вдача».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94" y="2155420"/>
            <a:ext cx="3657600" cy="2850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27296E-74AC-3D44-9CE5-353E7361F81A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4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4" y="0"/>
            <a:ext cx="8451191" cy="6858000"/>
          </a:xfrm>
          <a:prstGeom prst="rect">
            <a:avLst/>
          </a:prstGeom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2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" y="584718"/>
            <a:ext cx="8088405" cy="6083853"/>
          </a:xfrm>
          <a:prstGeom prst="rect">
            <a:avLst/>
          </a:prstGeom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4" name="Прямокутник 3"/>
          <p:cNvSpPr/>
          <p:nvPr/>
        </p:nvSpPr>
        <p:spPr>
          <a:xfrm>
            <a:off x="2731696" y="23644"/>
            <a:ext cx="413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Компетенції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принципи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бізнесу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43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3E3284-12AA-76C9-AF1E-94FB9543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233" y="1138425"/>
            <a:ext cx="6413610" cy="3054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Топ-10 правил бізнес-етики</a:t>
            </a:r>
            <a:endParaRPr lang="ru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F67FB-9528-8051-DF50-EC6AF2B457A9}"/>
              </a:ext>
            </a:extLst>
          </p:cNvPr>
          <p:cNvSpPr txBox="1"/>
          <p:nvPr/>
        </p:nvSpPr>
        <p:spPr>
          <a:xfrm>
            <a:off x="1365195" y="1897018"/>
            <a:ext cx="457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Правило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чесності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ведення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бізнесу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4ACC9-EA7F-65C8-CA86-D405D3706B9D}"/>
              </a:ext>
            </a:extLst>
          </p:cNvPr>
          <p:cNvSpPr txBox="1"/>
          <p:nvPr/>
        </p:nvSpPr>
        <p:spPr>
          <a:xfrm>
            <a:off x="1818089" y="2304216"/>
            <a:ext cx="457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Недобросовісна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реклама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854F1-5B75-BAD6-4F12-15DCEA54898E}"/>
              </a:ext>
            </a:extLst>
          </p:cNvPr>
          <p:cNvSpPr txBox="1"/>
          <p:nvPr/>
        </p:nvSpPr>
        <p:spPr>
          <a:xfrm>
            <a:off x="2286000" y="2756522"/>
            <a:ext cx="4572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Правило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прийому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роботу без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дискримінації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B138B-6623-9E76-6D9A-B2B0C9213782}"/>
              </a:ext>
            </a:extLst>
          </p:cNvPr>
          <p:cNvSpPr txBox="1"/>
          <p:nvPr/>
        </p:nvSpPr>
        <p:spPr>
          <a:xfrm>
            <a:off x="2892245" y="3426837"/>
            <a:ext cx="4572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Правило бути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соціально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відповідальним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бізнесом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8A50C-819D-1194-8289-144B17DB5F18}"/>
              </a:ext>
            </a:extLst>
          </p:cNvPr>
          <p:cNvSpPr txBox="1"/>
          <p:nvPr/>
        </p:nvSpPr>
        <p:spPr>
          <a:xfrm>
            <a:off x="3577453" y="4072555"/>
            <a:ext cx="4719484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Етика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відносин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 партнерами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DF980-048C-5609-1DB8-F07C5E845FE6}"/>
              </a:ext>
            </a:extLst>
          </p:cNvPr>
          <p:cNvSpPr txBox="1"/>
          <p:nvPr/>
        </p:nvSpPr>
        <p:spPr>
          <a:xfrm>
            <a:off x="1395338" y="4442388"/>
            <a:ext cx="457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Правило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поваги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правових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норм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6CE56-1EB2-B806-238B-D07EE35197DE}"/>
              </a:ext>
            </a:extLst>
          </p:cNvPr>
          <p:cNvSpPr txBox="1"/>
          <p:nvPr/>
        </p:nvSpPr>
        <p:spPr>
          <a:xfrm>
            <a:off x="1963743" y="4816385"/>
            <a:ext cx="4572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Зовнішній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вигляд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 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манери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як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складові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іміджу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ділової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людини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773A9-F907-B105-CC55-C99CFEBD643A}"/>
              </a:ext>
            </a:extLst>
          </p:cNvPr>
          <p:cNvSpPr txBox="1"/>
          <p:nvPr/>
        </p:nvSpPr>
        <p:spPr>
          <a:xfrm>
            <a:off x="2586835" y="5467883"/>
            <a:ext cx="457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Конфлікт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інтересів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C19F3-6212-D057-D337-660CACEAEB53}"/>
              </a:ext>
            </a:extLst>
          </p:cNvPr>
          <p:cNvSpPr txBox="1"/>
          <p:nvPr/>
        </p:nvSpPr>
        <p:spPr>
          <a:xfrm>
            <a:off x="3755080" y="5837716"/>
            <a:ext cx="4572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Культура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спілкування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 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мережі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Інтернет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мобільний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етикет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46AC2-764B-7AEF-A71B-D46B74921D0B}"/>
              </a:ext>
            </a:extLst>
          </p:cNvPr>
          <p:cNvSpPr txBox="1"/>
          <p:nvPr/>
        </p:nvSpPr>
        <p:spPr>
          <a:xfrm>
            <a:off x="4572646" y="6483100"/>
            <a:ext cx="457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Тайм-менеджмент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Этика ведения бизнеса: деловая этика в 2022 году">
            <a:extLst>
              <a:ext uri="{FF2B5EF4-FFF2-40B4-BE49-F238E27FC236}">
                <a16:creationId xmlns:a16="http://schemas.microsoft.com/office/drawing/2014/main" id="{ED3E1E31-9F1D-163C-599C-22EB933C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95" y="1115387"/>
            <a:ext cx="3314700" cy="1381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Етика і бізнес | Етика сьогодні">
            <a:extLst>
              <a:ext uri="{FF2B5EF4-FFF2-40B4-BE49-F238E27FC236}">
                <a16:creationId xmlns:a16="http://schemas.microsoft.com/office/drawing/2014/main" id="{9875CC29-601D-9977-CC05-442DAF73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5391641"/>
            <a:ext cx="2230680" cy="14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18" name="Прямокутник 17"/>
          <p:cNvSpPr/>
          <p:nvPr/>
        </p:nvSpPr>
        <p:spPr>
          <a:xfrm>
            <a:off x="2892245" y="295061"/>
            <a:ext cx="413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Компетенції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принципи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бізнесу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4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984544"/>
            <a:ext cx="7705202" cy="5873456"/>
          </a:xfrm>
          <a:prstGeom prst="rect">
            <a:avLst/>
          </a:prstGeom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4" name="Прямокутник 3"/>
          <p:cNvSpPr/>
          <p:nvPr/>
        </p:nvSpPr>
        <p:spPr>
          <a:xfrm>
            <a:off x="3044950" y="222195"/>
            <a:ext cx="413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Компетенції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принципи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бізнесу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2739540" y="222195"/>
            <a:ext cx="580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3. ЗАКОНОДАВЧО-НОРМАТИВНА БАЗА З ПИТАНЬ ЕТИКИ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28719" y="1291130"/>
            <a:ext cx="5955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/>
              <a:t>Нормативним</a:t>
            </a:r>
            <a:r>
              <a:rPr lang="ru-RU" sz="2200" b="1" dirty="0"/>
              <a:t> </a:t>
            </a:r>
            <a:r>
              <a:rPr lang="ru-RU" sz="2200" b="1" dirty="0" err="1"/>
              <a:t>джерелом</a:t>
            </a:r>
            <a:r>
              <a:rPr lang="ru-RU" sz="2200" b="1" dirty="0"/>
              <a:t> </a:t>
            </a:r>
            <a:r>
              <a:rPr lang="ru-RU" sz="2200" b="1" dirty="0" err="1"/>
              <a:t>етики</a:t>
            </a:r>
            <a:r>
              <a:rPr lang="ru-RU" sz="2200" b="1" dirty="0"/>
              <a:t> </a:t>
            </a:r>
            <a:r>
              <a:rPr lang="ru-RU" sz="2200" b="1" dirty="0" err="1"/>
              <a:t>бізнесу</a:t>
            </a:r>
            <a:r>
              <a:rPr lang="ru-RU" sz="2200" b="1" dirty="0"/>
              <a:t> </a:t>
            </a:r>
            <a:r>
              <a:rPr lang="ru-RU" sz="2200" b="1" dirty="0" err="1"/>
              <a:t>виступають</a:t>
            </a:r>
            <a:r>
              <a:rPr lang="ru-RU" sz="2200" b="1" dirty="0"/>
              <a:t> «</a:t>
            </a:r>
            <a:r>
              <a:rPr lang="ru-RU" sz="2200" b="1" dirty="0" err="1"/>
              <a:t>Принципи</a:t>
            </a:r>
            <a:r>
              <a:rPr lang="ru-RU" sz="2200" b="1" dirty="0"/>
              <a:t> </a:t>
            </a:r>
            <a:r>
              <a:rPr lang="ru-RU" sz="2200" b="1" dirty="0" err="1"/>
              <a:t>міжнародного</a:t>
            </a:r>
            <a:r>
              <a:rPr lang="ru-RU" sz="2200" b="1" dirty="0"/>
              <a:t> </a:t>
            </a:r>
            <a:r>
              <a:rPr lang="ru-RU" sz="2200" b="1" dirty="0" err="1"/>
              <a:t>бізнесу</a:t>
            </a:r>
            <a:r>
              <a:rPr lang="ru-RU" sz="2200" b="1" dirty="0" smtClean="0"/>
              <a:t>» </a:t>
            </a:r>
            <a:endParaRPr lang="uk-UA" sz="22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601670" y="2648763"/>
            <a:ext cx="5798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Це етичний кодекс, розроблений представниками провідних компаній США, Західної Європи та Японії, прийнятий у Швейцарії в 1994 р. У ньому відзначено, що в основі бізнесу лежить довіра, яка виникає зі справедливих взаємин, ефективного надання послуг і взаємної вигоди.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54" y="4572506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2739540" y="222195"/>
            <a:ext cx="580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3. ЗАКОНОДАВЧО-НОРМАТИВНА БАЗА З ПИТАНЬ ЕТИКИ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434130" y="1285105"/>
            <a:ext cx="5645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 </a:t>
            </a:r>
            <a:r>
              <a:rPr lang="ru-RU" sz="2000" b="1" dirty="0" err="1"/>
              <a:t>цивілізованому</a:t>
            </a:r>
            <a:r>
              <a:rPr lang="ru-RU" sz="2000" b="1" dirty="0"/>
              <a:t> </a:t>
            </a:r>
            <a:r>
              <a:rPr lang="ru-RU" sz="2000" b="1" dirty="0" err="1"/>
              <a:t>світі</a:t>
            </a:r>
            <a:r>
              <a:rPr lang="ru-RU" sz="2000" b="1" dirty="0"/>
              <a:t> </a:t>
            </a:r>
            <a:r>
              <a:rPr lang="ru-RU" sz="2000" b="1" dirty="0" err="1"/>
              <a:t>існує</a:t>
            </a:r>
            <a:r>
              <a:rPr lang="ru-RU" sz="2000" b="1" dirty="0"/>
              <a:t> кодекс </a:t>
            </a:r>
            <a:r>
              <a:rPr lang="ru-RU" sz="2000" b="1" dirty="0" err="1"/>
              <a:t>спілкування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представлений </a:t>
            </a:r>
            <a:r>
              <a:rPr lang="ru-RU" sz="2000" b="1" dirty="0" err="1"/>
              <a:t>Вівіан</a:t>
            </a:r>
            <a:r>
              <a:rPr lang="ru-RU" sz="2000" b="1" dirty="0"/>
              <a:t> Кей – </a:t>
            </a:r>
            <a:r>
              <a:rPr lang="ru-RU" sz="2000" b="1" dirty="0" err="1"/>
              <a:t>керівником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стратегічних</a:t>
            </a:r>
            <a:r>
              <a:rPr lang="ru-RU" sz="2000" b="1" dirty="0"/>
              <a:t> </a:t>
            </a:r>
            <a:r>
              <a:rPr lang="ru-RU" sz="2000" b="1" dirty="0" err="1"/>
              <a:t>досліджень</a:t>
            </a:r>
            <a:r>
              <a:rPr lang="ru-RU" sz="2000" b="1" dirty="0"/>
              <a:t> </a:t>
            </a:r>
            <a:r>
              <a:rPr lang="ru-RU" sz="2000" b="1" dirty="0" err="1"/>
              <a:t>бізнесу</a:t>
            </a:r>
            <a:r>
              <a:rPr lang="ru-RU" sz="2000" b="1" dirty="0"/>
              <a:t>.</a:t>
            </a:r>
            <a:endParaRPr lang="uk-UA" sz="2000" b="1" dirty="0"/>
          </a:p>
        </p:txBody>
      </p:sp>
      <p:pic>
        <p:nvPicPr>
          <p:cNvPr id="8194" name="Picture 2" descr="ПСИХОЛОГІЯ ДІЛОВОГО СПІЛК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4039820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38200" y="2452300"/>
            <a:ext cx="5566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необхідно </a:t>
            </a:r>
            <a:r>
              <a:rPr lang="uk-UA" dirty="0"/>
              <a:t>проникати в суть ділових відносин країни, з якою ведеться бізнес;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- </a:t>
            </a:r>
            <a:r>
              <a:rPr lang="uk-UA" dirty="0"/>
              <a:t>у діловій переписці використовувати імена людей або назви організацій, які представили вас партнерові;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- </a:t>
            </a:r>
            <a:r>
              <a:rPr lang="uk-UA" dirty="0"/>
              <a:t>дотримуватися стилю одягу до відповідного випадку;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- </a:t>
            </a:r>
            <a:r>
              <a:rPr lang="uk-UA" dirty="0"/>
              <a:t>під час ділових переговорів підкреслювати оригінальні риси вашої пропозиції, що відрізняють вас від інших аналогічних фірм;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- </a:t>
            </a:r>
            <a:r>
              <a:rPr lang="uk-UA" dirty="0"/>
              <a:t>фіксувати свою увагу на цілях партнера й на вашій допомозі у досягненні цих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166065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1059785" y="2107992"/>
            <a:ext cx="61036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Важливим елементом інституалізації етики бізнесу в Україні стало підписання провідними українськими та міжнародними компаніями, асоціаціями й неурядовими організаціями </a:t>
            </a:r>
            <a:r>
              <a:rPr lang="uk-UA" b="1" dirty="0"/>
              <a:t>Глобального договору ООН</a:t>
            </a:r>
            <a:r>
              <a:rPr lang="uk-UA" dirty="0"/>
              <a:t>, презентація якого відбулася 25 квітня 2006 р., за підтримки провідних українських та міжнародних компаній. Підписанти Глобального договору в Україні заявили про своє бажання щодо створення мережі та </a:t>
            </a:r>
            <a:r>
              <a:rPr lang="uk-UA" dirty="0" smtClean="0"/>
              <a:t>принципів </a:t>
            </a:r>
            <a:r>
              <a:rPr lang="uk-UA" dirty="0"/>
              <a:t>Глобального договору в Україні, який є платформою для сприяння та просування соціальної відповідальності бізнесу, джерелами якого є </a:t>
            </a:r>
            <a:r>
              <a:rPr lang="uk-UA" b="1" dirty="0"/>
              <a:t>«Загальна декларація прав людини», «Декларація фундаментальних принципів і прав на робочому місці Міжнародної організації праці», «Ріо-де-</a:t>
            </a:r>
            <a:r>
              <a:rPr lang="uk-UA" b="1" dirty="0" err="1"/>
              <a:t>Жанейрська</a:t>
            </a:r>
            <a:r>
              <a:rPr lang="uk-UA" b="1" dirty="0"/>
              <a:t> декларація з екології та розвитку», «Конвенція ООН проти корупції»</a:t>
            </a:r>
          </a:p>
        </p:txBody>
      </p:sp>
      <p:pic>
        <p:nvPicPr>
          <p:cNvPr id="9218" name="Picture 2" descr="Глобальний договір ООН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0" y="985721"/>
            <a:ext cx="1980590" cy="1980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25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1517900" y="2207360"/>
            <a:ext cx="7024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Найважливішим вітчизняним джерелом етики бізнесу для підприємців є Конституція України, Кодекси України, закони та національні </a:t>
            </a:r>
            <a:r>
              <a:rPr lang="uk-UA" dirty="0" smtClean="0"/>
              <a:t>нормативно-правові </a:t>
            </a:r>
            <a:r>
              <a:rPr lang="uk-UA" dirty="0"/>
              <a:t>акти, що регулюють морально-етичні відносини в економічній </a:t>
            </a:r>
            <a:r>
              <a:rPr lang="uk-UA" dirty="0" smtClean="0"/>
              <a:t>сфері: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недобросовісної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5176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863058" y="1443835"/>
            <a:ext cx="564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Пріоритетне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01670" y="23304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Управлінська етика </a:t>
            </a:r>
            <a:r>
              <a:rPr lang="uk-UA" dirty="0"/>
              <a:t>– сукупність правил і форм ділового спілкування з людьми, яка дозволяє виразити їм повагу, допомагає </a:t>
            </a:r>
            <a:r>
              <a:rPr lang="uk-UA" dirty="0" smtClean="0"/>
              <a:t>встановити </a:t>
            </a:r>
            <a:r>
              <a:rPr lang="uk-UA" dirty="0"/>
              <a:t>між керівником та підлеглим атмосферу взаєморозуміння, доброго відношення одне до одного.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572000" y="39459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Управлінська е</a:t>
            </a:r>
            <a:r>
              <a:rPr lang="uk-UA" dirty="0"/>
              <a:t>тика – це система етичних знань і практичних рекомендацій, які орієнтовані на управлінську діяльність. Основними принципами сучасної управлінської етики є колективізм, соціальна справедливість, єдність слова і справи. </a:t>
            </a:r>
          </a:p>
        </p:txBody>
      </p:sp>
      <p:sp>
        <p:nvSpPr>
          <p:cNvPr id="7" name="AutoShape 2" descr="Психологія лідерства в освітніх закладах – Освіта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6" y="4238386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0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2563318" y="1138425"/>
            <a:ext cx="65617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 управління включає чотири компоненти: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переконання, думки, відношення людей, суспільства в цілому до таких понять як свобода, справедливість, чесність, лояльність, відповідальність;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норми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принципи, що визначають дії людей і службовців для керівництва і контролю за їх поведінкою (закони, кодекси та ін.);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умови, в яких проходить діяльність людей: політичні, соціальні, культурні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 діяльності людей, орієнтовані на цінності даного суспільства в рамках визначених стандартів та норм.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  <p:pic>
        <p:nvPicPr>
          <p:cNvPr id="12290" name="Picture 2" descr="03.11.2023 Група 25 «Етика ділових відносин у торгівлі» Урок 3-4 Тема:  «Е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39420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2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4764298"/>
              </p:ext>
            </p:extLst>
          </p:nvPr>
        </p:nvGraphicFramePr>
        <p:xfrm>
          <a:off x="827584" y="548680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3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1517900" y="1443835"/>
            <a:ext cx="7329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поведінка у сфері бізнесу відповідала визначеним стандартам і нормам, необхідно три важеля: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внутрішній контроль (моральні принципи і свідомість самої людини);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(закони етики, етичні кодекси, етичні принципи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вирішення етичних дилем, етичне навчання.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  <p:pic>
        <p:nvPicPr>
          <p:cNvPr id="11266" name="Picture 2" descr="ЕТИКА ТА ПСИХОЛОГІЯ ДІЛОВИХ ВІДНОС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5" y="4912927"/>
            <a:ext cx="20383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62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/>
          <a:stretch/>
        </p:blipFill>
        <p:spPr>
          <a:xfrm>
            <a:off x="1059785" y="1802548"/>
            <a:ext cx="7177135" cy="4705780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6835" y="985720"/>
            <a:ext cx="503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Фактори, що спонукають до зацікавлення етичними питаннями менеджерів</a:t>
            </a:r>
            <a:endParaRPr lang="uk-UA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</p:spTree>
    <p:extLst>
      <p:ext uri="{BB962C8B-B14F-4D97-AF65-F5344CB8AC3E}">
        <p14:creationId xmlns:p14="http://schemas.microsoft.com/office/powerpoint/2010/main" val="3209835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C6D89C-A522-21F1-0DED-7EB882112C33}"/>
              </a:ext>
            </a:extLst>
          </p:cNvPr>
          <p:cNvSpPr txBox="1"/>
          <p:nvPr/>
        </p:nvSpPr>
        <p:spPr>
          <a:xfrm>
            <a:off x="2285999" y="1138425"/>
            <a:ext cx="5187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 ПОВЕДІНКИ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МЕНЕДЖЕРА</a:t>
            </a:r>
            <a:endParaRPr lang="ru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7CE93-13CA-2F8A-B6E3-63F0957131BE}"/>
              </a:ext>
            </a:extLst>
          </p:cNvPr>
          <p:cNvSpPr txBox="1"/>
          <p:nvPr/>
        </p:nvSpPr>
        <p:spPr>
          <a:xfrm>
            <a:off x="1497020" y="1521569"/>
            <a:ext cx="6281785" cy="454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повинен бути переконаний у корисності своєї праці, не тільки для себе, а й для оточуючих.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повинен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усвідомлювати здатність і бажання оточуючих його людей до праці.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розцінювати свою діяльність як не просто бізнес, а як привабливу творчу діяльність.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Конкуренція і співробітництво для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невід’ємні аспекти діяльності.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поважає будь-яку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повазі компетентність, закони і професіоналізм.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цінує освіту, науку і техніку; впроваджує інновації.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Етика бізнесу | Етика сьогодні">
            <a:extLst>
              <a:ext uri="{FF2B5EF4-FFF2-40B4-BE49-F238E27FC236}">
                <a16:creationId xmlns:a16="http://schemas.microsoft.com/office/drawing/2014/main" id="{00E84096-BC01-4283-09E7-BC4106C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4639900"/>
            <a:ext cx="1790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7" name="Прямокутник 6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</p:spTree>
    <p:extLst>
      <p:ext uri="{BB962C8B-B14F-4D97-AF65-F5344CB8AC3E}">
        <p14:creationId xmlns:p14="http://schemas.microsoft.com/office/powerpoint/2010/main" val="3296805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864983"/>
              </p:ext>
            </p:extLst>
          </p:nvPr>
        </p:nvGraphicFramePr>
        <p:xfrm>
          <a:off x="1397000" y="857614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8 якостей, якими повинен володіти бізнесмен">
            <a:extLst>
              <a:ext uri="{FF2B5EF4-FFF2-40B4-BE49-F238E27FC236}">
                <a16:creationId xmlns:a16="http://schemas.microsoft.com/office/drawing/2014/main" id="{9ACB93FC-0A07-B116-49E9-B3535B58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7" y="4039820"/>
            <a:ext cx="3631806" cy="2421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6" name="Прямокутник 5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" y="0"/>
            <a:ext cx="8868861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655770" y="4192525"/>
            <a:ext cx="4581150" cy="610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3655770" y="4192525"/>
            <a:ext cx="4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Будемо підсилювати корпоративний дух!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6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2E1DC-306B-5BF6-EBC8-797B0CDAD395}"/>
              </a:ext>
            </a:extLst>
          </p:cNvPr>
          <p:cNvSpPr txBox="1"/>
          <p:nvPr/>
        </p:nvSpPr>
        <p:spPr>
          <a:xfrm>
            <a:off x="374193" y="3276295"/>
            <a:ext cx="59509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effectLst/>
                <a:latin typeface="Roboto" panose="02000000000000000000" pitchFamily="2" charset="0"/>
              </a:rPr>
              <a:t>29 вересня 1982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болевшая</a:t>
            </a:r>
            <a:r>
              <a:rPr lang="uk-UA" b="0" i="0" dirty="0">
                <a:effectLst/>
                <a:latin typeface="Roboto" panose="02000000000000000000" pitchFamily="2" charset="0"/>
              </a:rPr>
              <a:t> застудою мешканка Чикаго прийняла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тайленол</a:t>
            </a:r>
            <a:r>
              <a:rPr lang="uk-UA" b="0" i="0" dirty="0">
                <a:effectLst/>
                <a:latin typeface="Roboto" panose="02000000000000000000" pitchFamily="2" charset="0"/>
              </a:rPr>
              <a:t> і померла. Протягом наступних 15 годин відбулося ще п'ять отруєнь. Причиною смерті людей стало наявність великої кількості ціаністого калію в капсулах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тайленола</a:t>
            </a:r>
            <a:r>
              <a:rPr lang="uk-UA" b="0" i="0" dirty="0">
                <a:effectLst/>
                <a:latin typeface="Roboto" panose="02000000000000000000" pitchFamily="2" charset="0"/>
              </a:rPr>
              <a:t> виробництва компанії </a:t>
            </a:r>
            <a:r>
              <a:rPr lang="en-US" b="1" i="1" dirty="0">
                <a:effectLst/>
                <a:latin typeface="Roboto" panose="02000000000000000000" pitchFamily="2" charset="0"/>
              </a:rPr>
              <a:t>Jonson &amp; Jonson.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  <a:r>
              <a:rPr lang="uk-UA" b="0" i="0" dirty="0">
                <a:effectLst/>
                <a:latin typeface="Roboto" panose="02000000000000000000" pitchFamily="2" charset="0"/>
              </a:rPr>
              <a:t>Як показало розслідування, отруєне ліки було способом чинення тиску з боку конкурентів. Компанія прийняла заходи (були вилучені всі упаковки препарату), але зберегла репутацію і залишилася на ринку. Існують і інші способи чинення тиску, наприклад рейдерство.</a:t>
            </a:r>
            <a:endParaRPr lang="ru-UA" dirty="0"/>
          </a:p>
        </p:txBody>
      </p:sp>
      <p:pic>
        <p:nvPicPr>
          <p:cNvPr id="19458" name="Picture 2" descr="🧴Johnson &amp; Johnson - #JNJ - Обзор компании">
            <a:extLst>
              <a:ext uri="{FF2B5EF4-FFF2-40B4-BE49-F238E27FC236}">
                <a16:creationId xmlns:a16="http://schemas.microsoft.com/office/drawing/2014/main" id="{FA64849F-C35E-CDCE-9126-01C5A9BD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27" y="985720"/>
            <a:ext cx="3442121" cy="2290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7" name="Прямокутник 6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</p:spTree>
    <p:extLst>
      <p:ext uri="{BB962C8B-B14F-4D97-AF65-F5344CB8AC3E}">
        <p14:creationId xmlns:p14="http://schemas.microsoft.com/office/powerpoint/2010/main" val="2870456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1" t="6680" b="4253"/>
          <a:stretch/>
        </p:blipFill>
        <p:spPr>
          <a:xfrm>
            <a:off x="4724705" y="1055245"/>
            <a:ext cx="4275740" cy="5802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900" y="2665475"/>
            <a:ext cx="22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Приклади недобросовісної конкуренції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  <p:sp>
        <p:nvSpPr>
          <p:cNvPr id="5" name="Прямокутник 4"/>
          <p:cNvSpPr/>
          <p:nvPr/>
        </p:nvSpPr>
        <p:spPr>
          <a:xfrm>
            <a:off x="3399884" y="222195"/>
            <a:ext cx="257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УПРАВЛІНСЬКА </a:t>
            </a:r>
            <a:r>
              <a:rPr lang="uk-UA" dirty="0">
                <a:solidFill>
                  <a:schemeClr val="bg1"/>
                </a:solidFill>
              </a:rPr>
              <a:t>ЕТИКА</a:t>
            </a:r>
          </a:p>
        </p:txBody>
      </p:sp>
    </p:spTree>
    <p:extLst>
      <p:ext uri="{BB962C8B-B14F-4D97-AF65-F5344CB8AC3E}">
        <p14:creationId xmlns:p14="http://schemas.microsoft.com/office/powerpoint/2010/main" val="33954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>
          <a:xfrm>
            <a:off x="1531898" y="2204864"/>
            <a:ext cx="5920422" cy="423894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56403A-78E2-D0DA-FC23-DEA1D2B7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0" y="222195"/>
            <a:ext cx="6566315" cy="610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7" y="0"/>
            <a:ext cx="8244545" cy="6858000"/>
          </a:xfrm>
          <a:prstGeom prst="rect">
            <a:avLst/>
          </a:prstGeom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291130"/>
            <a:ext cx="6566316" cy="483503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A0411A-5A9E-4B7A-852B-0E180720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0" y="222195"/>
            <a:ext cx="6566315" cy="610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1749245"/>
            <a:ext cx="6158089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9049" y="1177423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Завданням етики є…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1457F-26C9-4ED8-E316-ACDC804C97B5}"/>
              </a:ext>
            </a:extLst>
          </p:cNvPr>
          <p:cNvSpPr txBox="1">
            <a:spLocks/>
          </p:cNvSpPr>
          <p:nvPr/>
        </p:nvSpPr>
        <p:spPr>
          <a:xfrm>
            <a:off x="2128720" y="222195"/>
            <a:ext cx="656631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Етика: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та значення поняття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Предмет і задачі етики. Етика гуманістична чи авторитарна наука | Етика  сьогодні">
            <a:extLst>
              <a:ext uri="{FF2B5EF4-FFF2-40B4-BE49-F238E27FC236}">
                <a16:creationId xmlns:a16="http://schemas.microsoft.com/office/drawing/2014/main" id="{4E0B6FD5-E6CE-D315-D5AE-D9B71A1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006781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9150" y="2636838"/>
            <a:ext cx="2489200" cy="37417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Етика: еволюція та значення поняття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060575"/>
            <a:ext cx="302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>
                <a:latin typeface="Times New Roman" pitchFamily="18" charset="0"/>
              </a:rPr>
              <a:t>Моральність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2060575"/>
            <a:ext cx="23034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</a:rPr>
              <a:t>Корисність</a:t>
            </a:r>
            <a:endParaRPr lang="ru-RU" sz="4000" dirty="0">
              <a:latin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35150" y="3033713"/>
            <a:ext cx="1008063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59563" y="2924175"/>
            <a:ext cx="9318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Підготовлено Бірюченко С.Ю.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2432</Words>
  <Application>Microsoft Office PowerPoint</Application>
  <PresentationFormat>Екран (4:3)</PresentationFormat>
  <Paragraphs>255</Paragraphs>
  <Slides>46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2" baseType="lpstr">
      <vt:lpstr>Arial</vt:lpstr>
      <vt:lpstr>Calibri</vt:lpstr>
      <vt:lpstr>Roboto</vt:lpstr>
      <vt:lpstr>Times New Roman</vt:lpstr>
      <vt:lpstr>Wingdings</vt:lpstr>
      <vt:lpstr>Office Theme</vt:lpstr>
      <vt:lpstr>Тема 1.  Основи етики та її значення в управлінській діяльності</vt:lpstr>
      <vt:lpstr>План</vt:lpstr>
      <vt:lpstr>Презентація PowerPoint</vt:lpstr>
      <vt:lpstr>Презентація PowerPoint</vt:lpstr>
      <vt:lpstr>1. Етика: еволюція та значення поняття</vt:lpstr>
      <vt:lpstr>Презентація PowerPoint</vt:lpstr>
      <vt:lpstr>1. Етика: еволюція та значення поняття</vt:lpstr>
      <vt:lpstr>Завданням етики є…</vt:lpstr>
      <vt:lpstr>1. Етика: еволюція та значення поняття</vt:lpstr>
      <vt:lpstr>Презентація PowerPoint</vt:lpstr>
      <vt:lpstr>Презентація PowerPoint</vt:lpstr>
      <vt:lpstr>Перелік основних етичних цінностей сучасного світу викладено в роботі  Майкла Джозефона (1988 р.) :</vt:lpstr>
      <vt:lpstr>Презентація PowerPoint</vt:lpstr>
      <vt:lpstr>Презентація PowerPoint</vt:lpstr>
      <vt:lpstr>Презентація PowerPoint</vt:lpstr>
      <vt:lpstr>Сутність етики бізнесу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Прийнято розглядати 3 взаємопов'язаних ієрархічних рівня етики бізнесу</vt:lpstr>
      <vt:lpstr> Світовий рівень (гіпернорми)</vt:lpstr>
      <vt:lpstr>2. Компетенції і принципи етики бізнесу</vt:lpstr>
      <vt:lpstr>2. Компетенції і принципи етики бізнесу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Бірюченко Світлана Юріївна</cp:lastModifiedBy>
  <cp:revision>48</cp:revision>
  <dcterms:created xsi:type="dcterms:W3CDTF">2013-08-21T19:17:07Z</dcterms:created>
  <dcterms:modified xsi:type="dcterms:W3CDTF">2025-02-03T14:39:36Z</dcterms:modified>
</cp:coreProperties>
</file>