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Сигнали</a:t>
            </a:r>
            <a:r>
              <a:rPr lang="ru-RU" dirty="0" smtClean="0"/>
              <a:t> та </a:t>
            </a:r>
            <a:r>
              <a:rPr lang="ru-RU" dirty="0" err="1" smtClean="0"/>
              <a:t>завади</a:t>
            </a:r>
            <a:r>
              <a:rPr lang="ru-RU" dirty="0" smtClean="0"/>
              <a:t> в ТК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423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Багатоканальна система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язку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847850"/>
            <a:ext cx="81248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517232"/>
            <a:ext cx="6934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10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Побудова багатоканальних систем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2816"/>
            <a:ext cx="91440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04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Завади та спотворення в каналі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128759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267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завад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128759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384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Завади в каналах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5" y="1326487"/>
            <a:ext cx="906850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7562"/>
            <a:ext cx="533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" y="3356992"/>
            <a:ext cx="9128789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186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Усунення впливу завад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72816"/>
            <a:ext cx="9143999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06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Моделі завад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471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Інформація </a:t>
            </a:r>
            <a:r>
              <a:rPr lang="uk-UA" dirty="0" err="1" smtClean="0"/>
              <a:t>тасигнали</a:t>
            </a:r>
            <a:r>
              <a:rPr lang="uk-UA" dirty="0" smtClean="0"/>
              <a:t> в системах передачі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60" y="162880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60" y="2533675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915636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60" y="4653136"/>
            <a:ext cx="912767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712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Повідомлення та сигнали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59" y="1412776"/>
            <a:ext cx="9144000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" y="4509120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690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Утворення сигналів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772816"/>
            <a:ext cx="914400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41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Системи,канали та мережі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язку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" y="1268760"/>
            <a:ext cx="9108504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3" y="2996952"/>
            <a:ext cx="8858250" cy="272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98" y="5949280"/>
            <a:ext cx="63246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792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Модуляція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9" y="4941168"/>
            <a:ext cx="9145029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999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сигналів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" y="1988840"/>
            <a:ext cx="9143764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580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Аналогові сигнали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9036496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498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сигналів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495617"/>
            <a:ext cx="676875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5013177"/>
            <a:ext cx="6019800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766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Фінітний сигнал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" y="1556792"/>
            <a:ext cx="9144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" y="3356992"/>
            <a:ext cx="9113161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053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Кодування та модуляція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" y="1628800"/>
            <a:ext cx="9144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" y="4005064"/>
            <a:ext cx="9144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707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Загальна структура системи передачі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8800"/>
            <a:ext cx="8839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06" y="4725144"/>
            <a:ext cx="80391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993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1519"/>
            <a:ext cx="91440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" y="3786563"/>
            <a:ext cx="9144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5120"/>
            <a:ext cx="7067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956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Процес перетворення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0" y="1556792"/>
            <a:ext cx="80295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57192"/>
            <a:ext cx="79533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93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Модуляція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1" y="4581128"/>
            <a:ext cx="9146141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Склад системи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зку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9" y="1791494"/>
            <a:ext cx="904272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" y="4653136"/>
            <a:ext cx="902624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846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модуляції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10880"/>
            <a:ext cx="9143999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77094"/>
            <a:ext cx="588736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6021288"/>
            <a:ext cx="67151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673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модуляції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909763"/>
            <a:ext cx="74295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422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Демодуляція сигналів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5" y="1628800"/>
            <a:ext cx="915865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258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Оптимальна обробка сигналів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1813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505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Параметри системи передачі</a:t>
            </a: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16832"/>
            <a:ext cx="9143999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1015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Завадостійкість системи</a:t>
            </a: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800"/>
            <a:ext cx="9143999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490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Швидкість передачі системи</a:t>
            </a: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" y="1516863"/>
            <a:ext cx="9143999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" y="5085184"/>
            <a:ext cx="908026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960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Склад системи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зку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00163"/>
            <a:ext cx="9036496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568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систем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зку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" y="1628800"/>
            <a:ext cx="9144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" y="4293096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14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систем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зку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882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Канал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зку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8296"/>
            <a:ext cx="9144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690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Канал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ru-RU" dirty="0" err="1" smtClean="0"/>
              <a:t>зку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9" y="1700808"/>
            <a:ext cx="86010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9144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987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Типи</a:t>
            </a:r>
            <a:r>
              <a:rPr lang="ru-RU" dirty="0" smtClean="0"/>
              <a:t> канал</a:t>
            </a:r>
            <a:r>
              <a:rPr lang="uk-UA" dirty="0" smtClean="0"/>
              <a:t>і</a:t>
            </a:r>
            <a:r>
              <a:rPr lang="ru-RU" dirty="0" smtClean="0"/>
              <a:t>в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04864"/>
            <a:ext cx="914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557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112</Words>
  <Application>Microsoft Office PowerPoint</Application>
  <PresentationFormat>Экран (4:3)</PresentationFormat>
  <Paragraphs>35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Сигнали та завади в ТК</vt:lpstr>
      <vt:lpstr>Системи,канали та мережі зв’язку</vt:lpstr>
      <vt:lpstr>Склад системи зв’зку</vt:lpstr>
      <vt:lpstr>Склад системи зв’зку</vt:lpstr>
      <vt:lpstr>Види систем зв’зку</vt:lpstr>
      <vt:lpstr>Види систем зв’зку</vt:lpstr>
      <vt:lpstr>Канал зв’зку</vt:lpstr>
      <vt:lpstr>Канал зв’зку</vt:lpstr>
      <vt:lpstr>Типи каналів</vt:lpstr>
      <vt:lpstr>Багатоканальна система зв’язку</vt:lpstr>
      <vt:lpstr>Побудова багатоканальних систем</vt:lpstr>
      <vt:lpstr>Завади та спотворення в каналі</vt:lpstr>
      <vt:lpstr>Види завад</vt:lpstr>
      <vt:lpstr>Завади в каналах</vt:lpstr>
      <vt:lpstr>Усунення впливу завад</vt:lpstr>
      <vt:lpstr>Моделі завад</vt:lpstr>
      <vt:lpstr>Інформація тасигнали в системах передачі</vt:lpstr>
      <vt:lpstr>Повідомлення та сигнали</vt:lpstr>
      <vt:lpstr>Утворення сигналів</vt:lpstr>
      <vt:lpstr>Модуляція</vt:lpstr>
      <vt:lpstr>Види сигналів</vt:lpstr>
      <vt:lpstr>Аналогові сигнали</vt:lpstr>
      <vt:lpstr>Види сигналів</vt:lpstr>
      <vt:lpstr>Фінітний сигнал</vt:lpstr>
      <vt:lpstr>Кодування та модуляція</vt:lpstr>
      <vt:lpstr>Загальна структура системи передачі</vt:lpstr>
      <vt:lpstr>Презентация PowerPoint</vt:lpstr>
      <vt:lpstr>Процес перетворення</vt:lpstr>
      <vt:lpstr>Модуляція</vt:lpstr>
      <vt:lpstr>Види модуляції</vt:lpstr>
      <vt:lpstr>Види модуляції</vt:lpstr>
      <vt:lpstr>Демодуляція сигналів</vt:lpstr>
      <vt:lpstr>Оптимальна обробка сигналів</vt:lpstr>
      <vt:lpstr>Параметри системи передачі</vt:lpstr>
      <vt:lpstr>Завадостійкість системи</vt:lpstr>
      <vt:lpstr>Швидкість передачі системи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Сигнали та завади в ТК</dc:title>
  <dc:creator>User</dc:creator>
  <cp:lastModifiedBy>User</cp:lastModifiedBy>
  <cp:revision>42</cp:revision>
  <dcterms:created xsi:type="dcterms:W3CDTF">2024-10-05T08:02:40Z</dcterms:created>
  <dcterms:modified xsi:type="dcterms:W3CDTF">2024-10-05T10:16:45Z</dcterms:modified>
</cp:coreProperties>
</file>