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72" r:id="rId4"/>
    <p:sldId id="273" r:id="rId5"/>
    <p:sldId id="274" r:id="rId6"/>
    <p:sldId id="266" r:id="rId7"/>
    <p:sldId id="267" r:id="rId8"/>
    <p:sldId id="268" r:id="rId9"/>
    <p:sldId id="269" r:id="rId10"/>
    <p:sldId id="270" r:id="rId11"/>
    <p:sldId id="257" r:id="rId12"/>
    <p:sldId id="258" r:id="rId13"/>
    <p:sldId id="259" r:id="rId14"/>
    <p:sldId id="261" r:id="rId15"/>
    <p:sldId id="262" r:id="rId16"/>
    <p:sldId id="260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7ED63-8A1C-42CB-8D38-9186EF4720E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C8C91-F237-44B9-BD12-CE15A579B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9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8C91-F237-44B9-BD12-CE15A579B4A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5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ОПТИМІЗАЦІЯ СИГНАЛУ ТА ЗАВАДИ ПРИ ЗАСТОСУВАННІ УЗГОДЖЕНОЇ ФІЛЬТРАЦІЇ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217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ru-RU" dirty="0" smtClean="0"/>
              <a:t>Оп</a:t>
            </a:r>
            <a:r>
              <a:rPr lang="uk-UA" dirty="0" err="1" smtClean="0"/>
              <a:t>тимізація</a:t>
            </a:r>
            <a:r>
              <a:rPr lang="uk-UA" dirty="0" smtClean="0"/>
              <a:t> сигналу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69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Відношення сигнал/шум на виході узгодженого фільтра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153" y="2132856"/>
            <a:ext cx="5448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153" y="4149080"/>
            <a:ext cx="623574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89240"/>
            <a:ext cx="229345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09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Попередні перетворення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1"/>
            <a:ext cx="8229600" cy="1008111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Перетворивши попередній вираз, з урахуванням прийнятих позначень, маємо: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0928"/>
            <a:ext cx="4324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6781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02" y="5016982"/>
            <a:ext cx="68484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520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Початковий 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uk-UA" dirty="0" smtClean="0"/>
              <a:t>Максимум ВСШ та КЧХ узгодженого фільтра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708920"/>
            <a:ext cx="384429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696" y="4339009"/>
            <a:ext cx="568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13176"/>
            <a:ext cx="463028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29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Оптимізація завади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18303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Для оптимізації завади мінімізуємо ВСШ на виході узгодженого фільтра, використовуючи варіаційне обчислення.: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36" y="2564903"/>
            <a:ext cx="28479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98" y="3525767"/>
            <a:ext cx="22288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975" y="3388013"/>
            <a:ext cx="4610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71187"/>
            <a:ext cx="4602669" cy="132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790090"/>
            <a:ext cx="3562350" cy="105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905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Мінімальне ВСШ на виході УФ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uk-UA" dirty="0" smtClean="0"/>
              <a:t>Результат дії оптимальної завади – мінімум ВСШ на виході узгодженого фільтра: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56992"/>
            <a:ext cx="5299163" cy="140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708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</a:t>
            </a:r>
            <a:r>
              <a:rPr lang="uk-UA" dirty="0" err="1" smtClean="0"/>
              <a:t>мінімаксної</a:t>
            </a:r>
            <a:r>
              <a:rPr lang="uk-UA" dirty="0" smtClean="0"/>
              <a:t> </a:t>
            </a:r>
            <a:r>
              <a:rPr lang="uk-UA" dirty="0"/>
              <a:t>о</a:t>
            </a:r>
            <a:r>
              <a:rPr lang="uk-UA" dirty="0" smtClean="0"/>
              <a:t>птимізації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19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Виконаємо оптимізацію структури сигналу при антагоністично регульованій заваді. Критерій оптимальності та обмеження наступні : енергія сигналу Е та потужність  завади Р фіксовані.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02759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849690"/>
            <a:ext cx="40386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75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Оптимізація сигналу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uk-UA" dirty="0" smtClean="0"/>
              <a:t>Рівняння оптимізації та цільова функція: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9" y="2709863"/>
            <a:ext cx="1876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36707"/>
            <a:ext cx="4095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68052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5157192"/>
            <a:ext cx="437154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 </a:t>
            </a:r>
            <a:r>
              <a:rPr lang="uk-UA" dirty="0" err="1" smtClean="0"/>
              <a:t>мінімаксної</a:t>
            </a:r>
            <a:r>
              <a:rPr lang="uk-UA" dirty="0" smtClean="0"/>
              <a:t> оптимізації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За умови дії оптимальної завади, необхідно використовувати оптимальний сигнал з рівномірним спектром в заданій смузі частот. Спектральна густина оптимальної завади буде також  рівномірною. При цьому  ВСШ  на виході узгодженого фільтра буде дорівнювати(і пропорційне  базі сигналу):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73016"/>
            <a:ext cx="5141613" cy="96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634" y="5013176"/>
            <a:ext cx="14985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834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Таку задачу ефективно вирішує застосування </a:t>
            </a:r>
            <a:r>
              <a:rPr lang="uk-UA" dirty="0" err="1" smtClean="0"/>
              <a:t>псевдошумових</a:t>
            </a:r>
            <a:r>
              <a:rPr lang="uk-UA" dirty="0" smtClean="0"/>
              <a:t> складних сигналів і сигналів з </a:t>
            </a:r>
            <a:r>
              <a:rPr lang="uk-UA" dirty="0" err="1" smtClean="0"/>
              <a:t>внутрішньоімпульсною</a:t>
            </a:r>
            <a:r>
              <a:rPr lang="uk-UA" dirty="0" smtClean="0"/>
              <a:t> частотною модуляцією та великою базою.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08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</a:t>
            </a:r>
            <a:r>
              <a:rPr lang="uk-UA" dirty="0" err="1" smtClean="0"/>
              <a:t>еалізація</a:t>
            </a:r>
            <a:r>
              <a:rPr lang="uk-UA" dirty="0" smtClean="0"/>
              <a:t> узгодженої фільтрації. Реакція лінійного фільтра на дію сигналу та шуму.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0" y="2276872"/>
            <a:ext cx="36861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56656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" y="3095282"/>
            <a:ext cx="41719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229" y="2932189"/>
            <a:ext cx="3838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43" y="4293096"/>
            <a:ext cx="6615520" cy="191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99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Допоміжні перетворення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1772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Нерівність </a:t>
            </a:r>
            <a:r>
              <a:rPr lang="uk-UA" dirty="0" err="1" smtClean="0"/>
              <a:t>Шварца-Буняковського</a:t>
            </a:r>
            <a:r>
              <a:rPr lang="uk-UA" dirty="0" smtClean="0"/>
              <a:t> для довільних функцій </a:t>
            </a:r>
            <a:r>
              <a:rPr lang="en-US" dirty="0" smtClean="0"/>
              <a:t>f(t) </a:t>
            </a:r>
            <a:r>
              <a:rPr lang="uk-UA" dirty="0" smtClean="0"/>
              <a:t>і </a:t>
            </a:r>
            <a:r>
              <a:rPr lang="en-US" dirty="0" smtClean="0"/>
              <a:t>g(t)</a:t>
            </a:r>
            <a:r>
              <a:rPr lang="uk-UA" dirty="0" smtClean="0"/>
              <a:t>.</a:t>
            </a:r>
          </a:p>
          <a:p>
            <a:r>
              <a:rPr lang="uk-UA" dirty="0" smtClean="0"/>
              <a:t>Граничне значення нерівності  досягається за умови:    </a:t>
            </a:r>
            <a:r>
              <a:rPr lang="en-US" dirty="0" smtClean="0"/>
              <a:t>g(t) = </a:t>
            </a:r>
            <a:r>
              <a:rPr lang="en-US" dirty="0" err="1" smtClean="0"/>
              <a:t>cf</a:t>
            </a:r>
            <a:r>
              <a:rPr lang="en-US" dirty="0" smtClean="0"/>
              <a:t>(t) </a:t>
            </a:r>
            <a:r>
              <a:rPr lang="uk-UA" dirty="0" smtClean="0"/>
              <a:t>і рівності</a:t>
            </a:r>
            <a:r>
              <a:rPr lang="en-US" dirty="0" smtClean="0"/>
              <a:t> </a:t>
            </a:r>
            <a:r>
              <a:rPr lang="uk-UA" dirty="0" smtClean="0"/>
              <a:t>спряженої частотної характеристики фільтра і спектра очікуваного сигналу</a:t>
            </a:r>
            <a:r>
              <a:rPr lang="en-US" dirty="0" smtClean="0"/>
              <a:t> g(</a:t>
            </a:r>
            <a:r>
              <a:rPr lang="en-US" dirty="0" err="1" smtClean="0"/>
              <a:t>jw</a:t>
            </a:r>
            <a:r>
              <a:rPr lang="en-US" dirty="0" smtClean="0"/>
              <a:t>)=</a:t>
            </a:r>
            <a:r>
              <a:rPr lang="uk-UA" dirty="0" smtClean="0"/>
              <a:t> </a:t>
            </a:r>
            <a:r>
              <a:rPr lang="en-US" dirty="0" smtClean="0"/>
              <a:t>S(</a:t>
            </a:r>
            <a:r>
              <a:rPr lang="en-US" dirty="0" err="1" smtClean="0"/>
              <a:t>jw</a:t>
            </a:r>
            <a:r>
              <a:rPr lang="en-US" dirty="0" smtClean="0"/>
              <a:t>)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17924"/>
            <a:ext cx="57054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60849"/>
            <a:ext cx="15335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712" y="4293096"/>
            <a:ext cx="43910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70675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86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Допоміжні перетворення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35" y="1484784"/>
            <a:ext cx="7210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70" y="3305613"/>
            <a:ext cx="29146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08950"/>
            <a:ext cx="5857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373216"/>
            <a:ext cx="368200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72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Характеристики узгодженого фільтра при дії білого шуму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Комплексна частотна характеристика узгодженого фільтра для сигналу </a:t>
            </a:r>
            <a:r>
              <a:rPr lang="en-US" dirty="0" smtClean="0"/>
              <a:t>S(t) </a:t>
            </a:r>
            <a:r>
              <a:rPr lang="uk-UA" dirty="0" smtClean="0"/>
              <a:t>має комплексний спектр Фур</a:t>
            </a:r>
            <a:r>
              <a:rPr lang="en-US" dirty="0" smtClean="0"/>
              <a:t>’</a:t>
            </a:r>
            <a:r>
              <a:rPr lang="uk-UA" dirty="0" smtClean="0"/>
              <a:t>є </a:t>
            </a:r>
            <a:r>
              <a:rPr lang="en-US" dirty="0" smtClean="0"/>
              <a:t> S(</a:t>
            </a:r>
            <a:r>
              <a:rPr lang="en-US" dirty="0" err="1" smtClean="0"/>
              <a:t>jw</a:t>
            </a:r>
            <a:r>
              <a:rPr lang="en-US" dirty="0" smtClean="0"/>
              <a:t>)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Максимально можливе відношення сигнал</a:t>
            </a:r>
            <a:r>
              <a:rPr lang="en-US" dirty="0" smtClean="0"/>
              <a:t>/</a:t>
            </a:r>
            <a:r>
              <a:rPr lang="uk-UA" dirty="0" smtClean="0"/>
              <a:t>шум на виході узгодженого(оптимального) фільтра </a:t>
            </a:r>
            <a:r>
              <a:rPr lang="en-US" dirty="0" smtClean="0"/>
              <a:t>Q</a:t>
            </a:r>
            <a:r>
              <a:rPr lang="uk-UA" dirty="0" smtClean="0"/>
              <a:t>.</a:t>
            </a:r>
          </a:p>
          <a:p>
            <a:r>
              <a:rPr lang="uk-UA" dirty="0" smtClean="0"/>
              <a:t>Критерій оптимальності – максимум відношення сигнал</a:t>
            </a:r>
            <a:r>
              <a:rPr lang="en-US" dirty="0" smtClean="0"/>
              <a:t>/</a:t>
            </a:r>
            <a:r>
              <a:rPr lang="uk-UA" dirty="0" smtClean="0"/>
              <a:t>шум.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07953"/>
            <a:ext cx="4408568" cy="12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4941168"/>
            <a:ext cx="4336560" cy="155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1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Узгоджений фільтр при дії не білого шуму(завади)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44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Постановка задачі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74" y="1268760"/>
            <a:ext cx="8883167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2" y="2886089"/>
            <a:ext cx="86201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1" y="4005064"/>
            <a:ext cx="87298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5005189"/>
            <a:ext cx="550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44" y="6165304"/>
            <a:ext cx="4924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04605"/>
            <a:ext cx="847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182" y="5186162"/>
            <a:ext cx="723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32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Проміжні перетворення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" y="1505146"/>
            <a:ext cx="896753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031" y="2851608"/>
            <a:ext cx="38576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1" y="3717032"/>
            <a:ext cx="87679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81128"/>
            <a:ext cx="6581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581128"/>
            <a:ext cx="733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795502"/>
            <a:ext cx="790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12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Кінцевий результат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8" y="1628800"/>
            <a:ext cx="904907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33650"/>
            <a:ext cx="3248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538" y="2533650"/>
            <a:ext cx="838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7" y="3717032"/>
            <a:ext cx="8903594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841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285</Words>
  <Application>Microsoft Office PowerPoint</Application>
  <PresentationFormat>Экран (4:3)</PresentationFormat>
  <Paragraphs>33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ОПТИМІЗАЦІЯ СИГНАЛУ ТА ЗАВАДИ ПРИ ЗАСТОСУВАННІ УЗГОДЖЕНОЇ ФІЛЬТРАЦІЇ </vt:lpstr>
      <vt:lpstr>Реалізація узгодженої фільтрації. Реакція лінійного фільтра на дію сигналу та шуму.</vt:lpstr>
      <vt:lpstr>Допоміжні перетворення</vt:lpstr>
      <vt:lpstr>Допоміжні перетворення</vt:lpstr>
      <vt:lpstr>Характеристики узгодженого фільтра при дії білого шуму</vt:lpstr>
      <vt:lpstr>Узгоджений фільтр при дії не білого шуму(завади)</vt:lpstr>
      <vt:lpstr>Постановка задачі</vt:lpstr>
      <vt:lpstr>Проміжні перетворення</vt:lpstr>
      <vt:lpstr>Кінцевий результат</vt:lpstr>
      <vt:lpstr>Оптимізація сигналу</vt:lpstr>
      <vt:lpstr>Відношення сигнал/шум на виході узгодженого фільтра</vt:lpstr>
      <vt:lpstr>Попередні перетворення</vt:lpstr>
      <vt:lpstr>Початковий аналіз</vt:lpstr>
      <vt:lpstr>Оптимізація завади</vt:lpstr>
      <vt:lpstr>Мінімальне ВСШ на виході УФ</vt:lpstr>
      <vt:lpstr>Умови мінімаксної оптимізації</vt:lpstr>
      <vt:lpstr>Оптимізація сигналу</vt:lpstr>
      <vt:lpstr>Результат мінімаксної оптимізації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ОПТИМІЗАЦІЯ СИГНАЛУ ТА ЗАВАДИ</dc:title>
  <dc:creator>User</dc:creator>
  <cp:lastModifiedBy>User</cp:lastModifiedBy>
  <cp:revision>49</cp:revision>
  <dcterms:created xsi:type="dcterms:W3CDTF">2024-10-27T13:53:02Z</dcterms:created>
  <dcterms:modified xsi:type="dcterms:W3CDTF">2024-11-28T13:54:51Z</dcterms:modified>
</cp:coreProperties>
</file>