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9" r:id="rId1"/>
  </p:sldMasterIdLst>
  <p:notesMasterIdLst>
    <p:notesMasterId r:id="rId15"/>
  </p:notesMasterIdLst>
  <p:sldIdLst>
    <p:sldId id="256" r:id="rId2"/>
    <p:sldId id="257" r:id="rId3"/>
    <p:sldId id="258" r:id="rId4"/>
    <p:sldId id="259" r:id="rId5"/>
    <p:sldId id="267" r:id="rId6"/>
    <p:sldId id="269" r:id="rId7"/>
    <p:sldId id="270" r:id="rId8"/>
    <p:sldId id="271" r:id="rId9"/>
    <p:sldId id="273" r:id="rId10"/>
    <p:sldId id="272" r:id="rId11"/>
    <p:sldId id="274" r:id="rId12"/>
    <p:sldId id="275" r:id="rId13"/>
    <p:sldId id="276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586" autoAdjust="0"/>
    <p:restoredTop sz="94706" autoAdjust="0"/>
  </p:normalViewPr>
  <p:slideViewPr>
    <p:cSldViewPr snapToGrid="0">
      <p:cViewPr varScale="1">
        <p:scale>
          <a:sx n="117" d="100"/>
          <a:sy n="117" d="100"/>
        </p:scale>
        <p:origin x="66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svg"/><Relationship Id="rId1" Type="http://schemas.openxmlformats.org/officeDocument/2006/relationships/image" Target="../media/image8.png"/><Relationship Id="rId4" Type="http://schemas.openxmlformats.org/officeDocument/2006/relationships/image" Target="../media/image11.sv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svg"/><Relationship Id="rId1" Type="http://schemas.openxmlformats.org/officeDocument/2006/relationships/image" Target="../media/image8.png"/><Relationship Id="rId4" Type="http://schemas.openxmlformats.org/officeDocument/2006/relationships/image" Target="../media/image11.sv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svg"/><Relationship Id="rId1" Type="http://schemas.openxmlformats.org/officeDocument/2006/relationships/image" Target="../media/image8.png"/><Relationship Id="rId4" Type="http://schemas.openxmlformats.org/officeDocument/2006/relationships/image" Target="../media/image11.sv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svg"/><Relationship Id="rId1" Type="http://schemas.openxmlformats.org/officeDocument/2006/relationships/image" Target="../media/image8.png"/><Relationship Id="rId4" Type="http://schemas.openxmlformats.org/officeDocument/2006/relationships/image" Target="../media/image11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4">
  <dgm:title val=""/>
  <dgm:desc val=""/>
  <dgm:catLst>
    <dgm:cat type="accent5" pri="11400"/>
  </dgm:catLst>
  <dgm:styleLbl name="node0">
    <dgm:fillClrLst meth="cycle">
      <a:schemeClr val="accent5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5">
        <a:shade val="50000"/>
      </a:schemeClr>
      <a:schemeClr val="accent5">
        <a:tint val="55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5">
        <a:shade val="80000"/>
        <a:alpha val="50000"/>
      </a:schemeClr>
      <a:schemeClr val="accent5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55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0D1DD54-F8A7-452A-883A-0A74B1982262}" type="doc">
      <dgm:prSet loTypeId="urn:microsoft.com/office/officeart/2005/8/layout/orgChart1" loCatId="hierarchy" qsTypeId="urn:microsoft.com/office/officeart/2005/8/quickstyle/3d1" qsCatId="3D" csTypeId="urn:microsoft.com/office/officeart/2005/8/colors/accent5_4" csCatId="accent5" phldr="1"/>
      <dgm:spPr/>
      <dgm:t>
        <a:bodyPr/>
        <a:lstStyle/>
        <a:p>
          <a:endParaRPr lang="LID4096"/>
        </a:p>
      </dgm:t>
    </dgm:pt>
    <dgm:pt modelId="{6E4EEDCD-7F83-472C-8F67-D303027BF305}">
      <dgm:prSet custT="1"/>
      <dgm:spPr/>
      <dgm:t>
        <a:bodyPr/>
        <a:lstStyle/>
        <a:p>
          <a:r>
            <a:rPr lang="uk-UA" sz="2800" dirty="0"/>
            <a:t>Для розпилювання застосовується принцип:</a:t>
          </a:r>
          <a:endParaRPr lang="ru-UA" sz="2800" dirty="0"/>
        </a:p>
      </dgm:t>
    </dgm:pt>
    <dgm:pt modelId="{76C4ABD6-7D09-4A86-B82A-CB1EF07C230F}" type="parTrans" cxnId="{A36DC94C-A1BD-41AD-B154-CC85127DEAC0}">
      <dgm:prSet/>
      <dgm:spPr/>
      <dgm:t>
        <a:bodyPr/>
        <a:lstStyle/>
        <a:p>
          <a:endParaRPr lang="LID4096"/>
        </a:p>
      </dgm:t>
    </dgm:pt>
    <dgm:pt modelId="{5D273DB7-77AA-4E2F-82E8-7E530796F488}" type="sibTrans" cxnId="{A36DC94C-A1BD-41AD-B154-CC85127DEAC0}">
      <dgm:prSet/>
      <dgm:spPr/>
      <dgm:t>
        <a:bodyPr/>
        <a:lstStyle/>
        <a:p>
          <a:endParaRPr lang="LID4096"/>
        </a:p>
      </dgm:t>
    </dgm:pt>
    <dgm:pt modelId="{05C7443C-700C-4C35-95B3-F948B99CE902}">
      <dgm:prSet/>
      <dgm:spPr/>
      <dgm:t>
        <a:bodyPr/>
        <a:lstStyle/>
        <a:p>
          <a:r>
            <a:rPr lang="uk-UA" dirty="0"/>
            <a:t>абразивного руйнування каменю</a:t>
          </a:r>
          <a:endParaRPr lang="ru-UA" dirty="0"/>
        </a:p>
      </dgm:t>
    </dgm:pt>
    <dgm:pt modelId="{D7321A77-286D-4BD0-A4A4-719319C08BB5}" type="parTrans" cxnId="{989D7581-926B-475E-9293-C0204C9C63D6}">
      <dgm:prSet/>
      <dgm:spPr/>
      <dgm:t>
        <a:bodyPr/>
        <a:lstStyle/>
        <a:p>
          <a:endParaRPr lang="LID4096"/>
        </a:p>
      </dgm:t>
    </dgm:pt>
    <dgm:pt modelId="{D8CFFB9F-3F26-4707-9D90-D91149714A12}" type="sibTrans" cxnId="{989D7581-926B-475E-9293-C0204C9C63D6}">
      <dgm:prSet/>
      <dgm:spPr/>
      <dgm:t>
        <a:bodyPr/>
        <a:lstStyle/>
        <a:p>
          <a:endParaRPr lang="LID4096"/>
        </a:p>
      </dgm:t>
    </dgm:pt>
    <dgm:pt modelId="{BF592236-2441-41B6-8FC9-6A8A45A8B20F}">
      <dgm:prSet/>
      <dgm:spPr/>
      <dgm:t>
        <a:bodyPr/>
        <a:lstStyle/>
        <a:p>
          <a:r>
            <a:rPr lang="uk-UA" dirty="0"/>
            <a:t>руйнування каменю одиничним різцем</a:t>
          </a:r>
          <a:endParaRPr lang="ru-UA" dirty="0"/>
        </a:p>
      </dgm:t>
    </dgm:pt>
    <dgm:pt modelId="{BF5A5ED8-5D30-408F-BF6A-677D0EBF8139}" type="parTrans" cxnId="{3D69BB24-8AB9-48B1-86F0-E1E5D61F09A1}">
      <dgm:prSet/>
      <dgm:spPr/>
      <dgm:t>
        <a:bodyPr/>
        <a:lstStyle/>
        <a:p>
          <a:endParaRPr lang="LID4096"/>
        </a:p>
      </dgm:t>
    </dgm:pt>
    <dgm:pt modelId="{FCD55C7B-19E2-49CE-81F7-0F03BDE1D117}" type="sibTrans" cxnId="{3D69BB24-8AB9-48B1-86F0-E1E5D61F09A1}">
      <dgm:prSet/>
      <dgm:spPr/>
      <dgm:t>
        <a:bodyPr/>
        <a:lstStyle/>
        <a:p>
          <a:endParaRPr lang="LID4096"/>
        </a:p>
      </dgm:t>
    </dgm:pt>
    <dgm:pt modelId="{6ED2A149-80BE-4A1B-82B3-C099CE9B15AE}">
      <dgm:prSet custT="1"/>
      <dgm:spPr/>
      <dgm:t>
        <a:bodyPr/>
        <a:lstStyle/>
        <a:p>
          <a:r>
            <a:rPr lang="uk-UA" sz="1800" dirty="0"/>
            <a:t>(алмазно-абразивне різання)</a:t>
          </a:r>
          <a:endParaRPr lang="ru-UA" sz="1800" dirty="0"/>
        </a:p>
      </dgm:t>
    </dgm:pt>
    <dgm:pt modelId="{AEB2CECB-F4F4-45AB-8BA8-38A7AB718F15}" type="parTrans" cxnId="{23D463B0-D748-4AB8-901C-6F05370153C9}">
      <dgm:prSet/>
      <dgm:spPr/>
      <dgm:t>
        <a:bodyPr/>
        <a:lstStyle/>
        <a:p>
          <a:endParaRPr lang="LID4096"/>
        </a:p>
      </dgm:t>
    </dgm:pt>
    <dgm:pt modelId="{EDFACA5D-01D5-4303-9F49-B364607B0724}" type="sibTrans" cxnId="{23D463B0-D748-4AB8-901C-6F05370153C9}">
      <dgm:prSet/>
      <dgm:spPr/>
      <dgm:t>
        <a:bodyPr/>
        <a:lstStyle/>
        <a:p>
          <a:endParaRPr lang="LID4096"/>
        </a:p>
      </dgm:t>
    </dgm:pt>
    <dgm:pt modelId="{2D9DC582-1AA1-45AE-B956-3A35D8BD22AE}">
      <dgm:prSet custT="1"/>
      <dgm:spPr/>
      <dgm:t>
        <a:bodyPr/>
        <a:lstStyle/>
        <a:p>
          <a:r>
            <a:rPr lang="uk-UA" sz="1600" dirty="0"/>
            <a:t>(різання твердосплавним різцем)</a:t>
          </a:r>
          <a:endParaRPr lang="ru-UA" sz="1600" dirty="0"/>
        </a:p>
      </dgm:t>
    </dgm:pt>
    <dgm:pt modelId="{23996FAE-C2A4-47BF-8C9B-9FAD2D94EF34}" type="parTrans" cxnId="{1D34A0C5-27ED-4452-A242-10795CD882D3}">
      <dgm:prSet/>
      <dgm:spPr/>
      <dgm:t>
        <a:bodyPr/>
        <a:lstStyle/>
        <a:p>
          <a:endParaRPr lang="LID4096"/>
        </a:p>
      </dgm:t>
    </dgm:pt>
    <dgm:pt modelId="{B835C9A2-1A57-44EA-BED4-57BF88897ADE}" type="sibTrans" cxnId="{1D34A0C5-27ED-4452-A242-10795CD882D3}">
      <dgm:prSet/>
      <dgm:spPr/>
      <dgm:t>
        <a:bodyPr/>
        <a:lstStyle/>
        <a:p>
          <a:endParaRPr lang="LID4096"/>
        </a:p>
      </dgm:t>
    </dgm:pt>
    <dgm:pt modelId="{D4FFF195-8628-4568-9B06-DFA88883916F}" type="pres">
      <dgm:prSet presAssocID="{50D1DD54-F8A7-452A-883A-0A74B1982262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99A3865B-084C-4ED3-A955-1A42A6B7967C}" type="pres">
      <dgm:prSet presAssocID="{6E4EEDCD-7F83-472C-8F67-D303027BF305}" presName="hierRoot1" presStyleCnt="0">
        <dgm:presLayoutVars>
          <dgm:hierBranch val="init"/>
        </dgm:presLayoutVars>
      </dgm:prSet>
      <dgm:spPr/>
    </dgm:pt>
    <dgm:pt modelId="{BB1176F5-AC86-4D36-8508-9908968CB3A5}" type="pres">
      <dgm:prSet presAssocID="{6E4EEDCD-7F83-472C-8F67-D303027BF305}" presName="rootComposite1" presStyleCnt="0"/>
      <dgm:spPr/>
    </dgm:pt>
    <dgm:pt modelId="{7FD097C7-D418-42F7-BAFF-F99F25C201DC}" type="pres">
      <dgm:prSet presAssocID="{6E4EEDCD-7F83-472C-8F67-D303027BF305}" presName="rootText1" presStyleLbl="node0" presStyleIdx="0" presStyleCnt="1" custScaleX="650440" custScaleY="100308">
        <dgm:presLayoutVars>
          <dgm:chPref val="3"/>
        </dgm:presLayoutVars>
      </dgm:prSet>
      <dgm:spPr/>
    </dgm:pt>
    <dgm:pt modelId="{5464EE8E-7C95-46F2-A608-5D3216D43FD8}" type="pres">
      <dgm:prSet presAssocID="{6E4EEDCD-7F83-472C-8F67-D303027BF305}" presName="rootConnector1" presStyleLbl="node1" presStyleIdx="0" presStyleCnt="0"/>
      <dgm:spPr/>
    </dgm:pt>
    <dgm:pt modelId="{2DF53329-2931-4053-BA45-DC2A5FA0FF8B}" type="pres">
      <dgm:prSet presAssocID="{6E4EEDCD-7F83-472C-8F67-D303027BF305}" presName="hierChild2" presStyleCnt="0"/>
      <dgm:spPr/>
    </dgm:pt>
    <dgm:pt modelId="{4C486405-7A9F-4271-8E29-85D5D7A72505}" type="pres">
      <dgm:prSet presAssocID="{D7321A77-286D-4BD0-A4A4-719319C08BB5}" presName="Name37" presStyleLbl="parChTrans1D2" presStyleIdx="0" presStyleCnt="2"/>
      <dgm:spPr/>
    </dgm:pt>
    <dgm:pt modelId="{75B620DE-C613-4075-8471-4D693EFE89D9}" type="pres">
      <dgm:prSet presAssocID="{05C7443C-700C-4C35-95B3-F948B99CE902}" presName="hierRoot2" presStyleCnt="0">
        <dgm:presLayoutVars>
          <dgm:hierBranch val="init"/>
        </dgm:presLayoutVars>
      </dgm:prSet>
      <dgm:spPr/>
    </dgm:pt>
    <dgm:pt modelId="{6E137EDD-9234-4F14-8F4F-AC83A1F9833B}" type="pres">
      <dgm:prSet presAssocID="{05C7443C-700C-4C35-95B3-F948B99CE902}" presName="rootComposite" presStyleCnt="0"/>
      <dgm:spPr/>
    </dgm:pt>
    <dgm:pt modelId="{E847A839-2F71-41AE-B419-B913DC87C6E6}" type="pres">
      <dgm:prSet presAssocID="{05C7443C-700C-4C35-95B3-F948B99CE902}" presName="rootText" presStyleLbl="node2" presStyleIdx="0" presStyleCnt="2" custScaleX="362933">
        <dgm:presLayoutVars>
          <dgm:chPref val="3"/>
        </dgm:presLayoutVars>
      </dgm:prSet>
      <dgm:spPr/>
    </dgm:pt>
    <dgm:pt modelId="{60B345A0-DEE0-4147-B98C-8B3EA6992096}" type="pres">
      <dgm:prSet presAssocID="{05C7443C-700C-4C35-95B3-F948B99CE902}" presName="rootConnector" presStyleLbl="node2" presStyleIdx="0" presStyleCnt="2"/>
      <dgm:spPr/>
    </dgm:pt>
    <dgm:pt modelId="{158CC6AC-1AA0-4645-84B4-000222FB6EDF}" type="pres">
      <dgm:prSet presAssocID="{05C7443C-700C-4C35-95B3-F948B99CE902}" presName="hierChild4" presStyleCnt="0"/>
      <dgm:spPr/>
    </dgm:pt>
    <dgm:pt modelId="{02E8BEC7-67FF-4CCE-BD5C-EA2DE6FC3012}" type="pres">
      <dgm:prSet presAssocID="{AEB2CECB-F4F4-45AB-8BA8-38A7AB718F15}" presName="Name37" presStyleLbl="parChTrans1D3" presStyleIdx="0" presStyleCnt="2"/>
      <dgm:spPr/>
    </dgm:pt>
    <dgm:pt modelId="{0BF72265-F3CF-43AB-80C9-2A5FD5DAA2EB}" type="pres">
      <dgm:prSet presAssocID="{6ED2A149-80BE-4A1B-82B3-C099CE9B15AE}" presName="hierRoot2" presStyleCnt="0">
        <dgm:presLayoutVars>
          <dgm:hierBranch val="init"/>
        </dgm:presLayoutVars>
      </dgm:prSet>
      <dgm:spPr/>
    </dgm:pt>
    <dgm:pt modelId="{11574B23-E732-4BA0-BE3F-CEB43959214C}" type="pres">
      <dgm:prSet presAssocID="{6ED2A149-80BE-4A1B-82B3-C099CE9B15AE}" presName="rootComposite" presStyleCnt="0"/>
      <dgm:spPr/>
    </dgm:pt>
    <dgm:pt modelId="{A7A1F338-36DB-453E-95B5-0475AA8B0288}" type="pres">
      <dgm:prSet presAssocID="{6ED2A149-80BE-4A1B-82B3-C099CE9B15AE}" presName="rootText" presStyleLbl="node3" presStyleIdx="0" presStyleCnt="2" custScaleX="258251">
        <dgm:presLayoutVars>
          <dgm:chPref val="3"/>
        </dgm:presLayoutVars>
      </dgm:prSet>
      <dgm:spPr/>
    </dgm:pt>
    <dgm:pt modelId="{47E50CED-4764-4A0F-AA48-00F7DA693570}" type="pres">
      <dgm:prSet presAssocID="{6ED2A149-80BE-4A1B-82B3-C099CE9B15AE}" presName="rootConnector" presStyleLbl="node3" presStyleIdx="0" presStyleCnt="2"/>
      <dgm:spPr/>
    </dgm:pt>
    <dgm:pt modelId="{890EB28A-C4A5-44C3-A2D5-42B5194114B1}" type="pres">
      <dgm:prSet presAssocID="{6ED2A149-80BE-4A1B-82B3-C099CE9B15AE}" presName="hierChild4" presStyleCnt="0"/>
      <dgm:spPr/>
    </dgm:pt>
    <dgm:pt modelId="{490662D2-8668-48D7-9BC2-3F9D738F2CD7}" type="pres">
      <dgm:prSet presAssocID="{6ED2A149-80BE-4A1B-82B3-C099CE9B15AE}" presName="hierChild5" presStyleCnt="0"/>
      <dgm:spPr/>
    </dgm:pt>
    <dgm:pt modelId="{EA04237F-A4D5-47FB-954D-2E332FA28F84}" type="pres">
      <dgm:prSet presAssocID="{05C7443C-700C-4C35-95B3-F948B99CE902}" presName="hierChild5" presStyleCnt="0"/>
      <dgm:spPr/>
    </dgm:pt>
    <dgm:pt modelId="{4C0705DA-B63E-4DBC-B911-684FC2656E4D}" type="pres">
      <dgm:prSet presAssocID="{BF5A5ED8-5D30-408F-BF6A-677D0EBF8139}" presName="Name37" presStyleLbl="parChTrans1D2" presStyleIdx="1" presStyleCnt="2"/>
      <dgm:spPr/>
    </dgm:pt>
    <dgm:pt modelId="{F099798B-733C-4084-BDCE-082DA74EA2B1}" type="pres">
      <dgm:prSet presAssocID="{BF592236-2441-41B6-8FC9-6A8A45A8B20F}" presName="hierRoot2" presStyleCnt="0">
        <dgm:presLayoutVars>
          <dgm:hierBranch val="init"/>
        </dgm:presLayoutVars>
      </dgm:prSet>
      <dgm:spPr/>
    </dgm:pt>
    <dgm:pt modelId="{45AFDBA4-76A0-4574-9E1E-54044768F4AA}" type="pres">
      <dgm:prSet presAssocID="{BF592236-2441-41B6-8FC9-6A8A45A8B20F}" presName="rootComposite" presStyleCnt="0"/>
      <dgm:spPr/>
    </dgm:pt>
    <dgm:pt modelId="{A1C4D7FC-AF96-4522-B9C3-AB69303659D3}" type="pres">
      <dgm:prSet presAssocID="{BF592236-2441-41B6-8FC9-6A8A45A8B20F}" presName="rootText" presStyleLbl="node2" presStyleIdx="1" presStyleCnt="2" custScaleX="403472">
        <dgm:presLayoutVars>
          <dgm:chPref val="3"/>
        </dgm:presLayoutVars>
      </dgm:prSet>
      <dgm:spPr/>
    </dgm:pt>
    <dgm:pt modelId="{19D5ED76-0FFA-40E3-90ED-B4B16DE5131A}" type="pres">
      <dgm:prSet presAssocID="{BF592236-2441-41B6-8FC9-6A8A45A8B20F}" presName="rootConnector" presStyleLbl="node2" presStyleIdx="1" presStyleCnt="2"/>
      <dgm:spPr/>
    </dgm:pt>
    <dgm:pt modelId="{B1FAA119-B18E-4FFC-B2C0-B9346EF65071}" type="pres">
      <dgm:prSet presAssocID="{BF592236-2441-41B6-8FC9-6A8A45A8B20F}" presName="hierChild4" presStyleCnt="0"/>
      <dgm:spPr/>
    </dgm:pt>
    <dgm:pt modelId="{5AE386AB-E5BF-4DE5-9F03-D101B946AA3A}" type="pres">
      <dgm:prSet presAssocID="{23996FAE-C2A4-47BF-8C9B-9FAD2D94EF34}" presName="Name37" presStyleLbl="parChTrans1D3" presStyleIdx="1" presStyleCnt="2"/>
      <dgm:spPr/>
    </dgm:pt>
    <dgm:pt modelId="{BE70E015-0760-4C2D-92D2-BE5D10BB73CE}" type="pres">
      <dgm:prSet presAssocID="{2D9DC582-1AA1-45AE-B956-3A35D8BD22AE}" presName="hierRoot2" presStyleCnt="0">
        <dgm:presLayoutVars>
          <dgm:hierBranch val="init"/>
        </dgm:presLayoutVars>
      </dgm:prSet>
      <dgm:spPr/>
    </dgm:pt>
    <dgm:pt modelId="{6DC00476-EB7A-4C99-B201-7D300248034B}" type="pres">
      <dgm:prSet presAssocID="{2D9DC582-1AA1-45AE-B956-3A35D8BD22AE}" presName="rootComposite" presStyleCnt="0"/>
      <dgm:spPr/>
    </dgm:pt>
    <dgm:pt modelId="{1FF01D7E-2C05-4528-B9B7-6EC5B3AA151E}" type="pres">
      <dgm:prSet presAssocID="{2D9DC582-1AA1-45AE-B956-3A35D8BD22AE}" presName="rootText" presStyleLbl="node3" presStyleIdx="1" presStyleCnt="2" custScaleX="252656">
        <dgm:presLayoutVars>
          <dgm:chPref val="3"/>
        </dgm:presLayoutVars>
      </dgm:prSet>
      <dgm:spPr/>
    </dgm:pt>
    <dgm:pt modelId="{DC3924F6-ECF8-46FB-9E52-F502A3DA08A2}" type="pres">
      <dgm:prSet presAssocID="{2D9DC582-1AA1-45AE-B956-3A35D8BD22AE}" presName="rootConnector" presStyleLbl="node3" presStyleIdx="1" presStyleCnt="2"/>
      <dgm:spPr/>
    </dgm:pt>
    <dgm:pt modelId="{46AF1F79-5256-43F6-A382-CD36C79F1B7C}" type="pres">
      <dgm:prSet presAssocID="{2D9DC582-1AA1-45AE-B956-3A35D8BD22AE}" presName="hierChild4" presStyleCnt="0"/>
      <dgm:spPr/>
    </dgm:pt>
    <dgm:pt modelId="{B713E8AB-8B26-4A1C-89FE-10213EE96EBB}" type="pres">
      <dgm:prSet presAssocID="{2D9DC582-1AA1-45AE-B956-3A35D8BD22AE}" presName="hierChild5" presStyleCnt="0"/>
      <dgm:spPr/>
    </dgm:pt>
    <dgm:pt modelId="{4B805F1B-BFAB-41BC-A55A-EE8B0269963B}" type="pres">
      <dgm:prSet presAssocID="{BF592236-2441-41B6-8FC9-6A8A45A8B20F}" presName="hierChild5" presStyleCnt="0"/>
      <dgm:spPr/>
    </dgm:pt>
    <dgm:pt modelId="{5F49AD0C-EEAD-452E-93E0-79AF800C608A}" type="pres">
      <dgm:prSet presAssocID="{6E4EEDCD-7F83-472C-8F67-D303027BF305}" presName="hierChild3" presStyleCnt="0"/>
      <dgm:spPr/>
    </dgm:pt>
  </dgm:ptLst>
  <dgm:cxnLst>
    <dgm:cxn modelId="{06602701-AE61-4189-82F9-330D978CF3CA}" type="presOf" srcId="{BF5A5ED8-5D30-408F-BF6A-677D0EBF8139}" destId="{4C0705DA-B63E-4DBC-B911-684FC2656E4D}" srcOrd="0" destOrd="0" presId="urn:microsoft.com/office/officeart/2005/8/layout/orgChart1"/>
    <dgm:cxn modelId="{7D315C08-8D23-4E6E-8D31-640E867D746D}" type="presOf" srcId="{BF592236-2441-41B6-8FC9-6A8A45A8B20F}" destId="{A1C4D7FC-AF96-4522-B9C3-AB69303659D3}" srcOrd="0" destOrd="0" presId="urn:microsoft.com/office/officeart/2005/8/layout/orgChart1"/>
    <dgm:cxn modelId="{24D0991F-5FE0-4D36-BE64-E28B544059CD}" type="presOf" srcId="{BF592236-2441-41B6-8FC9-6A8A45A8B20F}" destId="{19D5ED76-0FFA-40E3-90ED-B4B16DE5131A}" srcOrd="1" destOrd="0" presId="urn:microsoft.com/office/officeart/2005/8/layout/orgChart1"/>
    <dgm:cxn modelId="{B74D0720-234F-4AAD-BC5A-9CD306D47600}" type="presOf" srcId="{6ED2A149-80BE-4A1B-82B3-C099CE9B15AE}" destId="{47E50CED-4764-4A0F-AA48-00F7DA693570}" srcOrd="1" destOrd="0" presId="urn:microsoft.com/office/officeart/2005/8/layout/orgChart1"/>
    <dgm:cxn modelId="{E72FE123-6296-4F28-8AB9-D2D277F7C94E}" type="presOf" srcId="{2D9DC582-1AA1-45AE-B956-3A35D8BD22AE}" destId="{1FF01D7E-2C05-4528-B9B7-6EC5B3AA151E}" srcOrd="0" destOrd="0" presId="urn:microsoft.com/office/officeart/2005/8/layout/orgChart1"/>
    <dgm:cxn modelId="{3D69BB24-8AB9-48B1-86F0-E1E5D61F09A1}" srcId="{6E4EEDCD-7F83-472C-8F67-D303027BF305}" destId="{BF592236-2441-41B6-8FC9-6A8A45A8B20F}" srcOrd="1" destOrd="0" parTransId="{BF5A5ED8-5D30-408F-BF6A-677D0EBF8139}" sibTransId="{FCD55C7B-19E2-49CE-81F7-0F03BDE1D117}"/>
    <dgm:cxn modelId="{386D1828-3E18-40F1-81F0-22D94447327D}" type="presOf" srcId="{6ED2A149-80BE-4A1B-82B3-C099CE9B15AE}" destId="{A7A1F338-36DB-453E-95B5-0475AA8B0288}" srcOrd="0" destOrd="0" presId="urn:microsoft.com/office/officeart/2005/8/layout/orgChart1"/>
    <dgm:cxn modelId="{1BF9132A-5E13-493A-B479-71B15A873AA4}" type="presOf" srcId="{05C7443C-700C-4C35-95B3-F948B99CE902}" destId="{60B345A0-DEE0-4147-B98C-8B3EA6992096}" srcOrd="1" destOrd="0" presId="urn:microsoft.com/office/officeart/2005/8/layout/orgChart1"/>
    <dgm:cxn modelId="{86124D45-3E89-4C20-9BD9-2ED4D0082A54}" type="presOf" srcId="{23996FAE-C2A4-47BF-8C9B-9FAD2D94EF34}" destId="{5AE386AB-E5BF-4DE5-9F03-D101B946AA3A}" srcOrd="0" destOrd="0" presId="urn:microsoft.com/office/officeart/2005/8/layout/orgChart1"/>
    <dgm:cxn modelId="{A36DC94C-A1BD-41AD-B154-CC85127DEAC0}" srcId="{50D1DD54-F8A7-452A-883A-0A74B1982262}" destId="{6E4EEDCD-7F83-472C-8F67-D303027BF305}" srcOrd="0" destOrd="0" parTransId="{76C4ABD6-7D09-4A86-B82A-CB1EF07C230F}" sibTransId="{5D273DB7-77AA-4E2F-82E8-7E530796F488}"/>
    <dgm:cxn modelId="{11AEB06F-9D84-40BF-9C22-EE6C4B7516F8}" type="presOf" srcId="{50D1DD54-F8A7-452A-883A-0A74B1982262}" destId="{D4FFF195-8628-4568-9B06-DFA88883916F}" srcOrd="0" destOrd="0" presId="urn:microsoft.com/office/officeart/2005/8/layout/orgChart1"/>
    <dgm:cxn modelId="{989D7581-926B-475E-9293-C0204C9C63D6}" srcId="{6E4EEDCD-7F83-472C-8F67-D303027BF305}" destId="{05C7443C-700C-4C35-95B3-F948B99CE902}" srcOrd="0" destOrd="0" parTransId="{D7321A77-286D-4BD0-A4A4-719319C08BB5}" sibTransId="{D8CFFB9F-3F26-4707-9D90-D91149714A12}"/>
    <dgm:cxn modelId="{E7091994-D809-47CD-A7D4-9DD116136C77}" type="presOf" srcId="{6E4EEDCD-7F83-472C-8F67-D303027BF305}" destId="{7FD097C7-D418-42F7-BAFF-F99F25C201DC}" srcOrd="0" destOrd="0" presId="urn:microsoft.com/office/officeart/2005/8/layout/orgChart1"/>
    <dgm:cxn modelId="{4423DC9E-1499-4991-8829-D981D28DFE35}" type="presOf" srcId="{D7321A77-286D-4BD0-A4A4-719319C08BB5}" destId="{4C486405-7A9F-4271-8E29-85D5D7A72505}" srcOrd="0" destOrd="0" presId="urn:microsoft.com/office/officeart/2005/8/layout/orgChart1"/>
    <dgm:cxn modelId="{23D463B0-D748-4AB8-901C-6F05370153C9}" srcId="{05C7443C-700C-4C35-95B3-F948B99CE902}" destId="{6ED2A149-80BE-4A1B-82B3-C099CE9B15AE}" srcOrd="0" destOrd="0" parTransId="{AEB2CECB-F4F4-45AB-8BA8-38A7AB718F15}" sibTransId="{EDFACA5D-01D5-4303-9F49-B364607B0724}"/>
    <dgm:cxn modelId="{1D34A0C5-27ED-4452-A242-10795CD882D3}" srcId="{BF592236-2441-41B6-8FC9-6A8A45A8B20F}" destId="{2D9DC582-1AA1-45AE-B956-3A35D8BD22AE}" srcOrd="0" destOrd="0" parTransId="{23996FAE-C2A4-47BF-8C9B-9FAD2D94EF34}" sibTransId="{B835C9A2-1A57-44EA-BED4-57BF88897ADE}"/>
    <dgm:cxn modelId="{8D703FC9-E7CD-46CA-B380-C6E57747D840}" type="presOf" srcId="{05C7443C-700C-4C35-95B3-F948B99CE902}" destId="{E847A839-2F71-41AE-B419-B913DC87C6E6}" srcOrd="0" destOrd="0" presId="urn:microsoft.com/office/officeart/2005/8/layout/orgChart1"/>
    <dgm:cxn modelId="{7D5960DB-86A9-4280-9A64-1A8EF024280B}" type="presOf" srcId="{2D9DC582-1AA1-45AE-B956-3A35D8BD22AE}" destId="{DC3924F6-ECF8-46FB-9E52-F502A3DA08A2}" srcOrd="1" destOrd="0" presId="urn:microsoft.com/office/officeart/2005/8/layout/orgChart1"/>
    <dgm:cxn modelId="{05C525DC-3357-43BC-9920-6EAB1FFEFD69}" type="presOf" srcId="{AEB2CECB-F4F4-45AB-8BA8-38A7AB718F15}" destId="{02E8BEC7-67FF-4CCE-BD5C-EA2DE6FC3012}" srcOrd="0" destOrd="0" presId="urn:microsoft.com/office/officeart/2005/8/layout/orgChart1"/>
    <dgm:cxn modelId="{BF5346E1-7730-4702-B87B-303675F52857}" type="presOf" srcId="{6E4EEDCD-7F83-472C-8F67-D303027BF305}" destId="{5464EE8E-7C95-46F2-A608-5D3216D43FD8}" srcOrd="1" destOrd="0" presId="urn:microsoft.com/office/officeart/2005/8/layout/orgChart1"/>
    <dgm:cxn modelId="{0A2190AB-2EAF-4DF6-A430-C0FB1491CCA5}" type="presParOf" srcId="{D4FFF195-8628-4568-9B06-DFA88883916F}" destId="{99A3865B-084C-4ED3-A955-1A42A6B7967C}" srcOrd="0" destOrd="0" presId="urn:microsoft.com/office/officeart/2005/8/layout/orgChart1"/>
    <dgm:cxn modelId="{9FF1800E-91E2-4F16-A984-7E6BC8325281}" type="presParOf" srcId="{99A3865B-084C-4ED3-A955-1A42A6B7967C}" destId="{BB1176F5-AC86-4D36-8508-9908968CB3A5}" srcOrd="0" destOrd="0" presId="urn:microsoft.com/office/officeart/2005/8/layout/orgChart1"/>
    <dgm:cxn modelId="{154B9D08-BCB8-43C7-8278-8050829C0D70}" type="presParOf" srcId="{BB1176F5-AC86-4D36-8508-9908968CB3A5}" destId="{7FD097C7-D418-42F7-BAFF-F99F25C201DC}" srcOrd="0" destOrd="0" presId="urn:microsoft.com/office/officeart/2005/8/layout/orgChart1"/>
    <dgm:cxn modelId="{5B3DADCB-237F-485B-84DD-CEC614F17ACA}" type="presParOf" srcId="{BB1176F5-AC86-4D36-8508-9908968CB3A5}" destId="{5464EE8E-7C95-46F2-A608-5D3216D43FD8}" srcOrd="1" destOrd="0" presId="urn:microsoft.com/office/officeart/2005/8/layout/orgChart1"/>
    <dgm:cxn modelId="{14DFA3AF-9860-4A93-AF06-8ADDD7674D88}" type="presParOf" srcId="{99A3865B-084C-4ED3-A955-1A42A6B7967C}" destId="{2DF53329-2931-4053-BA45-DC2A5FA0FF8B}" srcOrd="1" destOrd="0" presId="urn:microsoft.com/office/officeart/2005/8/layout/orgChart1"/>
    <dgm:cxn modelId="{488E9EF9-9040-49A6-B22C-9FE677342DFF}" type="presParOf" srcId="{2DF53329-2931-4053-BA45-DC2A5FA0FF8B}" destId="{4C486405-7A9F-4271-8E29-85D5D7A72505}" srcOrd="0" destOrd="0" presId="urn:microsoft.com/office/officeart/2005/8/layout/orgChart1"/>
    <dgm:cxn modelId="{90601129-4122-4AB9-AC0D-91B02BF0A06C}" type="presParOf" srcId="{2DF53329-2931-4053-BA45-DC2A5FA0FF8B}" destId="{75B620DE-C613-4075-8471-4D693EFE89D9}" srcOrd="1" destOrd="0" presId="urn:microsoft.com/office/officeart/2005/8/layout/orgChart1"/>
    <dgm:cxn modelId="{A165D980-E979-4DE1-83CD-D0D19C600D2C}" type="presParOf" srcId="{75B620DE-C613-4075-8471-4D693EFE89D9}" destId="{6E137EDD-9234-4F14-8F4F-AC83A1F9833B}" srcOrd="0" destOrd="0" presId="urn:microsoft.com/office/officeart/2005/8/layout/orgChart1"/>
    <dgm:cxn modelId="{1328CCE5-D2B9-40B0-A200-3BCE5A82A58F}" type="presParOf" srcId="{6E137EDD-9234-4F14-8F4F-AC83A1F9833B}" destId="{E847A839-2F71-41AE-B419-B913DC87C6E6}" srcOrd="0" destOrd="0" presId="urn:microsoft.com/office/officeart/2005/8/layout/orgChart1"/>
    <dgm:cxn modelId="{1449F738-687D-4C0F-B7DB-F655F9B42EB2}" type="presParOf" srcId="{6E137EDD-9234-4F14-8F4F-AC83A1F9833B}" destId="{60B345A0-DEE0-4147-B98C-8B3EA6992096}" srcOrd="1" destOrd="0" presId="urn:microsoft.com/office/officeart/2005/8/layout/orgChart1"/>
    <dgm:cxn modelId="{3B9BC05E-4E40-4EB9-9BC3-ADF20AB2C68D}" type="presParOf" srcId="{75B620DE-C613-4075-8471-4D693EFE89D9}" destId="{158CC6AC-1AA0-4645-84B4-000222FB6EDF}" srcOrd="1" destOrd="0" presId="urn:microsoft.com/office/officeart/2005/8/layout/orgChart1"/>
    <dgm:cxn modelId="{68A6C165-1A90-4194-A1DE-202D9A660A6C}" type="presParOf" srcId="{158CC6AC-1AA0-4645-84B4-000222FB6EDF}" destId="{02E8BEC7-67FF-4CCE-BD5C-EA2DE6FC3012}" srcOrd="0" destOrd="0" presId="urn:microsoft.com/office/officeart/2005/8/layout/orgChart1"/>
    <dgm:cxn modelId="{FC187E60-2247-456E-948F-5B701F103C0E}" type="presParOf" srcId="{158CC6AC-1AA0-4645-84B4-000222FB6EDF}" destId="{0BF72265-F3CF-43AB-80C9-2A5FD5DAA2EB}" srcOrd="1" destOrd="0" presId="urn:microsoft.com/office/officeart/2005/8/layout/orgChart1"/>
    <dgm:cxn modelId="{0C4D38D4-6703-4385-BB8F-8FB713C69402}" type="presParOf" srcId="{0BF72265-F3CF-43AB-80C9-2A5FD5DAA2EB}" destId="{11574B23-E732-4BA0-BE3F-CEB43959214C}" srcOrd="0" destOrd="0" presId="urn:microsoft.com/office/officeart/2005/8/layout/orgChart1"/>
    <dgm:cxn modelId="{67096BF0-28FD-4E50-BCE8-20BDE0ECE648}" type="presParOf" srcId="{11574B23-E732-4BA0-BE3F-CEB43959214C}" destId="{A7A1F338-36DB-453E-95B5-0475AA8B0288}" srcOrd="0" destOrd="0" presId="urn:microsoft.com/office/officeart/2005/8/layout/orgChart1"/>
    <dgm:cxn modelId="{DA0A486A-1EA0-4A49-AE8E-F0799CB2E6E2}" type="presParOf" srcId="{11574B23-E732-4BA0-BE3F-CEB43959214C}" destId="{47E50CED-4764-4A0F-AA48-00F7DA693570}" srcOrd="1" destOrd="0" presId="urn:microsoft.com/office/officeart/2005/8/layout/orgChart1"/>
    <dgm:cxn modelId="{0B0536CC-684D-401E-A599-83D4FCBA1243}" type="presParOf" srcId="{0BF72265-F3CF-43AB-80C9-2A5FD5DAA2EB}" destId="{890EB28A-C4A5-44C3-A2D5-42B5194114B1}" srcOrd="1" destOrd="0" presId="urn:microsoft.com/office/officeart/2005/8/layout/orgChart1"/>
    <dgm:cxn modelId="{47B4F7CC-F561-4CBE-8FCC-EA262AF8CFFA}" type="presParOf" srcId="{0BF72265-F3CF-43AB-80C9-2A5FD5DAA2EB}" destId="{490662D2-8668-48D7-9BC2-3F9D738F2CD7}" srcOrd="2" destOrd="0" presId="urn:microsoft.com/office/officeart/2005/8/layout/orgChart1"/>
    <dgm:cxn modelId="{498EB0F9-08A8-4C1A-A9DD-E29EE3671781}" type="presParOf" srcId="{75B620DE-C613-4075-8471-4D693EFE89D9}" destId="{EA04237F-A4D5-47FB-954D-2E332FA28F84}" srcOrd="2" destOrd="0" presId="urn:microsoft.com/office/officeart/2005/8/layout/orgChart1"/>
    <dgm:cxn modelId="{CCDA3EF5-8DCE-4E10-9914-2B21D1B3C87D}" type="presParOf" srcId="{2DF53329-2931-4053-BA45-DC2A5FA0FF8B}" destId="{4C0705DA-B63E-4DBC-B911-684FC2656E4D}" srcOrd="2" destOrd="0" presId="urn:microsoft.com/office/officeart/2005/8/layout/orgChart1"/>
    <dgm:cxn modelId="{5C9A03DF-2D2A-4F26-BC2E-68B7894D3877}" type="presParOf" srcId="{2DF53329-2931-4053-BA45-DC2A5FA0FF8B}" destId="{F099798B-733C-4084-BDCE-082DA74EA2B1}" srcOrd="3" destOrd="0" presId="urn:microsoft.com/office/officeart/2005/8/layout/orgChart1"/>
    <dgm:cxn modelId="{47A8B741-7D5F-4829-BAAB-DDEFEF50A977}" type="presParOf" srcId="{F099798B-733C-4084-BDCE-082DA74EA2B1}" destId="{45AFDBA4-76A0-4574-9E1E-54044768F4AA}" srcOrd="0" destOrd="0" presId="urn:microsoft.com/office/officeart/2005/8/layout/orgChart1"/>
    <dgm:cxn modelId="{32682186-3E2A-40E5-8F79-AEAAE4071F4C}" type="presParOf" srcId="{45AFDBA4-76A0-4574-9E1E-54044768F4AA}" destId="{A1C4D7FC-AF96-4522-B9C3-AB69303659D3}" srcOrd="0" destOrd="0" presId="urn:microsoft.com/office/officeart/2005/8/layout/orgChart1"/>
    <dgm:cxn modelId="{914B0944-E43B-4B31-8A55-0EABDD8B192F}" type="presParOf" srcId="{45AFDBA4-76A0-4574-9E1E-54044768F4AA}" destId="{19D5ED76-0FFA-40E3-90ED-B4B16DE5131A}" srcOrd="1" destOrd="0" presId="urn:microsoft.com/office/officeart/2005/8/layout/orgChart1"/>
    <dgm:cxn modelId="{C9C1842B-DAB3-4023-83BC-E7FC3B9003BB}" type="presParOf" srcId="{F099798B-733C-4084-BDCE-082DA74EA2B1}" destId="{B1FAA119-B18E-4FFC-B2C0-B9346EF65071}" srcOrd="1" destOrd="0" presId="urn:microsoft.com/office/officeart/2005/8/layout/orgChart1"/>
    <dgm:cxn modelId="{EB12FEAA-6B34-44AB-830F-9FC5ECBD563C}" type="presParOf" srcId="{B1FAA119-B18E-4FFC-B2C0-B9346EF65071}" destId="{5AE386AB-E5BF-4DE5-9F03-D101B946AA3A}" srcOrd="0" destOrd="0" presId="urn:microsoft.com/office/officeart/2005/8/layout/orgChart1"/>
    <dgm:cxn modelId="{7421C887-3F7D-456A-9E2F-52D4BD006E14}" type="presParOf" srcId="{B1FAA119-B18E-4FFC-B2C0-B9346EF65071}" destId="{BE70E015-0760-4C2D-92D2-BE5D10BB73CE}" srcOrd="1" destOrd="0" presId="urn:microsoft.com/office/officeart/2005/8/layout/orgChart1"/>
    <dgm:cxn modelId="{DCB29DC1-1AA7-4F69-B69B-3EA5235326ED}" type="presParOf" srcId="{BE70E015-0760-4C2D-92D2-BE5D10BB73CE}" destId="{6DC00476-EB7A-4C99-B201-7D300248034B}" srcOrd="0" destOrd="0" presId="urn:microsoft.com/office/officeart/2005/8/layout/orgChart1"/>
    <dgm:cxn modelId="{3E2B9E76-63D4-4722-92C2-A50A610F3E26}" type="presParOf" srcId="{6DC00476-EB7A-4C99-B201-7D300248034B}" destId="{1FF01D7E-2C05-4528-B9B7-6EC5B3AA151E}" srcOrd="0" destOrd="0" presId="urn:microsoft.com/office/officeart/2005/8/layout/orgChart1"/>
    <dgm:cxn modelId="{699E9CAE-0FFC-4354-A234-EA5C87525BDD}" type="presParOf" srcId="{6DC00476-EB7A-4C99-B201-7D300248034B}" destId="{DC3924F6-ECF8-46FB-9E52-F502A3DA08A2}" srcOrd="1" destOrd="0" presId="urn:microsoft.com/office/officeart/2005/8/layout/orgChart1"/>
    <dgm:cxn modelId="{EE1D237E-2153-4BAD-BD3C-E2DF1DAF0926}" type="presParOf" srcId="{BE70E015-0760-4C2D-92D2-BE5D10BB73CE}" destId="{46AF1F79-5256-43F6-A382-CD36C79F1B7C}" srcOrd="1" destOrd="0" presId="urn:microsoft.com/office/officeart/2005/8/layout/orgChart1"/>
    <dgm:cxn modelId="{C3076C8D-51EC-40D6-B217-DA8C340C911F}" type="presParOf" srcId="{BE70E015-0760-4C2D-92D2-BE5D10BB73CE}" destId="{B713E8AB-8B26-4A1C-89FE-10213EE96EBB}" srcOrd="2" destOrd="0" presId="urn:microsoft.com/office/officeart/2005/8/layout/orgChart1"/>
    <dgm:cxn modelId="{D04EE3A3-470B-406F-916A-8B2CD7328309}" type="presParOf" srcId="{F099798B-733C-4084-BDCE-082DA74EA2B1}" destId="{4B805F1B-BFAB-41BC-A55A-EE8B0269963B}" srcOrd="2" destOrd="0" presId="urn:microsoft.com/office/officeart/2005/8/layout/orgChart1"/>
    <dgm:cxn modelId="{AD0D30E4-0606-4310-A1E4-73A15F12B968}" type="presParOf" srcId="{99A3865B-084C-4ED3-A955-1A42A6B7967C}" destId="{5F49AD0C-EEAD-452E-93E0-79AF800C608A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F7B2C82-AB3F-4471-B7DB-3BEE7B2610EF}" type="doc">
      <dgm:prSet loTypeId="urn:microsoft.com/office/officeart/2005/8/layout/hierarchy3" loCatId="hierarchy" qsTypeId="urn:microsoft.com/office/officeart/2005/8/quickstyle/simple5" qsCatId="simple" csTypeId="urn:microsoft.com/office/officeart/2005/8/colors/accent2_5" csCatId="accent2" phldr="1"/>
      <dgm:spPr/>
      <dgm:t>
        <a:bodyPr/>
        <a:lstStyle/>
        <a:p>
          <a:endParaRPr lang="LID4096"/>
        </a:p>
      </dgm:t>
    </dgm:pt>
    <dgm:pt modelId="{A6ED3A58-D195-41D4-8706-3C9DCB4D2C05}">
      <dgm:prSet phldrT="[Текст]"/>
      <dgm:spPr/>
      <dgm:t>
        <a:bodyPr/>
        <a:lstStyle/>
        <a:p>
          <a:r>
            <a:rPr lang="uk-UA" dirty="0"/>
            <a:t>За робочим інструментом</a:t>
          </a:r>
          <a:endParaRPr lang="LID4096" dirty="0"/>
        </a:p>
      </dgm:t>
    </dgm:pt>
    <dgm:pt modelId="{8220F35C-2F8C-42D3-8A75-CDABF5142D65}" type="parTrans" cxnId="{A9FEBDBA-EAE3-48D0-9136-45C90EE59BCD}">
      <dgm:prSet/>
      <dgm:spPr/>
      <dgm:t>
        <a:bodyPr/>
        <a:lstStyle/>
        <a:p>
          <a:endParaRPr lang="LID4096"/>
        </a:p>
      </dgm:t>
    </dgm:pt>
    <dgm:pt modelId="{6CFE5DE2-3354-4159-8E62-0F53568C8226}" type="sibTrans" cxnId="{A9FEBDBA-EAE3-48D0-9136-45C90EE59BCD}">
      <dgm:prSet/>
      <dgm:spPr/>
      <dgm:t>
        <a:bodyPr/>
        <a:lstStyle/>
        <a:p>
          <a:endParaRPr lang="LID4096"/>
        </a:p>
      </dgm:t>
    </dgm:pt>
    <dgm:pt modelId="{B2F342CF-1D83-4E68-A181-09D56D67AD60}">
      <dgm:prSet phldrT="[Текст]"/>
      <dgm:spPr/>
      <dgm:t>
        <a:bodyPr/>
        <a:lstStyle/>
        <a:p>
          <a:r>
            <a:rPr lang="uk-UA" dirty="0"/>
            <a:t>Штрипсові (1)</a:t>
          </a:r>
          <a:endParaRPr lang="LID4096" dirty="0"/>
        </a:p>
      </dgm:t>
    </dgm:pt>
    <dgm:pt modelId="{D3B63A50-6F5D-4F57-B5AA-F0A4E7E11ED9}" type="parTrans" cxnId="{9700AA59-AEA4-4F3B-AEBF-6B855D35875A}">
      <dgm:prSet/>
      <dgm:spPr/>
      <dgm:t>
        <a:bodyPr/>
        <a:lstStyle/>
        <a:p>
          <a:endParaRPr lang="LID4096"/>
        </a:p>
      </dgm:t>
    </dgm:pt>
    <dgm:pt modelId="{7D9DC0B3-F28A-4618-A21B-40DC33F27C0A}" type="sibTrans" cxnId="{9700AA59-AEA4-4F3B-AEBF-6B855D35875A}">
      <dgm:prSet/>
      <dgm:spPr/>
      <dgm:t>
        <a:bodyPr/>
        <a:lstStyle/>
        <a:p>
          <a:endParaRPr lang="LID4096"/>
        </a:p>
      </dgm:t>
    </dgm:pt>
    <dgm:pt modelId="{3AA006F2-8651-4877-9E93-C5362294D5CE}">
      <dgm:prSet phldrT="[Текст]"/>
      <dgm:spPr/>
      <dgm:t>
        <a:bodyPr/>
        <a:lstStyle/>
        <a:p>
          <a:r>
            <a:rPr lang="uk-UA" dirty="0"/>
            <a:t>Дискові (2)</a:t>
          </a:r>
          <a:endParaRPr lang="LID4096" dirty="0"/>
        </a:p>
      </dgm:t>
    </dgm:pt>
    <dgm:pt modelId="{884C0CEB-145A-4624-B86E-3FF2092C35CB}" type="parTrans" cxnId="{DA70AF65-E4DC-4F4E-9D12-21FE991423C0}">
      <dgm:prSet/>
      <dgm:spPr/>
      <dgm:t>
        <a:bodyPr/>
        <a:lstStyle/>
        <a:p>
          <a:endParaRPr lang="LID4096"/>
        </a:p>
      </dgm:t>
    </dgm:pt>
    <dgm:pt modelId="{874B0427-340E-4823-8895-686944D604CB}" type="sibTrans" cxnId="{DA70AF65-E4DC-4F4E-9D12-21FE991423C0}">
      <dgm:prSet/>
      <dgm:spPr/>
      <dgm:t>
        <a:bodyPr/>
        <a:lstStyle/>
        <a:p>
          <a:endParaRPr lang="LID4096"/>
        </a:p>
      </dgm:t>
    </dgm:pt>
    <dgm:pt modelId="{1E9B5136-56A6-4BF4-845C-92C032C10C24}">
      <dgm:prSet phldrT="[Текст]"/>
      <dgm:spPr/>
      <dgm:t>
        <a:bodyPr/>
        <a:lstStyle/>
        <a:p>
          <a:r>
            <a:rPr lang="uk-UA" dirty="0"/>
            <a:t>Канатні (3)</a:t>
          </a:r>
          <a:endParaRPr lang="LID4096" dirty="0"/>
        </a:p>
      </dgm:t>
    </dgm:pt>
    <dgm:pt modelId="{8B5BEE44-3E7A-4EBE-9296-A7150AFB17BD}" type="parTrans" cxnId="{C65E7A31-AEA7-41D4-807A-9A6E114C1AEF}">
      <dgm:prSet/>
      <dgm:spPr/>
      <dgm:t>
        <a:bodyPr/>
        <a:lstStyle/>
        <a:p>
          <a:endParaRPr lang="LID4096"/>
        </a:p>
      </dgm:t>
    </dgm:pt>
    <dgm:pt modelId="{49855BB6-3F23-47B1-8807-B6F596760379}" type="sibTrans" cxnId="{C65E7A31-AEA7-41D4-807A-9A6E114C1AEF}">
      <dgm:prSet/>
      <dgm:spPr/>
      <dgm:t>
        <a:bodyPr/>
        <a:lstStyle/>
        <a:p>
          <a:endParaRPr lang="LID4096"/>
        </a:p>
      </dgm:t>
    </dgm:pt>
    <dgm:pt modelId="{F6B34AFC-CF90-48A7-AE2D-75C75E95FFA2}">
      <dgm:prSet phldrT="[Текст]"/>
      <dgm:spPr/>
      <dgm:t>
        <a:bodyPr/>
        <a:lstStyle/>
        <a:p>
          <a:r>
            <a:rPr lang="uk-UA" dirty="0"/>
            <a:t>Кільцеві (4) </a:t>
          </a:r>
          <a:endParaRPr lang="LID4096" dirty="0"/>
        </a:p>
      </dgm:t>
    </dgm:pt>
    <dgm:pt modelId="{A7B36B19-673B-4F41-BBE3-10D5E76F466C}" type="parTrans" cxnId="{A795C000-971B-43F8-8FE5-3A2AC0055941}">
      <dgm:prSet/>
      <dgm:spPr/>
      <dgm:t>
        <a:bodyPr/>
        <a:lstStyle/>
        <a:p>
          <a:endParaRPr lang="LID4096"/>
        </a:p>
      </dgm:t>
    </dgm:pt>
    <dgm:pt modelId="{1808886E-4E96-4019-82B9-E749A3D1E87D}" type="sibTrans" cxnId="{A795C000-971B-43F8-8FE5-3A2AC0055941}">
      <dgm:prSet/>
      <dgm:spPr/>
      <dgm:t>
        <a:bodyPr/>
        <a:lstStyle/>
        <a:p>
          <a:endParaRPr lang="LID4096"/>
        </a:p>
      </dgm:t>
    </dgm:pt>
    <dgm:pt modelId="{7C169F7F-9F4A-4E54-A7DB-CABE41842F70}" type="pres">
      <dgm:prSet presAssocID="{2F7B2C82-AB3F-4471-B7DB-3BEE7B2610EF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06EAA709-2EFB-4466-B70A-0BEB2B268DCA}" type="pres">
      <dgm:prSet presAssocID="{A6ED3A58-D195-41D4-8706-3C9DCB4D2C05}" presName="root" presStyleCnt="0"/>
      <dgm:spPr/>
    </dgm:pt>
    <dgm:pt modelId="{B9CFBCFF-8A6B-4F2C-9128-291F662D9DE3}" type="pres">
      <dgm:prSet presAssocID="{A6ED3A58-D195-41D4-8706-3C9DCB4D2C05}" presName="rootComposite" presStyleCnt="0"/>
      <dgm:spPr/>
    </dgm:pt>
    <dgm:pt modelId="{770819C9-05E2-4D5E-948D-B82A46205425}" type="pres">
      <dgm:prSet presAssocID="{A6ED3A58-D195-41D4-8706-3C9DCB4D2C05}" presName="rootText" presStyleLbl="node1" presStyleIdx="0" presStyleCnt="1" custScaleX="192794"/>
      <dgm:spPr/>
    </dgm:pt>
    <dgm:pt modelId="{50A6F2AD-78DB-43A7-B2F7-E4A50513F3E7}" type="pres">
      <dgm:prSet presAssocID="{A6ED3A58-D195-41D4-8706-3C9DCB4D2C05}" presName="rootConnector" presStyleLbl="node1" presStyleIdx="0" presStyleCnt="1"/>
      <dgm:spPr/>
    </dgm:pt>
    <dgm:pt modelId="{A84C3BA0-E71A-415D-A798-F99C71C8DA58}" type="pres">
      <dgm:prSet presAssocID="{A6ED3A58-D195-41D4-8706-3C9DCB4D2C05}" presName="childShape" presStyleCnt="0"/>
      <dgm:spPr/>
    </dgm:pt>
    <dgm:pt modelId="{873113E5-70CE-4AE7-A157-D88BF15F612E}" type="pres">
      <dgm:prSet presAssocID="{D3B63A50-6F5D-4F57-B5AA-F0A4E7E11ED9}" presName="Name13" presStyleLbl="parChTrans1D2" presStyleIdx="0" presStyleCnt="4"/>
      <dgm:spPr/>
    </dgm:pt>
    <dgm:pt modelId="{8528F191-941D-4209-9BAC-3A656F735CCD}" type="pres">
      <dgm:prSet presAssocID="{B2F342CF-1D83-4E68-A181-09D56D67AD60}" presName="childText" presStyleLbl="bgAcc1" presStyleIdx="0" presStyleCnt="4" custScaleX="187661">
        <dgm:presLayoutVars>
          <dgm:bulletEnabled val="1"/>
        </dgm:presLayoutVars>
      </dgm:prSet>
      <dgm:spPr/>
    </dgm:pt>
    <dgm:pt modelId="{0E86DCD8-0CE5-4F74-94D2-D838903BF70D}" type="pres">
      <dgm:prSet presAssocID="{884C0CEB-145A-4624-B86E-3FF2092C35CB}" presName="Name13" presStyleLbl="parChTrans1D2" presStyleIdx="1" presStyleCnt="4"/>
      <dgm:spPr/>
    </dgm:pt>
    <dgm:pt modelId="{4EFC8822-1DE2-4232-9943-244545E01452}" type="pres">
      <dgm:prSet presAssocID="{3AA006F2-8651-4877-9E93-C5362294D5CE}" presName="childText" presStyleLbl="bgAcc1" presStyleIdx="1" presStyleCnt="4" custScaleX="187661">
        <dgm:presLayoutVars>
          <dgm:bulletEnabled val="1"/>
        </dgm:presLayoutVars>
      </dgm:prSet>
      <dgm:spPr/>
    </dgm:pt>
    <dgm:pt modelId="{42FA11C2-8024-4727-A2C9-E6266E693005}" type="pres">
      <dgm:prSet presAssocID="{8B5BEE44-3E7A-4EBE-9296-A7150AFB17BD}" presName="Name13" presStyleLbl="parChTrans1D2" presStyleIdx="2" presStyleCnt="4"/>
      <dgm:spPr/>
    </dgm:pt>
    <dgm:pt modelId="{1A9B0283-5B0E-4D47-AF15-4914B418A303}" type="pres">
      <dgm:prSet presAssocID="{1E9B5136-56A6-4BF4-845C-92C032C10C24}" presName="childText" presStyleLbl="bgAcc1" presStyleIdx="2" presStyleCnt="4" custScaleX="187661">
        <dgm:presLayoutVars>
          <dgm:bulletEnabled val="1"/>
        </dgm:presLayoutVars>
      </dgm:prSet>
      <dgm:spPr/>
    </dgm:pt>
    <dgm:pt modelId="{C581F255-0106-4F29-98D9-F15A381A2D7B}" type="pres">
      <dgm:prSet presAssocID="{A7B36B19-673B-4F41-BBE3-10D5E76F466C}" presName="Name13" presStyleLbl="parChTrans1D2" presStyleIdx="3" presStyleCnt="4"/>
      <dgm:spPr/>
    </dgm:pt>
    <dgm:pt modelId="{8FC41904-6740-4C37-89AC-864D12271A5D}" type="pres">
      <dgm:prSet presAssocID="{F6B34AFC-CF90-48A7-AE2D-75C75E95FFA2}" presName="childText" presStyleLbl="bgAcc1" presStyleIdx="3" presStyleCnt="4" custScaleX="187661">
        <dgm:presLayoutVars>
          <dgm:bulletEnabled val="1"/>
        </dgm:presLayoutVars>
      </dgm:prSet>
      <dgm:spPr/>
    </dgm:pt>
  </dgm:ptLst>
  <dgm:cxnLst>
    <dgm:cxn modelId="{8A531F00-B3F3-4D4B-8DD5-C1348E184533}" type="presOf" srcId="{D3B63A50-6F5D-4F57-B5AA-F0A4E7E11ED9}" destId="{873113E5-70CE-4AE7-A157-D88BF15F612E}" srcOrd="0" destOrd="0" presId="urn:microsoft.com/office/officeart/2005/8/layout/hierarchy3"/>
    <dgm:cxn modelId="{A795C000-971B-43F8-8FE5-3A2AC0055941}" srcId="{A6ED3A58-D195-41D4-8706-3C9DCB4D2C05}" destId="{F6B34AFC-CF90-48A7-AE2D-75C75E95FFA2}" srcOrd="3" destOrd="0" parTransId="{A7B36B19-673B-4F41-BBE3-10D5E76F466C}" sibTransId="{1808886E-4E96-4019-82B9-E749A3D1E87D}"/>
    <dgm:cxn modelId="{1D624210-13C8-47DA-8039-AA85A5C26A55}" type="presOf" srcId="{A6ED3A58-D195-41D4-8706-3C9DCB4D2C05}" destId="{770819C9-05E2-4D5E-948D-B82A46205425}" srcOrd="0" destOrd="0" presId="urn:microsoft.com/office/officeart/2005/8/layout/hierarchy3"/>
    <dgm:cxn modelId="{37233F24-3E29-4708-B146-C0DD1DE538EC}" type="presOf" srcId="{3AA006F2-8651-4877-9E93-C5362294D5CE}" destId="{4EFC8822-1DE2-4232-9943-244545E01452}" srcOrd="0" destOrd="0" presId="urn:microsoft.com/office/officeart/2005/8/layout/hierarchy3"/>
    <dgm:cxn modelId="{6B7B7F2C-6374-49CE-A33F-D72D47660069}" type="presOf" srcId="{B2F342CF-1D83-4E68-A181-09D56D67AD60}" destId="{8528F191-941D-4209-9BAC-3A656F735CCD}" srcOrd="0" destOrd="0" presId="urn:microsoft.com/office/officeart/2005/8/layout/hierarchy3"/>
    <dgm:cxn modelId="{C0993E30-8109-47E4-92BF-811DE155FF00}" type="presOf" srcId="{884C0CEB-145A-4624-B86E-3FF2092C35CB}" destId="{0E86DCD8-0CE5-4F74-94D2-D838903BF70D}" srcOrd="0" destOrd="0" presId="urn:microsoft.com/office/officeart/2005/8/layout/hierarchy3"/>
    <dgm:cxn modelId="{C65E7A31-AEA7-41D4-807A-9A6E114C1AEF}" srcId="{A6ED3A58-D195-41D4-8706-3C9DCB4D2C05}" destId="{1E9B5136-56A6-4BF4-845C-92C032C10C24}" srcOrd="2" destOrd="0" parTransId="{8B5BEE44-3E7A-4EBE-9296-A7150AFB17BD}" sibTransId="{49855BB6-3F23-47B1-8807-B6F596760379}"/>
    <dgm:cxn modelId="{DA70AF65-E4DC-4F4E-9D12-21FE991423C0}" srcId="{A6ED3A58-D195-41D4-8706-3C9DCB4D2C05}" destId="{3AA006F2-8651-4877-9E93-C5362294D5CE}" srcOrd="1" destOrd="0" parTransId="{884C0CEB-145A-4624-B86E-3FF2092C35CB}" sibTransId="{874B0427-340E-4823-8895-686944D604CB}"/>
    <dgm:cxn modelId="{C2DEAB6C-D419-4FA1-BEC0-9E2BE04225F1}" type="presOf" srcId="{A7B36B19-673B-4F41-BBE3-10D5E76F466C}" destId="{C581F255-0106-4F29-98D9-F15A381A2D7B}" srcOrd="0" destOrd="0" presId="urn:microsoft.com/office/officeart/2005/8/layout/hierarchy3"/>
    <dgm:cxn modelId="{711CAE73-6C44-44D6-8930-860B07707174}" type="presOf" srcId="{1E9B5136-56A6-4BF4-845C-92C032C10C24}" destId="{1A9B0283-5B0E-4D47-AF15-4914B418A303}" srcOrd="0" destOrd="0" presId="urn:microsoft.com/office/officeart/2005/8/layout/hierarchy3"/>
    <dgm:cxn modelId="{9700AA59-AEA4-4F3B-AEBF-6B855D35875A}" srcId="{A6ED3A58-D195-41D4-8706-3C9DCB4D2C05}" destId="{B2F342CF-1D83-4E68-A181-09D56D67AD60}" srcOrd="0" destOrd="0" parTransId="{D3B63A50-6F5D-4F57-B5AA-F0A4E7E11ED9}" sibTransId="{7D9DC0B3-F28A-4618-A21B-40DC33F27C0A}"/>
    <dgm:cxn modelId="{D990569D-43D0-4501-BE14-025780899FD7}" type="presOf" srcId="{A6ED3A58-D195-41D4-8706-3C9DCB4D2C05}" destId="{50A6F2AD-78DB-43A7-B2F7-E4A50513F3E7}" srcOrd="1" destOrd="0" presId="urn:microsoft.com/office/officeart/2005/8/layout/hierarchy3"/>
    <dgm:cxn modelId="{6F9F1BAA-DF58-4E55-998D-772EF3DE4A74}" type="presOf" srcId="{F6B34AFC-CF90-48A7-AE2D-75C75E95FFA2}" destId="{8FC41904-6740-4C37-89AC-864D12271A5D}" srcOrd="0" destOrd="0" presId="urn:microsoft.com/office/officeart/2005/8/layout/hierarchy3"/>
    <dgm:cxn modelId="{4C1217B3-242B-46A4-B803-E7C4C14A6F08}" type="presOf" srcId="{8B5BEE44-3E7A-4EBE-9296-A7150AFB17BD}" destId="{42FA11C2-8024-4727-A2C9-E6266E693005}" srcOrd="0" destOrd="0" presId="urn:microsoft.com/office/officeart/2005/8/layout/hierarchy3"/>
    <dgm:cxn modelId="{A9FEBDBA-EAE3-48D0-9136-45C90EE59BCD}" srcId="{2F7B2C82-AB3F-4471-B7DB-3BEE7B2610EF}" destId="{A6ED3A58-D195-41D4-8706-3C9DCB4D2C05}" srcOrd="0" destOrd="0" parTransId="{8220F35C-2F8C-42D3-8A75-CDABF5142D65}" sibTransId="{6CFE5DE2-3354-4159-8E62-0F53568C8226}"/>
    <dgm:cxn modelId="{A21AA5BF-E9FC-48A4-A9E6-2D2709AD5E4C}" type="presOf" srcId="{2F7B2C82-AB3F-4471-B7DB-3BEE7B2610EF}" destId="{7C169F7F-9F4A-4E54-A7DB-CABE41842F70}" srcOrd="0" destOrd="0" presId="urn:microsoft.com/office/officeart/2005/8/layout/hierarchy3"/>
    <dgm:cxn modelId="{F41DF104-96D9-4DE2-BAE5-709104EB6804}" type="presParOf" srcId="{7C169F7F-9F4A-4E54-A7DB-CABE41842F70}" destId="{06EAA709-2EFB-4466-B70A-0BEB2B268DCA}" srcOrd="0" destOrd="0" presId="urn:microsoft.com/office/officeart/2005/8/layout/hierarchy3"/>
    <dgm:cxn modelId="{BB3F82F0-4287-44EA-8D59-1DA55416BB50}" type="presParOf" srcId="{06EAA709-2EFB-4466-B70A-0BEB2B268DCA}" destId="{B9CFBCFF-8A6B-4F2C-9128-291F662D9DE3}" srcOrd="0" destOrd="0" presId="urn:microsoft.com/office/officeart/2005/8/layout/hierarchy3"/>
    <dgm:cxn modelId="{5B4469E8-EA6A-4CF5-ABCA-41D65D80BC84}" type="presParOf" srcId="{B9CFBCFF-8A6B-4F2C-9128-291F662D9DE3}" destId="{770819C9-05E2-4D5E-948D-B82A46205425}" srcOrd="0" destOrd="0" presId="urn:microsoft.com/office/officeart/2005/8/layout/hierarchy3"/>
    <dgm:cxn modelId="{577D8FA2-7C18-4C6D-B7D8-00CDCAC1366B}" type="presParOf" srcId="{B9CFBCFF-8A6B-4F2C-9128-291F662D9DE3}" destId="{50A6F2AD-78DB-43A7-B2F7-E4A50513F3E7}" srcOrd="1" destOrd="0" presId="urn:microsoft.com/office/officeart/2005/8/layout/hierarchy3"/>
    <dgm:cxn modelId="{E4ABE35F-B245-44EB-A105-2203C143F347}" type="presParOf" srcId="{06EAA709-2EFB-4466-B70A-0BEB2B268DCA}" destId="{A84C3BA0-E71A-415D-A798-F99C71C8DA58}" srcOrd="1" destOrd="0" presId="urn:microsoft.com/office/officeart/2005/8/layout/hierarchy3"/>
    <dgm:cxn modelId="{F9F454F2-AB1A-4948-B01B-13306256B397}" type="presParOf" srcId="{A84C3BA0-E71A-415D-A798-F99C71C8DA58}" destId="{873113E5-70CE-4AE7-A157-D88BF15F612E}" srcOrd="0" destOrd="0" presId="urn:microsoft.com/office/officeart/2005/8/layout/hierarchy3"/>
    <dgm:cxn modelId="{E2CD84EA-839B-42BD-A0DC-5534BEB8B095}" type="presParOf" srcId="{A84C3BA0-E71A-415D-A798-F99C71C8DA58}" destId="{8528F191-941D-4209-9BAC-3A656F735CCD}" srcOrd="1" destOrd="0" presId="urn:microsoft.com/office/officeart/2005/8/layout/hierarchy3"/>
    <dgm:cxn modelId="{A9115692-62A7-46F8-A727-DFBB5DC23526}" type="presParOf" srcId="{A84C3BA0-E71A-415D-A798-F99C71C8DA58}" destId="{0E86DCD8-0CE5-4F74-94D2-D838903BF70D}" srcOrd="2" destOrd="0" presId="urn:microsoft.com/office/officeart/2005/8/layout/hierarchy3"/>
    <dgm:cxn modelId="{C563B715-CB1F-43C7-A16C-BD0C7232CFD9}" type="presParOf" srcId="{A84C3BA0-E71A-415D-A798-F99C71C8DA58}" destId="{4EFC8822-1DE2-4232-9943-244545E01452}" srcOrd="3" destOrd="0" presId="urn:microsoft.com/office/officeart/2005/8/layout/hierarchy3"/>
    <dgm:cxn modelId="{9A37AB19-E760-49D1-B9F8-17401DE9FB8F}" type="presParOf" srcId="{A84C3BA0-E71A-415D-A798-F99C71C8DA58}" destId="{42FA11C2-8024-4727-A2C9-E6266E693005}" srcOrd="4" destOrd="0" presId="urn:microsoft.com/office/officeart/2005/8/layout/hierarchy3"/>
    <dgm:cxn modelId="{B49789E0-9688-49B8-A8A1-5ADF885F6971}" type="presParOf" srcId="{A84C3BA0-E71A-415D-A798-F99C71C8DA58}" destId="{1A9B0283-5B0E-4D47-AF15-4914B418A303}" srcOrd="5" destOrd="0" presId="urn:microsoft.com/office/officeart/2005/8/layout/hierarchy3"/>
    <dgm:cxn modelId="{318E89A6-2028-4378-A96B-6583F07EB6DE}" type="presParOf" srcId="{A84C3BA0-E71A-415D-A798-F99C71C8DA58}" destId="{C581F255-0106-4F29-98D9-F15A381A2D7B}" srcOrd="6" destOrd="0" presId="urn:microsoft.com/office/officeart/2005/8/layout/hierarchy3"/>
    <dgm:cxn modelId="{784B5471-BC6F-4196-A207-74A48BE5CECE}" type="presParOf" srcId="{A84C3BA0-E71A-415D-A798-F99C71C8DA58}" destId="{8FC41904-6740-4C37-89AC-864D12271A5D}" srcOrd="7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A9EBB90-B7BF-4930-8190-D1F5F30574B4}" type="doc">
      <dgm:prSet loTypeId="urn:microsoft.com/office/officeart/2005/8/layout/h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LID4096"/>
        </a:p>
      </dgm:t>
    </dgm:pt>
    <dgm:pt modelId="{EB2E1921-7DEE-4403-B82F-83E68C577A9B}">
      <dgm:prSet phldrT="[Текст]"/>
      <dgm:spPr/>
      <dgm:t>
        <a:bodyPr/>
        <a:lstStyle/>
        <a:p>
          <a:r>
            <a:rPr lang="uk-UA" dirty="0"/>
            <a:t>переваги</a:t>
          </a:r>
          <a:endParaRPr lang="LID4096" dirty="0"/>
        </a:p>
      </dgm:t>
    </dgm:pt>
    <dgm:pt modelId="{516388C4-13FF-42C4-B135-8172D731C9C9}" type="parTrans" cxnId="{412BA0AC-D223-478D-B74A-BB5EE6D9FBA3}">
      <dgm:prSet/>
      <dgm:spPr/>
      <dgm:t>
        <a:bodyPr/>
        <a:lstStyle/>
        <a:p>
          <a:endParaRPr lang="LID4096"/>
        </a:p>
      </dgm:t>
    </dgm:pt>
    <dgm:pt modelId="{F491CE1D-775F-401B-8D65-7C0354CA408E}" type="sibTrans" cxnId="{412BA0AC-D223-478D-B74A-BB5EE6D9FBA3}">
      <dgm:prSet/>
      <dgm:spPr/>
      <dgm:t>
        <a:bodyPr/>
        <a:lstStyle/>
        <a:p>
          <a:endParaRPr lang="LID4096"/>
        </a:p>
      </dgm:t>
    </dgm:pt>
    <dgm:pt modelId="{F7701E0F-E351-47DA-B130-D3ABCC993CE7}">
      <dgm:prSet phldrT="[Текст]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uk-UA" dirty="0">
              <a:solidFill>
                <a:schemeClr val="bg1"/>
              </a:solidFill>
            </a:rPr>
            <a:t>Висока жорсткість</a:t>
          </a:r>
          <a:endParaRPr lang="LID4096" dirty="0">
            <a:solidFill>
              <a:schemeClr val="bg1"/>
            </a:solidFill>
          </a:endParaRPr>
        </a:p>
      </dgm:t>
    </dgm:pt>
    <dgm:pt modelId="{75C1E77E-4C55-4B29-812F-F379B92DC285}" type="parTrans" cxnId="{CE9721F7-CBE6-428D-86AF-5FA0C0720744}">
      <dgm:prSet/>
      <dgm:spPr/>
      <dgm:t>
        <a:bodyPr/>
        <a:lstStyle/>
        <a:p>
          <a:endParaRPr lang="LID4096"/>
        </a:p>
      </dgm:t>
    </dgm:pt>
    <dgm:pt modelId="{45D3F6BD-CD6D-4D07-BD70-32A70C3EB27F}" type="sibTrans" cxnId="{CE9721F7-CBE6-428D-86AF-5FA0C0720744}">
      <dgm:prSet/>
      <dgm:spPr/>
      <dgm:t>
        <a:bodyPr/>
        <a:lstStyle/>
        <a:p>
          <a:endParaRPr lang="LID4096"/>
        </a:p>
      </dgm:t>
    </dgm:pt>
    <dgm:pt modelId="{EE93FF1D-B37A-4167-9C72-B7E01726842B}">
      <dgm:prSet phldrT="[Текст]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uk-UA" dirty="0">
              <a:solidFill>
                <a:schemeClr val="bg1"/>
              </a:solidFill>
            </a:rPr>
            <a:t>Розпилювання великих блоків</a:t>
          </a:r>
          <a:endParaRPr lang="LID4096" dirty="0">
            <a:solidFill>
              <a:schemeClr val="bg1"/>
            </a:solidFill>
          </a:endParaRPr>
        </a:p>
      </dgm:t>
    </dgm:pt>
    <dgm:pt modelId="{586D2F42-73B3-456B-8074-918601E151B4}" type="parTrans" cxnId="{3035A4F0-A0A2-4C49-A529-526012EED820}">
      <dgm:prSet/>
      <dgm:spPr/>
      <dgm:t>
        <a:bodyPr/>
        <a:lstStyle/>
        <a:p>
          <a:endParaRPr lang="LID4096"/>
        </a:p>
      </dgm:t>
    </dgm:pt>
    <dgm:pt modelId="{060ED86B-2CDF-45C6-B19E-8DF82509353E}" type="sibTrans" cxnId="{3035A4F0-A0A2-4C49-A529-526012EED820}">
      <dgm:prSet/>
      <dgm:spPr/>
      <dgm:t>
        <a:bodyPr/>
        <a:lstStyle/>
        <a:p>
          <a:endParaRPr lang="LID4096"/>
        </a:p>
      </dgm:t>
    </dgm:pt>
    <dgm:pt modelId="{D12246E8-7118-402A-9734-DF638954B8F5}">
      <dgm:prSet phldrT="[Текст]"/>
      <dgm:spPr/>
      <dgm:t>
        <a:bodyPr/>
        <a:lstStyle/>
        <a:p>
          <a:r>
            <a:rPr lang="uk-UA" dirty="0"/>
            <a:t>недоліки</a:t>
          </a:r>
          <a:endParaRPr lang="LID4096" dirty="0"/>
        </a:p>
      </dgm:t>
    </dgm:pt>
    <dgm:pt modelId="{BD7BAEC6-13F1-4568-94F7-8A4BA5FD2530}" type="parTrans" cxnId="{78A95322-C547-4532-AE49-EC69469FA2F5}">
      <dgm:prSet/>
      <dgm:spPr/>
      <dgm:t>
        <a:bodyPr/>
        <a:lstStyle/>
        <a:p>
          <a:endParaRPr lang="LID4096"/>
        </a:p>
      </dgm:t>
    </dgm:pt>
    <dgm:pt modelId="{FFDEF441-8555-45D7-9AEB-AB1B1C0C7A21}" type="sibTrans" cxnId="{78A95322-C547-4532-AE49-EC69469FA2F5}">
      <dgm:prSet/>
      <dgm:spPr/>
      <dgm:t>
        <a:bodyPr/>
        <a:lstStyle/>
        <a:p>
          <a:endParaRPr lang="LID4096"/>
        </a:p>
      </dgm:t>
    </dgm:pt>
    <dgm:pt modelId="{D914F0DE-EB52-47DB-A88D-942F2392E059}">
      <dgm:prSet phldrT="[Текст]"/>
      <dgm:spPr>
        <a:solidFill>
          <a:schemeClr val="accent4">
            <a:lumMod val="40000"/>
            <a:lumOff val="60000"/>
          </a:schemeClr>
        </a:solidFill>
      </dgm:spPr>
      <dgm:t>
        <a:bodyPr/>
        <a:lstStyle/>
        <a:p>
          <a:r>
            <a:rPr lang="uk-UA" dirty="0">
              <a:solidFill>
                <a:schemeClr val="bg1"/>
              </a:solidFill>
            </a:rPr>
            <a:t>Висока металоємність</a:t>
          </a:r>
          <a:endParaRPr lang="LID4096" dirty="0">
            <a:solidFill>
              <a:schemeClr val="bg1"/>
            </a:solidFill>
          </a:endParaRPr>
        </a:p>
      </dgm:t>
    </dgm:pt>
    <dgm:pt modelId="{DE97B29E-753F-45F6-A72F-70778FEE3358}" type="parTrans" cxnId="{714904FF-8042-409F-942A-4A25AC4C76D5}">
      <dgm:prSet/>
      <dgm:spPr/>
      <dgm:t>
        <a:bodyPr/>
        <a:lstStyle/>
        <a:p>
          <a:endParaRPr lang="LID4096"/>
        </a:p>
      </dgm:t>
    </dgm:pt>
    <dgm:pt modelId="{9B6CD948-D8C3-466E-BF1A-5B3BFD73C0A6}" type="sibTrans" cxnId="{714904FF-8042-409F-942A-4A25AC4C76D5}">
      <dgm:prSet/>
      <dgm:spPr/>
      <dgm:t>
        <a:bodyPr/>
        <a:lstStyle/>
        <a:p>
          <a:endParaRPr lang="LID4096"/>
        </a:p>
      </dgm:t>
    </dgm:pt>
    <dgm:pt modelId="{A2DCD9D6-D0D5-4AE1-B918-167CA074B3C6}">
      <dgm:prSet phldrT="[Текст]"/>
      <dgm:spPr>
        <a:solidFill>
          <a:schemeClr val="accent4">
            <a:lumMod val="40000"/>
            <a:lumOff val="60000"/>
          </a:schemeClr>
        </a:solidFill>
      </dgm:spPr>
      <dgm:t>
        <a:bodyPr/>
        <a:lstStyle/>
        <a:p>
          <a:r>
            <a:rPr lang="uk-UA" dirty="0">
              <a:solidFill>
                <a:schemeClr val="bg1"/>
              </a:solidFill>
            </a:rPr>
            <a:t>Низька швидкість різання</a:t>
          </a:r>
          <a:endParaRPr lang="LID4096" dirty="0">
            <a:solidFill>
              <a:schemeClr val="bg1"/>
            </a:solidFill>
          </a:endParaRPr>
        </a:p>
      </dgm:t>
    </dgm:pt>
    <dgm:pt modelId="{067C7867-0798-48FA-B2BD-0D8530841990}" type="parTrans" cxnId="{F79B80BA-97DC-46B5-AF9F-7D758B30411C}">
      <dgm:prSet/>
      <dgm:spPr/>
      <dgm:t>
        <a:bodyPr/>
        <a:lstStyle/>
        <a:p>
          <a:endParaRPr lang="LID4096"/>
        </a:p>
      </dgm:t>
    </dgm:pt>
    <dgm:pt modelId="{699308D6-A5B6-44B8-A1E0-A1128EF329D7}" type="sibTrans" cxnId="{F79B80BA-97DC-46B5-AF9F-7D758B30411C}">
      <dgm:prSet/>
      <dgm:spPr/>
      <dgm:t>
        <a:bodyPr/>
        <a:lstStyle/>
        <a:p>
          <a:endParaRPr lang="LID4096"/>
        </a:p>
      </dgm:t>
    </dgm:pt>
    <dgm:pt modelId="{9312388B-E783-4F67-A2D3-0D2F07ABD20B}">
      <dgm:prSet phldrT="[Текст]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uk-UA" dirty="0">
              <a:solidFill>
                <a:schemeClr val="bg1"/>
              </a:solidFill>
            </a:rPr>
            <a:t>Низька енергоємність</a:t>
          </a:r>
          <a:endParaRPr lang="LID4096" dirty="0">
            <a:solidFill>
              <a:schemeClr val="bg1"/>
            </a:solidFill>
          </a:endParaRPr>
        </a:p>
      </dgm:t>
    </dgm:pt>
    <dgm:pt modelId="{644BDABD-538E-42D4-87C4-688571091F5B}" type="parTrans" cxnId="{FF3EFB6A-5A97-4357-8060-DD1DEA8717F3}">
      <dgm:prSet/>
      <dgm:spPr/>
      <dgm:t>
        <a:bodyPr/>
        <a:lstStyle/>
        <a:p>
          <a:endParaRPr lang="LID4096"/>
        </a:p>
      </dgm:t>
    </dgm:pt>
    <dgm:pt modelId="{849221B3-FB63-4250-9E7E-F5290EC3D272}" type="sibTrans" cxnId="{FF3EFB6A-5A97-4357-8060-DD1DEA8717F3}">
      <dgm:prSet/>
      <dgm:spPr/>
      <dgm:t>
        <a:bodyPr/>
        <a:lstStyle/>
        <a:p>
          <a:endParaRPr lang="LID4096"/>
        </a:p>
      </dgm:t>
    </dgm:pt>
    <dgm:pt modelId="{B8CC7125-06EE-4B91-871E-8528F31903F3}" type="pres">
      <dgm:prSet presAssocID="{3A9EBB90-B7BF-4930-8190-D1F5F30574B4}" presName="linearFlow" presStyleCnt="0">
        <dgm:presLayoutVars>
          <dgm:dir/>
          <dgm:animLvl val="lvl"/>
          <dgm:resizeHandles/>
        </dgm:presLayoutVars>
      </dgm:prSet>
      <dgm:spPr/>
    </dgm:pt>
    <dgm:pt modelId="{D20163E5-BDB4-4916-9B9C-DF30B16EE8FB}" type="pres">
      <dgm:prSet presAssocID="{EB2E1921-7DEE-4403-B82F-83E68C577A9B}" presName="compositeNode" presStyleCnt="0">
        <dgm:presLayoutVars>
          <dgm:bulletEnabled val="1"/>
        </dgm:presLayoutVars>
      </dgm:prSet>
      <dgm:spPr/>
    </dgm:pt>
    <dgm:pt modelId="{C55A2D78-5E89-493B-AF4E-183032B223DC}" type="pres">
      <dgm:prSet presAssocID="{EB2E1921-7DEE-4403-B82F-83E68C577A9B}" presName="image" presStyleLbl="fgImgPlac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extLst>
        <a:ext uri="{E40237B7-FDA0-4F09-8148-C483321AD2D9}">
          <dgm14:cNvPr xmlns:dgm14="http://schemas.microsoft.com/office/drawing/2010/diagram" id="0" name="" descr="Маркеры-галочки"/>
        </a:ext>
      </dgm:extLst>
    </dgm:pt>
    <dgm:pt modelId="{67037F3B-DD57-4BB6-BFAE-C995E9F4024A}" type="pres">
      <dgm:prSet presAssocID="{EB2E1921-7DEE-4403-B82F-83E68C577A9B}" presName="childNode" presStyleLbl="node1" presStyleIdx="0" presStyleCnt="2">
        <dgm:presLayoutVars>
          <dgm:bulletEnabled val="1"/>
        </dgm:presLayoutVars>
      </dgm:prSet>
      <dgm:spPr/>
    </dgm:pt>
    <dgm:pt modelId="{8A666942-7979-4561-92DD-C81D13DFF42C}" type="pres">
      <dgm:prSet presAssocID="{EB2E1921-7DEE-4403-B82F-83E68C577A9B}" presName="parentNode" presStyleLbl="revTx" presStyleIdx="0" presStyleCnt="2">
        <dgm:presLayoutVars>
          <dgm:chMax val="0"/>
          <dgm:bulletEnabled val="1"/>
        </dgm:presLayoutVars>
      </dgm:prSet>
      <dgm:spPr/>
    </dgm:pt>
    <dgm:pt modelId="{D0115E84-BC48-4ACA-89AB-FD31B6DD6B23}" type="pres">
      <dgm:prSet presAssocID="{F491CE1D-775F-401B-8D65-7C0354CA408E}" presName="sibTrans" presStyleCnt="0"/>
      <dgm:spPr/>
    </dgm:pt>
    <dgm:pt modelId="{CB90A6D4-0C17-41D4-85F4-E379C989B5C5}" type="pres">
      <dgm:prSet presAssocID="{D12246E8-7118-402A-9734-DF638954B8F5}" presName="compositeNode" presStyleCnt="0">
        <dgm:presLayoutVars>
          <dgm:bulletEnabled val="1"/>
        </dgm:presLayoutVars>
      </dgm:prSet>
      <dgm:spPr/>
    </dgm:pt>
    <dgm:pt modelId="{D32A193C-285A-401E-8907-66E6849E6A7D}" type="pres">
      <dgm:prSet presAssocID="{D12246E8-7118-402A-9734-DF638954B8F5}" presName="image" presStyleLbl="fgImgPlac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extLst>
        <a:ext uri="{E40237B7-FDA0-4F09-8148-C483321AD2D9}">
          <dgm14:cNvPr xmlns:dgm14="http://schemas.microsoft.com/office/drawing/2010/diagram" id="0" name="" descr="Закрыть"/>
        </a:ext>
      </dgm:extLst>
    </dgm:pt>
    <dgm:pt modelId="{3871720B-E379-4437-ABB5-3BBB0F1A12B4}" type="pres">
      <dgm:prSet presAssocID="{D12246E8-7118-402A-9734-DF638954B8F5}" presName="childNode" presStyleLbl="node1" presStyleIdx="1" presStyleCnt="2">
        <dgm:presLayoutVars>
          <dgm:bulletEnabled val="1"/>
        </dgm:presLayoutVars>
      </dgm:prSet>
      <dgm:spPr/>
    </dgm:pt>
    <dgm:pt modelId="{2663F597-A359-40BC-A3E4-E789143A4322}" type="pres">
      <dgm:prSet presAssocID="{D12246E8-7118-402A-9734-DF638954B8F5}" presName="parentNode" presStyleLbl="revTx" presStyleIdx="1" presStyleCnt="2">
        <dgm:presLayoutVars>
          <dgm:chMax val="0"/>
          <dgm:bulletEnabled val="1"/>
        </dgm:presLayoutVars>
      </dgm:prSet>
      <dgm:spPr/>
    </dgm:pt>
  </dgm:ptLst>
  <dgm:cxnLst>
    <dgm:cxn modelId="{B4D3CB11-4C3F-4E39-98AC-C3E74A59D39A}" type="presOf" srcId="{EE93FF1D-B37A-4167-9C72-B7E01726842B}" destId="{67037F3B-DD57-4BB6-BFAE-C995E9F4024A}" srcOrd="0" destOrd="1" presId="urn:microsoft.com/office/officeart/2005/8/layout/hList2"/>
    <dgm:cxn modelId="{78A95322-C547-4532-AE49-EC69469FA2F5}" srcId="{3A9EBB90-B7BF-4930-8190-D1F5F30574B4}" destId="{D12246E8-7118-402A-9734-DF638954B8F5}" srcOrd="1" destOrd="0" parTransId="{BD7BAEC6-13F1-4568-94F7-8A4BA5FD2530}" sibTransId="{FFDEF441-8555-45D7-9AEB-AB1B1C0C7A21}"/>
    <dgm:cxn modelId="{64B9B933-8416-46A4-AF8E-5ED6BDD27C85}" type="presOf" srcId="{9312388B-E783-4F67-A2D3-0D2F07ABD20B}" destId="{67037F3B-DD57-4BB6-BFAE-C995E9F4024A}" srcOrd="0" destOrd="2" presId="urn:microsoft.com/office/officeart/2005/8/layout/hList2"/>
    <dgm:cxn modelId="{6C8A8069-9376-42AF-99E1-D4D7FABA91EC}" type="presOf" srcId="{3A9EBB90-B7BF-4930-8190-D1F5F30574B4}" destId="{B8CC7125-06EE-4B91-871E-8528F31903F3}" srcOrd="0" destOrd="0" presId="urn:microsoft.com/office/officeart/2005/8/layout/hList2"/>
    <dgm:cxn modelId="{FF3EFB6A-5A97-4357-8060-DD1DEA8717F3}" srcId="{EB2E1921-7DEE-4403-B82F-83E68C577A9B}" destId="{9312388B-E783-4F67-A2D3-0D2F07ABD20B}" srcOrd="2" destOrd="0" parTransId="{644BDABD-538E-42D4-87C4-688571091F5B}" sibTransId="{849221B3-FB63-4250-9E7E-F5290EC3D272}"/>
    <dgm:cxn modelId="{FA28E858-B5C0-464D-8994-771D52160A43}" type="presOf" srcId="{F7701E0F-E351-47DA-B130-D3ABCC993CE7}" destId="{67037F3B-DD57-4BB6-BFAE-C995E9F4024A}" srcOrd="0" destOrd="0" presId="urn:microsoft.com/office/officeart/2005/8/layout/hList2"/>
    <dgm:cxn modelId="{412BA0AC-D223-478D-B74A-BB5EE6D9FBA3}" srcId="{3A9EBB90-B7BF-4930-8190-D1F5F30574B4}" destId="{EB2E1921-7DEE-4403-B82F-83E68C577A9B}" srcOrd="0" destOrd="0" parTransId="{516388C4-13FF-42C4-B135-8172D731C9C9}" sibTransId="{F491CE1D-775F-401B-8D65-7C0354CA408E}"/>
    <dgm:cxn modelId="{F79B80BA-97DC-46B5-AF9F-7D758B30411C}" srcId="{D12246E8-7118-402A-9734-DF638954B8F5}" destId="{A2DCD9D6-D0D5-4AE1-B918-167CA074B3C6}" srcOrd="1" destOrd="0" parTransId="{067C7867-0798-48FA-B2BD-0D8530841990}" sibTransId="{699308D6-A5B6-44B8-A1E0-A1128EF329D7}"/>
    <dgm:cxn modelId="{F0FCECC9-3DDE-47D4-95D1-F08BB9AF6A0A}" type="presOf" srcId="{A2DCD9D6-D0D5-4AE1-B918-167CA074B3C6}" destId="{3871720B-E379-4437-ABB5-3BBB0F1A12B4}" srcOrd="0" destOrd="1" presId="urn:microsoft.com/office/officeart/2005/8/layout/hList2"/>
    <dgm:cxn modelId="{41BECAD9-6C07-4EEB-8F4E-C7DDD0D0948D}" type="presOf" srcId="{D12246E8-7118-402A-9734-DF638954B8F5}" destId="{2663F597-A359-40BC-A3E4-E789143A4322}" srcOrd="0" destOrd="0" presId="urn:microsoft.com/office/officeart/2005/8/layout/hList2"/>
    <dgm:cxn modelId="{DEDEEFE7-1C4C-4D65-856B-1C3A66AF5FCA}" type="presOf" srcId="{D914F0DE-EB52-47DB-A88D-942F2392E059}" destId="{3871720B-E379-4437-ABB5-3BBB0F1A12B4}" srcOrd="0" destOrd="0" presId="urn:microsoft.com/office/officeart/2005/8/layout/hList2"/>
    <dgm:cxn modelId="{3035A4F0-A0A2-4C49-A529-526012EED820}" srcId="{EB2E1921-7DEE-4403-B82F-83E68C577A9B}" destId="{EE93FF1D-B37A-4167-9C72-B7E01726842B}" srcOrd="1" destOrd="0" parTransId="{586D2F42-73B3-456B-8074-918601E151B4}" sibTransId="{060ED86B-2CDF-45C6-B19E-8DF82509353E}"/>
    <dgm:cxn modelId="{CE9721F7-CBE6-428D-86AF-5FA0C0720744}" srcId="{EB2E1921-7DEE-4403-B82F-83E68C577A9B}" destId="{F7701E0F-E351-47DA-B130-D3ABCC993CE7}" srcOrd="0" destOrd="0" parTransId="{75C1E77E-4C55-4B29-812F-F379B92DC285}" sibTransId="{45D3F6BD-CD6D-4D07-BD70-32A70C3EB27F}"/>
    <dgm:cxn modelId="{1D3832F7-CBDF-4749-BA1D-4565CB3E53A2}" type="presOf" srcId="{EB2E1921-7DEE-4403-B82F-83E68C577A9B}" destId="{8A666942-7979-4561-92DD-C81D13DFF42C}" srcOrd="0" destOrd="0" presId="urn:microsoft.com/office/officeart/2005/8/layout/hList2"/>
    <dgm:cxn modelId="{714904FF-8042-409F-942A-4A25AC4C76D5}" srcId="{D12246E8-7118-402A-9734-DF638954B8F5}" destId="{D914F0DE-EB52-47DB-A88D-942F2392E059}" srcOrd="0" destOrd="0" parTransId="{DE97B29E-753F-45F6-A72F-70778FEE3358}" sibTransId="{9B6CD948-D8C3-466E-BF1A-5B3BFD73C0A6}"/>
    <dgm:cxn modelId="{8B3B7CEC-CB23-4517-8138-FE45DB2F04C9}" type="presParOf" srcId="{B8CC7125-06EE-4B91-871E-8528F31903F3}" destId="{D20163E5-BDB4-4916-9B9C-DF30B16EE8FB}" srcOrd="0" destOrd="0" presId="urn:microsoft.com/office/officeart/2005/8/layout/hList2"/>
    <dgm:cxn modelId="{BE07F76D-E879-498E-9AE7-F7000C048182}" type="presParOf" srcId="{D20163E5-BDB4-4916-9B9C-DF30B16EE8FB}" destId="{C55A2D78-5E89-493B-AF4E-183032B223DC}" srcOrd="0" destOrd="0" presId="urn:microsoft.com/office/officeart/2005/8/layout/hList2"/>
    <dgm:cxn modelId="{4EB4E25A-94B5-4E61-AB84-C08D3A1BF9AF}" type="presParOf" srcId="{D20163E5-BDB4-4916-9B9C-DF30B16EE8FB}" destId="{67037F3B-DD57-4BB6-BFAE-C995E9F4024A}" srcOrd="1" destOrd="0" presId="urn:microsoft.com/office/officeart/2005/8/layout/hList2"/>
    <dgm:cxn modelId="{7CAB72DE-58E7-4DA6-BD62-ABB48B2FBC79}" type="presParOf" srcId="{D20163E5-BDB4-4916-9B9C-DF30B16EE8FB}" destId="{8A666942-7979-4561-92DD-C81D13DFF42C}" srcOrd="2" destOrd="0" presId="urn:microsoft.com/office/officeart/2005/8/layout/hList2"/>
    <dgm:cxn modelId="{2C96E543-499F-4F95-8C2D-205ED35AEE23}" type="presParOf" srcId="{B8CC7125-06EE-4B91-871E-8528F31903F3}" destId="{D0115E84-BC48-4ACA-89AB-FD31B6DD6B23}" srcOrd="1" destOrd="0" presId="urn:microsoft.com/office/officeart/2005/8/layout/hList2"/>
    <dgm:cxn modelId="{E4C2EE67-387B-4AE1-BC87-4A4BAD05CE29}" type="presParOf" srcId="{B8CC7125-06EE-4B91-871E-8528F31903F3}" destId="{CB90A6D4-0C17-41D4-85F4-E379C989B5C5}" srcOrd="2" destOrd="0" presId="urn:microsoft.com/office/officeart/2005/8/layout/hList2"/>
    <dgm:cxn modelId="{F4854593-4C03-4347-B65D-3B4F84823580}" type="presParOf" srcId="{CB90A6D4-0C17-41D4-85F4-E379C989B5C5}" destId="{D32A193C-285A-401E-8907-66E6849E6A7D}" srcOrd="0" destOrd="0" presId="urn:microsoft.com/office/officeart/2005/8/layout/hList2"/>
    <dgm:cxn modelId="{DE40F890-C2E1-4A78-BE26-C667E8055430}" type="presParOf" srcId="{CB90A6D4-0C17-41D4-85F4-E379C989B5C5}" destId="{3871720B-E379-4437-ABB5-3BBB0F1A12B4}" srcOrd="1" destOrd="0" presId="urn:microsoft.com/office/officeart/2005/8/layout/hList2"/>
    <dgm:cxn modelId="{DF0ABCC4-9B28-46A3-B700-E410BF9241AB}" type="presParOf" srcId="{CB90A6D4-0C17-41D4-85F4-E379C989B5C5}" destId="{2663F597-A359-40BC-A3E4-E789143A4322}" srcOrd="2" destOrd="0" presId="urn:microsoft.com/office/officeart/2005/8/layout/h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9A2A431-229D-467C-86C3-9DADEB47474B}" type="doc">
      <dgm:prSet loTypeId="urn:microsoft.com/office/officeart/2005/8/layout/hierarchy5" loCatId="hierarchy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LID4096"/>
        </a:p>
      </dgm:t>
    </dgm:pt>
    <dgm:pt modelId="{B6CD1AFB-AFC9-47F7-8ADE-82C457A6654B}">
      <dgm:prSet phldrT="[Текст]"/>
      <dgm:spPr/>
      <dgm:t>
        <a:bodyPr/>
        <a:lstStyle/>
        <a:p>
          <a:r>
            <a:rPr lang="uk-UA" dirty="0"/>
            <a:t>Штрипсові верстати</a:t>
          </a:r>
          <a:endParaRPr lang="LID4096" dirty="0"/>
        </a:p>
      </dgm:t>
    </dgm:pt>
    <dgm:pt modelId="{C294F70F-1612-4A45-A67D-23385CFD989B}" type="parTrans" cxnId="{6B8FEA6A-4B5F-43F2-BA2D-9752830DCE2E}">
      <dgm:prSet/>
      <dgm:spPr/>
      <dgm:t>
        <a:bodyPr/>
        <a:lstStyle/>
        <a:p>
          <a:endParaRPr lang="LID4096"/>
        </a:p>
      </dgm:t>
    </dgm:pt>
    <dgm:pt modelId="{031A617F-C460-4103-A1D4-602671F9A846}" type="sibTrans" cxnId="{6B8FEA6A-4B5F-43F2-BA2D-9752830DCE2E}">
      <dgm:prSet/>
      <dgm:spPr/>
      <dgm:t>
        <a:bodyPr/>
        <a:lstStyle/>
        <a:p>
          <a:endParaRPr lang="LID4096"/>
        </a:p>
      </dgm:t>
    </dgm:pt>
    <dgm:pt modelId="{D15C52F7-1C9F-429B-89E8-326A414FB075}">
      <dgm:prSet phldrT="[Текст]"/>
      <dgm:spPr/>
      <dgm:t>
        <a:bodyPr/>
        <a:lstStyle/>
        <a:p>
          <a:r>
            <a:rPr lang="uk-UA" dirty="0"/>
            <a:t>Рамні</a:t>
          </a:r>
          <a:endParaRPr lang="LID4096" dirty="0"/>
        </a:p>
      </dgm:t>
    </dgm:pt>
    <dgm:pt modelId="{7AC7C0F6-EDD2-4F97-9CD6-24F1B7B4F70A}" type="parTrans" cxnId="{6117A16C-01A4-4C51-8F68-13CB79272785}">
      <dgm:prSet/>
      <dgm:spPr/>
      <dgm:t>
        <a:bodyPr/>
        <a:lstStyle/>
        <a:p>
          <a:endParaRPr lang="LID4096"/>
        </a:p>
      </dgm:t>
    </dgm:pt>
    <dgm:pt modelId="{CFAF171A-98B5-49DC-AD19-1B30B58A2BBE}" type="sibTrans" cxnId="{6117A16C-01A4-4C51-8F68-13CB79272785}">
      <dgm:prSet/>
      <dgm:spPr/>
      <dgm:t>
        <a:bodyPr/>
        <a:lstStyle/>
        <a:p>
          <a:endParaRPr lang="LID4096"/>
        </a:p>
      </dgm:t>
    </dgm:pt>
    <dgm:pt modelId="{193332ED-1C32-4698-AF7E-7088EE71B43A}">
      <dgm:prSet phldrT="[Текст]"/>
      <dgm:spPr/>
      <dgm:t>
        <a:bodyPr/>
        <a:lstStyle/>
        <a:p>
          <a:r>
            <a:rPr lang="uk-UA" dirty="0"/>
            <a:t>З криволінійним </a:t>
          </a:r>
          <a:endParaRPr lang="LID4096" dirty="0"/>
        </a:p>
      </dgm:t>
    </dgm:pt>
    <dgm:pt modelId="{2A42705B-36A9-407A-AA5E-F636E06EF20B}" type="parTrans" cxnId="{86722104-57D0-4E61-86E6-97753CCAD020}">
      <dgm:prSet/>
      <dgm:spPr/>
      <dgm:t>
        <a:bodyPr/>
        <a:lstStyle/>
        <a:p>
          <a:endParaRPr lang="LID4096"/>
        </a:p>
      </dgm:t>
    </dgm:pt>
    <dgm:pt modelId="{74D76F37-C8D8-4288-8CD4-785C4F98BA71}" type="sibTrans" cxnId="{86722104-57D0-4E61-86E6-97753CCAD020}">
      <dgm:prSet/>
      <dgm:spPr/>
      <dgm:t>
        <a:bodyPr/>
        <a:lstStyle/>
        <a:p>
          <a:endParaRPr lang="LID4096"/>
        </a:p>
      </dgm:t>
    </dgm:pt>
    <dgm:pt modelId="{3D84F8A1-849D-4AE7-A057-383775525001}">
      <dgm:prSet phldrT="[Текст]"/>
      <dgm:spPr/>
      <dgm:t>
        <a:bodyPr/>
        <a:lstStyle/>
        <a:p>
          <a:r>
            <a:rPr lang="uk-UA" dirty="0"/>
            <a:t>З прямолінійним</a:t>
          </a:r>
          <a:endParaRPr lang="LID4096" dirty="0"/>
        </a:p>
      </dgm:t>
    </dgm:pt>
    <dgm:pt modelId="{06B96CEA-4F3F-4697-9694-6659FD0AC0B1}" type="parTrans" cxnId="{F09C2043-29E6-4E34-987A-68F7E3D9D4E2}">
      <dgm:prSet/>
      <dgm:spPr/>
      <dgm:t>
        <a:bodyPr/>
        <a:lstStyle/>
        <a:p>
          <a:endParaRPr lang="LID4096"/>
        </a:p>
      </dgm:t>
    </dgm:pt>
    <dgm:pt modelId="{99F30E4B-8A85-4F92-8D27-D8BCAB0978F1}" type="sibTrans" cxnId="{F09C2043-29E6-4E34-987A-68F7E3D9D4E2}">
      <dgm:prSet/>
      <dgm:spPr/>
      <dgm:t>
        <a:bodyPr/>
        <a:lstStyle/>
        <a:p>
          <a:endParaRPr lang="LID4096"/>
        </a:p>
      </dgm:t>
    </dgm:pt>
    <dgm:pt modelId="{8757B32D-00ED-4E56-A00E-8820C3B126F9}">
      <dgm:prSet phldrT="[Текст]"/>
      <dgm:spPr/>
      <dgm:t>
        <a:bodyPr/>
        <a:lstStyle/>
        <a:p>
          <a:r>
            <a:rPr lang="uk-UA" dirty="0"/>
            <a:t>Спец. конструкції</a:t>
          </a:r>
          <a:endParaRPr lang="LID4096" dirty="0"/>
        </a:p>
      </dgm:t>
    </dgm:pt>
    <dgm:pt modelId="{E12E3B12-443A-4516-92B6-0E144AC6EBE5}" type="parTrans" cxnId="{6B8F8E87-942B-437B-9FBB-18D2038822A7}">
      <dgm:prSet/>
      <dgm:spPr/>
      <dgm:t>
        <a:bodyPr/>
        <a:lstStyle/>
        <a:p>
          <a:endParaRPr lang="LID4096"/>
        </a:p>
      </dgm:t>
    </dgm:pt>
    <dgm:pt modelId="{369DC8EC-C465-4A0F-AA27-48B3E8C32E61}" type="sibTrans" cxnId="{6B8F8E87-942B-437B-9FBB-18D2038822A7}">
      <dgm:prSet/>
      <dgm:spPr/>
      <dgm:t>
        <a:bodyPr/>
        <a:lstStyle/>
        <a:p>
          <a:endParaRPr lang="LID4096"/>
        </a:p>
      </dgm:t>
    </dgm:pt>
    <dgm:pt modelId="{01AE09EF-5C0F-491C-BBC3-32318296BA4E}">
      <dgm:prSet phldrT="[Текст]"/>
      <dgm:spPr/>
      <dgm:t>
        <a:bodyPr/>
        <a:lstStyle/>
        <a:p>
          <a:r>
            <a:rPr lang="uk-UA" dirty="0"/>
            <a:t>За конструктивним виконанням</a:t>
          </a:r>
          <a:endParaRPr lang="LID4096" dirty="0"/>
        </a:p>
      </dgm:t>
    </dgm:pt>
    <dgm:pt modelId="{BDAC0398-1CCC-4FD6-AB33-F1E5F5996662}" type="parTrans" cxnId="{05781F6B-2EFB-47E6-9D6B-DAACA520F7AE}">
      <dgm:prSet/>
      <dgm:spPr/>
      <dgm:t>
        <a:bodyPr/>
        <a:lstStyle/>
        <a:p>
          <a:endParaRPr lang="LID4096"/>
        </a:p>
      </dgm:t>
    </dgm:pt>
    <dgm:pt modelId="{9C1F97B1-42D7-40AC-8632-55CA156FEEB7}" type="sibTrans" cxnId="{05781F6B-2EFB-47E6-9D6B-DAACA520F7AE}">
      <dgm:prSet/>
      <dgm:spPr/>
      <dgm:t>
        <a:bodyPr/>
        <a:lstStyle/>
        <a:p>
          <a:endParaRPr lang="LID4096"/>
        </a:p>
      </dgm:t>
    </dgm:pt>
    <dgm:pt modelId="{AB0099C7-5B33-41BE-B627-5D0D5F5101F5}">
      <dgm:prSet phldrT="[Текст]"/>
      <dgm:spPr/>
      <dgm:t>
        <a:bodyPr/>
        <a:lstStyle/>
        <a:p>
          <a:r>
            <a:rPr lang="uk-UA" dirty="0"/>
            <a:t>За рухом рами</a:t>
          </a:r>
          <a:endParaRPr lang="LID4096" dirty="0"/>
        </a:p>
      </dgm:t>
    </dgm:pt>
    <dgm:pt modelId="{ADC150FB-4A3D-48E1-A588-B4AEE857026E}" type="parTrans" cxnId="{6CE7E11D-BD0D-4D5B-8A13-F8D948656FC7}">
      <dgm:prSet/>
      <dgm:spPr/>
      <dgm:t>
        <a:bodyPr/>
        <a:lstStyle/>
        <a:p>
          <a:endParaRPr lang="LID4096"/>
        </a:p>
      </dgm:t>
    </dgm:pt>
    <dgm:pt modelId="{B6F5274B-089C-46FE-87B1-A147D3390C57}" type="sibTrans" cxnId="{6CE7E11D-BD0D-4D5B-8A13-F8D948656FC7}">
      <dgm:prSet/>
      <dgm:spPr/>
      <dgm:t>
        <a:bodyPr/>
        <a:lstStyle/>
        <a:p>
          <a:endParaRPr lang="LID4096"/>
        </a:p>
      </dgm:t>
    </dgm:pt>
    <dgm:pt modelId="{86CFD888-BFD0-4E30-9CF3-9238564BA803}">
      <dgm:prSet phldrT="[Текст]"/>
      <dgm:spPr/>
      <dgm:t>
        <a:bodyPr/>
        <a:lstStyle/>
        <a:p>
          <a:endParaRPr lang="LID4096"/>
        </a:p>
      </dgm:t>
    </dgm:pt>
    <dgm:pt modelId="{46CA2157-0F32-48FD-AEDA-AEEE5820A7B7}" type="parTrans" cxnId="{4DC88C87-E3B7-4E47-A8A7-2A70CC9FC092}">
      <dgm:prSet/>
      <dgm:spPr/>
      <dgm:t>
        <a:bodyPr/>
        <a:lstStyle/>
        <a:p>
          <a:endParaRPr lang="LID4096"/>
        </a:p>
      </dgm:t>
    </dgm:pt>
    <dgm:pt modelId="{F1024012-7073-4D7E-9044-D8AFD1E9E4F2}" type="sibTrans" cxnId="{4DC88C87-E3B7-4E47-A8A7-2A70CC9FC092}">
      <dgm:prSet/>
      <dgm:spPr/>
      <dgm:t>
        <a:bodyPr/>
        <a:lstStyle/>
        <a:p>
          <a:endParaRPr lang="LID4096"/>
        </a:p>
      </dgm:t>
    </dgm:pt>
    <dgm:pt modelId="{F28C50A4-EADC-41E0-955B-811DF1C40EFF}">
      <dgm:prSet phldrT="[Текст]"/>
      <dgm:spPr/>
      <dgm:t>
        <a:bodyPr/>
        <a:lstStyle/>
        <a:p>
          <a:r>
            <a:rPr lang="uk-UA" dirty="0"/>
            <a:t>Горизонтально-розпилювальні</a:t>
          </a:r>
          <a:endParaRPr lang="LID4096" dirty="0"/>
        </a:p>
      </dgm:t>
    </dgm:pt>
    <dgm:pt modelId="{393D2476-D398-4B26-A4C9-8F85C482C226}" type="parTrans" cxnId="{A52B6CC8-3A15-4D85-BCF4-DAB69F382ABA}">
      <dgm:prSet/>
      <dgm:spPr/>
      <dgm:t>
        <a:bodyPr/>
        <a:lstStyle/>
        <a:p>
          <a:endParaRPr lang="LID4096"/>
        </a:p>
      </dgm:t>
    </dgm:pt>
    <dgm:pt modelId="{CA618434-7509-4CC0-93A7-254FE0D806E7}" type="sibTrans" cxnId="{A52B6CC8-3A15-4D85-BCF4-DAB69F382ABA}">
      <dgm:prSet/>
      <dgm:spPr/>
      <dgm:t>
        <a:bodyPr/>
        <a:lstStyle/>
        <a:p>
          <a:endParaRPr lang="LID4096"/>
        </a:p>
      </dgm:t>
    </dgm:pt>
    <dgm:pt modelId="{B5689C41-90C6-40F8-A045-A108303EEB49}">
      <dgm:prSet phldrT="[Текст]"/>
      <dgm:spPr/>
      <dgm:t>
        <a:bodyPr/>
        <a:lstStyle/>
        <a:p>
          <a:r>
            <a:rPr lang="uk-UA" dirty="0"/>
            <a:t>Вертикально-розпилювальні</a:t>
          </a:r>
          <a:endParaRPr lang="LID4096" dirty="0"/>
        </a:p>
      </dgm:t>
    </dgm:pt>
    <dgm:pt modelId="{7B7D17CE-4942-4426-BD42-1AD388C0C2FF}" type="parTrans" cxnId="{40DD3A52-3DB9-4053-8065-FBFA7302F5FC}">
      <dgm:prSet/>
      <dgm:spPr/>
      <dgm:t>
        <a:bodyPr/>
        <a:lstStyle/>
        <a:p>
          <a:endParaRPr lang="LID4096"/>
        </a:p>
      </dgm:t>
    </dgm:pt>
    <dgm:pt modelId="{9949CED0-0F70-47FA-A721-955407610FA3}" type="sibTrans" cxnId="{40DD3A52-3DB9-4053-8065-FBFA7302F5FC}">
      <dgm:prSet/>
      <dgm:spPr/>
      <dgm:t>
        <a:bodyPr/>
        <a:lstStyle/>
        <a:p>
          <a:endParaRPr lang="LID4096"/>
        </a:p>
      </dgm:t>
    </dgm:pt>
    <dgm:pt modelId="{01844F05-4EF9-44D4-95DE-65DC9B2FF4FD}">
      <dgm:prSet phldrT="[Текст]"/>
      <dgm:spPr/>
      <dgm:t>
        <a:bodyPr/>
        <a:lstStyle/>
        <a:p>
          <a:r>
            <a:rPr lang="uk-UA" dirty="0"/>
            <a:t>Розташування рами</a:t>
          </a:r>
          <a:endParaRPr lang="LID4096" dirty="0"/>
        </a:p>
      </dgm:t>
    </dgm:pt>
    <dgm:pt modelId="{6A3FA378-4AC3-480E-ACED-BE65866E0ED2}" type="parTrans" cxnId="{B097A711-3BC8-4358-98DF-ABAFA9A437EC}">
      <dgm:prSet/>
      <dgm:spPr/>
      <dgm:t>
        <a:bodyPr/>
        <a:lstStyle/>
        <a:p>
          <a:endParaRPr lang="LID4096"/>
        </a:p>
      </dgm:t>
    </dgm:pt>
    <dgm:pt modelId="{D46D0E51-44BE-4D3A-974B-D583E94FD5C9}" type="sibTrans" cxnId="{B097A711-3BC8-4358-98DF-ABAFA9A437EC}">
      <dgm:prSet/>
      <dgm:spPr/>
      <dgm:t>
        <a:bodyPr/>
        <a:lstStyle/>
        <a:p>
          <a:endParaRPr lang="LID4096"/>
        </a:p>
      </dgm:t>
    </dgm:pt>
    <dgm:pt modelId="{9EBE8D83-C765-4028-A349-4D9C466C40D7}" type="pres">
      <dgm:prSet presAssocID="{F9A2A431-229D-467C-86C3-9DADEB47474B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DDEEF16A-9D4B-4B67-B4A1-59F2C8C4831A}" type="pres">
      <dgm:prSet presAssocID="{F9A2A431-229D-467C-86C3-9DADEB47474B}" presName="hierFlow" presStyleCnt="0"/>
      <dgm:spPr/>
    </dgm:pt>
    <dgm:pt modelId="{DC6AD7F8-BA62-4CFA-908C-7E80CD3E7B15}" type="pres">
      <dgm:prSet presAssocID="{F9A2A431-229D-467C-86C3-9DADEB47474B}" presName="firstBuf" presStyleCnt="0"/>
      <dgm:spPr/>
    </dgm:pt>
    <dgm:pt modelId="{6FAB1CE0-2DB4-4D1E-AB73-6A1B2A36FB1A}" type="pres">
      <dgm:prSet presAssocID="{F9A2A431-229D-467C-86C3-9DADEB47474B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CA951C92-7E72-47D4-8BF1-F8A15766B177}" type="pres">
      <dgm:prSet presAssocID="{B6CD1AFB-AFC9-47F7-8ADE-82C457A6654B}" presName="Name17" presStyleCnt="0"/>
      <dgm:spPr/>
    </dgm:pt>
    <dgm:pt modelId="{2B580746-7A8A-4E74-9923-29A0B64F956E}" type="pres">
      <dgm:prSet presAssocID="{B6CD1AFB-AFC9-47F7-8ADE-82C457A6654B}" presName="level1Shape" presStyleLbl="node0" presStyleIdx="0" presStyleCnt="1">
        <dgm:presLayoutVars>
          <dgm:chPref val="3"/>
        </dgm:presLayoutVars>
      </dgm:prSet>
      <dgm:spPr/>
    </dgm:pt>
    <dgm:pt modelId="{B963D132-706C-4C6F-8B67-4F153526727E}" type="pres">
      <dgm:prSet presAssocID="{B6CD1AFB-AFC9-47F7-8ADE-82C457A6654B}" presName="hierChild2" presStyleCnt="0"/>
      <dgm:spPr/>
    </dgm:pt>
    <dgm:pt modelId="{0006EFC8-BA8F-40C5-B01D-46E4903B8476}" type="pres">
      <dgm:prSet presAssocID="{7AC7C0F6-EDD2-4F97-9CD6-24F1B7B4F70A}" presName="Name25" presStyleLbl="parChTrans1D2" presStyleIdx="0" presStyleCnt="2"/>
      <dgm:spPr/>
    </dgm:pt>
    <dgm:pt modelId="{918006B8-FFDC-4B4B-B279-CBFDA2A5A7C7}" type="pres">
      <dgm:prSet presAssocID="{7AC7C0F6-EDD2-4F97-9CD6-24F1B7B4F70A}" presName="connTx" presStyleLbl="parChTrans1D2" presStyleIdx="0" presStyleCnt="2"/>
      <dgm:spPr/>
    </dgm:pt>
    <dgm:pt modelId="{9C4B1B1C-A34C-4471-9671-941A927FC71D}" type="pres">
      <dgm:prSet presAssocID="{D15C52F7-1C9F-429B-89E8-326A414FB075}" presName="Name30" presStyleCnt="0"/>
      <dgm:spPr/>
    </dgm:pt>
    <dgm:pt modelId="{560D6152-74CC-4F10-9371-54E494A9756A}" type="pres">
      <dgm:prSet presAssocID="{D15C52F7-1C9F-429B-89E8-326A414FB075}" presName="level2Shape" presStyleLbl="node2" presStyleIdx="0" presStyleCnt="2"/>
      <dgm:spPr/>
    </dgm:pt>
    <dgm:pt modelId="{B8BDFC8D-6125-46F8-B78D-26111FED3DA1}" type="pres">
      <dgm:prSet presAssocID="{D15C52F7-1C9F-429B-89E8-326A414FB075}" presName="hierChild3" presStyleCnt="0"/>
      <dgm:spPr/>
    </dgm:pt>
    <dgm:pt modelId="{57E2B3C6-D8C6-41C0-8F03-8A895AB602BD}" type="pres">
      <dgm:prSet presAssocID="{2A42705B-36A9-407A-AA5E-F636E06EF20B}" presName="Name25" presStyleLbl="parChTrans1D3" presStyleIdx="0" presStyleCnt="2"/>
      <dgm:spPr/>
    </dgm:pt>
    <dgm:pt modelId="{E1110BD5-2C1A-43EE-8FBE-9D2C448F3A15}" type="pres">
      <dgm:prSet presAssocID="{2A42705B-36A9-407A-AA5E-F636E06EF20B}" presName="connTx" presStyleLbl="parChTrans1D3" presStyleIdx="0" presStyleCnt="2"/>
      <dgm:spPr/>
    </dgm:pt>
    <dgm:pt modelId="{7777D332-3092-4990-A47B-B1A6FB6FDCC6}" type="pres">
      <dgm:prSet presAssocID="{193332ED-1C32-4698-AF7E-7088EE71B43A}" presName="Name30" presStyleCnt="0"/>
      <dgm:spPr/>
    </dgm:pt>
    <dgm:pt modelId="{F3C911F5-E814-4BFB-8292-A1BDE9B6CF86}" type="pres">
      <dgm:prSet presAssocID="{193332ED-1C32-4698-AF7E-7088EE71B43A}" presName="level2Shape" presStyleLbl="node3" presStyleIdx="0" presStyleCnt="2"/>
      <dgm:spPr/>
    </dgm:pt>
    <dgm:pt modelId="{5D116FEE-B3D8-4950-95E3-63F1FB719037}" type="pres">
      <dgm:prSet presAssocID="{193332ED-1C32-4698-AF7E-7088EE71B43A}" presName="hierChild3" presStyleCnt="0"/>
      <dgm:spPr/>
    </dgm:pt>
    <dgm:pt modelId="{C26638AC-457A-4ABB-AF82-ED68AE48DEE5}" type="pres">
      <dgm:prSet presAssocID="{06B96CEA-4F3F-4697-9694-6659FD0AC0B1}" presName="Name25" presStyleLbl="parChTrans1D3" presStyleIdx="1" presStyleCnt="2"/>
      <dgm:spPr/>
    </dgm:pt>
    <dgm:pt modelId="{DF04EF45-86D8-4340-991E-5A4435B78A30}" type="pres">
      <dgm:prSet presAssocID="{06B96CEA-4F3F-4697-9694-6659FD0AC0B1}" presName="connTx" presStyleLbl="parChTrans1D3" presStyleIdx="1" presStyleCnt="2"/>
      <dgm:spPr/>
    </dgm:pt>
    <dgm:pt modelId="{2DEAA99B-06C2-4DB8-94B4-38908A8CF1D5}" type="pres">
      <dgm:prSet presAssocID="{3D84F8A1-849D-4AE7-A057-383775525001}" presName="Name30" presStyleCnt="0"/>
      <dgm:spPr/>
    </dgm:pt>
    <dgm:pt modelId="{D7D601EC-8F5D-4611-B042-C43B08FE9463}" type="pres">
      <dgm:prSet presAssocID="{3D84F8A1-849D-4AE7-A057-383775525001}" presName="level2Shape" presStyleLbl="node3" presStyleIdx="1" presStyleCnt="2"/>
      <dgm:spPr/>
    </dgm:pt>
    <dgm:pt modelId="{9AAC2731-51B6-4B39-AC73-20A5AAE41A8D}" type="pres">
      <dgm:prSet presAssocID="{3D84F8A1-849D-4AE7-A057-383775525001}" presName="hierChild3" presStyleCnt="0"/>
      <dgm:spPr/>
    </dgm:pt>
    <dgm:pt modelId="{C6BB2129-43F1-4654-B6FD-7CB81F7D42D1}" type="pres">
      <dgm:prSet presAssocID="{393D2476-D398-4B26-A4C9-8F85C482C226}" presName="Name25" presStyleLbl="parChTrans1D4" presStyleIdx="0" presStyleCnt="2"/>
      <dgm:spPr/>
    </dgm:pt>
    <dgm:pt modelId="{706DAC46-9725-4ECE-B93D-104CEFB7CC96}" type="pres">
      <dgm:prSet presAssocID="{393D2476-D398-4B26-A4C9-8F85C482C226}" presName="connTx" presStyleLbl="parChTrans1D4" presStyleIdx="0" presStyleCnt="2"/>
      <dgm:spPr/>
    </dgm:pt>
    <dgm:pt modelId="{981606F3-41BE-4D5A-B403-C0A16DC4DB2A}" type="pres">
      <dgm:prSet presAssocID="{F28C50A4-EADC-41E0-955B-811DF1C40EFF}" presName="Name30" presStyleCnt="0"/>
      <dgm:spPr/>
    </dgm:pt>
    <dgm:pt modelId="{EAC6634A-F9D8-4F51-8E41-D1634231F9A6}" type="pres">
      <dgm:prSet presAssocID="{F28C50A4-EADC-41E0-955B-811DF1C40EFF}" presName="level2Shape" presStyleLbl="node4" presStyleIdx="0" presStyleCnt="2"/>
      <dgm:spPr/>
    </dgm:pt>
    <dgm:pt modelId="{B35EAAB8-8DE6-4F1E-88C8-B415B5B35AA5}" type="pres">
      <dgm:prSet presAssocID="{F28C50A4-EADC-41E0-955B-811DF1C40EFF}" presName="hierChild3" presStyleCnt="0"/>
      <dgm:spPr/>
    </dgm:pt>
    <dgm:pt modelId="{CCE01AE4-0695-4E8F-B8E5-275CF2035F51}" type="pres">
      <dgm:prSet presAssocID="{7B7D17CE-4942-4426-BD42-1AD388C0C2FF}" presName="Name25" presStyleLbl="parChTrans1D4" presStyleIdx="1" presStyleCnt="2"/>
      <dgm:spPr/>
    </dgm:pt>
    <dgm:pt modelId="{F7F5DE74-144A-40C5-B0D0-D8DCBBC49AB8}" type="pres">
      <dgm:prSet presAssocID="{7B7D17CE-4942-4426-BD42-1AD388C0C2FF}" presName="connTx" presStyleLbl="parChTrans1D4" presStyleIdx="1" presStyleCnt="2"/>
      <dgm:spPr/>
    </dgm:pt>
    <dgm:pt modelId="{6BA0FB1C-0835-402C-A8E9-B60FC25370AB}" type="pres">
      <dgm:prSet presAssocID="{B5689C41-90C6-40F8-A045-A108303EEB49}" presName="Name30" presStyleCnt="0"/>
      <dgm:spPr/>
    </dgm:pt>
    <dgm:pt modelId="{B3B6C59B-DFAD-493B-B846-D1BF7CE5FE6B}" type="pres">
      <dgm:prSet presAssocID="{B5689C41-90C6-40F8-A045-A108303EEB49}" presName="level2Shape" presStyleLbl="node4" presStyleIdx="1" presStyleCnt="2"/>
      <dgm:spPr/>
    </dgm:pt>
    <dgm:pt modelId="{AA0BDC6B-1CE3-4B64-9D8F-7DAEBBFEFFE3}" type="pres">
      <dgm:prSet presAssocID="{B5689C41-90C6-40F8-A045-A108303EEB49}" presName="hierChild3" presStyleCnt="0"/>
      <dgm:spPr/>
    </dgm:pt>
    <dgm:pt modelId="{B50CA5FF-9017-4DC5-BF16-AC2C3594A102}" type="pres">
      <dgm:prSet presAssocID="{E12E3B12-443A-4516-92B6-0E144AC6EBE5}" presName="Name25" presStyleLbl="parChTrans1D2" presStyleIdx="1" presStyleCnt="2"/>
      <dgm:spPr/>
    </dgm:pt>
    <dgm:pt modelId="{D68D2150-6295-45EC-AB7C-E26B3EEAC395}" type="pres">
      <dgm:prSet presAssocID="{E12E3B12-443A-4516-92B6-0E144AC6EBE5}" presName="connTx" presStyleLbl="parChTrans1D2" presStyleIdx="1" presStyleCnt="2"/>
      <dgm:spPr/>
    </dgm:pt>
    <dgm:pt modelId="{EA8375A7-ED71-4AAA-BE8C-4398D45D1290}" type="pres">
      <dgm:prSet presAssocID="{8757B32D-00ED-4E56-A00E-8820C3B126F9}" presName="Name30" presStyleCnt="0"/>
      <dgm:spPr/>
    </dgm:pt>
    <dgm:pt modelId="{1D36D255-14AB-4216-8941-78593E329E23}" type="pres">
      <dgm:prSet presAssocID="{8757B32D-00ED-4E56-A00E-8820C3B126F9}" presName="level2Shape" presStyleLbl="node2" presStyleIdx="1" presStyleCnt="2"/>
      <dgm:spPr/>
    </dgm:pt>
    <dgm:pt modelId="{BB1477F4-4635-4C51-B6E8-DA7F45F64F98}" type="pres">
      <dgm:prSet presAssocID="{8757B32D-00ED-4E56-A00E-8820C3B126F9}" presName="hierChild3" presStyleCnt="0"/>
      <dgm:spPr/>
    </dgm:pt>
    <dgm:pt modelId="{87AD3892-4B86-4638-BB58-69B6E463363E}" type="pres">
      <dgm:prSet presAssocID="{F9A2A431-229D-467C-86C3-9DADEB47474B}" presName="bgShapesFlow" presStyleCnt="0"/>
      <dgm:spPr/>
    </dgm:pt>
    <dgm:pt modelId="{02D9F3A0-23E9-4E69-A4F8-612D62F9D5A7}" type="pres">
      <dgm:prSet presAssocID="{86CFD888-BFD0-4E30-9CF3-9238564BA803}" presName="rectComp" presStyleCnt="0"/>
      <dgm:spPr/>
    </dgm:pt>
    <dgm:pt modelId="{7EF0F2D4-56BD-4D01-9C9F-397F03E78338}" type="pres">
      <dgm:prSet presAssocID="{86CFD888-BFD0-4E30-9CF3-9238564BA803}" presName="bgRect" presStyleLbl="bgShp" presStyleIdx="0" presStyleCnt="4"/>
      <dgm:spPr/>
    </dgm:pt>
    <dgm:pt modelId="{8DF4BCA3-4991-4E00-802B-05C8951946AA}" type="pres">
      <dgm:prSet presAssocID="{86CFD888-BFD0-4E30-9CF3-9238564BA803}" presName="bgRectTx" presStyleLbl="bgShp" presStyleIdx="0" presStyleCnt="4">
        <dgm:presLayoutVars>
          <dgm:bulletEnabled val="1"/>
        </dgm:presLayoutVars>
      </dgm:prSet>
      <dgm:spPr/>
    </dgm:pt>
    <dgm:pt modelId="{59A4771E-242E-4A76-87F5-8743B1B4735A}" type="pres">
      <dgm:prSet presAssocID="{86CFD888-BFD0-4E30-9CF3-9238564BA803}" presName="spComp" presStyleCnt="0"/>
      <dgm:spPr/>
    </dgm:pt>
    <dgm:pt modelId="{23EE415A-02FC-426D-AB13-AD29F9F465ED}" type="pres">
      <dgm:prSet presAssocID="{86CFD888-BFD0-4E30-9CF3-9238564BA803}" presName="hSp" presStyleCnt="0"/>
      <dgm:spPr/>
    </dgm:pt>
    <dgm:pt modelId="{4A93A6F9-3336-4E09-B167-E60FDF6B174C}" type="pres">
      <dgm:prSet presAssocID="{01AE09EF-5C0F-491C-BBC3-32318296BA4E}" presName="rectComp" presStyleCnt="0"/>
      <dgm:spPr/>
    </dgm:pt>
    <dgm:pt modelId="{20C90625-6374-4D31-A9B5-DA4885220F59}" type="pres">
      <dgm:prSet presAssocID="{01AE09EF-5C0F-491C-BBC3-32318296BA4E}" presName="bgRect" presStyleLbl="bgShp" presStyleIdx="1" presStyleCnt="4"/>
      <dgm:spPr/>
    </dgm:pt>
    <dgm:pt modelId="{F09FB893-1989-4DB2-8406-35FF8B15E2F1}" type="pres">
      <dgm:prSet presAssocID="{01AE09EF-5C0F-491C-BBC3-32318296BA4E}" presName="bgRectTx" presStyleLbl="bgShp" presStyleIdx="1" presStyleCnt="4">
        <dgm:presLayoutVars>
          <dgm:bulletEnabled val="1"/>
        </dgm:presLayoutVars>
      </dgm:prSet>
      <dgm:spPr/>
    </dgm:pt>
    <dgm:pt modelId="{5496E242-9C80-4B4F-B666-124603F96962}" type="pres">
      <dgm:prSet presAssocID="{01AE09EF-5C0F-491C-BBC3-32318296BA4E}" presName="spComp" presStyleCnt="0"/>
      <dgm:spPr/>
    </dgm:pt>
    <dgm:pt modelId="{A51CCEC8-EF70-4613-AC1D-64F2027051D6}" type="pres">
      <dgm:prSet presAssocID="{01AE09EF-5C0F-491C-BBC3-32318296BA4E}" presName="hSp" presStyleCnt="0"/>
      <dgm:spPr/>
    </dgm:pt>
    <dgm:pt modelId="{62617966-E148-4D1F-90A1-FF317C476B9F}" type="pres">
      <dgm:prSet presAssocID="{AB0099C7-5B33-41BE-B627-5D0D5F5101F5}" presName="rectComp" presStyleCnt="0"/>
      <dgm:spPr/>
    </dgm:pt>
    <dgm:pt modelId="{D21242AA-EB01-42EE-A254-E7BF859BA2CC}" type="pres">
      <dgm:prSet presAssocID="{AB0099C7-5B33-41BE-B627-5D0D5F5101F5}" presName="bgRect" presStyleLbl="bgShp" presStyleIdx="2" presStyleCnt="4"/>
      <dgm:spPr/>
    </dgm:pt>
    <dgm:pt modelId="{BCFAC131-937D-449B-B0C0-E94F9467592E}" type="pres">
      <dgm:prSet presAssocID="{AB0099C7-5B33-41BE-B627-5D0D5F5101F5}" presName="bgRectTx" presStyleLbl="bgShp" presStyleIdx="2" presStyleCnt="4">
        <dgm:presLayoutVars>
          <dgm:bulletEnabled val="1"/>
        </dgm:presLayoutVars>
      </dgm:prSet>
      <dgm:spPr/>
    </dgm:pt>
    <dgm:pt modelId="{BEDC563E-86FF-4BFF-94C6-1C1A2E340228}" type="pres">
      <dgm:prSet presAssocID="{AB0099C7-5B33-41BE-B627-5D0D5F5101F5}" presName="spComp" presStyleCnt="0"/>
      <dgm:spPr/>
    </dgm:pt>
    <dgm:pt modelId="{DDD1C8B7-7251-4AD5-9D58-0E9BA4E2AF13}" type="pres">
      <dgm:prSet presAssocID="{AB0099C7-5B33-41BE-B627-5D0D5F5101F5}" presName="hSp" presStyleCnt="0"/>
      <dgm:spPr/>
    </dgm:pt>
    <dgm:pt modelId="{7C9F9697-881E-40E7-8790-D1647CD79CFE}" type="pres">
      <dgm:prSet presAssocID="{01844F05-4EF9-44D4-95DE-65DC9B2FF4FD}" presName="rectComp" presStyleCnt="0"/>
      <dgm:spPr/>
    </dgm:pt>
    <dgm:pt modelId="{73DC8233-3603-4A53-A9B9-9095DE8CF50E}" type="pres">
      <dgm:prSet presAssocID="{01844F05-4EF9-44D4-95DE-65DC9B2FF4FD}" presName="bgRect" presStyleLbl="bgShp" presStyleIdx="3" presStyleCnt="4"/>
      <dgm:spPr/>
    </dgm:pt>
    <dgm:pt modelId="{9B5B892F-AF80-4D09-8EF9-A028818CCD2D}" type="pres">
      <dgm:prSet presAssocID="{01844F05-4EF9-44D4-95DE-65DC9B2FF4FD}" presName="bgRectTx" presStyleLbl="bgShp" presStyleIdx="3" presStyleCnt="4">
        <dgm:presLayoutVars>
          <dgm:bulletEnabled val="1"/>
        </dgm:presLayoutVars>
      </dgm:prSet>
      <dgm:spPr/>
    </dgm:pt>
  </dgm:ptLst>
  <dgm:cxnLst>
    <dgm:cxn modelId="{86722104-57D0-4E61-86E6-97753CCAD020}" srcId="{D15C52F7-1C9F-429B-89E8-326A414FB075}" destId="{193332ED-1C32-4698-AF7E-7088EE71B43A}" srcOrd="0" destOrd="0" parTransId="{2A42705B-36A9-407A-AA5E-F636E06EF20B}" sibTransId="{74D76F37-C8D8-4288-8CD4-785C4F98BA71}"/>
    <dgm:cxn modelId="{B097A711-3BC8-4358-98DF-ABAFA9A437EC}" srcId="{F9A2A431-229D-467C-86C3-9DADEB47474B}" destId="{01844F05-4EF9-44D4-95DE-65DC9B2FF4FD}" srcOrd="4" destOrd="0" parTransId="{6A3FA378-4AC3-480E-ACED-BE65866E0ED2}" sibTransId="{D46D0E51-44BE-4D3A-974B-D583E94FD5C9}"/>
    <dgm:cxn modelId="{9DB03219-CEE0-41D5-81B5-C4D16F6C292B}" type="presOf" srcId="{2A42705B-36A9-407A-AA5E-F636E06EF20B}" destId="{E1110BD5-2C1A-43EE-8FBE-9D2C448F3A15}" srcOrd="1" destOrd="0" presId="urn:microsoft.com/office/officeart/2005/8/layout/hierarchy5"/>
    <dgm:cxn modelId="{0031C61A-A128-4AA3-915D-6AF9CE19735F}" type="presOf" srcId="{01844F05-4EF9-44D4-95DE-65DC9B2FF4FD}" destId="{9B5B892F-AF80-4D09-8EF9-A028818CCD2D}" srcOrd="1" destOrd="0" presId="urn:microsoft.com/office/officeart/2005/8/layout/hierarchy5"/>
    <dgm:cxn modelId="{8FC8691B-68C9-4BEB-BC96-CAFF166C1EB5}" type="presOf" srcId="{2A42705B-36A9-407A-AA5E-F636E06EF20B}" destId="{57E2B3C6-D8C6-41C0-8F03-8A895AB602BD}" srcOrd="0" destOrd="0" presId="urn:microsoft.com/office/officeart/2005/8/layout/hierarchy5"/>
    <dgm:cxn modelId="{E771971D-BFBB-4352-8A61-5FA20A21C703}" type="presOf" srcId="{7AC7C0F6-EDD2-4F97-9CD6-24F1B7B4F70A}" destId="{918006B8-FFDC-4B4B-B279-CBFDA2A5A7C7}" srcOrd="1" destOrd="0" presId="urn:microsoft.com/office/officeart/2005/8/layout/hierarchy5"/>
    <dgm:cxn modelId="{EEB29E1D-FB68-4F65-BCF1-D216C99C5DF3}" type="presOf" srcId="{F9A2A431-229D-467C-86C3-9DADEB47474B}" destId="{9EBE8D83-C765-4028-A349-4D9C466C40D7}" srcOrd="0" destOrd="0" presId="urn:microsoft.com/office/officeart/2005/8/layout/hierarchy5"/>
    <dgm:cxn modelId="{6CE7E11D-BD0D-4D5B-8A13-F8D948656FC7}" srcId="{F9A2A431-229D-467C-86C3-9DADEB47474B}" destId="{AB0099C7-5B33-41BE-B627-5D0D5F5101F5}" srcOrd="3" destOrd="0" parTransId="{ADC150FB-4A3D-48E1-A588-B4AEE857026E}" sibTransId="{B6F5274B-089C-46FE-87B1-A147D3390C57}"/>
    <dgm:cxn modelId="{C2188027-0845-4483-BCE9-1723C2BFC6BD}" type="presOf" srcId="{01AE09EF-5C0F-491C-BBC3-32318296BA4E}" destId="{F09FB893-1989-4DB2-8406-35FF8B15E2F1}" srcOrd="1" destOrd="0" presId="urn:microsoft.com/office/officeart/2005/8/layout/hierarchy5"/>
    <dgm:cxn modelId="{AFAA2031-C371-431B-8362-045CD6B22D7C}" type="presOf" srcId="{06B96CEA-4F3F-4697-9694-6659FD0AC0B1}" destId="{DF04EF45-86D8-4340-991E-5A4435B78A30}" srcOrd="1" destOrd="0" presId="urn:microsoft.com/office/officeart/2005/8/layout/hierarchy5"/>
    <dgm:cxn modelId="{2178123C-52F5-4D64-B88B-67AD1926F55A}" type="presOf" srcId="{AB0099C7-5B33-41BE-B627-5D0D5F5101F5}" destId="{BCFAC131-937D-449B-B0C0-E94F9467592E}" srcOrd="1" destOrd="0" presId="urn:microsoft.com/office/officeart/2005/8/layout/hierarchy5"/>
    <dgm:cxn modelId="{F09C2043-29E6-4E34-987A-68F7E3D9D4E2}" srcId="{D15C52F7-1C9F-429B-89E8-326A414FB075}" destId="{3D84F8A1-849D-4AE7-A057-383775525001}" srcOrd="1" destOrd="0" parTransId="{06B96CEA-4F3F-4697-9694-6659FD0AC0B1}" sibTransId="{99F30E4B-8A85-4F92-8D27-D8BCAB0978F1}"/>
    <dgm:cxn modelId="{3F4DBB68-4ABB-4743-B018-0E5F1C17B3F7}" type="presOf" srcId="{8757B32D-00ED-4E56-A00E-8820C3B126F9}" destId="{1D36D255-14AB-4216-8941-78593E329E23}" srcOrd="0" destOrd="0" presId="urn:microsoft.com/office/officeart/2005/8/layout/hierarchy5"/>
    <dgm:cxn modelId="{0692D768-D7ED-47F0-8E53-6DFCB2F8C2CB}" type="presOf" srcId="{B5689C41-90C6-40F8-A045-A108303EEB49}" destId="{B3B6C59B-DFAD-493B-B846-D1BF7CE5FE6B}" srcOrd="0" destOrd="0" presId="urn:microsoft.com/office/officeart/2005/8/layout/hierarchy5"/>
    <dgm:cxn modelId="{6B8FEA6A-4B5F-43F2-BA2D-9752830DCE2E}" srcId="{F9A2A431-229D-467C-86C3-9DADEB47474B}" destId="{B6CD1AFB-AFC9-47F7-8ADE-82C457A6654B}" srcOrd="0" destOrd="0" parTransId="{C294F70F-1612-4A45-A67D-23385CFD989B}" sibTransId="{031A617F-C460-4103-A1D4-602671F9A846}"/>
    <dgm:cxn modelId="{41EDFF4A-E734-46A8-86F8-5A070931103F}" type="presOf" srcId="{86CFD888-BFD0-4E30-9CF3-9238564BA803}" destId="{7EF0F2D4-56BD-4D01-9C9F-397F03E78338}" srcOrd="0" destOrd="0" presId="urn:microsoft.com/office/officeart/2005/8/layout/hierarchy5"/>
    <dgm:cxn modelId="{05781F6B-2EFB-47E6-9D6B-DAACA520F7AE}" srcId="{F9A2A431-229D-467C-86C3-9DADEB47474B}" destId="{01AE09EF-5C0F-491C-BBC3-32318296BA4E}" srcOrd="2" destOrd="0" parTransId="{BDAC0398-1CCC-4FD6-AB33-F1E5F5996662}" sibTransId="{9C1F97B1-42D7-40AC-8632-55CA156FEEB7}"/>
    <dgm:cxn modelId="{2E0EF34B-FF1E-4C71-AF3A-69EAAFE159A6}" type="presOf" srcId="{7B7D17CE-4942-4426-BD42-1AD388C0C2FF}" destId="{F7F5DE74-144A-40C5-B0D0-D8DCBBC49AB8}" srcOrd="1" destOrd="0" presId="urn:microsoft.com/office/officeart/2005/8/layout/hierarchy5"/>
    <dgm:cxn modelId="{6117A16C-01A4-4C51-8F68-13CB79272785}" srcId="{B6CD1AFB-AFC9-47F7-8ADE-82C457A6654B}" destId="{D15C52F7-1C9F-429B-89E8-326A414FB075}" srcOrd="0" destOrd="0" parTransId="{7AC7C0F6-EDD2-4F97-9CD6-24F1B7B4F70A}" sibTransId="{CFAF171A-98B5-49DC-AD19-1B30B58A2BBE}"/>
    <dgm:cxn modelId="{40DD3A52-3DB9-4053-8065-FBFA7302F5FC}" srcId="{3D84F8A1-849D-4AE7-A057-383775525001}" destId="{B5689C41-90C6-40F8-A045-A108303EEB49}" srcOrd="1" destOrd="0" parTransId="{7B7D17CE-4942-4426-BD42-1AD388C0C2FF}" sibTransId="{9949CED0-0F70-47FA-A721-955407610FA3}"/>
    <dgm:cxn modelId="{9985F759-3595-48F7-83B6-9DF18C7FC41C}" type="presOf" srcId="{393D2476-D398-4B26-A4C9-8F85C482C226}" destId="{C6BB2129-43F1-4654-B6FD-7CB81F7D42D1}" srcOrd="0" destOrd="0" presId="urn:microsoft.com/office/officeart/2005/8/layout/hierarchy5"/>
    <dgm:cxn modelId="{BE14397E-919D-4012-BF57-27C8EB6C176F}" type="presOf" srcId="{193332ED-1C32-4698-AF7E-7088EE71B43A}" destId="{F3C911F5-E814-4BFB-8292-A1BDE9B6CF86}" srcOrd="0" destOrd="0" presId="urn:microsoft.com/office/officeart/2005/8/layout/hierarchy5"/>
    <dgm:cxn modelId="{DADD8280-A9DF-4305-8A51-DD1B9FD30F23}" type="presOf" srcId="{01844F05-4EF9-44D4-95DE-65DC9B2FF4FD}" destId="{73DC8233-3603-4A53-A9B9-9095DE8CF50E}" srcOrd="0" destOrd="0" presId="urn:microsoft.com/office/officeart/2005/8/layout/hierarchy5"/>
    <dgm:cxn modelId="{92AE7F83-1C58-4BE0-A298-503F2CE68425}" type="presOf" srcId="{D15C52F7-1C9F-429B-89E8-326A414FB075}" destId="{560D6152-74CC-4F10-9371-54E494A9756A}" srcOrd="0" destOrd="0" presId="urn:microsoft.com/office/officeart/2005/8/layout/hierarchy5"/>
    <dgm:cxn modelId="{A7CC1C85-F42F-432C-A9C3-E34986F4D597}" type="presOf" srcId="{E12E3B12-443A-4516-92B6-0E144AC6EBE5}" destId="{B50CA5FF-9017-4DC5-BF16-AC2C3594A102}" srcOrd="0" destOrd="0" presId="urn:microsoft.com/office/officeart/2005/8/layout/hierarchy5"/>
    <dgm:cxn modelId="{4DC88C87-E3B7-4E47-A8A7-2A70CC9FC092}" srcId="{F9A2A431-229D-467C-86C3-9DADEB47474B}" destId="{86CFD888-BFD0-4E30-9CF3-9238564BA803}" srcOrd="1" destOrd="0" parTransId="{46CA2157-0F32-48FD-AEDA-AEEE5820A7B7}" sibTransId="{F1024012-7073-4D7E-9044-D8AFD1E9E4F2}"/>
    <dgm:cxn modelId="{6B8F8E87-942B-437B-9FBB-18D2038822A7}" srcId="{B6CD1AFB-AFC9-47F7-8ADE-82C457A6654B}" destId="{8757B32D-00ED-4E56-A00E-8820C3B126F9}" srcOrd="1" destOrd="0" parTransId="{E12E3B12-443A-4516-92B6-0E144AC6EBE5}" sibTransId="{369DC8EC-C465-4A0F-AA27-48B3E8C32E61}"/>
    <dgm:cxn modelId="{6C36978E-3360-472E-818C-1A37328E8E3A}" type="presOf" srcId="{7B7D17CE-4942-4426-BD42-1AD388C0C2FF}" destId="{CCE01AE4-0695-4E8F-B8E5-275CF2035F51}" srcOrd="0" destOrd="0" presId="urn:microsoft.com/office/officeart/2005/8/layout/hierarchy5"/>
    <dgm:cxn modelId="{F65B6BA8-D041-4A9F-95FE-F42529DAB3C9}" type="presOf" srcId="{B6CD1AFB-AFC9-47F7-8ADE-82C457A6654B}" destId="{2B580746-7A8A-4E74-9923-29A0B64F956E}" srcOrd="0" destOrd="0" presId="urn:microsoft.com/office/officeart/2005/8/layout/hierarchy5"/>
    <dgm:cxn modelId="{DF56BFB5-02C3-4EF5-A475-CB1CE6CE2646}" type="presOf" srcId="{3D84F8A1-849D-4AE7-A057-383775525001}" destId="{D7D601EC-8F5D-4611-B042-C43B08FE9463}" srcOrd="0" destOrd="0" presId="urn:microsoft.com/office/officeart/2005/8/layout/hierarchy5"/>
    <dgm:cxn modelId="{301DF0B6-EE23-4A32-ACCC-F95F57ADCEBC}" type="presOf" srcId="{AB0099C7-5B33-41BE-B627-5D0D5F5101F5}" destId="{D21242AA-EB01-42EE-A254-E7BF859BA2CC}" srcOrd="0" destOrd="0" presId="urn:microsoft.com/office/officeart/2005/8/layout/hierarchy5"/>
    <dgm:cxn modelId="{A52B6CC8-3A15-4D85-BCF4-DAB69F382ABA}" srcId="{3D84F8A1-849D-4AE7-A057-383775525001}" destId="{F28C50A4-EADC-41E0-955B-811DF1C40EFF}" srcOrd="0" destOrd="0" parTransId="{393D2476-D398-4B26-A4C9-8F85C482C226}" sibTransId="{CA618434-7509-4CC0-93A7-254FE0D806E7}"/>
    <dgm:cxn modelId="{3B1436C9-E8CB-48C6-A0A1-CE0E8D1BBB5A}" type="presOf" srcId="{06B96CEA-4F3F-4697-9694-6659FD0AC0B1}" destId="{C26638AC-457A-4ABB-AF82-ED68AE48DEE5}" srcOrd="0" destOrd="0" presId="urn:microsoft.com/office/officeart/2005/8/layout/hierarchy5"/>
    <dgm:cxn modelId="{0FAE63D4-3FC0-4B4E-A5E1-2B8A5D97F072}" type="presOf" srcId="{393D2476-D398-4B26-A4C9-8F85C482C226}" destId="{706DAC46-9725-4ECE-B93D-104CEFB7CC96}" srcOrd="1" destOrd="0" presId="urn:microsoft.com/office/officeart/2005/8/layout/hierarchy5"/>
    <dgm:cxn modelId="{958A54E4-059E-46DB-9DB2-4AF3AFC8D0F5}" type="presOf" srcId="{86CFD888-BFD0-4E30-9CF3-9238564BA803}" destId="{8DF4BCA3-4991-4E00-802B-05C8951946AA}" srcOrd="1" destOrd="0" presId="urn:microsoft.com/office/officeart/2005/8/layout/hierarchy5"/>
    <dgm:cxn modelId="{082769E7-801C-4C1A-861C-6713D4BDC7F7}" type="presOf" srcId="{F28C50A4-EADC-41E0-955B-811DF1C40EFF}" destId="{EAC6634A-F9D8-4F51-8E41-D1634231F9A6}" srcOrd="0" destOrd="0" presId="urn:microsoft.com/office/officeart/2005/8/layout/hierarchy5"/>
    <dgm:cxn modelId="{04A7F2E7-74C2-475B-B517-A5B229E22BD1}" type="presOf" srcId="{E12E3B12-443A-4516-92B6-0E144AC6EBE5}" destId="{D68D2150-6295-45EC-AB7C-E26B3EEAC395}" srcOrd="1" destOrd="0" presId="urn:microsoft.com/office/officeart/2005/8/layout/hierarchy5"/>
    <dgm:cxn modelId="{689DEFEA-A1B3-4A80-B302-AB4DD0982F30}" type="presOf" srcId="{01AE09EF-5C0F-491C-BBC3-32318296BA4E}" destId="{20C90625-6374-4D31-A9B5-DA4885220F59}" srcOrd="0" destOrd="0" presId="urn:microsoft.com/office/officeart/2005/8/layout/hierarchy5"/>
    <dgm:cxn modelId="{063880F3-5EE9-428F-AADC-2D70E6674A06}" type="presOf" srcId="{7AC7C0F6-EDD2-4F97-9CD6-24F1B7B4F70A}" destId="{0006EFC8-BA8F-40C5-B01D-46E4903B8476}" srcOrd="0" destOrd="0" presId="urn:microsoft.com/office/officeart/2005/8/layout/hierarchy5"/>
    <dgm:cxn modelId="{A061F165-85D4-4EE1-A3E3-17B2BE608DC5}" type="presParOf" srcId="{9EBE8D83-C765-4028-A349-4D9C466C40D7}" destId="{DDEEF16A-9D4B-4B67-B4A1-59F2C8C4831A}" srcOrd="0" destOrd="0" presId="urn:microsoft.com/office/officeart/2005/8/layout/hierarchy5"/>
    <dgm:cxn modelId="{C5E17663-6795-4966-B735-EFE68D24D84B}" type="presParOf" srcId="{DDEEF16A-9D4B-4B67-B4A1-59F2C8C4831A}" destId="{DC6AD7F8-BA62-4CFA-908C-7E80CD3E7B15}" srcOrd="0" destOrd="0" presId="urn:microsoft.com/office/officeart/2005/8/layout/hierarchy5"/>
    <dgm:cxn modelId="{6BEB8434-3A92-486A-A3D0-86E6E66394D0}" type="presParOf" srcId="{DDEEF16A-9D4B-4B67-B4A1-59F2C8C4831A}" destId="{6FAB1CE0-2DB4-4D1E-AB73-6A1B2A36FB1A}" srcOrd="1" destOrd="0" presId="urn:microsoft.com/office/officeart/2005/8/layout/hierarchy5"/>
    <dgm:cxn modelId="{A1A56E08-87CC-487B-9B2C-E1CF140A82AD}" type="presParOf" srcId="{6FAB1CE0-2DB4-4D1E-AB73-6A1B2A36FB1A}" destId="{CA951C92-7E72-47D4-8BF1-F8A15766B177}" srcOrd="0" destOrd="0" presId="urn:microsoft.com/office/officeart/2005/8/layout/hierarchy5"/>
    <dgm:cxn modelId="{BD7B2C1C-3107-408A-9265-41EBB2713391}" type="presParOf" srcId="{CA951C92-7E72-47D4-8BF1-F8A15766B177}" destId="{2B580746-7A8A-4E74-9923-29A0B64F956E}" srcOrd="0" destOrd="0" presId="urn:microsoft.com/office/officeart/2005/8/layout/hierarchy5"/>
    <dgm:cxn modelId="{0E44BB24-06E6-4FA5-AC48-3830C3699E30}" type="presParOf" srcId="{CA951C92-7E72-47D4-8BF1-F8A15766B177}" destId="{B963D132-706C-4C6F-8B67-4F153526727E}" srcOrd="1" destOrd="0" presId="urn:microsoft.com/office/officeart/2005/8/layout/hierarchy5"/>
    <dgm:cxn modelId="{70BF1B1D-D618-47C9-892D-40AC6D2BD4C0}" type="presParOf" srcId="{B963D132-706C-4C6F-8B67-4F153526727E}" destId="{0006EFC8-BA8F-40C5-B01D-46E4903B8476}" srcOrd="0" destOrd="0" presId="urn:microsoft.com/office/officeart/2005/8/layout/hierarchy5"/>
    <dgm:cxn modelId="{CAA033D8-9782-4F63-9268-F1FCEE32770B}" type="presParOf" srcId="{0006EFC8-BA8F-40C5-B01D-46E4903B8476}" destId="{918006B8-FFDC-4B4B-B279-CBFDA2A5A7C7}" srcOrd="0" destOrd="0" presId="urn:microsoft.com/office/officeart/2005/8/layout/hierarchy5"/>
    <dgm:cxn modelId="{6D1A9C6C-4BCB-4910-879B-2925F3A06EAC}" type="presParOf" srcId="{B963D132-706C-4C6F-8B67-4F153526727E}" destId="{9C4B1B1C-A34C-4471-9671-941A927FC71D}" srcOrd="1" destOrd="0" presId="urn:microsoft.com/office/officeart/2005/8/layout/hierarchy5"/>
    <dgm:cxn modelId="{0E36FD46-9C5A-42DF-88C4-4245E4A06253}" type="presParOf" srcId="{9C4B1B1C-A34C-4471-9671-941A927FC71D}" destId="{560D6152-74CC-4F10-9371-54E494A9756A}" srcOrd="0" destOrd="0" presId="urn:microsoft.com/office/officeart/2005/8/layout/hierarchy5"/>
    <dgm:cxn modelId="{865B85EF-8626-4A52-AB8D-35D668050CBF}" type="presParOf" srcId="{9C4B1B1C-A34C-4471-9671-941A927FC71D}" destId="{B8BDFC8D-6125-46F8-B78D-26111FED3DA1}" srcOrd="1" destOrd="0" presId="urn:microsoft.com/office/officeart/2005/8/layout/hierarchy5"/>
    <dgm:cxn modelId="{C0B82740-981C-4F91-8645-6E5A8C6EE57C}" type="presParOf" srcId="{B8BDFC8D-6125-46F8-B78D-26111FED3DA1}" destId="{57E2B3C6-D8C6-41C0-8F03-8A895AB602BD}" srcOrd="0" destOrd="0" presId="urn:microsoft.com/office/officeart/2005/8/layout/hierarchy5"/>
    <dgm:cxn modelId="{F7EC83A1-9F05-40A0-B0E7-85E3D6B43E25}" type="presParOf" srcId="{57E2B3C6-D8C6-41C0-8F03-8A895AB602BD}" destId="{E1110BD5-2C1A-43EE-8FBE-9D2C448F3A15}" srcOrd="0" destOrd="0" presId="urn:microsoft.com/office/officeart/2005/8/layout/hierarchy5"/>
    <dgm:cxn modelId="{E9EDA9C9-2816-4749-AE4E-6957AFCA20F9}" type="presParOf" srcId="{B8BDFC8D-6125-46F8-B78D-26111FED3DA1}" destId="{7777D332-3092-4990-A47B-B1A6FB6FDCC6}" srcOrd="1" destOrd="0" presId="urn:microsoft.com/office/officeart/2005/8/layout/hierarchy5"/>
    <dgm:cxn modelId="{37217E9A-3AD1-4AAC-AF5F-D125762AA5A2}" type="presParOf" srcId="{7777D332-3092-4990-A47B-B1A6FB6FDCC6}" destId="{F3C911F5-E814-4BFB-8292-A1BDE9B6CF86}" srcOrd="0" destOrd="0" presId="urn:microsoft.com/office/officeart/2005/8/layout/hierarchy5"/>
    <dgm:cxn modelId="{FC11DDC0-62D5-4374-9A7C-C6827D828B4C}" type="presParOf" srcId="{7777D332-3092-4990-A47B-B1A6FB6FDCC6}" destId="{5D116FEE-B3D8-4950-95E3-63F1FB719037}" srcOrd="1" destOrd="0" presId="urn:microsoft.com/office/officeart/2005/8/layout/hierarchy5"/>
    <dgm:cxn modelId="{40B8F7D3-44CF-42D0-BDF3-DB9578C8DB69}" type="presParOf" srcId="{B8BDFC8D-6125-46F8-B78D-26111FED3DA1}" destId="{C26638AC-457A-4ABB-AF82-ED68AE48DEE5}" srcOrd="2" destOrd="0" presId="urn:microsoft.com/office/officeart/2005/8/layout/hierarchy5"/>
    <dgm:cxn modelId="{E209A712-63EB-42A3-8848-8BFB92AA52D2}" type="presParOf" srcId="{C26638AC-457A-4ABB-AF82-ED68AE48DEE5}" destId="{DF04EF45-86D8-4340-991E-5A4435B78A30}" srcOrd="0" destOrd="0" presId="urn:microsoft.com/office/officeart/2005/8/layout/hierarchy5"/>
    <dgm:cxn modelId="{B84AF53C-788A-4B9A-AF84-87F2D50BF9FD}" type="presParOf" srcId="{B8BDFC8D-6125-46F8-B78D-26111FED3DA1}" destId="{2DEAA99B-06C2-4DB8-94B4-38908A8CF1D5}" srcOrd="3" destOrd="0" presId="urn:microsoft.com/office/officeart/2005/8/layout/hierarchy5"/>
    <dgm:cxn modelId="{6D0A269C-7186-4BA2-A6CA-3F9D2C351AD9}" type="presParOf" srcId="{2DEAA99B-06C2-4DB8-94B4-38908A8CF1D5}" destId="{D7D601EC-8F5D-4611-B042-C43B08FE9463}" srcOrd="0" destOrd="0" presId="urn:microsoft.com/office/officeart/2005/8/layout/hierarchy5"/>
    <dgm:cxn modelId="{22A41A20-63D9-4E03-9AF3-C47236CE22D2}" type="presParOf" srcId="{2DEAA99B-06C2-4DB8-94B4-38908A8CF1D5}" destId="{9AAC2731-51B6-4B39-AC73-20A5AAE41A8D}" srcOrd="1" destOrd="0" presId="urn:microsoft.com/office/officeart/2005/8/layout/hierarchy5"/>
    <dgm:cxn modelId="{1A7E64D1-9DA3-4F1F-8B21-BB3AC99A1F86}" type="presParOf" srcId="{9AAC2731-51B6-4B39-AC73-20A5AAE41A8D}" destId="{C6BB2129-43F1-4654-B6FD-7CB81F7D42D1}" srcOrd="0" destOrd="0" presId="urn:microsoft.com/office/officeart/2005/8/layout/hierarchy5"/>
    <dgm:cxn modelId="{64A3F811-5933-4A31-AEC3-E738E21D0961}" type="presParOf" srcId="{C6BB2129-43F1-4654-B6FD-7CB81F7D42D1}" destId="{706DAC46-9725-4ECE-B93D-104CEFB7CC96}" srcOrd="0" destOrd="0" presId="urn:microsoft.com/office/officeart/2005/8/layout/hierarchy5"/>
    <dgm:cxn modelId="{454231F6-9667-487C-85BE-23AF791C7AA9}" type="presParOf" srcId="{9AAC2731-51B6-4B39-AC73-20A5AAE41A8D}" destId="{981606F3-41BE-4D5A-B403-C0A16DC4DB2A}" srcOrd="1" destOrd="0" presId="urn:microsoft.com/office/officeart/2005/8/layout/hierarchy5"/>
    <dgm:cxn modelId="{4A3965A6-139C-49B0-A64C-1FFCB5D9AE3A}" type="presParOf" srcId="{981606F3-41BE-4D5A-B403-C0A16DC4DB2A}" destId="{EAC6634A-F9D8-4F51-8E41-D1634231F9A6}" srcOrd="0" destOrd="0" presId="urn:microsoft.com/office/officeart/2005/8/layout/hierarchy5"/>
    <dgm:cxn modelId="{910357E3-F2D4-4217-A7A6-E74196A537F2}" type="presParOf" srcId="{981606F3-41BE-4D5A-B403-C0A16DC4DB2A}" destId="{B35EAAB8-8DE6-4F1E-88C8-B415B5B35AA5}" srcOrd="1" destOrd="0" presId="urn:microsoft.com/office/officeart/2005/8/layout/hierarchy5"/>
    <dgm:cxn modelId="{96F6050E-717B-45AB-BD32-FF1D4702B614}" type="presParOf" srcId="{9AAC2731-51B6-4B39-AC73-20A5AAE41A8D}" destId="{CCE01AE4-0695-4E8F-B8E5-275CF2035F51}" srcOrd="2" destOrd="0" presId="urn:microsoft.com/office/officeart/2005/8/layout/hierarchy5"/>
    <dgm:cxn modelId="{D3EA8B9C-4EF7-49E6-9F61-E64950119CB2}" type="presParOf" srcId="{CCE01AE4-0695-4E8F-B8E5-275CF2035F51}" destId="{F7F5DE74-144A-40C5-B0D0-D8DCBBC49AB8}" srcOrd="0" destOrd="0" presId="urn:microsoft.com/office/officeart/2005/8/layout/hierarchy5"/>
    <dgm:cxn modelId="{4E9AA1F9-7AF5-4603-B4FA-D925C49EDAEB}" type="presParOf" srcId="{9AAC2731-51B6-4B39-AC73-20A5AAE41A8D}" destId="{6BA0FB1C-0835-402C-A8E9-B60FC25370AB}" srcOrd="3" destOrd="0" presId="urn:microsoft.com/office/officeart/2005/8/layout/hierarchy5"/>
    <dgm:cxn modelId="{7FBD723B-1957-49DA-B365-E9325D02B5B7}" type="presParOf" srcId="{6BA0FB1C-0835-402C-A8E9-B60FC25370AB}" destId="{B3B6C59B-DFAD-493B-B846-D1BF7CE5FE6B}" srcOrd="0" destOrd="0" presId="urn:microsoft.com/office/officeart/2005/8/layout/hierarchy5"/>
    <dgm:cxn modelId="{38D88CAE-C24B-4330-B6F9-1FC268759845}" type="presParOf" srcId="{6BA0FB1C-0835-402C-A8E9-B60FC25370AB}" destId="{AA0BDC6B-1CE3-4B64-9D8F-7DAEBBFEFFE3}" srcOrd="1" destOrd="0" presId="urn:microsoft.com/office/officeart/2005/8/layout/hierarchy5"/>
    <dgm:cxn modelId="{1DE49B43-9D0A-40BD-AAD1-47CD34260A7D}" type="presParOf" srcId="{B963D132-706C-4C6F-8B67-4F153526727E}" destId="{B50CA5FF-9017-4DC5-BF16-AC2C3594A102}" srcOrd="2" destOrd="0" presId="urn:microsoft.com/office/officeart/2005/8/layout/hierarchy5"/>
    <dgm:cxn modelId="{239CAA75-8B48-4734-A1E3-5C07A6493FB4}" type="presParOf" srcId="{B50CA5FF-9017-4DC5-BF16-AC2C3594A102}" destId="{D68D2150-6295-45EC-AB7C-E26B3EEAC395}" srcOrd="0" destOrd="0" presId="urn:microsoft.com/office/officeart/2005/8/layout/hierarchy5"/>
    <dgm:cxn modelId="{CD59AF95-02B6-44BD-A554-C0889A08296B}" type="presParOf" srcId="{B963D132-706C-4C6F-8B67-4F153526727E}" destId="{EA8375A7-ED71-4AAA-BE8C-4398D45D1290}" srcOrd="3" destOrd="0" presId="urn:microsoft.com/office/officeart/2005/8/layout/hierarchy5"/>
    <dgm:cxn modelId="{5EF6CB6D-7C44-4A69-A719-3B7FBFE46DDB}" type="presParOf" srcId="{EA8375A7-ED71-4AAA-BE8C-4398D45D1290}" destId="{1D36D255-14AB-4216-8941-78593E329E23}" srcOrd="0" destOrd="0" presId="urn:microsoft.com/office/officeart/2005/8/layout/hierarchy5"/>
    <dgm:cxn modelId="{8D38BE8F-9814-46EF-853A-048B6E016AA5}" type="presParOf" srcId="{EA8375A7-ED71-4AAA-BE8C-4398D45D1290}" destId="{BB1477F4-4635-4C51-B6E8-DA7F45F64F98}" srcOrd="1" destOrd="0" presId="urn:microsoft.com/office/officeart/2005/8/layout/hierarchy5"/>
    <dgm:cxn modelId="{B10C0704-E3F8-49FD-A95E-76CA1F8525C7}" type="presParOf" srcId="{9EBE8D83-C765-4028-A349-4D9C466C40D7}" destId="{87AD3892-4B86-4638-BB58-69B6E463363E}" srcOrd="1" destOrd="0" presId="urn:microsoft.com/office/officeart/2005/8/layout/hierarchy5"/>
    <dgm:cxn modelId="{C249719A-BB45-429F-A884-61DC027B969F}" type="presParOf" srcId="{87AD3892-4B86-4638-BB58-69B6E463363E}" destId="{02D9F3A0-23E9-4E69-A4F8-612D62F9D5A7}" srcOrd="0" destOrd="0" presId="urn:microsoft.com/office/officeart/2005/8/layout/hierarchy5"/>
    <dgm:cxn modelId="{A56D366E-62AA-4B32-9938-6DEF3E93DDE1}" type="presParOf" srcId="{02D9F3A0-23E9-4E69-A4F8-612D62F9D5A7}" destId="{7EF0F2D4-56BD-4D01-9C9F-397F03E78338}" srcOrd="0" destOrd="0" presId="urn:microsoft.com/office/officeart/2005/8/layout/hierarchy5"/>
    <dgm:cxn modelId="{60FC4535-B55C-49DB-96F1-367BD075ABB8}" type="presParOf" srcId="{02D9F3A0-23E9-4E69-A4F8-612D62F9D5A7}" destId="{8DF4BCA3-4991-4E00-802B-05C8951946AA}" srcOrd="1" destOrd="0" presId="urn:microsoft.com/office/officeart/2005/8/layout/hierarchy5"/>
    <dgm:cxn modelId="{E80FEC52-6256-48CA-B8A4-984452C09B5A}" type="presParOf" srcId="{87AD3892-4B86-4638-BB58-69B6E463363E}" destId="{59A4771E-242E-4A76-87F5-8743B1B4735A}" srcOrd="1" destOrd="0" presId="urn:microsoft.com/office/officeart/2005/8/layout/hierarchy5"/>
    <dgm:cxn modelId="{7349CF59-C3FA-4964-A3F4-6A8AE8B8371D}" type="presParOf" srcId="{59A4771E-242E-4A76-87F5-8743B1B4735A}" destId="{23EE415A-02FC-426D-AB13-AD29F9F465ED}" srcOrd="0" destOrd="0" presId="urn:microsoft.com/office/officeart/2005/8/layout/hierarchy5"/>
    <dgm:cxn modelId="{A6DE8390-D45E-4F85-9BF1-F3C7795A6F6F}" type="presParOf" srcId="{87AD3892-4B86-4638-BB58-69B6E463363E}" destId="{4A93A6F9-3336-4E09-B167-E60FDF6B174C}" srcOrd="2" destOrd="0" presId="urn:microsoft.com/office/officeart/2005/8/layout/hierarchy5"/>
    <dgm:cxn modelId="{CE4E8B6E-65A3-4A97-9856-B7FB4AB02A1B}" type="presParOf" srcId="{4A93A6F9-3336-4E09-B167-E60FDF6B174C}" destId="{20C90625-6374-4D31-A9B5-DA4885220F59}" srcOrd="0" destOrd="0" presId="urn:microsoft.com/office/officeart/2005/8/layout/hierarchy5"/>
    <dgm:cxn modelId="{0972977B-1D85-429A-9052-54DC7B3C4EF4}" type="presParOf" srcId="{4A93A6F9-3336-4E09-B167-E60FDF6B174C}" destId="{F09FB893-1989-4DB2-8406-35FF8B15E2F1}" srcOrd="1" destOrd="0" presId="urn:microsoft.com/office/officeart/2005/8/layout/hierarchy5"/>
    <dgm:cxn modelId="{DEB47B39-5C00-42F9-821D-B0F625FA75AF}" type="presParOf" srcId="{87AD3892-4B86-4638-BB58-69B6E463363E}" destId="{5496E242-9C80-4B4F-B666-124603F96962}" srcOrd="3" destOrd="0" presId="urn:microsoft.com/office/officeart/2005/8/layout/hierarchy5"/>
    <dgm:cxn modelId="{24F9C481-A03E-48AB-9808-B659DDC8D34F}" type="presParOf" srcId="{5496E242-9C80-4B4F-B666-124603F96962}" destId="{A51CCEC8-EF70-4613-AC1D-64F2027051D6}" srcOrd="0" destOrd="0" presId="urn:microsoft.com/office/officeart/2005/8/layout/hierarchy5"/>
    <dgm:cxn modelId="{C84180B4-4D1E-45F2-A2BE-2A1F3CE2A02A}" type="presParOf" srcId="{87AD3892-4B86-4638-BB58-69B6E463363E}" destId="{62617966-E148-4D1F-90A1-FF317C476B9F}" srcOrd="4" destOrd="0" presId="urn:microsoft.com/office/officeart/2005/8/layout/hierarchy5"/>
    <dgm:cxn modelId="{3F0D8FB9-FD09-4604-9753-A9E7F62945FE}" type="presParOf" srcId="{62617966-E148-4D1F-90A1-FF317C476B9F}" destId="{D21242AA-EB01-42EE-A254-E7BF859BA2CC}" srcOrd="0" destOrd="0" presId="urn:microsoft.com/office/officeart/2005/8/layout/hierarchy5"/>
    <dgm:cxn modelId="{5982295E-D454-42AC-925C-5DF8E455906D}" type="presParOf" srcId="{62617966-E148-4D1F-90A1-FF317C476B9F}" destId="{BCFAC131-937D-449B-B0C0-E94F9467592E}" srcOrd="1" destOrd="0" presId="urn:microsoft.com/office/officeart/2005/8/layout/hierarchy5"/>
    <dgm:cxn modelId="{005C5FBA-1BD4-4C5D-80CB-FD2F5627FE78}" type="presParOf" srcId="{87AD3892-4B86-4638-BB58-69B6E463363E}" destId="{BEDC563E-86FF-4BFF-94C6-1C1A2E340228}" srcOrd="5" destOrd="0" presId="urn:microsoft.com/office/officeart/2005/8/layout/hierarchy5"/>
    <dgm:cxn modelId="{D2A6A594-8E84-4EA7-995A-3FE5D7634EB8}" type="presParOf" srcId="{BEDC563E-86FF-4BFF-94C6-1C1A2E340228}" destId="{DDD1C8B7-7251-4AD5-9D58-0E9BA4E2AF13}" srcOrd="0" destOrd="0" presId="urn:microsoft.com/office/officeart/2005/8/layout/hierarchy5"/>
    <dgm:cxn modelId="{AF956104-10AD-4C5A-81BF-D63FF15C49F3}" type="presParOf" srcId="{87AD3892-4B86-4638-BB58-69B6E463363E}" destId="{7C9F9697-881E-40E7-8790-D1647CD79CFE}" srcOrd="6" destOrd="0" presId="urn:microsoft.com/office/officeart/2005/8/layout/hierarchy5"/>
    <dgm:cxn modelId="{39B4D84A-7FE2-4273-9AF1-F01BB6FB37AF}" type="presParOf" srcId="{7C9F9697-881E-40E7-8790-D1647CD79CFE}" destId="{73DC8233-3603-4A53-A9B9-9095DE8CF50E}" srcOrd="0" destOrd="0" presId="urn:microsoft.com/office/officeart/2005/8/layout/hierarchy5"/>
    <dgm:cxn modelId="{83742BC7-5163-44FC-820C-906353770AAF}" type="presParOf" srcId="{7C9F9697-881E-40E7-8790-D1647CD79CFE}" destId="{9B5B892F-AF80-4D09-8EF9-A028818CCD2D}" srcOrd="1" destOrd="0" presId="urn:microsoft.com/office/officeart/2005/8/layout/hierarchy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A9EBB90-B7BF-4930-8190-D1F5F30574B4}" type="doc">
      <dgm:prSet loTypeId="urn:microsoft.com/office/officeart/2005/8/layout/h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LID4096"/>
        </a:p>
      </dgm:t>
    </dgm:pt>
    <dgm:pt modelId="{EB2E1921-7DEE-4403-B82F-83E68C577A9B}">
      <dgm:prSet phldrT="[Текст]"/>
      <dgm:spPr/>
      <dgm:t>
        <a:bodyPr/>
        <a:lstStyle/>
        <a:p>
          <a:r>
            <a:rPr lang="uk-UA" dirty="0"/>
            <a:t>переваги</a:t>
          </a:r>
          <a:endParaRPr lang="LID4096" dirty="0"/>
        </a:p>
      </dgm:t>
    </dgm:pt>
    <dgm:pt modelId="{516388C4-13FF-42C4-B135-8172D731C9C9}" type="parTrans" cxnId="{412BA0AC-D223-478D-B74A-BB5EE6D9FBA3}">
      <dgm:prSet/>
      <dgm:spPr/>
      <dgm:t>
        <a:bodyPr/>
        <a:lstStyle/>
        <a:p>
          <a:endParaRPr lang="LID4096"/>
        </a:p>
      </dgm:t>
    </dgm:pt>
    <dgm:pt modelId="{F491CE1D-775F-401B-8D65-7C0354CA408E}" type="sibTrans" cxnId="{412BA0AC-D223-478D-B74A-BB5EE6D9FBA3}">
      <dgm:prSet/>
      <dgm:spPr/>
      <dgm:t>
        <a:bodyPr/>
        <a:lstStyle/>
        <a:p>
          <a:endParaRPr lang="LID4096"/>
        </a:p>
      </dgm:t>
    </dgm:pt>
    <dgm:pt modelId="{F7701E0F-E351-47DA-B130-D3ABCC993CE7}">
      <dgm:prSet phldrT="[Текст]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uk-UA" dirty="0">
              <a:solidFill>
                <a:schemeClr val="bg1"/>
              </a:solidFill>
            </a:rPr>
            <a:t>Значна швидкість різання</a:t>
          </a:r>
          <a:endParaRPr lang="LID4096" dirty="0">
            <a:solidFill>
              <a:schemeClr val="bg1"/>
            </a:solidFill>
          </a:endParaRPr>
        </a:p>
      </dgm:t>
    </dgm:pt>
    <dgm:pt modelId="{75C1E77E-4C55-4B29-812F-F379B92DC285}" type="parTrans" cxnId="{CE9721F7-CBE6-428D-86AF-5FA0C0720744}">
      <dgm:prSet/>
      <dgm:spPr/>
      <dgm:t>
        <a:bodyPr/>
        <a:lstStyle/>
        <a:p>
          <a:endParaRPr lang="LID4096"/>
        </a:p>
      </dgm:t>
    </dgm:pt>
    <dgm:pt modelId="{45D3F6BD-CD6D-4D07-BD70-32A70C3EB27F}" type="sibTrans" cxnId="{CE9721F7-CBE6-428D-86AF-5FA0C0720744}">
      <dgm:prSet/>
      <dgm:spPr/>
      <dgm:t>
        <a:bodyPr/>
        <a:lstStyle/>
        <a:p>
          <a:endParaRPr lang="LID4096"/>
        </a:p>
      </dgm:t>
    </dgm:pt>
    <dgm:pt modelId="{EE93FF1D-B37A-4167-9C72-B7E01726842B}">
      <dgm:prSet phldrT="[Текст]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uk-UA" dirty="0">
              <a:solidFill>
                <a:schemeClr val="bg1"/>
              </a:solidFill>
            </a:rPr>
            <a:t>Автоматизованість процесу</a:t>
          </a:r>
          <a:endParaRPr lang="LID4096" dirty="0">
            <a:solidFill>
              <a:schemeClr val="bg1"/>
            </a:solidFill>
          </a:endParaRPr>
        </a:p>
      </dgm:t>
    </dgm:pt>
    <dgm:pt modelId="{586D2F42-73B3-456B-8074-918601E151B4}" type="parTrans" cxnId="{3035A4F0-A0A2-4C49-A529-526012EED820}">
      <dgm:prSet/>
      <dgm:spPr/>
      <dgm:t>
        <a:bodyPr/>
        <a:lstStyle/>
        <a:p>
          <a:endParaRPr lang="LID4096"/>
        </a:p>
      </dgm:t>
    </dgm:pt>
    <dgm:pt modelId="{060ED86B-2CDF-45C6-B19E-8DF82509353E}" type="sibTrans" cxnId="{3035A4F0-A0A2-4C49-A529-526012EED820}">
      <dgm:prSet/>
      <dgm:spPr/>
      <dgm:t>
        <a:bodyPr/>
        <a:lstStyle/>
        <a:p>
          <a:endParaRPr lang="LID4096"/>
        </a:p>
      </dgm:t>
    </dgm:pt>
    <dgm:pt modelId="{D12246E8-7118-402A-9734-DF638954B8F5}">
      <dgm:prSet phldrT="[Текст]"/>
      <dgm:spPr/>
      <dgm:t>
        <a:bodyPr/>
        <a:lstStyle/>
        <a:p>
          <a:r>
            <a:rPr lang="uk-UA" dirty="0"/>
            <a:t>недоліки</a:t>
          </a:r>
          <a:endParaRPr lang="LID4096" dirty="0"/>
        </a:p>
      </dgm:t>
    </dgm:pt>
    <dgm:pt modelId="{BD7BAEC6-13F1-4568-94F7-8A4BA5FD2530}" type="parTrans" cxnId="{78A95322-C547-4532-AE49-EC69469FA2F5}">
      <dgm:prSet/>
      <dgm:spPr/>
      <dgm:t>
        <a:bodyPr/>
        <a:lstStyle/>
        <a:p>
          <a:endParaRPr lang="LID4096"/>
        </a:p>
      </dgm:t>
    </dgm:pt>
    <dgm:pt modelId="{FFDEF441-8555-45D7-9AEB-AB1B1C0C7A21}" type="sibTrans" cxnId="{78A95322-C547-4532-AE49-EC69469FA2F5}">
      <dgm:prSet/>
      <dgm:spPr/>
      <dgm:t>
        <a:bodyPr/>
        <a:lstStyle/>
        <a:p>
          <a:endParaRPr lang="LID4096"/>
        </a:p>
      </dgm:t>
    </dgm:pt>
    <dgm:pt modelId="{D914F0DE-EB52-47DB-A88D-942F2392E059}">
      <dgm:prSet phldrT="[Текст]"/>
      <dgm:spPr>
        <a:solidFill>
          <a:schemeClr val="accent4">
            <a:lumMod val="40000"/>
            <a:lumOff val="60000"/>
          </a:schemeClr>
        </a:solidFill>
      </dgm:spPr>
      <dgm:t>
        <a:bodyPr/>
        <a:lstStyle/>
        <a:p>
          <a:r>
            <a:rPr lang="uk-UA" dirty="0">
              <a:solidFill>
                <a:schemeClr val="bg1"/>
              </a:solidFill>
            </a:rPr>
            <a:t>Малий коефіцієнт використання інструмента, що обмежує висоту блока</a:t>
          </a:r>
          <a:endParaRPr lang="LID4096" dirty="0">
            <a:solidFill>
              <a:schemeClr val="bg1"/>
            </a:solidFill>
          </a:endParaRPr>
        </a:p>
      </dgm:t>
    </dgm:pt>
    <dgm:pt modelId="{DE97B29E-753F-45F6-A72F-70778FEE3358}" type="parTrans" cxnId="{714904FF-8042-409F-942A-4A25AC4C76D5}">
      <dgm:prSet/>
      <dgm:spPr/>
      <dgm:t>
        <a:bodyPr/>
        <a:lstStyle/>
        <a:p>
          <a:endParaRPr lang="LID4096"/>
        </a:p>
      </dgm:t>
    </dgm:pt>
    <dgm:pt modelId="{9B6CD948-D8C3-466E-BF1A-5B3BFD73C0A6}" type="sibTrans" cxnId="{714904FF-8042-409F-942A-4A25AC4C76D5}">
      <dgm:prSet/>
      <dgm:spPr/>
      <dgm:t>
        <a:bodyPr/>
        <a:lstStyle/>
        <a:p>
          <a:endParaRPr lang="LID4096"/>
        </a:p>
      </dgm:t>
    </dgm:pt>
    <dgm:pt modelId="{A2DCD9D6-D0D5-4AE1-B918-167CA074B3C6}">
      <dgm:prSet phldrT="[Текст]"/>
      <dgm:spPr>
        <a:solidFill>
          <a:schemeClr val="accent4">
            <a:lumMod val="40000"/>
            <a:lumOff val="60000"/>
          </a:schemeClr>
        </a:solidFill>
      </dgm:spPr>
      <dgm:t>
        <a:bodyPr/>
        <a:lstStyle/>
        <a:p>
          <a:r>
            <a:rPr lang="uk-UA" dirty="0">
              <a:solidFill>
                <a:schemeClr val="bg1"/>
              </a:solidFill>
            </a:rPr>
            <a:t>Висока енергоємність процесу</a:t>
          </a:r>
          <a:endParaRPr lang="LID4096" dirty="0">
            <a:solidFill>
              <a:schemeClr val="bg1"/>
            </a:solidFill>
          </a:endParaRPr>
        </a:p>
      </dgm:t>
    </dgm:pt>
    <dgm:pt modelId="{067C7867-0798-48FA-B2BD-0D8530841990}" type="parTrans" cxnId="{F79B80BA-97DC-46B5-AF9F-7D758B30411C}">
      <dgm:prSet/>
      <dgm:spPr/>
      <dgm:t>
        <a:bodyPr/>
        <a:lstStyle/>
        <a:p>
          <a:endParaRPr lang="LID4096"/>
        </a:p>
      </dgm:t>
    </dgm:pt>
    <dgm:pt modelId="{699308D6-A5B6-44B8-A1E0-A1128EF329D7}" type="sibTrans" cxnId="{F79B80BA-97DC-46B5-AF9F-7D758B30411C}">
      <dgm:prSet/>
      <dgm:spPr/>
      <dgm:t>
        <a:bodyPr/>
        <a:lstStyle/>
        <a:p>
          <a:endParaRPr lang="LID4096"/>
        </a:p>
      </dgm:t>
    </dgm:pt>
    <dgm:pt modelId="{9312388B-E783-4F67-A2D3-0D2F07ABD20B}">
      <dgm:prSet phldrT="[Текст]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uk-UA" dirty="0">
              <a:solidFill>
                <a:schemeClr val="bg1"/>
              </a:solidFill>
            </a:rPr>
            <a:t>Низька металоємність</a:t>
          </a:r>
          <a:endParaRPr lang="LID4096" dirty="0">
            <a:solidFill>
              <a:schemeClr val="bg1"/>
            </a:solidFill>
          </a:endParaRPr>
        </a:p>
      </dgm:t>
    </dgm:pt>
    <dgm:pt modelId="{644BDABD-538E-42D4-87C4-688571091F5B}" type="parTrans" cxnId="{FF3EFB6A-5A97-4357-8060-DD1DEA8717F3}">
      <dgm:prSet/>
      <dgm:spPr/>
      <dgm:t>
        <a:bodyPr/>
        <a:lstStyle/>
        <a:p>
          <a:endParaRPr lang="LID4096"/>
        </a:p>
      </dgm:t>
    </dgm:pt>
    <dgm:pt modelId="{849221B3-FB63-4250-9E7E-F5290EC3D272}" type="sibTrans" cxnId="{FF3EFB6A-5A97-4357-8060-DD1DEA8717F3}">
      <dgm:prSet/>
      <dgm:spPr/>
      <dgm:t>
        <a:bodyPr/>
        <a:lstStyle/>
        <a:p>
          <a:endParaRPr lang="LID4096"/>
        </a:p>
      </dgm:t>
    </dgm:pt>
    <dgm:pt modelId="{CC923BD2-0AB6-41C3-A50C-DA1935D999A6}">
      <dgm:prSet phldrT="[Текст]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uk-UA" dirty="0">
              <a:solidFill>
                <a:schemeClr val="bg1"/>
              </a:solidFill>
            </a:rPr>
            <a:t>Конструктивна простота</a:t>
          </a:r>
          <a:endParaRPr lang="LID4096" dirty="0">
            <a:solidFill>
              <a:schemeClr val="bg1"/>
            </a:solidFill>
          </a:endParaRPr>
        </a:p>
      </dgm:t>
    </dgm:pt>
    <dgm:pt modelId="{86EB531B-5D5A-4545-B50F-0D987F6AFC62}" type="parTrans" cxnId="{BDDA7058-1BE7-40EA-8A3E-2F55685422A3}">
      <dgm:prSet/>
      <dgm:spPr/>
      <dgm:t>
        <a:bodyPr/>
        <a:lstStyle/>
        <a:p>
          <a:endParaRPr lang="LID4096"/>
        </a:p>
      </dgm:t>
    </dgm:pt>
    <dgm:pt modelId="{5DEEE5D2-9E38-4BD2-8F1E-669EE7F69AED}" type="sibTrans" cxnId="{BDDA7058-1BE7-40EA-8A3E-2F55685422A3}">
      <dgm:prSet/>
      <dgm:spPr/>
      <dgm:t>
        <a:bodyPr/>
        <a:lstStyle/>
        <a:p>
          <a:endParaRPr lang="LID4096"/>
        </a:p>
      </dgm:t>
    </dgm:pt>
    <dgm:pt modelId="{B8CC7125-06EE-4B91-871E-8528F31903F3}" type="pres">
      <dgm:prSet presAssocID="{3A9EBB90-B7BF-4930-8190-D1F5F30574B4}" presName="linearFlow" presStyleCnt="0">
        <dgm:presLayoutVars>
          <dgm:dir/>
          <dgm:animLvl val="lvl"/>
          <dgm:resizeHandles/>
        </dgm:presLayoutVars>
      </dgm:prSet>
      <dgm:spPr/>
    </dgm:pt>
    <dgm:pt modelId="{D20163E5-BDB4-4916-9B9C-DF30B16EE8FB}" type="pres">
      <dgm:prSet presAssocID="{EB2E1921-7DEE-4403-B82F-83E68C577A9B}" presName="compositeNode" presStyleCnt="0">
        <dgm:presLayoutVars>
          <dgm:bulletEnabled val="1"/>
        </dgm:presLayoutVars>
      </dgm:prSet>
      <dgm:spPr/>
    </dgm:pt>
    <dgm:pt modelId="{C55A2D78-5E89-493B-AF4E-183032B223DC}" type="pres">
      <dgm:prSet presAssocID="{EB2E1921-7DEE-4403-B82F-83E68C577A9B}" presName="image" presStyleLbl="fgImgPlac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extLst>
        <a:ext uri="{E40237B7-FDA0-4F09-8148-C483321AD2D9}">
          <dgm14:cNvPr xmlns:dgm14="http://schemas.microsoft.com/office/drawing/2010/diagram" id="0" name="" descr="Маркеры-галочки"/>
        </a:ext>
      </dgm:extLst>
    </dgm:pt>
    <dgm:pt modelId="{67037F3B-DD57-4BB6-BFAE-C995E9F4024A}" type="pres">
      <dgm:prSet presAssocID="{EB2E1921-7DEE-4403-B82F-83E68C577A9B}" presName="childNode" presStyleLbl="node1" presStyleIdx="0" presStyleCnt="2">
        <dgm:presLayoutVars>
          <dgm:bulletEnabled val="1"/>
        </dgm:presLayoutVars>
      </dgm:prSet>
      <dgm:spPr/>
    </dgm:pt>
    <dgm:pt modelId="{8A666942-7979-4561-92DD-C81D13DFF42C}" type="pres">
      <dgm:prSet presAssocID="{EB2E1921-7DEE-4403-B82F-83E68C577A9B}" presName="parentNode" presStyleLbl="revTx" presStyleIdx="0" presStyleCnt="2">
        <dgm:presLayoutVars>
          <dgm:chMax val="0"/>
          <dgm:bulletEnabled val="1"/>
        </dgm:presLayoutVars>
      </dgm:prSet>
      <dgm:spPr/>
    </dgm:pt>
    <dgm:pt modelId="{D0115E84-BC48-4ACA-89AB-FD31B6DD6B23}" type="pres">
      <dgm:prSet presAssocID="{F491CE1D-775F-401B-8D65-7C0354CA408E}" presName="sibTrans" presStyleCnt="0"/>
      <dgm:spPr/>
    </dgm:pt>
    <dgm:pt modelId="{CB90A6D4-0C17-41D4-85F4-E379C989B5C5}" type="pres">
      <dgm:prSet presAssocID="{D12246E8-7118-402A-9734-DF638954B8F5}" presName="compositeNode" presStyleCnt="0">
        <dgm:presLayoutVars>
          <dgm:bulletEnabled val="1"/>
        </dgm:presLayoutVars>
      </dgm:prSet>
      <dgm:spPr/>
    </dgm:pt>
    <dgm:pt modelId="{D32A193C-285A-401E-8907-66E6849E6A7D}" type="pres">
      <dgm:prSet presAssocID="{D12246E8-7118-402A-9734-DF638954B8F5}" presName="image" presStyleLbl="fgImgPlac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extLst>
        <a:ext uri="{E40237B7-FDA0-4F09-8148-C483321AD2D9}">
          <dgm14:cNvPr xmlns:dgm14="http://schemas.microsoft.com/office/drawing/2010/diagram" id="0" name="" descr="Закрыть"/>
        </a:ext>
      </dgm:extLst>
    </dgm:pt>
    <dgm:pt modelId="{3871720B-E379-4437-ABB5-3BBB0F1A12B4}" type="pres">
      <dgm:prSet presAssocID="{D12246E8-7118-402A-9734-DF638954B8F5}" presName="childNode" presStyleLbl="node1" presStyleIdx="1" presStyleCnt="2">
        <dgm:presLayoutVars>
          <dgm:bulletEnabled val="1"/>
        </dgm:presLayoutVars>
      </dgm:prSet>
      <dgm:spPr/>
    </dgm:pt>
    <dgm:pt modelId="{2663F597-A359-40BC-A3E4-E789143A4322}" type="pres">
      <dgm:prSet presAssocID="{D12246E8-7118-402A-9734-DF638954B8F5}" presName="parentNode" presStyleLbl="revTx" presStyleIdx="1" presStyleCnt="2">
        <dgm:presLayoutVars>
          <dgm:chMax val="0"/>
          <dgm:bulletEnabled val="1"/>
        </dgm:presLayoutVars>
      </dgm:prSet>
      <dgm:spPr/>
    </dgm:pt>
  </dgm:ptLst>
  <dgm:cxnLst>
    <dgm:cxn modelId="{B4D3CB11-4C3F-4E39-98AC-C3E74A59D39A}" type="presOf" srcId="{EE93FF1D-B37A-4167-9C72-B7E01726842B}" destId="{67037F3B-DD57-4BB6-BFAE-C995E9F4024A}" srcOrd="0" destOrd="1" presId="urn:microsoft.com/office/officeart/2005/8/layout/hList2"/>
    <dgm:cxn modelId="{78A95322-C547-4532-AE49-EC69469FA2F5}" srcId="{3A9EBB90-B7BF-4930-8190-D1F5F30574B4}" destId="{D12246E8-7118-402A-9734-DF638954B8F5}" srcOrd="1" destOrd="0" parTransId="{BD7BAEC6-13F1-4568-94F7-8A4BA5FD2530}" sibTransId="{FFDEF441-8555-45D7-9AEB-AB1B1C0C7A21}"/>
    <dgm:cxn modelId="{64B9B933-8416-46A4-AF8E-5ED6BDD27C85}" type="presOf" srcId="{9312388B-E783-4F67-A2D3-0D2F07ABD20B}" destId="{67037F3B-DD57-4BB6-BFAE-C995E9F4024A}" srcOrd="0" destOrd="2" presId="urn:microsoft.com/office/officeart/2005/8/layout/hList2"/>
    <dgm:cxn modelId="{6C8A8069-9376-42AF-99E1-D4D7FABA91EC}" type="presOf" srcId="{3A9EBB90-B7BF-4930-8190-D1F5F30574B4}" destId="{B8CC7125-06EE-4B91-871E-8528F31903F3}" srcOrd="0" destOrd="0" presId="urn:microsoft.com/office/officeart/2005/8/layout/hList2"/>
    <dgm:cxn modelId="{FF3EFB6A-5A97-4357-8060-DD1DEA8717F3}" srcId="{EB2E1921-7DEE-4403-B82F-83E68C577A9B}" destId="{9312388B-E783-4F67-A2D3-0D2F07ABD20B}" srcOrd="2" destOrd="0" parTransId="{644BDABD-538E-42D4-87C4-688571091F5B}" sibTransId="{849221B3-FB63-4250-9E7E-F5290EC3D272}"/>
    <dgm:cxn modelId="{BDDA7058-1BE7-40EA-8A3E-2F55685422A3}" srcId="{EB2E1921-7DEE-4403-B82F-83E68C577A9B}" destId="{CC923BD2-0AB6-41C3-A50C-DA1935D999A6}" srcOrd="3" destOrd="0" parTransId="{86EB531B-5D5A-4545-B50F-0D987F6AFC62}" sibTransId="{5DEEE5D2-9E38-4BD2-8F1E-669EE7F69AED}"/>
    <dgm:cxn modelId="{FA28E858-B5C0-464D-8994-771D52160A43}" type="presOf" srcId="{F7701E0F-E351-47DA-B130-D3ABCC993CE7}" destId="{67037F3B-DD57-4BB6-BFAE-C995E9F4024A}" srcOrd="0" destOrd="0" presId="urn:microsoft.com/office/officeart/2005/8/layout/hList2"/>
    <dgm:cxn modelId="{412BA0AC-D223-478D-B74A-BB5EE6D9FBA3}" srcId="{3A9EBB90-B7BF-4930-8190-D1F5F30574B4}" destId="{EB2E1921-7DEE-4403-B82F-83E68C577A9B}" srcOrd="0" destOrd="0" parTransId="{516388C4-13FF-42C4-B135-8172D731C9C9}" sibTransId="{F491CE1D-775F-401B-8D65-7C0354CA408E}"/>
    <dgm:cxn modelId="{F79B80BA-97DC-46B5-AF9F-7D758B30411C}" srcId="{D12246E8-7118-402A-9734-DF638954B8F5}" destId="{A2DCD9D6-D0D5-4AE1-B918-167CA074B3C6}" srcOrd="1" destOrd="0" parTransId="{067C7867-0798-48FA-B2BD-0D8530841990}" sibTransId="{699308D6-A5B6-44B8-A1E0-A1128EF329D7}"/>
    <dgm:cxn modelId="{F0FCECC9-3DDE-47D4-95D1-F08BB9AF6A0A}" type="presOf" srcId="{A2DCD9D6-D0D5-4AE1-B918-167CA074B3C6}" destId="{3871720B-E379-4437-ABB5-3BBB0F1A12B4}" srcOrd="0" destOrd="1" presId="urn:microsoft.com/office/officeart/2005/8/layout/hList2"/>
    <dgm:cxn modelId="{41BECAD9-6C07-4EEB-8F4E-C7DDD0D0948D}" type="presOf" srcId="{D12246E8-7118-402A-9734-DF638954B8F5}" destId="{2663F597-A359-40BC-A3E4-E789143A4322}" srcOrd="0" destOrd="0" presId="urn:microsoft.com/office/officeart/2005/8/layout/hList2"/>
    <dgm:cxn modelId="{B7BD15DC-AF58-47FD-950A-41F87E21A49F}" type="presOf" srcId="{CC923BD2-0AB6-41C3-A50C-DA1935D999A6}" destId="{67037F3B-DD57-4BB6-BFAE-C995E9F4024A}" srcOrd="0" destOrd="3" presId="urn:microsoft.com/office/officeart/2005/8/layout/hList2"/>
    <dgm:cxn modelId="{DEDEEFE7-1C4C-4D65-856B-1C3A66AF5FCA}" type="presOf" srcId="{D914F0DE-EB52-47DB-A88D-942F2392E059}" destId="{3871720B-E379-4437-ABB5-3BBB0F1A12B4}" srcOrd="0" destOrd="0" presId="urn:microsoft.com/office/officeart/2005/8/layout/hList2"/>
    <dgm:cxn modelId="{3035A4F0-A0A2-4C49-A529-526012EED820}" srcId="{EB2E1921-7DEE-4403-B82F-83E68C577A9B}" destId="{EE93FF1D-B37A-4167-9C72-B7E01726842B}" srcOrd="1" destOrd="0" parTransId="{586D2F42-73B3-456B-8074-918601E151B4}" sibTransId="{060ED86B-2CDF-45C6-B19E-8DF82509353E}"/>
    <dgm:cxn modelId="{CE9721F7-CBE6-428D-86AF-5FA0C0720744}" srcId="{EB2E1921-7DEE-4403-B82F-83E68C577A9B}" destId="{F7701E0F-E351-47DA-B130-D3ABCC993CE7}" srcOrd="0" destOrd="0" parTransId="{75C1E77E-4C55-4B29-812F-F379B92DC285}" sibTransId="{45D3F6BD-CD6D-4D07-BD70-32A70C3EB27F}"/>
    <dgm:cxn modelId="{1D3832F7-CBDF-4749-BA1D-4565CB3E53A2}" type="presOf" srcId="{EB2E1921-7DEE-4403-B82F-83E68C577A9B}" destId="{8A666942-7979-4561-92DD-C81D13DFF42C}" srcOrd="0" destOrd="0" presId="urn:microsoft.com/office/officeart/2005/8/layout/hList2"/>
    <dgm:cxn modelId="{714904FF-8042-409F-942A-4A25AC4C76D5}" srcId="{D12246E8-7118-402A-9734-DF638954B8F5}" destId="{D914F0DE-EB52-47DB-A88D-942F2392E059}" srcOrd="0" destOrd="0" parTransId="{DE97B29E-753F-45F6-A72F-70778FEE3358}" sibTransId="{9B6CD948-D8C3-466E-BF1A-5B3BFD73C0A6}"/>
    <dgm:cxn modelId="{8B3B7CEC-CB23-4517-8138-FE45DB2F04C9}" type="presParOf" srcId="{B8CC7125-06EE-4B91-871E-8528F31903F3}" destId="{D20163E5-BDB4-4916-9B9C-DF30B16EE8FB}" srcOrd="0" destOrd="0" presId="urn:microsoft.com/office/officeart/2005/8/layout/hList2"/>
    <dgm:cxn modelId="{BE07F76D-E879-498E-9AE7-F7000C048182}" type="presParOf" srcId="{D20163E5-BDB4-4916-9B9C-DF30B16EE8FB}" destId="{C55A2D78-5E89-493B-AF4E-183032B223DC}" srcOrd="0" destOrd="0" presId="urn:microsoft.com/office/officeart/2005/8/layout/hList2"/>
    <dgm:cxn modelId="{4EB4E25A-94B5-4E61-AB84-C08D3A1BF9AF}" type="presParOf" srcId="{D20163E5-BDB4-4916-9B9C-DF30B16EE8FB}" destId="{67037F3B-DD57-4BB6-BFAE-C995E9F4024A}" srcOrd="1" destOrd="0" presId="urn:microsoft.com/office/officeart/2005/8/layout/hList2"/>
    <dgm:cxn modelId="{7CAB72DE-58E7-4DA6-BD62-ABB48B2FBC79}" type="presParOf" srcId="{D20163E5-BDB4-4916-9B9C-DF30B16EE8FB}" destId="{8A666942-7979-4561-92DD-C81D13DFF42C}" srcOrd="2" destOrd="0" presId="urn:microsoft.com/office/officeart/2005/8/layout/hList2"/>
    <dgm:cxn modelId="{2C96E543-499F-4F95-8C2D-205ED35AEE23}" type="presParOf" srcId="{B8CC7125-06EE-4B91-871E-8528F31903F3}" destId="{D0115E84-BC48-4ACA-89AB-FD31B6DD6B23}" srcOrd="1" destOrd="0" presId="urn:microsoft.com/office/officeart/2005/8/layout/hList2"/>
    <dgm:cxn modelId="{E4C2EE67-387B-4AE1-BC87-4A4BAD05CE29}" type="presParOf" srcId="{B8CC7125-06EE-4B91-871E-8528F31903F3}" destId="{CB90A6D4-0C17-41D4-85F4-E379C989B5C5}" srcOrd="2" destOrd="0" presId="urn:microsoft.com/office/officeart/2005/8/layout/hList2"/>
    <dgm:cxn modelId="{F4854593-4C03-4347-B65D-3B4F84823580}" type="presParOf" srcId="{CB90A6D4-0C17-41D4-85F4-E379C989B5C5}" destId="{D32A193C-285A-401E-8907-66E6849E6A7D}" srcOrd="0" destOrd="0" presId="urn:microsoft.com/office/officeart/2005/8/layout/hList2"/>
    <dgm:cxn modelId="{DE40F890-C2E1-4A78-BE26-C667E8055430}" type="presParOf" srcId="{CB90A6D4-0C17-41D4-85F4-E379C989B5C5}" destId="{3871720B-E379-4437-ABB5-3BBB0F1A12B4}" srcOrd="1" destOrd="0" presId="urn:microsoft.com/office/officeart/2005/8/layout/hList2"/>
    <dgm:cxn modelId="{DF0ABCC4-9B28-46A3-B700-E410BF9241AB}" type="presParOf" srcId="{CB90A6D4-0C17-41D4-85F4-E379C989B5C5}" destId="{2663F597-A359-40BC-A3E4-E789143A4322}" srcOrd="2" destOrd="0" presId="urn:microsoft.com/office/officeart/2005/8/layout/h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F9A2A431-229D-467C-86C3-9DADEB47474B}" type="doc">
      <dgm:prSet loTypeId="urn:microsoft.com/office/officeart/2005/8/layout/hierarchy5" loCatId="hierarchy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LID4096"/>
        </a:p>
      </dgm:t>
    </dgm:pt>
    <dgm:pt modelId="{B6CD1AFB-AFC9-47F7-8ADE-82C457A6654B}">
      <dgm:prSet phldrT="[Текст]" custT="1"/>
      <dgm:spPr/>
      <dgm:t>
        <a:bodyPr/>
        <a:lstStyle/>
        <a:p>
          <a:r>
            <a:rPr lang="uk-UA" sz="1800" dirty="0"/>
            <a:t>Дискові верстати</a:t>
          </a:r>
          <a:endParaRPr lang="LID4096" sz="1800" dirty="0"/>
        </a:p>
      </dgm:t>
    </dgm:pt>
    <dgm:pt modelId="{C294F70F-1612-4A45-A67D-23385CFD989B}" type="parTrans" cxnId="{6B8FEA6A-4B5F-43F2-BA2D-9752830DCE2E}">
      <dgm:prSet/>
      <dgm:spPr/>
      <dgm:t>
        <a:bodyPr/>
        <a:lstStyle/>
        <a:p>
          <a:endParaRPr lang="LID4096"/>
        </a:p>
      </dgm:t>
    </dgm:pt>
    <dgm:pt modelId="{031A617F-C460-4103-A1D4-602671F9A846}" type="sibTrans" cxnId="{6B8FEA6A-4B5F-43F2-BA2D-9752830DCE2E}">
      <dgm:prSet/>
      <dgm:spPr/>
      <dgm:t>
        <a:bodyPr/>
        <a:lstStyle/>
        <a:p>
          <a:endParaRPr lang="LID4096"/>
        </a:p>
      </dgm:t>
    </dgm:pt>
    <dgm:pt modelId="{D15C52F7-1C9F-429B-89E8-326A414FB075}">
      <dgm:prSet phldrT="[Текст]" custT="1"/>
      <dgm:spPr/>
      <dgm:t>
        <a:bodyPr/>
        <a:lstStyle/>
        <a:p>
          <a:r>
            <a:rPr lang="uk-UA" sz="1800" dirty="0" err="1"/>
            <a:t>Однодискові</a:t>
          </a:r>
          <a:endParaRPr lang="LID4096" sz="1800" dirty="0"/>
        </a:p>
      </dgm:t>
    </dgm:pt>
    <dgm:pt modelId="{7AC7C0F6-EDD2-4F97-9CD6-24F1B7B4F70A}" type="parTrans" cxnId="{6117A16C-01A4-4C51-8F68-13CB79272785}">
      <dgm:prSet/>
      <dgm:spPr/>
      <dgm:t>
        <a:bodyPr/>
        <a:lstStyle/>
        <a:p>
          <a:endParaRPr lang="LID4096"/>
        </a:p>
      </dgm:t>
    </dgm:pt>
    <dgm:pt modelId="{CFAF171A-98B5-49DC-AD19-1B30B58A2BBE}" type="sibTrans" cxnId="{6117A16C-01A4-4C51-8F68-13CB79272785}">
      <dgm:prSet/>
      <dgm:spPr/>
      <dgm:t>
        <a:bodyPr/>
        <a:lstStyle/>
        <a:p>
          <a:endParaRPr lang="LID4096"/>
        </a:p>
      </dgm:t>
    </dgm:pt>
    <dgm:pt modelId="{193332ED-1C32-4698-AF7E-7088EE71B43A}">
      <dgm:prSet phldrT="[Текст]" custT="1"/>
      <dgm:spPr/>
      <dgm:t>
        <a:bodyPr/>
        <a:lstStyle/>
        <a:p>
          <a:r>
            <a:rPr lang="uk-UA" sz="1600" dirty="0"/>
            <a:t>Портальні</a:t>
          </a:r>
          <a:endParaRPr lang="LID4096" sz="1000" dirty="0"/>
        </a:p>
      </dgm:t>
    </dgm:pt>
    <dgm:pt modelId="{2A42705B-36A9-407A-AA5E-F636E06EF20B}" type="parTrans" cxnId="{86722104-57D0-4E61-86E6-97753CCAD020}">
      <dgm:prSet/>
      <dgm:spPr/>
      <dgm:t>
        <a:bodyPr/>
        <a:lstStyle/>
        <a:p>
          <a:endParaRPr lang="LID4096"/>
        </a:p>
      </dgm:t>
    </dgm:pt>
    <dgm:pt modelId="{74D76F37-C8D8-4288-8CD4-785C4F98BA71}" type="sibTrans" cxnId="{86722104-57D0-4E61-86E6-97753CCAD020}">
      <dgm:prSet/>
      <dgm:spPr/>
      <dgm:t>
        <a:bodyPr/>
        <a:lstStyle/>
        <a:p>
          <a:endParaRPr lang="LID4096"/>
        </a:p>
      </dgm:t>
    </dgm:pt>
    <dgm:pt modelId="{3D84F8A1-849D-4AE7-A057-383775525001}">
      <dgm:prSet phldrT="[Текст]" custT="1"/>
      <dgm:spPr>
        <a:solidFill>
          <a:srgbClr val="39CDE7">
            <a:hueOff val="0"/>
            <a:satOff val="0"/>
            <a:lumOff val="0"/>
            <a:alphaOff val="0"/>
          </a:srgb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</a:ln>
        <a:effectLst/>
      </dgm:spPr>
      <dgm:t>
        <a:bodyPr spcFirstLastPara="0" vert="horz" wrap="square" lIns="10160" tIns="10160" rIns="10160" bIns="10160" numCol="1" spcCol="1270" anchor="ctr" anchorCtr="0"/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600" kern="1200" dirty="0">
              <a:solidFill>
                <a:prstClr val="white"/>
              </a:solidFill>
              <a:latin typeface="Trebuchet MS" panose="020B0603020202020204"/>
              <a:ea typeface="+mn-ea"/>
              <a:cs typeface="+mn-cs"/>
            </a:rPr>
            <a:t>Мостові</a:t>
          </a:r>
          <a:endParaRPr lang="LID4096" sz="1600" kern="1200" dirty="0">
            <a:solidFill>
              <a:prstClr val="white"/>
            </a:solidFill>
            <a:latin typeface="Trebuchet MS" panose="020B0603020202020204"/>
            <a:ea typeface="+mn-ea"/>
            <a:cs typeface="+mn-cs"/>
          </a:endParaRPr>
        </a:p>
      </dgm:t>
    </dgm:pt>
    <dgm:pt modelId="{06B96CEA-4F3F-4697-9694-6659FD0AC0B1}" type="parTrans" cxnId="{F09C2043-29E6-4E34-987A-68F7E3D9D4E2}">
      <dgm:prSet/>
      <dgm:spPr/>
      <dgm:t>
        <a:bodyPr/>
        <a:lstStyle/>
        <a:p>
          <a:endParaRPr lang="LID4096"/>
        </a:p>
      </dgm:t>
    </dgm:pt>
    <dgm:pt modelId="{99F30E4B-8A85-4F92-8D27-D8BCAB0978F1}" type="sibTrans" cxnId="{F09C2043-29E6-4E34-987A-68F7E3D9D4E2}">
      <dgm:prSet/>
      <dgm:spPr/>
      <dgm:t>
        <a:bodyPr/>
        <a:lstStyle/>
        <a:p>
          <a:endParaRPr lang="LID4096"/>
        </a:p>
      </dgm:t>
    </dgm:pt>
    <dgm:pt modelId="{8757B32D-00ED-4E56-A00E-8820C3B126F9}">
      <dgm:prSet phldrT="[Текст]" custT="1"/>
      <dgm:spPr/>
      <dgm:t>
        <a:bodyPr/>
        <a:lstStyle/>
        <a:p>
          <a:r>
            <a:rPr lang="uk-UA" sz="1800" dirty="0"/>
            <a:t>Багатодискові</a:t>
          </a:r>
          <a:endParaRPr lang="LID4096" sz="1800" dirty="0"/>
        </a:p>
      </dgm:t>
    </dgm:pt>
    <dgm:pt modelId="{E12E3B12-443A-4516-92B6-0E144AC6EBE5}" type="parTrans" cxnId="{6B8F8E87-942B-437B-9FBB-18D2038822A7}">
      <dgm:prSet/>
      <dgm:spPr/>
      <dgm:t>
        <a:bodyPr/>
        <a:lstStyle/>
        <a:p>
          <a:endParaRPr lang="LID4096"/>
        </a:p>
      </dgm:t>
    </dgm:pt>
    <dgm:pt modelId="{369DC8EC-C465-4A0F-AA27-48B3E8C32E61}" type="sibTrans" cxnId="{6B8F8E87-942B-437B-9FBB-18D2038822A7}">
      <dgm:prSet/>
      <dgm:spPr/>
      <dgm:t>
        <a:bodyPr/>
        <a:lstStyle/>
        <a:p>
          <a:endParaRPr lang="LID4096"/>
        </a:p>
      </dgm:t>
    </dgm:pt>
    <dgm:pt modelId="{01AE09EF-5C0F-491C-BBC3-32318296BA4E}">
      <dgm:prSet phldrT="[Текст]"/>
      <dgm:spPr/>
      <dgm:t>
        <a:bodyPr/>
        <a:lstStyle/>
        <a:p>
          <a:r>
            <a:rPr lang="uk-UA" dirty="0"/>
            <a:t>За конструктивним виконанням</a:t>
          </a:r>
          <a:endParaRPr lang="LID4096" dirty="0"/>
        </a:p>
      </dgm:t>
    </dgm:pt>
    <dgm:pt modelId="{BDAC0398-1CCC-4FD6-AB33-F1E5F5996662}" type="parTrans" cxnId="{05781F6B-2EFB-47E6-9D6B-DAACA520F7AE}">
      <dgm:prSet/>
      <dgm:spPr/>
      <dgm:t>
        <a:bodyPr/>
        <a:lstStyle/>
        <a:p>
          <a:endParaRPr lang="LID4096"/>
        </a:p>
      </dgm:t>
    </dgm:pt>
    <dgm:pt modelId="{9C1F97B1-42D7-40AC-8632-55CA156FEEB7}" type="sibTrans" cxnId="{05781F6B-2EFB-47E6-9D6B-DAACA520F7AE}">
      <dgm:prSet/>
      <dgm:spPr/>
      <dgm:t>
        <a:bodyPr/>
        <a:lstStyle/>
        <a:p>
          <a:endParaRPr lang="LID4096"/>
        </a:p>
      </dgm:t>
    </dgm:pt>
    <dgm:pt modelId="{AB0099C7-5B33-41BE-B627-5D0D5F5101F5}">
      <dgm:prSet phldrT="[Текст]"/>
      <dgm:spPr/>
      <dgm:t>
        <a:bodyPr/>
        <a:lstStyle/>
        <a:p>
          <a:r>
            <a:rPr lang="uk-UA" dirty="0"/>
            <a:t>За конструкцією</a:t>
          </a:r>
          <a:endParaRPr lang="LID4096" dirty="0"/>
        </a:p>
      </dgm:t>
    </dgm:pt>
    <dgm:pt modelId="{ADC150FB-4A3D-48E1-A588-B4AEE857026E}" type="parTrans" cxnId="{6CE7E11D-BD0D-4D5B-8A13-F8D948656FC7}">
      <dgm:prSet/>
      <dgm:spPr/>
      <dgm:t>
        <a:bodyPr/>
        <a:lstStyle/>
        <a:p>
          <a:endParaRPr lang="LID4096"/>
        </a:p>
      </dgm:t>
    </dgm:pt>
    <dgm:pt modelId="{B6F5274B-089C-46FE-87B1-A147D3390C57}" type="sibTrans" cxnId="{6CE7E11D-BD0D-4D5B-8A13-F8D948656FC7}">
      <dgm:prSet/>
      <dgm:spPr/>
      <dgm:t>
        <a:bodyPr/>
        <a:lstStyle/>
        <a:p>
          <a:endParaRPr lang="LID4096"/>
        </a:p>
      </dgm:t>
    </dgm:pt>
    <dgm:pt modelId="{86CFD888-BFD0-4E30-9CF3-9238564BA803}">
      <dgm:prSet phldrT="[Текст]"/>
      <dgm:spPr/>
      <dgm:t>
        <a:bodyPr/>
        <a:lstStyle/>
        <a:p>
          <a:endParaRPr lang="LID4096"/>
        </a:p>
      </dgm:t>
    </dgm:pt>
    <dgm:pt modelId="{46CA2157-0F32-48FD-AEDA-AEEE5820A7B7}" type="parTrans" cxnId="{4DC88C87-E3B7-4E47-A8A7-2A70CC9FC092}">
      <dgm:prSet/>
      <dgm:spPr/>
      <dgm:t>
        <a:bodyPr/>
        <a:lstStyle/>
        <a:p>
          <a:endParaRPr lang="LID4096"/>
        </a:p>
      </dgm:t>
    </dgm:pt>
    <dgm:pt modelId="{F1024012-7073-4D7E-9044-D8AFD1E9E4F2}" type="sibTrans" cxnId="{4DC88C87-E3B7-4E47-A8A7-2A70CC9FC092}">
      <dgm:prSet/>
      <dgm:spPr/>
      <dgm:t>
        <a:bodyPr/>
        <a:lstStyle/>
        <a:p>
          <a:endParaRPr lang="LID4096"/>
        </a:p>
      </dgm:t>
    </dgm:pt>
    <dgm:pt modelId="{3FBC7E38-AFE8-4A4C-A984-0ECC12488298}">
      <dgm:prSet phldrT="[Текст]" custT="1"/>
      <dgm:spPr>
        <a:solidFill>
          <a:srgbClr val="39CDE7">
            <a:hueOff val="0"/>
            <a:satOff val="0"/>
            <a:lumOff val="0"/>
            <a:alphaOff val="0"/>
          </a:srgb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</a:ln>
        <a:effectLst/>
      </dgm:spPr>
      <dgm:t>
        <a:bodyPr spcFirstLastPara="0" vert="horz" wrap="square" lIns="10160" tIns="10160" rIns="10160" bIns="10160" numCol="1" spcCol="1270" anchor="ctr" anchorCtr="0"/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600" kern="1200" dirty="0">
              <a:solidFill>
                <a:prstClr val="white"/>
              </a:solidFill>
              <a:latin typeface="Trebuchet MS" panose="020B0603020202020204"/>
              <a:ea typeface="+mn-ea"/>
              <a:cs typeface="+mn-cs"/>
            </a:rPr>
            <a:t>Консольні</a:t>
          </a:r>
          <a:endParaRPr lang="LID4096" sz="1600" kern="1200" dirty="0">
            <a:solidFill>
              <a:prstClr val="white"/>
            </a:solidFill>
            <a:latin typeface="Trebuchet MS" panose="020B0603020202020204"/>
            <a:ea typeface="+mn-ea"/>
            <a:cs typeface="+mn-cs"/>
          </a:endParaRPr>
        </a:p>
      </dgm:t>
    </dgm:pt>
    <dgm:pt modelId="{93DEA510-E0CD-464F-9B57-B41E3F77B4AC}" type="parTrans" cxnId="{5AB6F816-9DB5-4B70-AF6A-13BD79D61CEB}">
      <dgm:prSet/>
      <dgm:spPr/>
      <dgm:t>
        <a:bodyPr/>
        <a:lstStyle/>
        <a:p>
          <a:endParaRPr lang="LID4096"/>
        </a:p>
      </dgm:t>
    </dgm:pt>
    <dgm:pt modelId="{5448AE9E-E7C0-4B6A-B772-A42757C09F35}" type="sibTrans" cxnId="{5AB6F816-9DB5-4B70-AF6A-13BD79D61CEB}">
      <dgm:prSet/>
      <dgm:spPr/>
      <dgm:t>
        <a:bodyPr/>
        <a:lstStyle/>
        <a:p>
          <a:endParaRPr lang="LID4096"/>
        </a:p>
      </dgm:t>
    </dgm:pt>
    <dgm:pt modelId="{746EB71F-BDB0-41B0-BD15-C7D5A81710BE}">
      <dgm:prSet phldrT="[Текст]" custT="1"/>
      <dgm:spPr>
        <a:solidFill>
          <a:srgbClr val="39CDE7">
            <a:hueOff val="0"/>
            <a:satOff val="0"/>
            <a:lumOff val="0"/>
            <a:alphaOff val="0"/>
          </a:srgb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</a:ln>
        <a:effectLst/>
      </dgm:spPr>
      <dgm:t>
        <a:bodyPr spcFirstLastPara="0" vert="horz" wrap="square" lIns="10160" tIns="10160" rIns="10160" bIns="10160" numCol="1" spcCol="1270" anchor="ctr" anchorCtr="0"/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600" kern="1200" dirty="0">
              <a:solidFill>
                <a:prstClr val="white"/>
              </a:solidFill>
              <a:latin typeface="Trebuchet MS" panose="020B0603020202020204"/>
              <a:ea typeface="+mn-ea"/>
              <a:cs typeface="+mn-cs"/>
            </a:rPr>
            <a:t>Одновальні</a:t>
          </a:r>
          <a:endParaRPr lang="LID4096" sz="1600" kern="1200" dirty="0">
            <a:solidFill>
              <a:prstClr val="white"/>
            </a:solidFill>
            <a:latin typeface="Trebuchet MS" panose="020B0603020202020204"/>
            <a:ea typeface="+mn-ea"/>
            <a:cs typeface="+mn-cs"/>
          </a:endParaRPr>
        </a:p>
      </dgm:t>
    </dgm:pt>
    <dgm:pt modelId="{20C9900C-C896-40BF-8270-FAFA88AE3BE3}" type="parTrans" cxnId="{AF4FD3E0-9635-4EFF-A874-B0F6815D536D}">
      <dgm:prSet/>
      <dgm:spPr/>
      <dgm:t>
        <a:bodyPr/>
        <a:lstStyle/>
        <a:p>
          <a:endParaRPr lang="LID4096"/>
        </a:p>
      </dgm:t>
    </dgm:pt>
    <dgm:pt modelId="{4B9CCB3D-10E0-405C-A450-CDB6EE38B251}" type="sibTrans" cxnId="{AF4FD3E0-9635-4EFF-A874-B0F6815D536D}">
      <dgm:prSet/>
      <dgm:spPr/>
      <dgm:t>
        <a:bodyPr/>
        <a:lstStyle/>
        <a:p>
          <a:endParaRPr lang="LID4096"/>
        </a:p>
      </dgm:t>
    </dgm:pt>
    <dgm:pt modelId="{F0A9537E-E59C-4C02-BABD-172DC10B6A9C}">
      <dgm:prSet phldrT="[Текст]" custT="1"/>
      <dgm:spPr>
        <a:solidFill>
          <a:srgbClr val="39CDE7">
            <a:hueOff val="0"/>
            <a:satOff val="0"/>
            <a:lumOff val="0"/>
            <a:alphaOff val="0"/>
          </a:srgb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</a:ln>
        <a:effectLst/>
      </dgm:spPr>
      <dgm:t>
        <a:bodyPr spcFirstLastPara="0" vert="horz" wrap="square" lIns="10160" tIns="10160" rIns="10160" bIns="10160" numCol="1" spcCol="1270" anchor="ctr" anchorCtr="0"/>
        <a:lstStyle/>
        <a:p>
          <a:r>
            <a:rPr lang="uk-UA" sz="1600" kern="1200" dirty="0" err="1">
              <a:solidFill>
                <a:prstClr val="white"/>
              </a:solidFill>
              <a:latin typeface="Trebuchet MS" panose="020B0603020202020204"/>
              <a:ea typeface="+mn-ea"/>
              <a:cs typeface="+mn-cs"/>
            </a:rPr>
            <a:t>Багатовальні</a:t>
          </a:r>
          <a:endParaRPr lang="LID4096" sz="1600" kern="1200" dirty="0">
            <a:solidFill>
              <a:prstClr val="white"/>
            </a:solidFill>
            <a:latin typeface="Trebuchet MS" panose="020B0603020202020204"/>
            <a:ea typeface="+mn-ea"/>
            <a:cs typeface="+mn-cs"/>
          </a:endParaRPr>
        </a:p>
      </dgm:t>
    </dgm:pt>
    <dgm:pt modelId="{83CB5FC6-B3B1-4870-A3E1-2C17840F8FD3}" type="parTrans" cxnId="{F0485787-0990-4790-86CA-B0C316E832FB}">
      <dgm:prSet/>
      <dgm:spPr/>
      <dgm:t>
        <a:bodyPr/>
        <a:lstStyle/>
        <a:p>
          <a:endParaRPr lang="LID4096"/>
        </a:p>
      </dgm:t>
    </dgm:pt>
    <dgm:pt modelId="{FC937ED5-EA3A-42BA-8D18-64B2104C6BA0}" type="sibTrans" cxnId="{F0485787-0990-4790-86CA-B0C316E832FB}">
      <dgm:prSet/>
      <dgm:spPr/>
      <dgm:t>
        <a:bodyPr/>
        <a:lstStyle/>
        <a:p>
          <a:endParaRPr lang="LID4096"/>
        </a:p>
      </dgm:t>
    </dgm:pt>
    <dgm:pt modelId="{0A55F760-F7E6-4E9D-AB2B-1C6B96396BD9}">
      <dgm:prSet phldrT="[Текст]" custT="1"/>
      <dgm:spPr>
        <a:solidFill>
          <a:srgbClr val="39CDE7">
            <a:hueOff val="0"/>
            <a:satOff val="0"/>
            <a:lumOff val="0"/>
            <a:alphaOff val="0"/>
          </a:srgb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</a:ln>
        <a:effectLst/>
      </dgm:spPr>
      <dgm:t>
        <a:bodyPr spcFirstLastPara="0" vert="horz" wrap="square" lIns="10160" tIns="10160" rIns="10160" bIns="10160" numCol="1" spcCol="1270" anchor="ctr" anchorCtr="0"/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600" kern="1200" dirty="0">
              <a:solidFill>
                <a:prstClr val="white"/>
              </a:solidFill>
              <a:latin typeface="Trebuchet MS" panose="020B0603020202020204"/>
              <a:ea typeface="+mn-ea"/>
              <a:cs typeface="+mn-cs"/>
            </a:rPr>
            <a:t>Ортогональні</a:t>
          </a:r>
          <a:endParaRPr lang="LID4096" sz="1600" kern="1200" dirty="0">
            <a:solidFill>
              <a:prstClr val="white"/>
            </a:solidFill>
            <a:latin typeface="Trebuchet MS" panose="020B0603020202020204"/>
            <a:ea typeface="+mn-ea"/>
            <a:cs typeface="+mn-cs"/>
          </a:endParaRPr>
        </a:p>
      </dgm:t>
    </dgm:pt>
    <dgm:pt modelId="{5ED8494A-16C5-4B40-936A-225999DFAD01}" type="parTrans" cxnId="{6C92E641-AA9C-46D9-964D-F9E51FD4A493}">
      <dgm:prSet/>
      <dgm:spPr/>
      <dgm:t>
        <a:bodyPr/>
        <a:lstStyle/>
        <a:p>
          <a:endParaRPr lang="LID4096"/>
        </a:p>
      </dgm:t>
    </dgm:pt>
    <dgm:pt modelId="{13EE0BE9-A35D-418B-9F96-1865689414EF}" type="sibTrans" cxnId="{6C92E641-AA9C-46D9-964D-F9E51FD4A493}">
      <dgm:prSet/>
      <dgm:spPr/>
      <dgm:t>
        <a:bodyPr/>
        <a:lstStyle/>
        <a:p>
          <a:endParaRPr lang="LID4096"/>
        </a:p>
      </dgm:t>
    </dgm:pt>
    <dgm:pt modelId="{9EBE8D83-C765-4028-A349-4D9C466C40D7}" type="pres">
      <dgm:prSet presAssocID="{F9A2A431-229D-467C-86C3-9DADEB47474B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DDEEF16A-9D4B-4B67-B4A1-59F2C8C4831A}" type="pres">
      <dgm:prSet presAssocID="{F9A2A431-229D-467C-86C3-9DADEB47474B}" presName="hierFlow" presStyleCnt="0"/>
      <dgm:spPr/>
    </dgm:pt>
    <dgm:pt modelId="{DC6AD7F8-BA62-4CFA-908C-7E80CD3E7B15}" type="pres">
      <dgm:prSet presAssocID="{F9A2A431-229D-467C-86C3-9DADEB47474B}" presName="firstBuf" presStyleCnt="0"/>
      <dgm:spPr/>
    </dgm:pt>
    <dgm:pt modelId="{6FAB1CE0-2DB4-4D1E-AB73-6A1B2A36FB1A}" type="pres">
      <dgm:prSet presAssocID="{F9A2A431-229D-467C-86C3-9DADEB47474B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CA951C92-7E72-47D4-8BF1-F8A15766B177}" type="pres">
      <dgm:prSet presAssocID="{B6CD1AFB-AFC9-47F7-8ADE-82C457A6654B}" presName="Name17" presStyleCnt="0"/>
      <dgm:spPr/>
    </dgm:pt>
    <dgm:pt modelId="{2B580746-7A8A-4E74-9923-29A0B64F956E}" type="pres">
      <dgm:prSet presAssocID="{B6CD1AFB-AFC9-47F7-8ADE-82C457A6654B}" presName="level1Shape" presStyleLbl="node0" presStyleIdx="0" presStyleCnt="1" custScaleX="269674">
        <dgm:presLayoutVars>
          <dgm:chPref val="3"/>
        </dgm:presLayoutVars>
      </dgm:prSet>
      <dgm:spPr/>
    </dgm:pt>
    <dgm:pt modelId="{B963D132-706C-4C6F-8B67-4F153526727E}" type="pres">
      <dgm:prSet presAssocID="{B6CD1AFB-AFC9-47F7-8ADE-82C457A6654B}" presName="hierChild2" presStyleCnt="0"/>
      <dgm:spPr/>
    </dgm:pt>
    <dgm:pt modelId="{0006EFC8-BA8F-40C5-B01D-46E4903B8476}" type="pres">
      <dgm:prSet presAssocID="{7AC7C0F6-EDD2-4F97-9CD6-24F1B7B4F70A}" presName="Name25" presStyleLbl="parChTrans1D2" presStyleIdx="0" presStyleCnt="2"/>
      <dgm:spPr/>
    </dgm:pt>
    <dgm:pt modelId="{918006B8-FFDC-4B4B-B279-CBFDA2A5A7C7}" type="pres">
      <dgm:prSet presAssocID="{7AC7C0F6-EDD2-4F97-9CD6-24F1B7B4F70A}" presName="connTx" presStyleLbl="parChTrans1D2" presStyleIdx="0" presStyleCnt="2"/>
      <dgm:spPr/>
    </dgm:pt>
    <dgm:pt modelId="{9C4B1B1C-A34C-4471-9671-941A927FC71D}" type="pres">
      <dgm:prSet presAssocID="{D15C52F7-1C9F-429B-89E8-326A414FB075}" presName="Name30" presStyleCnt="0"/>
      <dgm:spPr/>
    </dgm:pt>
    <dgm:pt modelId="{560D6152-74CC-4F10-9371-54E494A9756A}" type="pres">
      <dgm:prSet presAssocID="{D15C52F7-1C9F-429B-89E8-326A414FB075}" presName="level2Shape" presStyleLbl="node2" presStyleIdx="0" presStyleCnt="2" custScaleX="269674"/>
      <dgm:spPr/>
    </dgm:pt>
    <dgm:pt modelId="{B8BDFC8D-6125-46F8-B78D-26111FED3DA1}" type="pres">
      <dgm:prSet presAssocID="{D15C52F7-1C9F-429B-89E8-326A414FB075}" presName="hierChild3" presStyleCnt="0"/>
      <dgm:spPr/>
    </dgm:pt>
    <dgm:pt modelId="{57E2B3C6-D8C6-41C0-8F03-8A895AB602BD}" type="pres">
      <dgm:prSet presAssocID="{2A42705B-36A9-407A-AA5E-F636E06EF20B}" presName="Name25" presStyleLbl="parChTrans1D3" presStyleIdx="0" presStyleCnt="6"/>
      <dgm:spPr/>
    </dgm:pt>
    <dgm:pt modelId="{E1110BD5-2C1A-43EE-8FBE-9D2C448F3A15}" type="pres">
      <dgm:prSet presAssocID="{2A42705B-36A9-407A-AA5E-F636E06EF20B}" presName="connTx" presStyleLbl="parChTrans1D3" presStyleIdx="0" presStyleCnt="6"/>
      <dgm:spPr/>
    </dgm:pt>
    <dgm:pt modelId="{7777D332-3092-4990-A47B-B1A6FB6FDCC6}" type="pres">
      <dgm:prSet presAssocID="{193332ED-1C32-4698-AF7E-7088EE71B43A}" presName="Name30" presStyleCnt="0"/>
      <dgm:spPr/>
    </dgm:pt>
    <dgm:pt modelId="{F3C911F5-E814-4BFB-8292-A1BDE9B6CF86}" type="pres">
      <dgm:prSet presAssocID="{193332ED-1C32-4698-AF7E-7088EE71B43A}" presName="level2Shape" presStyleLbl="node3" presStyleIdx="0" presStyleCnt="6" custScaleX="248930"/>
      <dgm:spPr/>
    </dgm:pt>
    <dgm:pt modelId="{5D116FEE-B3D8-4950-95E3-63F1FB719037}" type="pres">
      <dgm:prSet presAssocID="{193332ED-1C32-4698-AF7E-7088EE71B43A}" presName="hierChild3" presStyleCnt="0"/>
      <dgm:spPr/>
    </dgm:pt>
    <dgm:pt modelId="{C26638AC-457A-4ABB-AF82-ED68AE48DEE5}" type="pres">
      <dgm:prSet presAssocID="{06B96CEA-4F3F-4697-9694-6659FD0AC0B1}" presName="Name25" presStyleLbl="parChTrans1D3" presStyleIdx="1" presStyleCnt="6"/>
      <dgm:spPr/>
    </dgm:pt>
    <dgm:pt modelId="{DF04EF45-86D8-4340-991E-5A4435B78A30}" type="pres">
      <dgm:prSet presAssocID="{06B96CEA-4F3F-4697-9694-6659FD0AC0B1}" presName="connTx" presStyleLbl="parChTrans1D3" presStyleIdx="1" presStyleCnt="6"/>
      <dgm:spPr/>
    </dgm:pt>
    <dgm:pt modelId="{2DEAA99B-06C2-4DB8-94B4-38908A8CF1D5}" type="pres">
      <dgm:prSet presAssocID="{3D84F8A1-849D-4AE7-A057-383775525001}" presName="Name30" presStyleCnt="0"/>
      <dgm:spPr/>
    </dgm:pt>
    <dgm:pt modelId="{D7D601EC-8F5D-4611-B042-C43B08FE9463}" type="pres">
      <dgm:prSet presAssocID="{3D84F8A1-849D-4AE7-A057-383775525001}" presName="level2Shape" presStyleLbl="node3" presStyleIdx="1" presStyleCnt="6" custScaleX="248930"/>
      <dgm:spPr>
        <a:xfrm>
          <a:off x="6984563" y="1833564"/>
          <a:ext cx="2159998" cy="433856"/>
        </a:xfrm>
        <a:prstGeom prst="roundRect">
          <a:avLst>
            <a:gd name="adj" fmla="val 10000"/>
          </a:avLst>
        </a:prstGeom>
      </dgm:spPr>
    </dgm:pt>
    <dgm:pt modelId="{9AAC2731-51B6-4B39-AC73-20A5AAE41A8D}" type="pres">
      <dgm:prSet presAssocID="{3D84F8A1-849D-4AE7-A057-383775525001}" presName="hierChild3" presStyleCnt="0"/>
      <dgm:spPr/>
    </dgm:pt>
    <dgm:pt modelId="{02A887D7-C28F-4DA9-BF94-9D79E8182555}" type="pres">
      <dgm:prSet presAssocID="{93DEA510-E0CD-464F-9B57-B41E3F77B4AC}" presName="Name25" presStyleLbl="parChTrans1D3" presStyleIdx="2" presStyleCnt="6"/>
      <dgm:spPr/>
    </dgm:pt>
    <dgm:pt modelId="{3633B4B5-28E9-4394-8826-6300E1DA94A1}" type="pres">
      <dgm:prSet presAssocID="{93DEA510-E0CD-464F-9B57-B41E3F77B4AC}" presName="connTx" presStyleLbl="parChTrans1D3" presStyleIdx="2" presStyleCnt="6"/>
      <dgm:spPr/>
    </dgm:pt>
    <dgm:pt modelId="{735ED175-A520-4E2C-8DDD-7DE41CA1335D}" type="pres">
      <dgm:prSet presAssocID="{3FBC7E38-AFE8-4A4C-A984-0ECC12488298}" presName="Name30" presStyleCnt="0"/>
      <dgm:spPr/>
    </dgm:pt>
    <dgm:pt modelId="{E66CC124-C72A-474E-B746-6DD2241DA44B}" type="pres">
      <dgm:prSet presAssocID="{3FBC7E38-AFE8-4A4C-A984-0ECC12488298}" presName="level2Shape" presStyleLbl="node3" presStyleIdx="2" presStyleCnt="6" custScaleX="248930"/>
      <dgm:spPr>
        <a:xfrm>
          <a:off x="6984563" y="2332499"/>
          <a:ext cx="2159998" cy="433856"/>
        </a:xfrm>
        <a:prstGeom prst="roundRect">
          <a:avLst>
            <a:gd name="adj" fmla="val 10000"/>
          </a:avLst>
        </a:prstGeom>
      </dgm:spPr>
    </dgm:pt>
    <dgm:pt modelId="{D7755F65-4C8A-418B-8829-704682E88E39}" type="pres">
      <dgm:prSet presAssocID="{3FBC7E38-AFE8-4A4C-A984-0ECC12488298}" presName="hierChild3" presStyleCnt="0"/>
      <dgm:spPr/>
    </dgm:pt>
    <dgm:pt modelId="{B50CA5FF-9017-4DC5-BF16-AC2C3594A102}" type="pres">
      <dgm:prSet presAssocID="{E12E3B12-443A-4516-92B6-0E144AC6EBE5}" presName="Name25" presStyleLbl="parChTrans1D2" presStyleIdx="1" presStyleCnt="2"/>
      <dgm:spPr/>
    </dgm:pt>
    <dgm:pt modelId="{D68D2150-6295-45EC-AB7C-E26B3EEAC395}" type="pres">
      <dgm:prSet presAssocID="{E12E3B12-443A-4516-92B6-0E144AC6EBE5}" presName="connTx" presStyleLbl="parChTrans1D2" presStyleIdx="1" presStyleCnt="2"/>
      <dgm:spPr/>
    </dgm:pt>
    <dgm:pt modelId="{EA8375A7-ED71-4AAA-BE8C-4398D45D1290}" type="pres">
      <dgm:prSet presAssocID="{8757B32D-00ED-4E56-A00E-8820C3B126F9}" presName="Name30" presStyleCnt="0"/>
      <dgm:spPr/>
    </dgm:pt>
    <dgm:pt modelId="{1D36D255-14AB-4216-8941-78593E329E23}" type="pres">
      <dgm:prSet presAssocID="{8757B32D-00ED-4E56-A00E-8820C3B126F9}" presName="level2Shape" presStyleLbl="node2" presStyleIdx="1" presStyleCnt="2" custScaleX="269674"/>
      <dgm:spPr/>
    </dgm:pt>
    <dgm:pt modelId="{BB1477F4-4635-4C51-B6E8-DA7F45F64F98}" type="pres">
      <dgm:prSet presAssocID="{8757B32D-00ED-4E56-A00E-8820C3B126F9}" presName="hierChild3" presStyleCnt="0"/>
      <dgm:spPr/>
    </dgm:pt>
    <dgm:pt modelId="{9C244158-D081-419C-999E-EB743776E303}" type="pres">
      <dgm:prSet presAssocID="{20C9900C-C896-40BF-8270-FAFA88AE3BE3}" presName="Name25" presStyleLbl="parChTrans1D3" presStyleIdx="3" presStyleCnt="6"/>
      <dgm:spPr/>
    </dgm:pt>
    <dgm:pt modelId="{DA81BF62-6117-4531-B6AA-E4F7998C7F1D}" type="pres">
      <dgm:prSet presAssocID="{20C9900C-C896-40BF-8270-FAFA88AE3BE3}" presName="connTx" presStyleLbl="parChTrans1D3" presStyleIdx="3" presStyleCnt="6"/>
      <dgm:spPr/>
    </dgm:pt>
    <dgm:pt modelId="{352875E7-B45A-40C9-95E8-4BCA84D367EC}" type="pres">
      <dgm:prSet presAssocID="{746EB71F-BDB0-41B0-BD15-C7D5A81710BE}" presName="Name30" presStyleCnt="0"/>
      <dgm:spPr/>
    </dgm:pt>
    <dgm:pt modelId="{7D94E4BD-BBFD-463A-B81B-BC8B5E81AD0B}" type="pres">
      <dgm:prSet presAssocID="{746EB71F-BDB0-41B0-BD15-C7D5A81710BE}" presName="level2Shape" presStyleLbl="node3" presStyleIdx="3" presStyleCnt="6" custScaleX="248930"/>
      <dgm:spPr>
        <a:xfrm>
          <a:off x="6984563" y="2831434"/>
          <a:ext cx="2159998" cy="433856"/>
        </a:xfrm>
        <a:prstGeom prst="roundRect">
          <a:avLst>
            <a:gd name="adj" fmla="val 10000"/>
          </a:avLst>
        </a:prstGeom>
      </dgm:spPr>
    </dgm:pt>
    <dgm:pt modelId="{238EB0AF-F7EC-4B25-B7AB-7C14FC66AB77}" type="pres">
      <dgm:prSet presAssocID="{746EB71F-BDB0-41B0-BD15-C7D5A81710BE}" presName="hierChild3" presStyleCnt="0"/>
      <dgm:spPr/>
    </dgm:pt>
    <dgm:pt modelId="{16811FB7-8A40-4C37-97BC-7AFC9FCACE3B}" type="pres">
      <dgm:prSet presAssocID="{83CB5FC6-B3B1-4870-A3E1-2C17840F8FD3}" presName="Name25" presStyleLbl="parChTrans1D3" presStyleIdx="4" presStyleCnt="6"/>
      <dgm:spPr/>
    </dgm:pt>
    <dgm:pt modelId="{C00765D2-1552-4324-B87D-90FCA1A29A13}" type="pres">
      <dgm:prSet presAssocID="{83CB5FC6-B3B1-4870-A3E1-2C17840F8FD3}" presName="connTx" presStyleLbl="parChTrans1D3" presStyleIdx="4" presStyleCnt="6"/>
      <dgm:spPr/>
    </dgm:pt>
    <dgm:pt modelId="{DE741F82-F78B-48BD-AFD2-5D7CA3F423C2}" type="pres">
      <dgm:prSet presAssocID="{F0A9537E-E59C-4C02-BABD-172DC10B6A9C}" presName="Name30" presStyleCnt="0"/>
      <dgm:spPr/>
    </dgm:pt>
    <dgm:pt modelId="{73AAA1C9-088E-4993-A3F6-BFA1A762E9B7}" type="pres">
      <dgm:prSet presAssocID="{F0A9537E-E59C-4C02-BABD-172DC10B6A9C}" presName="level2Shape" presStyleLbl="node3" presStyleIdx="4" presStyleCnt="6" custScaleX="248930"/>
      <dgm:spPr>
        <a:xfrm>
          <a:off x="6984563" y="3330369"/>
          <a:ext cx="2159998" cy="433856"/>
        </a:xfrm>
        <a:prstGeom prst="roundRect">
          <a:avLst>
            <a:gd name="adj" fmla="val 10000"/>
          </a:avLst>
        </a:prstGeom>
      </dgm:spPr>
    </dgm:pt>
    <dgm:pt modelId="{BB3AA14E-118E-4BD1-AE8F-96A95AC8BCD8}" type="pres">
      <dgm:prSet presAssocID="{F0A9537E-E59C-4C02-BABD-172DC10B6A9C}" presName="hierChild3" presStyleCnt="0"/>
      <dgm:spPr/>
    </dgm:pt>
    <dgm:pt modelId="{2C4006CC-683A-4502-A97B-F8AA731070A9}" type="pres">
      <dgm:prSet presAssocID="{5ED8494A-16C5-4B40-936A-225999DFAD01}" presName="Name25" presStyleLbl="parChTrans1D3" presStyleIdx="5" presStyleCnt="6"/>
      <dgm:spPr/>
    </dgm:pt>
    <dgm:pt modelId="{6919C138-6C6C-4997-A652-88685F51B7E1}" type="pres">
      <dgm:prSet presAssocID="{5ED8494A-16C5-4B40-936A-225999DFAD01}" presName="connTx" presStyleLbl="parChTrans1D3" presStyleIdx="5" presStyleCnt="6"/>
      <dgm:spPr/>
    </dgm:pt>
    <dgm:pt modelId="{21D22F32-7453-4862-8D10-648F3F86B036}" type="pres">
      <dgm:prSet presAssocID="{0A55F760-F7E6-4E9D-AB2B-1C6B96396BD9}" presName="Name30" presStyleCnt="0"/>
      <dgm:spPr/>
    </dgm:pt>
    <dgm:pt modelId="{E35B1217-42B6-411D-B9AC-422AEE01AD3D}" type="pres">
      <dgm:prSet presAssocID="{0A55F760-F7E6-4E9D-AB2B-1C6B96396BD9}" presName="level2Shape" presStyleLbl="node3" presStyleIdx="5" presStyleCnt="6" custScaleX="248930"/>
      <dgm:spPr>
        <a:xfrm>
          <a:off x="6984563" y="3829304"/>
          <a:ext cx="2159998" cy="433856"/>
        </a:xfrm>
        <a:prstGeom prst="roundRect">
          <a:avLst>
            <a:gd name="adj" fmla="val 10000"/>
          </a:avLst>
        </a:prstGeom>
      </dgm:spPr>
    </dgm:pt>
    <dgm:pt modelId="{D270A727-B626-45C6-BD75-2F1D8BB305C6}" type="pres">
      <dgm:prSet presAssocID="{0A55F760-F7E6-4E9D-AB2B-1C6B96396BD9}" presName="hierChild3" presStyleCnt="0"/>
      <dgm:spPr/>
    </dgm:pt>
    <dgm:pt modelId="{87AD3892-4B86-4638-BB58-69B6E463363E}" type="pres">
      <dgm:prSet presAssocID="{F9A2A431-229D-467C-86C3-9DADEB47474B}" presName="bgShapesFlow" presStyleCnt="0"/>
      <dgm:spPr/>
    </dgm:pt>
    <dgm:pt modelId="{02D9F3A0-23E9-4E69-A4F8-612D62F9D5A7}" type="pres">
      <dgm:prSet presAssocID="{86CFD888-BFD0-4E30-9CF3-9238564BA803}" presName="rectComp" presStyleCnt="0"/>
      <dgm:spPr/>
    </dgm:pt>
    <dgm:pt modelId="{7EF0F2D4-56BD-4D01-9C9F-397F03E78338}" type="pres">
      <dgm:prSet presAssocID="{86CFD888-BFD0-4E30-9CF3-9238564BA803}" presName="bgRect" presStyleLbl="bgShp" presStyleIdx="0" presStyleCnt="3" custScaleX="242015"/>
      <dgm:spPr/>
    </dgm:pt>
    <dgm:pt modelId="{8DF4BCA3-4991-4E00-802B-05C8951946AA}" type="pres">
      <dgm:prSet presAssocID="{86CFD888-BFD0-4E30-9CF3-9238564BA803}" presName="bgRectTx" presStyleLbl="bgShp" presStyleIdx="0" presStyleCnt="3">
        <dgm:presLayoutVars>
          <dgm:bulletEnabled val="1"/>
        </dgm:presLayoutVars>
      </dgm:prSet>
      <dgm:spPr/>
    </dgm:pt>
    <dgm:pt modelId="{59A4771E-242E-4A76-87F5-8743B1B4735A}" type="pres">
      <dgm:prSet presAssocID="{86CFD888-BFD0-4E30-9CF3-9238564BA803}" presName="spComp" presStyleCnt="0"/>
      <dgm:spPr/>
    </dgm:pt>
    <dgm:pt modelId="{23EE415A-02FC-426D-AB13-AD29F9F465ED}" type="pres">
      <dgm:prSet presAssocID="{86CFD888-BFD0-4E30-9CF3-9238564BA803}" presName="hSp" presStyleCnt="0"/>
      <dgm:spPr/>
    </dgm:pt>
    <dgm:pt modelId="{4A93A6F9-3336-4E09-B167-E60FDF6B174C}" type="pres">
      <dgm:prSet presAssocID="{01AE09EF-5C0F-491C-BBC3-32318296BA4E}" presName="rectComp" presStyleCnt="0"/>
      <dgm:spPr/>
    </dgm:pt>
    <dgm:pt modelId="{20C90625-6374-4D31-A9B5-DA4885220F59}" type="pres">
      <dgm:prSet presAssocID="{01AE09EF-5C0F-491C-BBC3-32318296BA4E}" presName="bgRect" presStyleLbl="bgShp" presStyleIdx="1" presStyleCnt="3" custScaleX="242015"/>
      <dgm:spPr/>
    </dgm:pt>
    <dgm:pt modelId="{F09FB893-1989-4DB2-8406-35FF8B15E2F1}" type="pres">
      <dgm:prSet presAssocID="{01AE09EF-5C0F-491C-BBC3-32318296BA4E}" presName="bgRectTx" presStyleLbl="bgShp" presStyleIdx="1" presStyleCnt="3">
        <dgm:presLayoutVars>
          <dgm:bulletEnabled val="1"/>
        </dgm:presLayoutVars>
      </dgm:prSet>
      <dgm:spPr/>
    </dgm:pt>
    <dgm:pt modelId="{5496E242-9C80-4B4F-B666-124603F96962}" type="pres">
      <dgm:prSet presAssocID="{01AE09EF-5C0F-491C-BBC3-32318296BA4E}" presName="spComp" presStyleCnt="0"/>
      <dgm:spPr/>
    </dgm:pt>
    <dgm:pt modelId="{A51CCEC8-EF70-4613-AC1D-64F2027051D6}" type="pres">
      <dgm:prSet presAssocID="{01AE09EF-5C0F-491C-BBC3-32318296BA4E}" presName="hSp" presStyleCnt="0"/>
      <dgm:spPr/>
    </dgm:pt>
    <dgm:pt modelId="{62617966-E148-4D1F-90A1-FF317C476B9F}" type="pres">
      <dgm:prSet presAssocID="{AB0099C7-5B33-41BE-B627-5D0D5F5101F5}" presName="rectComp" presStyleCnt="0"/>
      <dgm:spPr/>
    </dgm:pt>
    <dgm:pt modelId="{D21242AA-EB01-42EE-A254-E7BF859BA2CC}" type="pres">
      <dgm:prSet presAssocID="{AB0099C7-5B33-41BE-B627-5D0D5F5101F5}" presName="bgRect" presStyleLbl="bgShp" presStyleIdx="2" presStyleCnt="3" custScaleX="242015"/>
      <dgm:spPr/>
    </dgm:pt>
    <dgm:pt modelId="{BCFAC131-937D-449B-B0C0-E94F9467592E}" type="pres">
      <dgm:prSet presAssocID="{AB0099C7-5B33-41BE-B627-5D0D5F5101F5}" presName="bgRectTx" presStyleLbl="bgShp" presStyleIdx="2" presStyleCnt="3">
        <dgm:presLayoutVars>
          <dgm:bulletEnabled val="1"/>
        </dgm:presLayoutVars>
      </dgm:prSet>
      <dgm:spPr/>
    </dgm:pt>
  </dgm:ptLst>
  <dgm:cxnLst>
    <dgm:cxn modelId="{86722104-57D0-4E61-86E6-97753CCAD020}" srcId="{D15C52F7-1C9F-429B-89E8-326A414FB075}" destId="{193332ED-1C32-4698-AF7E-7088EE71B43A}" srcOrd="0" destOrd="0" parTransId="{2A42705B-36A9-407A-AA5E-F636E06EF20B}" sibTransId="{74D76F37-C8D8-4288-8CD4-785C4F98BA71}"/>
    <dgm:cxn modelId="{5AB6F816-9DB5-4B70-AF6A-13BD79D61CEB}" srcId="{D15C52F7-1C9F-429B-89E8-326A414FB075}" destId="{3FBC7E38-AFE8-4A4C-A984-0ECC12488298}" srcOrd="2" destOrd="0" parTransId="{93DEA510-E0CD-464F-9B57-B41E3F77B4AC}" sibTransId="{5448AE9E-E7C0-4B6A-B772-A42757C09F35}"/>
    <dgm:cxn modelId="{9DB03219-CEE0-41D5-81B5-C4D16F6C292B}" type="presOf" srcId="{2A42705B-36A9-407A-AA5E-F636E06EF20B}" destId="{E1110BD5-2C1A-43EE-8FBE-9D2C448F3A15}" srcOrd="1" destOrd="0" presId="urn:microsoft.com/office/officeart/2005/8/layout/hierarchy5"/>
    <dgm:cxn modelId="{8FC8691B-68C9-4BEB-BC96-CAFF166C1EB5}" type="presOf" srcId="{2A42705B-36A9-407A-AA5E-F636E06EF20B}" destId="{57E2B3C6-D8C6-41C0-8F03-8A895AB602BD}" srcOrd="0" destOrd="0" presId="urn:microsoft.com/office/officeart/2005/8/layout/hierarchy5"/>
    <dgm:cxn modelId="{C1CFC91B-1BAE-424B-9AD9-220CDA0CA9FD}" type="presOf" srcId="{5ED8494A-16C5-4B40-936A-225999DFAD01}" destId="{2C4006CC-683A-4502-A97B-F8AA731070A9}" srcOrd="0" destOrd="0" presId="urn:microsoft.com/office/officeart/2005/8/layout/hierarchy5"/>
    <dgm:cxn modelId="{E9CB101C-5B05-4149-9836-04CBF29F1655}" type="presOf" srcId="{746EB71F-BDB0-41B0-BD15-C7D5A81710BE}" destId="{7D94E4BD-BBFD-463A-B81B-BC8B5E81AD0B}" srcOrd="0" destOrd="0" presId="urn:microsoft.com/office/officeart/2005/8/layout/hierarchy5"/>
    <dgm:cxn modelId="{E771971D-BFBB-4352-8A61-5FA20A21C703}" type="presOf" srcId="{7AC7C0F6-EDD2-4F97-9CD6-24F1B7B4F70A}" destId="{918006B8-FFDC-4B4B-B279-CBFDA2A5A7C7}" srcOrd="1" destOrd="0" presId="urn:microsoft.com/office/officeart/2005/8/layout/hierarchy5"/>
    <dgm:cxn modelId="{EEB29E1D-FB68-4F65-BCF1-D216C99C5DF3}" type="presOf" srcId="{F9A2A431-229D-467C-86C3-9DADEB47474B}" destId="{9EBE8D83-C765-4028-A349-4D9C466C40D7}" srcOrd="0" destOrd="0" presId="urn:microsoft.com/office/officeart/2005/8/layout/hierarchy5"/>
    <dgm:cxn modelId="{6CE7E11D-BD0D-4D5B-8A13-F8D948656FC7}" srcId="{F9A2A431-229D-467C-86C3-9DADEB47474B}" destId="{AB0099C7-5B33-41BE-B627-5D0D5F5101F5}" srcOrd="3" destOrd="0" parTransId="{ADC150FB-4A3D-48E1-A588-B4AEE857026E}" sibTransId="{B6F5274B-089C-46FE-87B1-A147D3390C57}"/>
    <dgm:cxn modelId="{C2188027-0845-4483-BCE9-1723C2BFC6BD}" type="presOf" srcId="{01AE09EF-5C0F-491C-BBC3-32318296BA4E}" destId="{F09FB893-1989-4DB2-8406-35FF8B15E2F1}" srcOrd="1" destOrd="0" presId="urn:microsoft.com/office/officeart/2005/8/layout/hierarchy5"/>
    <dgm:cxn modelId="{AFAA2031-C371-431B-8362-045CD6B22D7C}" type="presOf" srcId="{06B96CEA-4F3F-4697-9694-6659FD0AC0B1}" destId="{DF04EF45-86D8-4340-991E-5A4435B78A30}" srcOrd="1" destOrd="0" presId="urn:microsoft.com/office/officeart/2005/8/layout/hierarchy5"/>
    <dgm:cxn modelId="{3E1B0034-550C-486B-A6ED-ECDFFBE0DDE8}" type="presOf" srcId="{20C9900C-C896-40BF-8270-FAFA88AE3BE3}" destId="{9C244158-D081-419C-999E-EB743776E303}" srcOrd="0" destOrd="0" presId="urn:microsoft.com/office/officeart/2005/8/layout/hierarchy5"/>
    <dgm:cxn modelId="{F2A3BD36-6E3F-4F79-96C6-32A4EC8106DC}" type="presOf" srcId="{F0A9537E-E59C-4C02-BABD-172DC10B6A9C}" destId="{73AAA1C9-088E-4993-A3F6-BFA1A762E9B7}" srcOrd="0" destOrd="0" presId="urn:microsoft.com/office/officeart/2005/8/layout/hierarchy5"/>
    <dgm:cxn modelId="{2178123C-52F5-4D64-B88B-67AD1926F55A}" type="presOf" srcId="{AB0099C7-5B33-41BE-B627-5D0D5F5101F5}" destId="{BCFAC131-937D-449B-B0C0-E94F9467592E}" srcOrd="1" destOrd="0" presId="urn:microsoft.com/office/officeart/2005/8/layout/hierarchy5"/>
    <dgm:cxn modelId="{6C92E641-AA9C-46D9-964D-F9E51FD4A493}" srcId="{8757B32D-00ED-4E56-A00E-8820C3B126F9}" destId="{0A55F760-F7E6-4E9D-AB2B-1C6B96396BD9}" srcOrd="2" destOrd="0" parTransId="{5ED8494A-16C5-4B40-936A-225999DFAD01}" sibTransId="{13EE0BE9-A35D-418B-9F96-1865689414EF}"/>
    <dgm:cxn modelId="{F09C2043-29E6-4E34-987A-68F7E3D9D4E2}" srcId="{D15C52F7-1C9F-429B-89E8-326A414FB075}" destId="{3D84F8A1-849D-4AE7-A057-383775525001}" srcOrd="1" destOrd="0" parTransId="{06B96CEA-4F3F-4697-9694-6659FD0AC0B1}" sibTransId="{99F30E4B-8A85-4F92-8D27-D8BCAB0978F1}"/>
    <dgm:cxn modelId="{3F4DBB68-4ABB-4743-B018-0E5F1C17B3F7}" type="presOf" srcId="{8757B32D-00ED-4E56-A00E-8820C3B126F9}" destId="{1D36D255-14AB-4216-8941-78593E329E23}" srcOrd="0" destOrd="0" presId="urn:microsoft.com/office/officeart/2005/8/layout/hierarchy5"/>
    <dgm:cxn modelId="{6B8FEA6A-4B5F-43F2-BA2D-9752830DCE2E}" srcId="{F9A2A431-229D-467C-86C3-9DADEB47474B}" destId="{B6CD1AFB-AFC9-47F7-8ADE-82C457A6654B}" srcOrd="0" destOrd="0" parTransId="{C294F70F-1612-4A45-A67D-23385CFD989B}" sibTransId="{031A617F-C460-4103-A1D4-602671F9A846}"/>
    <dgm:cxn modelId="{41EDFF4A-E734-46A8-86F8-5A070931103F}" type="presOf" srcId="{86CFD888-BFD0-4E30-9CF3-9238564BA803}" destId="{7EF0F2D4-56BD-4D01-9C9F-397F03E78338}" srcOrd="0" destOrd="0" presId="urn:microsoft.com/office/officeart/2005/8/layout/hierarchy5"/>
    <dgm:cxn modelId="{05781F6B-2EFB-47E6-9D6B-DAACA520F7AE}" srcId="{F9A2A431-229D-467C-86C3-9DADEB47474B}" destId="{01AE09EF-5C0F-491C-BBC3-32318296BA4E}" srcOrd="2" destOrd="0" parTransId="{BDAC0398-1CCC-4FD6-AB33-F1E5F5996662}" sibTransId="{9C1F97B1-42D7-40AC-8632-55CA156FEEB7}"/>
    <dgm:cxn modelId="{F45D896C-C450-42F0-8404-EA78DC30DE61}" type="presOf" srcId="{83CB5FC6-B3B1-4870-A3E1-2C17840F8FD3}" destId="{16811FB7-8A40-4C37-97BC-7AFC9FCACE3B}" srcOrd="0" destOrd="0" presId="urn:microsoft.com/office/officeart/2005/8/layout/hierarchy5"/>
    <dgm:cxn modelId="{6117A16C-01A4-4C51-8F68-13CB79272785}" srcId="{B6CD1AFB-AFC9-47F7-8ADE-82C457A6654B}" destId="{D15C52F7-1C9F-429B-89E8-326A414FB075}" srcOrd="0" destOrd="0" parTransId="{7AC7C0F6-EDD2-4F97-9CD6-24F1B7B4F70A}" sibTransId="{CFAF171A-98B5-49DC-AD19-1B30B58A2BBE}"/>
    <dgm:cxn modelId="{BE14397E-919D-4012-BF57-27C8EB6C176F}" type="presOf" srcId="{193332ED-1C32-4698-AF7E-7088EE71B43A}" destId="{F3C911F5-E814-4BFB-8292-A1BDE9B6CF86}" srcOrd="0" destOrd="0" presId="urn:microsoft.com/office/officeart/2005/8/layout/hierarchy5"/>
    <dgm:cxn modelId="{92AE7F83-1C58-4BE0-A298-503F2CE68425}" type="presOf" srcId="{D15C52F7-1C9F-429B-89E8-326A414FB075}" destId="{560D6152-74CC-4F10-9371-54E494A9756A}" srcOrd="0" destOrd="0" presId="urn:microsoft.com/office/officeart/2005/8/layout/hierarchy5"/>
    <dgm:cxn modelId="{A7CC1C85-F42F-432C-A9C3-E34986F4D597}" type="presOf" srcId="{E12E3B12-443A-4516-92B6-0E144AC6EBE5}" destId="{B50CA5FF-9017-4DC5-BF16-AC2C3594A102}" srcOrd="0" destOrd="0" presId="urn:microsoft.com/office/officeart/2005/8/layout/hierarchy5"/>
    <dgm:cxn modelId="{F0485787-0990-4790-86CA-B0C316E832FB}" srcId="{8757B32D-00ED-4E56-A00E-8820C3B126F9}" destId="{F0A9537E-E59C-4C02-BABD-172DC10B6A9C}" srcOrd="1" destOrd="0" parTransId="{83CB5FC6-B3B1-4870-A3E1-2C17840F8FD3}" sibTransId="{FC937ED5-EA3A-42BA-8D18-64B2104C6BA0}"/>
    <dgm:cxn modelId="{4DC88C87-E3B7-4E47-A8A7-2A70CC9FC092}" srcId="{F9A2A431-229D-467C-86C3-9DADEB47474B}" destId="{86CFD888-BFD0-4E30-9CF3-9238564BA803}" srcOrd="1" destOrd="0" parTransId="{46CA2157-0F32-48FD-AEDA-AEEE5820A7B7}" sibTransId="{F1024012-7073-4D7E-9044-D8AFD1E9E4F2}"/>
    <dgm:cxn modelId="{6B8F8E87-942B-437B-9FBB-18D2038822A7}" srcId="{B6CD1AFB-AFC9-47F7-8ADE-82C457A6654B}" destId="{8757B32D-00ED-4E56-A00E-8820C3B126F9}" srcOrd="1" destOrd="0" parTransId="{E12E3B12-443A-4516-92B6-0E144AC6EBE5}" sibTransId="{369DC8EC-C465-4A0F-AA27-48B3E8C32E61}"/>
    <dgm:cxn modelId="{4D6CC093-51B1-4AE7-99E8-816E262DF233}" type="presOf" srcId="{83CB5FC6-B3B1-4870-A3E1-2C17840F8FD3}" destId="{C00765D2-1552-4324-B87D-90FCA1A29A13}" srcOrd="1" destOrd="0" presId="urn:microsoft.com/office/officeart/2005/8/layout/hierarchy5"/>
    <dgm:cxn modelId="{F65B6BA8-D041-4A9F-95FE-F42529DAB3C9}" type="presOf" srcId="{B6CD1AFB-AFC9-47F7-8ADE-82C457A6654B}" destId="{2B580746-7A8A-4E74-9923-29A0B64F956E}" srcOrd="0" destOrd="0" presId="urn:microsoft.com/office/officeart/2005/8/layout/hierarchy5"/>
    <dgm:cxn modelId="{5AA420AE-D78D-4D47-9513-8B85F6166254}" type="presOf" srcId="{93DEA510-E0CD-464F-9B57-B41E3F77B4AC}" destId="{3633B4B5-28E9-4394-8826-6300E1DA94A1}" srcOrd="1" destOrd="0" presId="urn:microsoft.com/office/officeart/2005/8/layout/hierarchy5"/>
    <dgm:cxn modelId="{DF56BFB5-02C3-4EF5-A475-CB1CE6CE2646}" type="presOf" srcId="{3D84F8A1-849D-4AE7-A057-383775525001}" destId="{D7D601EC-8F5D-4611-B042-C43B08FE9463}" srcOrd="0" destOrd="0" presId="urn:microsoft.com/office/officeart/2005/8/layout/hierarchy5"/>
    <dgm:cxn modelId="{301DF0B6-EE23-4A32-ACCC-F95F57ADCEBC}" type="presOf" srcId="{AB0099C7-5B33-41BE-B627-5D0D5F5101F5}" destId="{D21242AA-EB01-42EE-A254-E7BF859BA2CC}" srcOrd="0" destOrd="0" presId="urn:microsoft.com/office/officeart/2005/8/layout/hierarchy5"/>
    <dgm:cxn modelId="{3B1436C9-E8CB-48C6-A0A1-CE0E8D1BBB5A}" type="presOf" srcId="{06B96CEA-4F3F-4697-9694-6659FD0AC0B1}" destId="{C26638AC-457A-4ABB-AF82-ED68AE48DEE5}" srcOrd="0" destOrd="0" presId="urn:microsoft.com/office/officeart/2005/8/layout/hierarchy5"/>
    <dgm:cxn modelId="{D3C569C9-FB98-4BA2-AEB3-51CCF5B00565}" type="presOf" srcId="{20C9900C-C896-40BF-8270-FAFA88AE3BE3}" destId="{DA81BF62-6117-4531-B6AA-E4F7998C7F1D}" srcOrd="1" destOrd="0" presId="urn:microsoft.com/office/officeart/2005/8/layout/hierarchy5"/>
    <dgm:cxn modelId="{B7FAAED3-78FA-4CF9-8743-4316930002B7}" type="presOf" srcId="{0A55F760-F7E6-4E9D-AB2B-1C6B96396BD9}" destId="{E35B1217-42B6-411D-B9AC-422AEE01AD3D}" srcOrd="0" destOrd="0" presId="urn:microsoft.com/office/officeart/2005/8/layout/hierarchy5"/>
    <dgm:cxn modelId="{A2232EDB-0727-43CD-BC1F-9C9DFCC382A3}" type="presOf" srcId="{93DEA510-E0CD-464F-9B57-B41E3F77B4AC}" destId="{02A887D7-C28F-4DA9-BF94-9D79E8182555}" srcOrd="0" destOrd="0" presId="urn:microsoft.com/office/officeart/2005/8/layout/hierarchy5"/>
    <dgm:cxn modelId="{AF4FD3E0-9635-4EFF-A874-B0F6815D536D}" srcId="{8757B32D-00ED-4E56-A00E-8820C3B126F9}" destId="{746EB71F-BDB0-41B0-BD15-C7D5A81710BE}" srcOrd="0" destOrd="0" parTransId="{20C9900C-C896-40BF-8270-FAFA88AE3BE3}" sibTransId="{4B9CCB3D-10E0-405C-A450-CDB6EE38B251}"/>
    <dgm:cxn modelId="{958A54E4-059E-46DB-9DB2-4AF3AFC8D0F5}" type="presOf" srcId="{86CFD888-BFD0-4E30-9CF3-9238564BA803}" destId="{8DF4BCA3-4991-4E00-802B-05C8951946AA}" srcOrd="1" destOrd="0" presId="urn:microsoft.com/office/officeart/2005/8/layout/hierarchy5"/>
    <dgm:cxn modelId="{04A7F2E7-74C2-475B-B517-A5B229E22BD1}" type="presOf" srcId="{E12E3B12-443A-4516-92B6-0E144AC6EBE5}" destId="{D68D2150-6295-45EC-AB7C-E26B3EEAC395}" srcOrd="1" destOrd="0" presId="urn:microsoft.com/office/officeart/2005/8/layout/hierarchy5"/>
    <dgm:cxn modelId="{689DEFEA-A1B3-4A80-B302-AB4DD0982F30}" type="presOf" srcId="{01AE09EF-5C0F-491C-BBC3-32318296BA4E}" destId="{20C90625-6374-4D31-A9B5-DA4885220F59}" srcOrd="0" destOrd="0" presId="urn:microsoft.com/office/officeart/2005/8/layout/hierarchy5"/>
    <dgm:cxn modelId="{A8B718F2-315D-4508-81B3-FCBEA64B9FE2}" type="presOf" srcId="{3FBC7E38-AFE8-4A4C-A984-0ECC12488298}" destId="{E66CC124-C72A-474E-B746-6DD2241DA44B}" srcOrd="0" destOrd="0" presId="urn:microsoft.com/office/officeart/2005/8/layout/hierarchy5"/>
    <dgm:cxn modelId="{063880F3-5EE9-428F-AADC-2D70E6674A06}" type="presOf" srcId="{7AC7C0F6-EDD2-4F97-9CD6-24F1B7B4F70A}" destId="{0006EFC8-BA8F-40C5-B01D-46E4903B8476}" srcOrd="0" destOrd="0" presId="urn:microsoft.com/office/officeart/2005/8/layout/hierarchy5"/>
    <dgm:cxn modelId="{FED4EBF8-EC81-4DE7-AC86-9FD652D810DA}" type="presOf" srcId="{5ED8494A-16C5-4B40-936A-225999DFAD01}" destId="{6919C138-6C6C-4997-A652-88685F51B7E1}" srcOrd="1" destOrd="0" presId="urn:microsoft.com/office/officeart/2005/8/layout/hierarchy5"/>
    <dgm:cxn modelId="{A061F165-85D4-4EE1-A3E3-17B2BE608DC5}" type="presParOf" srcId="{9EBE8D83-C765-4028-A349-4D9C466C40D7}" destId="{DDEEF16A-9D4B-4B67-B4A1-59F2C8C4831A}" srcOrd="0" destOrd="0" presId="urn:microsoft.com/office/officeart/2005/8/layout/hierarchy5"/>
    <dgm:cxn modelId="{C5E17663-6795-4966-B735-EFE68D24D84B}" type="presParOf" srcId="{DDEEF16A-9D4B-4B67-B4A1-59F2C8C4831A}" destId="{DC6AD7F8-BA62-4CFA-908C-7E80CD3E7B15}" srcOrd="0" destOrd="0" presId="urn:microsoft.com/office/officeart/2005/8/layout/hierarchy5"/>
    <dgm:cxn modelId="{6BEB8434-3A92-486A-A3D0-86E6E66394D0}" type="presParOf" srcId="{DDEEF16A-9D4B-4B67-B4A1-59F2C8C4831A}" destId="{6FAB1CE0-2DB4-4D1E-AB73-6A1B2A36FB1A}" srcOrd="1" destOrd="0" presId="urn:microsoft.com/office/officeart/2005/8/layout/hierarchy5"/>
    <dgm:cxn modelId="{A1A56E08-87CC-487B-9B2C-E1CF140A82AD}" type="presParOf" srcId="{6FAB1CE0-2DB4-4D1E-AB73-6A1B2A36FB1A}" destId="{CA951C92-7E72-47D4-8BF1-F8A15766B177}" srcOrd="0" destOrd="0" presId="urn:microsoft.com/office/officeart/2005/8/layout/hierarchy5"/>
    <dgm:cxn modelId="{BD7B2C1C-3107-408A-9265-41EBB2713391}" type="presParOf" srcId="{CA951C92-7E72-47D4-8BF1-F8A15766B177}" destId="{2B580746-7A8A-4E74-9923-29A0B64F956E}" srcOrd="0" destOrd="0" presId="urn:microsoft.com/office/officeart/2005/8/layout/hierarchy5"/>
    <dgm:cxn modelId="{0E44BB24-06E6-4FA5-AC48-3830C3699E30}" type="presParOf" srcId="{CA951C92-7E72-47D4-8BF1-F8A15766B177}" destId="{B963D132-706C-4C6F-8B67-4F153526727E}" srcOrd="1" destOrd="0" presId="urn:microsoft.com/office/officeart/2005/8/layout/hierarchy5"/>
    <dgm:cxn modelId="{70BF1B1D-D618-47C9-892D-40AC6D2BD4C0}" type="presParOf" srcId="{B963D132-706C-4C6F-8B67-4F153526727E}" destId="{0006EFC8-BA8F-40C5-B01D-46E4903B8476}" srcOrd="0" destOrd="0" presId="urn:microsoft.com/office/officeart/2005/8/layout/hierarchy5"/>
    <dgm:cxn modelId="{CAA033D8-9782-4F63-9268-F1FCEE32770B}" type="presParOf" srcId="{0006EFC8-BA8F-40C5-B01D-46E4903B8476}" destId="{918006B8-FFDC-4B4B-B279-CBFDA2A5A7C7}" srcOrd="0" destOrd="0" presId="urn:microsoft.com/office/officeart/2005/8/layout/hierarchy5"/>
    <dgm:cxn modelId="{6D1A9C6C-4BCB-4910-879B-2925F3A06EAC}" type="presParOf" srcId="{B963D132-706C-4C6F-8B67-4F153526727E}" destId="{9C4B1B1C-A34C-4471-9671-941A927FC71D}" srcOrd="1" destOrd="0" presId="urn:microsoft.com/office/officeart/2005/8/layout/hierarchy5"/>
    <dgm:cxn modelId="{0E36FD46-9C5A-42DF-88C4-4245E4A06253}" type="presParOf" srcId="{9C4B1B1C-A34C-4471-9671-941A927FC71D}" destId="{560D6152-74CC-4F10-9371-54E494A9756A}" srcOrd="0" destOrd="0" presId="urn:microsoft.com/office/officeart/2005/8/layout/hierarchy5"/>
    <dgm:cxn modelId="{865B85EF-8626-4A52-AB8D-35D668050CBF}" type="presParOf" srcId="{9C4B1B1C-A34C-4471-9671-941A927FC71D}" destId="{B8BDFC8D-6125-46F8-B78D-26111FED3DA1}" srcOrd="1" destOrd="0" presId="urn:microsoft.com/office/officeart/2005/8/layout/hierarchy5"/>
    <dgm:cxn modelId="{C0B82740-981C-4F91-8645-6E5A8C6EE57C}" type="presParOf" srcId="{B8BDFC8D-6125-46F8-B78D-26111FED3DA1}" destId="{57E2B3C6-D8C6-41C0-8F03-8A895AB602BD}" srcOrd="0" destOrd="0" presId="urn:microsoft.com/office/officeart/2005/8/layout/hierarchy5"/>
    <dgm:cxn modelId="{F7EC83A1-9F05-40A0-B0E7-85E3D6B43E25}" type="presParOf" srcId="{57E2B3C6-D8C6-41C0-8F03-8A895AB602BD}" destId="{E1110BD5-2C1A-43EE-8FBE-9D2C448F3A15}" srcOrd="0" destOrd="0" presId="urn:microsoft.com/office/officeart/2005/8/layout/hierarchy5"/>
    <dgm:cxn modelId="{E9EDA9C9-2816-4749-AE4E-6957AFCA20F9}" type="presParOf" srcId="{B8BDFC8D-6125-46F8-B78D-26111FED3DA1}" destId="{7777D332-3092-4990-A47B-B1A6FB6FDCC6}" srcOrd="1" destOrd="0" presId="urn:microsoft.com/office/officeart/2005/8/layout/hierarchy5"/>
    <dgm:cxn modelId="{37217E9A-3AD1-4AAC-AF5F-D125762AA5A2}" type="presParOf" srcId="{7777D332-3092-4990-A47B-B1A6FB6FDCC6}" destId="{F3C911F5-E814-4BFB-8292-A1BDE9B6CF86}" srcOrd="0" destOrd="0" presId="urn:microsoft.com/office/officeart/2005/8/layout/hierarchy5"/>
    <dgm:cxn modelId="{FC11DDC0-62D5-4374-9A7C-C6827D828B4C}" type="presParOf" srcId="{7777D332-3092-4990-A47B-B1A6FB6FDCC6}" destId="{5D116FEE-B3D8-4950-95E3-63F1FB719037}" srcOrd="1" destOrd="0" presId="urn:microsoft.com/office/officeart/2005/8/layout/hierarchy5"/>
    <dgm:cxn modelId="{40B8F7D3-44CF-42D0-BDF3-DB9578C8DB69}" type="presParOf" srcId="{B8BDFC8D-6125-46F8-B78D-26111FED3DA1}" destId="{C26638AC-457A-4ABB-AF82-ED68AE48DEE5}" srcOrd="2" destOrd="0" presId="urn:microsoft.com/office/officeart/2005/8/layout/hierarchy5"/>
    <dgm:cxn modelId="{E209A712-63EB-42A3-8848-8BFB92AA52D2}" type="presParOf" srcId="{C26638AC-457A-4ABB-AF82-ED68AE48DEE5}" destId="{DF04EF45-86D8-4340-991E-5A4435B78A30}" srcOrd="0" destOrd="0" presId="urn:microsoft.com/office/officeart/2005/8/layout/hierarchy5"/>
    <dgm:cxn modelId="{B84AF53C-788A-4B9A-AF84-87F2D50BF9FD}" type="presParOf" srcId="{B8BDFC8D-6125-46F8-B78D-26111FED3DA1}" destId="{2DEAA99B-06C2-4DB8-94B4-38908A8CF1D5}" srcOrd="3" destOrd="0" presId="urn:microsoft.com/office/officeart/2005/8/layout/hierarchy5"/>
    <dgm:cxn modelId="{6D0A269C-7186-4BA2-A6CA-3F9D2C351AD9}" type="presParOf" srcId="{2DEAA99B-06C2-4DB8-94B4-38908A8CF1D5}" destId="{D7D601EC-8F5D-4611-B042-C43B08FE9463}" srcOrd="0" destOrd="0" presId="urn:microsoft.com/office/officeart/2005/8/layout/hierarchy5"/>
    <dgm:cxn modelId="{22A41A20-63D9-4E03-9AF3-C47236CE22D2}" type="presParOf" srcId="{2DEAA99B-06C2-4DB8-94B4-38908A8CF1D5}" destId="{9AAC2731-51B6-4B39-AC73-20A5AAE41A8D}" srcOrd="1" destOrd="0" presId="urn:microsoft.com/office/officeart/2005/8/layout/hierarchy5"/>
    <dgm:cxn modelId="{9A2BA2EE-5C58-4B2F-B88A-B79420D5072F}" type="presParOf" srcId="{B8BDFC8D-6125-46F8-B78D-26111FED3DA1}" destId="{02A887D7-C28F-4DA9-BF94-9D79E8182555}" srcOrd="4" destOrd="0" presId="urn:microsoft.com/office/officeart/2005/8/layout/hierarchy5"/>
    <dgm:cxn modelId="{D9FF946E-8E58-424F-8CF7-6927A2DD4F1C}" type="presParOf" srcId="{02A887D7-C28F-4DA9-BF94-9D79E8182555}" destId="{3633B4B5-28E9-4394-8826-6300E1DA94A1}" srcOrd="0" destOrd="0" presId="urn:microsoft.com/office/officeart/2005/8/layout/hierarchy5"/>
    <dgm:cxn modelId="{347D83BA-9B7B-4E8E-A70A-2D865D818A7A}" type="presParOf" srcId="{B8BDFC8D-6125-46F8-B78D-26111FED3DA1}" destId="{735ED175-A520-4E2C-8DDD-7DE41CA1335D}" srcOrd="5" destOrd="0" presId="urn:microsoft.com/office/officeart/2005/8/layout/hierarchy5"/>
    <dgm:cxn modelId="{381C6D20-33F9-4D34-9473-917341A91660}" type="presParOf" srcId="{735ED175-A520-4E2C-8DDD-7DE41CA1335D}" destId="{E66CC124-C72A-474E-B746-6DD2241DA44B}" srcOrd="0" destOrd="0" presId="urn:microsoft.com/office/officeart/2005/8/layout/hierarchy5"/>
    <dgm:cxn modelId="{6D9A1D87-C236-4CF1-AC0E-22B7454CC209}" type="presParOf" srcId="{735ED175-A520-4E2C-8DDD-7DE41CA1335D}" destId="{D7755F65-4C8A-418B-8829-704682E88E39}" srcOrd="1" destOrd="0" presId="urn:microsoft.com/office/officeart/2005/8/layout/hierarchy5"/>
    <dgm:cxn modelId="{1DE49B43-9D0A-40BD-AAD1-47CD34260A7D}" type="presParOf" srcId="{B963D132-706C-4C6F-8B67-4F153526727E}" destId="{B50CA5FF-9017-4DC5-BF16-AC2C3594A102}" srcOrd="2" destOrd="0" presId="urn:microsoft.com/office/officeart/2005/8/layout/hierarchy5"/>
    <dgm:cxn modelId="{239CAA75-8B48-4734-A1E3-5C07A6493FB4}" type="presParOf" srcId="{B50CA5FF-9017-4DC5-BF16-AC2C3594A102}" destId="{D68D2150-6295-45EC-AB7C-E26B3EEAC395}" srcOrd="0" destOrd="0" presId="urn:microsoft.com/office/officeart/2005/8/layout/hierarchy5"/>
    <dgm:cxn modelId="{CD59AF95-02B6-44BD-A554-C0889A08296B}" type="presParOf" srcId="{B963D132-706C-4C6F-8B67-4F153526727E}" destId="{EA8375A7-ED71-4AAA-BE8C-4398D45D1290}" srcOrd="3" destOrd="0" presId="urn:microsoft.com/office/officeart/2005/8/layout/hierarchy5"/>
    <dgm:cxn modelId="{5EF6CB6D-7C44-4A69-A719-3B7FBFE46DDB}" type="presParOf" srcId="{EA8375A7-ED71-4AAA-BE8C-4398D45D1290}" destId="{1D36D255-14AB-4216-8941-78593E329E23}" srcOrd="0" destOrd="0" presId="urn:microsoft.com/office/officeart/2005/8/layout/hierarchy5"/>
    <dgm:cxn modelId="{8D38BE8F-9814-46EF-853A-048B6E016AA5}" type="presParOf" srcId="{EA8375A7-ED71-4AAA-BE8C-4398D45D1290}" destId="{BB1477F4-4635-4C51-B6E8-DA7F45F64F98}" srcOrd="1" destOrd="0" presId="urn:microsoft.com/office/officeart/2005/8/layout/hierarchy5"/>
    <dgm:cxn modelId="{101167F3-98EE-4391-9FB9-DF5D511781CC}" type="presParOf" srcId="{BB1477F4-4635-4C51-B6E8-DA7F45F64F98}" destId="{9C244158-D081-419C-999E-EB743776E303}" srcOrd="0" destOrd="0" presId="urn:microsoft.com/office/officeart/2005/8/layout/hierarchy5"/>
    <dgm:cxn modelId="{5B3A3AD7-099B-476F-91B0-8DDD00DD04F4}" type="presParOf" srcId="{9C244158-D081-419C-999E-EB743776E303}" destId="{DA81BF62-6117-4531-B6AA-E4F7998C7F1D}" srcOrd="0" destOrd="0" presId="urn:microsoft.com/office/officeart/2005/8/layout/hierarchy5"/>
    <dgm:cxn modelId="{8CB84CFB-2D9D-458A-96B3-9C15BFC063AE}" type="presParOf" srcId="{BB1477F4-4635-4C51-B6E8-DA7F45F64F98}" destId="{352875E7-B45A-40C9-95E8-4BCA84D367EC}" srcOrd="1" destOrd="0" presId="urn:microsoft.com/office/officeart/2005/8/layout/hierarchy5"/>
    <dgm:cxn modelId="{4B32BD78-DBE8-4226-95A9-340C730F6DDA}" type="presParOf" srcId="{352875E7-B45A-40C9-95E8-4BCA84D367EC}" destId="{7D94E4BD-BBFD-463A-B81B-BC8B5E81AD0B}" srcOrd="0" destOrd="0" presId="urn:microsoft.com/office/officeart/2005/8/layout/hierarchy5"/>
    <dgm:cxn modelId="{F9D3DD70-3FBF-45DB-8F3A-B13A87511433}" type="presParOf" srcId="{352875E7-B45A-40C9-95E8-4BCA84D367EC}" destId="{238EB0AF-F7EC-4B25-B7AB-7C14FC66AB77}" srcOrd="1" destOrd="0" presId="urn:microsoft.com/office/officeart/2005/8/layout/hierarchy5"/>
    <dgm:cxn modelId="{AFACEC5C-586D-4541-ACEA-146185E0FAB3}" type="presParOf" srcId="{BB1477F4-4635-4C51-B6E8-DA7F45F64F98}" destId="{16811FB7-8A40-4C37-97BC-7AFC9FCACE3B}" srcOrd="2" destOrd="0" presId="urn:microsoft.com/office/officeart/2005/8/layout/hierarchy5"/>
    <dgm:cxn modelId="{C6DDBA53-A33C-42A5-BC0F-34DCFAF0C7BA}" type="presParOf" srcId="{16811FB7-8A40-4C37-97BC-7AFC9FCACE3B}" destId="{C00765D2-1552-4324-B87D-90FCA1A29A13}" srcOrd="0" destOrd="0" presId="urn:microsoft.com/office/officeart/2005/8/layout/hierarchy5"/>
    <dgm:cxn modelId="{2B8E7344-36E4-412B-B567-5A3368F9DD4B}" type="presParOf" srcId="{BB1477F4-4635-4C51-B6E8-DA7F45F64F98}" destId="{DE741F82-F78B-48BD-AFD2-5D7CA3F423C2}" srcOrd="3" destOrd="0" presId="urn:microsoft.com/office/officeart/2005/8/layout/hierarchy5"/>
    <dgm:cxn modelId="{9E1905FC-8D5D-46E0-A189-5E1A75B1E766}" type="presParOf" srcId="{DE741F82-F78B-48BD-AFD2-5D7CA3F423C2}" destId="{73AAA1C9-088E-4993-A3F6-BFA1A762E9B7}" srcOrd="0" destOrd="0" presId="urn:microsoft.com/office/officeart/2005/8/layout/hierarchy5"/>
    <dgm:cxn modelId="{0DDE0352-9520-4ECF-A38C-8B7DB7ECFCB5}" type="presParOf" srcId="{DE741F82-F78B-48BD-AFD2-5D7CA3F423C2}" destId="{BB3AA14E-118E-4BD1-AE8F-96A95AC8BCD8}" srcOrd="1" destOrd="0" presId="urn:microsoft.com/office/officeart/2005/8/layout/hierarchy5"/>
    <dgm:cxn modelId="{29CE1DE3-FFBA-4B61-B3A0-F97A252EC085}" type="presParOf" srcId="{BB1477F4-4635-4C51-B6E8-DA7F45F64F98}" destId="{2C4006CC-683A-4502-A97B-F8AA731070A9}" srcOrd="4" destOrd="0" presId="urn:microsoft.com/office/officeart/2005/8/layout/hierarchy5"/>
    <dgm:cxn modelId="{FD5CC98D-202B-4A8A-8AF6-80A708B9F37A}" type="presParOf" srcId="{2C4006CC-683A-4502-A97B-F8AA731070A9}" destId="{6919C138-6C6C-4997-A652-88685F51B7E1}" srcOrd="0" destOrd="0" presId="urn:microsoft.com/office/officeart/2005/8/layout/hierarchy5"/>
    <dgm:cxn modelId="{8EE65F6F-1A11-4A10-A5C6-6CFF4C46B3E3}" type="presParOf" srcId="{BB1477F4-4635-4C51-B6E8-DA7F45F64F98}" destId="{21D22F32-7453-4862-8D10-648F3F86B036}" srcOrd="5" destOrd="0" presId="urn:microsoft.com/office/officeart/2005/8/layout/hierarchy5"/>
    <dgm:cxn modelId="{18FC3DE5-B417-49FB-AD38-52C5A175AB71}" type="presParOf" srcId="{21D22F32-7453-4862-8D10-648F3F86B036}" destId="{E35B1217-42B6-411D-B9AC-422AEE01AD3D}" srcOrd="0" destOrd="0" presId="urn:microsoft.com/office/officeart/2005/8/layout/hierarchy5"/>
    <dgm:cxn modelId="{6E5CD520-4D15-4D1E-9B07-2F3964172E36}" type="presParOf" srcId="{21D22F32-7453-4862-8D10-648F3F86B036}" destId="{D270A727-B626-45C6-BD75-2F1D8BB305C6}" srcOrd="1" destOrd="0" presId="urn:microsoft.com/office/officeart/2005/8/layout/hierarchy5"/>
    <dgm:cxn modelId="{B10C0704-E3F8-49FD-A95E-76CA1F8525C7}" type="presParOf" srcId="{9EBE8D83-C765-4028-A349-4D9C466C40D7}" destId="{87AD3892-4B86-4638-BB58-69B6E463363E}" srcOrd="1" destOrd="0" presId="urn:microsoft.com/office/officeart/2005/8/layout/hierarchy5"/>
    <dgm:cxn modelId="{C249719A-BB45-429F-A884-61DC027B969F}" type="presParOf" srcId="{87AD3892-4B86-4638-BB58-69B6E463363E}" destId="{02D9F3A0-23E9-4E69-A4F8-612D62F9D5A7}" srcOrd="0" destOrd="0" presId="urn:microsoft.com/office/officeart/2005/8/layout/hierarchy5"/>
    <dgm:cxn modelId="{A56D366E-62AA-4B32-9938-6DEF3E93DDE1}" type="presParOf" srcId="{02D9F3A0-23E9-4E69-A4F8-612D62F9D5A7}" destId="{7EF0F2D4-56BD-4D01-9C9F-397F03E78338}" srcOrd="0" destOrd="0" presId="urn:microsoft.com/office/officeart/2005/8/layout/hierarchy5"/>
    <dgm:cxn modelId="{60FC4535-B55C-49DB-96F1-367BD075ABB8}" type="presParOf" srcId="{02D9F3A0-23E9-4E69-A4F8-612D62F9D5A7}" destId="{8DF4BCA3-4991-4E00-802B-05C8951946AA}" srcOrd="1" destOrd="0" presId="urn:microsoft.com/office/officeart/2005/8/layout/hierarchy5"/>
    <dgm:cxn modelId="{E80FEC52-6256-48CA-B8A4-984452C09B5A}" type="presParOf" srcId="{87AD3892-4B86-4638-BB58-69B6E463363E}" destId="{59A4771E-242E-4A76-87F5-8743B1B4735A}" srcOrd="1" destOrd="0" presId="urn:microsoft.com/office/officeart/2005/8/layout/hierarchy5"/>
    <dgm:cxn modelId="{7349CF59-C3FA-4964-A3F4-6A8AE8B8371D}" type="presParOf" srcId="{59A4771E-242E-4A76-87F5-8743B1B4735A}" destId="{23EE415A-02FC-426D-AB13-AD29F9F465ED}" srcOrd="0" destOrd="0" presId="urn:microsoft.com/office/officeart/2005/8/layout/hierarchy5"/>
    <dgm:cxn modelId="{A6DE8390-D45E-4F85-9BF1-F3C7795A6F6F}" type="presParOf" srcId="{87AD3892-4B86-4638-BB58-69B6E463363E}" destId="{4A93A6F9-3336-4E09-B167-E60FDF6B174C}" srcOrd="2" destOrd="0" presId="urn:microsoft.com/office/officeart/2005/8/layout/hierarchy5"/>
    <dgm:cxn modelId="{CE4E8B6E-65A3-4A97-9856-B7FB4AB02A1B}" type="presParOf" srcId="{4A93A6F9-3336-4E09-B167-E60FDF6B174C}" destId="{20C90625-6374-4D31-A9B5-DA4885220F59}" srcOrd="0" destOrd="0" presId="urn:microsoft.com/office/officeart/2005/8/layout/hierarchy5"/>
    <dgm:cxn modelId="{0972977B-1D85-429A-9052-54DC7B3C4EF4}" type="presParOf" srcId="{4A93A6F9-3336-4E09-B167-E60FDF6B174C}" destId="{F09FB893-1989-4DB2-8406-35FF8B15E2F1}" srcOrd="1" destOrd="0" presId="urn:microsoft.com/office/officeart/2005/8/layout/hierarchy5"/>
    <dgm:cxn modelId="{DEB47B39-5C00-42F9-821D-B0F625FA75AF}" type="presParOf" srcId="{87AD3892-4B86-4638-BB58-69B6E463363E}" destId="{5496E242-9C80-4B4F-B666-124603F96962}" srcOrd="3" destOrd="0" presId="urn:microsoft.com/office/officeart/2005/8/layout/hierarchy5"/>
    <dgm:cxn modelId="{24F9C481-A03E-48AB-9808-B659DDC8D34F}" type="presParOf" srcId="{5496E242-9C80-4B4F-B666-124603F96962}" destId="{A51CCEC8-EF70-4613-AC1D-64F2027051D6}" srcOrd="0" destOrd="0" presId="urn:microsoft.com/office/officeart/2005/8/layout/hierarchy5"/>
    <dgm:cxn modelId="{C84180B4-4D1E-45F2-A2BE-2A1F3CE2A02A}" type="presParOf" srcId="{87AD3892-4B86-4638-BB58-69B6E463363E}" destId="{62617966-E148-4D1F-90A1-FF317C476B9F}" srcOrd="4" destOrd="0" presId="urn:microsoft.com/office/officeart/2005/8/layout/hierarchy5"/>
    <dgm:cxn modelId="{3F0D8FB9-FD09-4604-9753-A9E7F62945FE}" type="presParOf" srcId="{62617966-E148-4D1F-90A1-FF317C476B9F}" destId="{D21242AA-EB01-42EE-A254-E7BF859BA2CC}" srcOrd="0" destOrd="0" presId="urn:microsoft.com/office/officeart/2005/8/layout/hierarchy5"/>
    <dgm:cxn modelId="{5982295E-D454-42AC-925C-5DF8E455906D}" type="presParOf" srcId="{62617966-E148-4D1F-90A1-FF317C476B9F}" destId="{BCFAC131-937D-449B-B0C0-E94F9467592E}" srcOrd="1" destOrd="0" presId="urn:microsoft.com/office/officeart/2005/8/layout/hierarchy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AE386AB-E5BF-4DE5-9F03-D101B946AA3A}">
      <dsp:nvSpPr>
        <dsp:cNvPr id="0" name=""/>
        <dsp:cNvSpPr/>
      </dsp:nvSpPr>
      <dsp:spPr>
        <a:xfrm>
          <a:off x="6054155" y="1676947"/>
          <a:ext cx="837235" cy="63635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36356"/>
              </a:lnTo>
              <a:lnTo>
                <a:pt x="837235" y="636356"/>
              </a:lnTo>
            </a:path>
          </a:pathLst>
        </a:custGeom>
        <a:noFill/>
        <a:ln w="15875" cap="flat" cmpd="sng" algn="ctr">
          <a:solidFill>
            <a:schemeClr val="accent5">
              <a:tint val="7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C0705DA-B63E-4DBC-B911-684FC2656E4D}">
      <dsp:nvSpPr>
        <dsp:cNvPr id="0" name=""/>
        <dsp:cNvSpPr/>
      </dsp:nvSpPr>
      <dsp:spPr>
        <a:xfrm>
          <a:off x="5631148" y="694744"/>
          <a:ext cx="2655634" cy="29051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5255"/>
              </a:lnTo>
              <a:lnTo>
                <a:pt x="2655634" y="145255"/>
              </a:lnTo>
              <a:lnTo>
                <a:pt x="2655634" y="290510"/>
              </a:lnTo>
            </a:path>
          </a:pathLst>
        </a:custGeom>
        <a:noFill/>
        <a:ln w="15875" cap="flat" cmpd="sng" algn="ctr">
          <a:solidFill>
            <a:schemeClr val="accent5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2E8BEC7-67FF-4CCE-BD5C-EA2DE6FC3012}">
      <dsp:nvSpPr>
        <dsp:cNvPr id="0" name=""/>
        <dsp:cNvSpPr/>
      </dsp:nvSpPr>
      <dsp:spPr>
        <a:xfrm>
          <a:off x="686804" y="1676947"/>
          <a:ext cx="753113" cy="63635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36356"/>
              </a:lnTo>
              <a:lnTo>
                <a:pt x="753113" y="636356"/>
              </a:lnTo>
            </a:path>
          </a:pathLst>
        </a:custGeom>
        <a:noFill/>
        <a:ln w="15875" cap="flat" cmpd="sng" algn="ctr">
          <a:solidFill>
            <a:schemeClr val="accent5">
              <a:tint val="7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C486405-7A9F-4271-8E29-85D5D7A72505}">
      <dsp:nvSpPr>
        <dsp:cNvPr id="0" name=""/>
        <dsp:cNvSpPr/>
      </dsp:nvSpPr>
      <dsp:spPr>
        <a:xfrm>
          <a:off x="2695108" y="694744"/>
          <a:ext cx="2936040" cy="290510"/>
        </a:xfrm>
        <a:custGeom>
          <a:avLst/>
          <a:gdLst/>
          <a:ahLst/>
          <a:cxnLst/>
          <a:rect l="0" t="0" r="0" b="0"/>
          <a:pathLst>
            <a:path>
              <a:moveTo>
                <a:pt x="2936040" y="0"/>
              </a:moveTo>
              <a:lnTo>
                <a:pt x="2936040" y="145255"/>
              </a:lnTo>
              <a:lnTo>
                <a:pt x="0" y="145255"/>
              </a:lnTo>
              <a:lnTo>
                <a:pt x="0" y="290510"/>
              </a:lnTo>
            </a:path>
          </a:pathLst>
        </a:custGeom>
        <a:noFill/>
        <a:ln w="15875" cap="flat" cmpd="sng" algn="ctr">
          <a:solidFill>
            <a:schemeClr val="accent5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FD097C7-D418-42F7-BAFF-F99F25C201DC}">
      <dsp:nvSpPr>
        <dsp:cNvPr id="0" name=""/>
        <dsp:cNvSpPr/>
      </dsp:nvSpPr>
      <dsp:spPr>
        <a:xfrm>
          <a:off x="1132105" y="922"/>
          <a:ext cx="8998086" cy="693822"/>
        </a:xfrm>
        <a:prstGeom prst="rect">
          <a:avLst/>
        </a:prstGeom>
        <a:gradFill rotWithShape="0">
          <a:gsLst>
            <a:gs pos="0">
              <a:schemeClr val="accent5">
                <a:shade val="60000"/>
                <a:hueOff val="0"/>
                <a:satOff val="0"/>
                <a:lumOff val="0"/>
                <a:alphaOff val="0"/>
                <a:tint val="94000"/>
                <a:satMod val="105000"/>
                <a:lumMod val="102000"/>
              </a:schemeClr>
            </a:gs>
            <a:gs pos="100000">
              <a:schemeClr val="accent5">
                <a:shade val="60000"/>
                <a:hueOff val="0"/>
                <a:satOff val="0"/>
                <a:lumOff val="0"/>
                <a:alphaOff val="0"/>
                <a:shade val="74000"/>
                <a:satMod val="128000"/>
                <a:lumMod val="10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800" kern="1200" dirty="0"/>
            <a:t>Для розпилювання застосовується принцип:</a:t>
          </a:r>
          <a:endParaRPr lang="ru-UA" sz="2800" kern="1200" dirty="0"/>
        </a:p>
      </dsp:txBody>
      <dsp:txXfrm>
        <a:off x="1132105" y="922"/>
        <a:ext cx="8998086" cy="693822"/>
      </dsp:txXfrm>
    </dsp:sp>
    <dsp:sp modelId="{E847A839-2F71-41AE-B419-B913DC87C6E6}">
      <dsp:nvSpPr>
        <dsp:cNvPr id="0" name=""/>
        <dsp:cNvSpPr/>
      </dsp:nvSpPr>
      <dsp:spPr>
        <a:xfrm>
          <a:off x="184728" y="985255"/>
          <a:ext cx="5020759" cy="691692"/>
        </a:xfrm>
        <a:prstGeom prst="rect">
          <a:avLst/>
        </a:prstGeom>
        <a:gradFill rotWithShape="0">
          <a:gsLst>
            <a:gs pos="0">
              <a:schemeClr val="accent5">
                <a:shade val="80000"/>
                <a:hueOff val="0"/>
                <a:satOff val="0"/>
                <a:lumOff val="0"/>
                <a:alphaOff val="0"/>
                <a:tint val="94000"/>
                <a:satMod val="105000"/>
                <a:lumMod val="102000"/>
              </a:schemeClr>
            </a:gs>
            <a:gs pos="100000">
              <a:schemeClr val="accent5">
                <a:shade val="80000"/>
                <a:hueOff val="0"/>
                <a:satOff val="0"/>
                <a:lumOff val="0"/>
                <a:alphaOff val="0"/>
                <a:shade val="74000"/>
                <a:satMod val="128000"/>
                <a:lumMod val="10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500" kern="1200" dirty="0"/>
            <a:t>абразивного руйнування каменю</a:t>
          </a:r>
          <a:endParaRPr lang="ru-UA" sz="2500" kern="1200" dirty="0"/>
        </a:p>
      </dsp:txBody>
      <dsp:txXfrm>
        <a:off x="184728" y="985255"/>
        <a:ext cx="5020759" cy="691692"/>
      </dsp:txXfrm>
    </dsp:sp>
    <dsp:sp modelId="{A7A1F338-36DB-453E-95B5-0475AA8B0288}">
      <dsp:nvSpPr>
        <dsp:cNvPr id="0" name=""/>
        <dsp:cNvSpPr/>
      </dsp:nvSpPr>
      <dsp:spPr>
        <a:xfrm>
          <a:off x="1439918" y="1967458"/>
          <a:ext cx="3572604" cy="691692"/>
        </a:xfrm>
        <a:prstGeom prst="rect">
          <a:avLst/>
        </a:prstGeom>
        <a:gradFill rotWithShape="0">
          <a:gsLst>
            <a:gs pos="0">
              <a:schemeClr val="accent5">
                <a:tint val="99000"/>
                <a:hueOff val="0"/>
                <a:satOff val="0"/>
                <a:lumOff val="0"/>
                <a:alphaOff val="0"/>
                <a:tint val="94000"/>
                <a:satMod val="105000"/>
                <a:lumMod val="102000"/>
              </a:schemeClr>
            </a:gs>
            <a:gs pos="100000">
              <a:schemeClr val="accent5">
                <a:tint val="99000"/>
                <a:hueOff val="0"/>
                <a:satOff val="0"/>
                <a:lumOff val="0"/>
                <a:alphaOff val="0"/>
                <a:shade val="74000"/>
                <a:satMod val="128000"/>
                <a:lumMod val="10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800" kern="1200" dirty="0"/>
            <a:t>(алмазно-абразивне різання)</a:t>
          </a:r>
          <a:endParaRPr lang="ru-UA" sz="1800" kern="1200" dirty="0"/>
        </a:p>
      </dsp:txBody>
      <dsp:txXfrm>
        <a:off x="1439918" y="1967458"/>
        <a:ext cx="3572604" cy="691692"/>
      </dsp:txXfrm>
    </dsp:sp>
    <dsp:sp modelId="{A1C4D7FC-AF96-4522-B9C3-AB69303659D3}">
      <dsp:nvSpPr>
        <dsp:cNvPr id="0" name=""/>
        <dsp:cNvSpPr/>
      </dsp:nvSpPr>
      <dsp:spPr>
        <a:xfrm>
          <a:off x="5495998" y="985255"/>
          <a:ext cx="5581569" cy="691692"/>
        </a:xfrm>
        <a:prstGeom prst="rect">
          <a:avLst/>
        </a:prstGeom>
        <a:gradFill rotWithShape="0">
          <a:gsLst>
            <a:gs pos="0">
              <a:schemeClr val="accent5">
                <a:shade val="80000"/>
                <a:hueOff val="0"/>
                <a:satOff val="0"/>
                <a:lumOff val="0"/>
                <a:alphaOff val="0"/>
                <a:tint val="94000"/>
                <a:satMod val="105000"/>
                <a:lumMod val="102000"/>
              </a:schemeClr>
            </a:gs>
            <a:gs pos="100000">
              <a:schemeClr val="accent5">
                <a:shade val="80000"/>
                <a:hueOff val="0"/>
                <a:satOff val="0"/>
                <a:lumOff val="0"/>
                <a:alphaOff val="0"/>
                <a:shade val="74000"/>
                <a:satMod val="128000"/>
                <a:lumMod val="10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500" kern="1200" dirty="0"/>
            <a:t>руйнування каменю одиничним різцем</a:t>
          </a:r>
          <a:endParaRPr lang="ru-UA" sz="2500" kern="1200" dirty="0"/>
        </a:p>
      </dsp:txBody>
      <dsp:txXfrm>
        <a:off x="5495998" y="985255"/>
        <a:ext cx="5581569" cy="691692"/>
      </dsp:txXfrm>
    </dsp:sp>
    <dsp:sp modelId="{1FF01D7E-2C05-4528-B9B7-6EC5B3AA151E}">
      <dsp:nvSpPr>
        <dsp:cNvPr id="0" name=""/>
        <dsp:cNvSpPr/>
      </dsp:nvSpPr>
      <dsp:spPr>
        <a:xfrm>
          <a:off x="6891391" y="1967458"/>
          <a:ext cx="3495204" cy="691692"/>
        </a:xfrm>
        <a:prstGeom prst="rect">
          <a:avLst/>
        </a:prstGeom>
        <a:gradFill rotWithShape="0">
          <a:gsLst>
            <a:gs pos="0">
              <a:schemeClr val="accent5">
                <a:tint val="99000"/>
                <a:hueOff val="0"/>
                <a:satOff val="0"/>
                <a:lumOff val="0"/>
                <a:alphaOff val="0"/>
                <a:tint val="94000"/>
                <a:satMod val="105000"/>
                <a:lumMod val="102000"/>
              </a:schemeClr>
            </a:gs>
            <a:gs pos="100000">
              <a:schemeClr val="accent5">
                <a:tint val="99000"/>
                <a:hueOff val="0"/>
                <a:satOff val="0"/>
                <a:lumOff val="0"/>
                <a:alphaOff val="0"/>
                <a:shade val="74000"/>
                <a:satMod val="128000"/>
                <a:lumMod val="10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600" kern="1200" dirty="0"/>
            <a:t>(різання твердосплавним різцем)</a:t>
          </a:r>
          <a:endParaRPr lang="ru-UA" sz="1600" kern="1200" dirty="0"/>
        </a:p>
      </dsp:txBody>
      <dsp:txXfrm>
        <a:off x="6891391" y="1967458"/>
        <a:ext cx="3495204" cy="69169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0819C9-05E2-4D5E-948D-B82A46205425}">
      <dsp:nvSpPr>
        <dsp:cNvPr id="0" name=""/>
        <dsp:cNvSpPr/>
      </dsp:nvSpPr>
      <dsp:spPr>
        <a:xfrm>
          <a:off x="213201" y="510"/>
          <a:ext cx="2670231" cy="69250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alpha val="90000"/>
                <a:hueOff val="0"/>
                <a:satOff val="0"/>
                <a:lumOff val="0"/>
                <a:alphaOff val="0"/>
                <a:tint val="94000"/>
                <a:satMod val="105000"/>
                <a:lumMod val="102000"/>
              </a:schemeClr>
            </a:gs>
            <a:gs pos="100000">
              <a:schemeClr val="accent2">
                <a:alpha val="90000"/>
                <a:hueOff val="0"/>
                <a:satOff val="0"/>
                <a:lumOff val="0"/>
                <a:alphaOff val="0"/>
                <a:shade val="74000"/>
                <a:satMod val="128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0005" tIns="26670" rIns="40005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100" kern="1200" dirty="0"/>
            <a:t>За робочим інструментом</a:t>
          </a:r>
          <a:endParaRPr lang="LID4096" sz="2100" kern="1200" dirty="0"/>
        </a:p>
      </dsp:txBody>
      <dsp:txXfrm>
        <a:off x="233484" y="20793"/>
        <a:ext cx="2629665" cy="651942"/>
      </dsp:txXfrm>
    </dsp:sp>
    <dsp:sp modelId="{873113E5-70CE-4AE7-A157-D88BF15F612E}">
      <dsp:nvSpPr>
        <dsp:cNvPr id="0" name=""/>
        <dsp:cNvSpPr/>
      </dsp:nvSpPr>
      <dsp:spPr>
        <a:xfrm>
          <a:off x="480224" y="693019"/>
          <a:ext cx="267023" cy="51938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19381"/>
              </a:lnTo>
              <a:lnTo>
                <a:pt x="267023" y="519381"/>
              </a:lnTo>
            </a:path>
          </a:pathLst>
        </a:custGeom>
        <a:noFill/>
        <a:ln w="15875" cap="flat" cmpd="sng" algn="ctr">
          <a:solidFill>
            <a:schemeClr val="accent2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528F191-941D-4209-9BAC-3A656F735CCD}">
      <dsp:nvSpPr>
        <dsp:cNvPr id="0" name=""/>
        <dsp:cNvSpPr/>
      </dsp:nvSpPr>
      <dsp:spPr>
        <a:xfrm>
          <a:off x="747247" y="866146"/>
          <a:ext cx="2079310" cy="69250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9530" tIns="33020" rIns="4953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600" kern="1200" dirty="0"/>
            <a:t>Штрипсові (1)</a:t>
          </a:r>
          <a:endParaRPr lang="LID4096" sz="2600" kern="1200" dirty="0"/>
        </a:p>
      </dsp:txBody>
      <dsp:txXfrm>
        <a:off x="767530" y="886429"/>
        <a:ext cx="2038744" cy="651942"/>
      </dsp:txXfrm>
    </dsp:sp>
    <dsp:sp modelId="{0E86DCD8-0CE5-4F74-94D2-D838903BF70D}">
      <dsp:nvSpPr>
        <dsp:cNvPr id="0" name=""/>
        <dsp:cNvSpPr/>
      </dsp:nvSpPr>
      <dsp:spPr>
        <a:xfrm>
          <a:off x="480224" y="693019"/>
          <a:ext cx="267023" cy="138501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85017"/>
              </a:lnTo>
              <a:lnTo>
                <a:pt x="267023" y="1385017"/>
              </a:lnTo>
            </a:path>
          </a:pathLst>
        </a:custGeom>
        <a:noFill/>
        <a:ln w="15875" cap="flat" cmpd="sng" algn="ctr">
          <a:solidFill>
            <a:schemeClr val="accent2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EFC8822-1DE2-4232-9943-244545E01452}">
      <dsp:nvSpPr>
        <dsp:cNvPr id="0" name=""/>
        <dsp:cNvSpPr/>
      </dsp:nvSpPr>
      <dsp:spPr>
        <a:xfrm>
          <a:off x="747247" y="1731783"/>
          <a:ext cx="2079310" cy="69250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alpha val="90000"/>
              <a:hueOff val="0"/>
              <a:satOff val="0"/>
              <a:lumOff val="0"/>
              <a:alphaOff val="-13333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9530" tIns="33020" rIns="4953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600" kern="1200" dirty="0"/>
            <a:t>Дискові (2)</a:t>
          </a:r>
          <a:endParaRPr lang="LID4096" sz="2600" kern="1200" dirty="0"/>
        </a:p>
      </dsp:txBody>
      <dsp:txXfrm>
        <a:off x="767530" y="1752066"/>
        <a:ext cx="2038744" cy="651942"/>
      </dsp:txXfrm>
    </dsp:sp>
    <dsp:sp modelId="{42FA11C2-8024-4727-A2C9-E6266E693005}">
      <dsp:nvSpPr>
        <dsp:cNvPr id="0" name=""/>
        <dsp:cNvSpPr/>
      </dsp:nvSpPr>
      <dsp:spPr>
        <a:xfrm>
          <a:off x="480224" y="693019"/>
          <a:ext cx="267023" cy="225065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50654"/>
              </a:lnTo>
              <a:lnTo>
                <a:pt x="267023" y="2250654"/>
              </a:lnTo>
            </a:path>
          </a:pathLst>
        </a:custGeom>
        <a:noFill/>
        <a:ln w="15875" cap="flat" cmpd="sng" algn="ctr">
          <a:solidFill>
            <a:schemeClr val="accent2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A9B0283-5B0E-4D47-AF15-4914B418A303}">
      <dsp:nvSpPr>
        <dsp:cNvPr id="0" name=""/>
        <dsp:cNvSpPr/>
      </dsp:nvSpPr>
      <dsp:spPr>
        <a:xfrm>
          <a:off x="747247" y="2597419"/>
          <a:ext cx="2079310" cy="69250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alpha val="90000"/>
              <a:hueOff val="0"/>
              <a:satOff val="0"/>
              <a:lumOff val="0"/>
              <a:alphaOff val="-26667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9530" tIns="33020" rIns="4953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600" kern="1200" dirty="0"/>
            <a:t>Канатні (3)</a:t>
          </a:r>
          <a:endParaRPr lang="LID4096" sz="2600" kern="1200" dirty="0"/>
        </a:p>
      </dsp:txBody>
      <dsp:txXfrm>
        <a:off x="767530" y="2617702"/>
        <a:ext cx="2038744" cy="651942"/>
      </dsp:txXfrm>
    </dsp:sp>
    <dsp:sp modelId="{C581F255-0106-4F29-98D9-F15A381A2D7B}">
      <dsp:nvSpPr>
        <dsp:cNvPr id="0" name=""/>
        <dsp:cNvSpPr/>
      </dsp:nvSpPr>
      <dsp:spPr>
        <a:xfrm>
          <a:off x="480224" y="693019"/>
          <a:ext cx="267023" cy="311629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116290"/>
              </a:lnTo>
              <a:lnTo>
                <a:pt x="267023" y="3116290"/>
              </a:lnTo>
            </a:path>
          </a:pathLst>
        </a:custGeom>
        <a:noFill/>
        <a:ln w="15875" cap="flat" cmpd="sng" algn="ctr">
          <a:solidFill>
            <a:schemeClr val="accent2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FC41904-6740-4C37-89AC-864D12271A5D}">
      <dsp:nvSpPr>
        <dsp:cNvPr id="0" name=""/>
        <dsp:cNvSpPr/>
      </dsp:nvSpPr>
      <dsp:spPr>
        <a:xfrm>
          <a:off x="747247" y="3463055"/>
          <a:ext cx="2079310" cy="69250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alpha val="90000"/>
              <a:hueOff val="0"/>
              <a:satOff val="0"/>
              <a:lumOff val="0"/>
              <a:alphaOff val="-4000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9530" tIns="33020" rIns="4953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600" kern="1200" dirty="0"/>
            <a:t>Кільцеві (4) </a:t>
          </a:r>
          <a:endParaRPr lang="LID4096" sz="2600" kern="1200" dirty="0"/>
        </a:p>
      </dsp:txBody>
      <dsp:txXfrm>
        <a:off x="767530" y="3483338"/>
        <a:ext cx="2038744" cy="65194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A666942-7979-4561-92DD-C81D13DFF42C}">
      <dsp:nvSpPr>
        <dsp:cNvPr id="0" name=""/>
        <dsp:cNvSpPr/>
      </dsp:nvSpPr>
      <dsp:spPr>
        <a:xfrm rot="16200000">
          <a:off x="-1282730" y="2139158"/>
          <a:ext cx="3200773" cy="5461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481654" bIns="0" numCol="1" spcCol="1270" anchor="t" anchorCtr="0">
          <a:noAutofit/>
        </a:bodyPr>
        <a:lstStyle/>
        <a:p>
          <a:pPr marL="0" lvl="0" indent="0" algn="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3900" kern="1200" dirty="0"/>
            <a:t>переваги</a:t>
          </a:r>
          <a:endParaRPr lang="LID4096" sz="3900" kern="1200" dirty="0"/>
        </a:p>
      </dsp:txBody>
      <dsp:txXfrm>
        <a:off x="-1282730" y="2139158"/>
        <a:ext cx="3200773" cy="546127"/>
      </dsp:txXfrm>
    </dsp:sp>
    <dsp:sp modelId="{67037F3B-DD57-4BB6-BFAE-C995E9F4024A}">
      <dsp:nvSpPr>
        <dsp:cNvPr id="0" name=""/>
        <dsp:cNvSpPr/>
      </dsp:nvSpPr>
      <dsp:spPr>
        <a:xfrm>
          <a:off x="590720" y="811835"/>
          <a:ext cx="2720296" cy="3200773"/>
        </a:xfrm>
        <a:prstGeom prst="rect">
          <a:avLst/>
        </a:prstGeom>
        <a:solidFill>
          <a:schemeClr val="accent2">
            <a:lumMod val="60000"/>
            <a:lumOff val="40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0472" tIns="481654" rIns="220472" bIns="220472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uk-UA" sz="2400" kern="1200" dirty="0">
              <a:solidFill>
                <a:schemeClr val="bg1"/>
              </a:solidFill>
            </a:rPr>
            <a:t>Висока жорсткість</a:t>
          </a:r>
          <a:endParaRPr lang="LID4096" sz="2400" kern="1200" dirty="0">
            <a:solidFill>
              <a:schemeClr val="bg1"/>
            </a:solidFill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uk-UA" sz="2400" kern="1200" dirty="0">
              <a:solidFill>
                <a:schemeClr val="bg1"/>
              </a:solidFill>
            </a:rPr>
            <a:t>Розпилювання великих блоків</a:t>
          </a:r>
          <a:endParaRPr lang="LID4096" sz="2400" kern="1200" dirty="0">
            <a:solidFill>
              <a:schemeClr val="bg1"/>
            </a:solidFill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uk-UA" sz="2400" kern="1200" dirty="0">
              <a:solidFill>
                <a:schemeClr val="bg1"/>
              </a:solidFill>
            </a:rPr>
            <a:t>Низька енергоємність</a:t>
          </a:r>
          <a:endParaRPr lang="LID4096" sz="2400" kern="1200" dirty="0">
            <a:solidFill>
              <a:schemeClr val="bg1"/>
            </a:solidFill>
          </a:endParaRPr>
        </a:p>
      </dsp:txBody>
      <dsp:txXfrm>
        <a:off x="590720" y="811835"/>
        <a:ext cx="2720296" cy="3200773"/>
      </dsp:txXfrm>
    </dsp:sp>
    <dsp:sp modelId="{C55A2D78-5E89-493B-AF4E-183032B223DC}">
      <dsp:nvSpPr>
        <dsp:cNvPr id="0" name=""/>
        <dsp:cNvSpPr/>
      </dsp:nvSpPr>
      <dsp:spPr>
        <a:xfrm>
          <a:off x="44592" y="90946"/>
          <a:ext cx="1092255" cy="109225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5875" cap="flat" cmpd="sng" algn="ctr">
          <a:noFill/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663F597-A359-40BC-A3E4-E789143A4322}">
      <dsp:nvSpPr>
        <dsp:cNvPr id="0" name=""/>
        <dsp:cNvSpPr/>
      </dsp:nvSpPr>
      <dsp:spPr>
        <a:xfrm rot="16200000">
          <a:off x="2686096" y="2139158"/>
          <a:ext cx="3200773" cy="5461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481654" bIns="0" numCol="1" spcCol="1270" anchor="t" anchorCtr="0">
          <a:noAutofit/>
        </a:bodyPr>
        <a:lstStyle/>
        <a:p>
          <a:pPr marL="0" lvl="0" indent="0" algn="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3900" kern="1200" dirty="0"/>
            <a:t>недоліки</a:t>
          </a:r>
          <a:endParaRPr lang="LID4096" sz="3900" kern="1200" dirty="0"/>
        </a:p>
      </dsp:txBody>
      <dsp:txXfrm>
        <a:off x="2686096" y="2139158"/>
        <a:ext cx="3200773" cy="546127"/>
      </dsp:txXfrm>
    </dsp:sp>
    <dsp:sp modelId="{3871720B-E379-4437-ABB5-3BBB0F1A12B4}">
      <dsp:nvSpPr>
        <dsp:cNvPr id="0" name=""/>
        <dsp:cNvSpPr/>
      </dsp:nvSpPr>
      <dsp:spPr>
        <a:xfrm>
          <a:off x="4559546" y="811835"/>
          <a:ext cx="2720296" cy="3200773"/>
        </a:xfrm>
        <a:prstGeom prst="rect">
          <a:avLst/>
        </a:prstGeom>
        <a:solidFill>
          <a:schemeClr val="accent4">
            <a:lumMod val="40000"/>
            <a:lumOff val="60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0472" tIns="481654" rIns="220472" bIns="220472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uk-UA" sz="2400" kern="1200" dirty="0">
              <a:solidFill>
                <a:schemeClr val="bg1"/>
              </a:solidFill>
            </a:rPr>
            <a:t>Висока металоємність</a:t>
          </a:r>
          <a:endParaRPr lang="LID4096" sz="2400" kern="1200" dirty="0">
            <a:solidFill>
              <a:schemeClr val="bg1"/>
            </a:solidFill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uk-UA" sz="2400" kern="1200" dirty="0">
              <a:solidFill>
                <a:schemeClr val="bg1"/>
              </a:solidFill>
            </a:rPr>
            <a:t>Низька швидкість різання</a:t>
          </a:r>
          <a:endParaRPr lang="LID4096" sz="2400" kern="1200" dirty="0">
            <a:solidFill>
              <a:schemeClr val="bg1"/>
            </a:solidFill>
          </a:endParaRPr>
        </a:p>
      </dsp:txBody>
      <dsp:txXfrm>
        <a:off x="4559546" y="811835"/>
        <a:ext cx="2720296" cy="3200773"/>
      </dsp:txXfrm>
    </dsp:sp>
    <dsp:sp modelId="{D32A193C-285A-401E-8907-66E6849E6A7D}">
      <dsp:nvSpPr>
        <dsp:cNvPr id="0" name=""/>
        <dsp:cNvSpPr/>
      </dsp:nvSpPr>
      <dsp:spPr>
        <a:xfrm>
          <a:off x="4013418" y="90946"/>
          <a:ext cx="1092255" cy="109225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5875" cap="flat" cmpd="sng" algn="ctr">
          <a:noFill/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3DC8233-3603-4A53-A9B9-9095DE8CF50E}">
      <dsp:nvSpPr>
        <dsp:cNvPr id="0" name=""/>
        <dsp:cNvSpPr/>
      </dsp:nvSpPr>
      <dsp:spPr>
        <a:xfrm>
          <a:off x="8513075" y="0"/>
          <a:ext cx="2428728" cy="4442691"/>
        </a:xfrm>
        <a:prstGeom prst="roundRect">
          <a:avLst>
            <a:gd name="adj" fmla="val 10000"/>
          </a:avLst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576" tIns="163576" rIns="163576" bIns="163576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300" kern="1200" dirty="0"/>
            <a:t>Розташування рами</a:t>
          </a:r>
          <a:endParaRPr lang="LID4096" sz="2300" kern="1200" dirty="0"/>
        </a:p>
      </dsp:txBody>
      <dsp:txXfrm>
        <a:off x="8513075" y="0"/>
        <a:ext cx="2428728" cy="1332807"/>
      </dsp:txXfrm>
    </dsp:sp>
    <dsp:sp modelId="{D21242AA-EB01-42EE-A254-E7BF859BA2CC}">
      <dsp:nvSpPr>
        <dsp:cNvPr id="0" name=""/>
        <dsp:cNvSpPr/>
      </dsp:nvSpPr>
      <dsp:spPr>
        <a:xfrm>
          <a:off x="5679558" y="0"/>
          <a:ext cx="2428728" cy="4442691"/>
        </a:xfrm>
        <a:prstGeom prst="roundRect">
          <a:avLst>
            <a:gd name="adj" fmla="val 10000"/>
          </a:avLst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576" tIns="163576" rIns="163576" bIns="163576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300" kern="1200" dirty="0"/>
            <a:t>За рухом рами</a:t>
          </a:r>
          <a:endParaRPr lang="LID4096" sz="2300" kern="1200" dirty="0"/>
        </a:p>
      </dsp:txBody>
      <dsp:txXfrm>
        <a:off x="5679558" y="0"/>
        <a:ext cx="2428728" cy="1332807"/>
      </dsp:txXfrm>
    </dsp:sp>
    <dsp:sp modelId="{20C90625-6374-4D31-A9B5-DA4885220F59}">
      <dsp:nvSpPr>
        <dsp:cNvPr id="0" name=""/>
        <dsp:cNvSpPr/>
      </dsp:nvSpPr>
      <dsp:spPr>
        <a:xfrm>
          <a:off x="2846040" y="0"/>
          <a:ext cx="2428728" cy="4442691"/>
        </a:xfrm>
        <a:prstGeom prst="roundRect">
          <a:avLst>
            <a:gd name="adj" fmla="val 10000"/>
          </a:avLst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576" tIns="163576" rIns="163576" bIns="163576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300" kern="1200" dirty="0"/>
            <a:t>За конструктивним виконанням</a:t>
          </a:r>
          <a:endParaRPr lang="LID4096" sz="2300" kern="1200" dirty="0"/>
        </a:p>
      </dsp:txBody>
      <dsp:txXfrm>
        <a:off x="2846040" y="0"/>
        <a:ext cx="2428728" cy="1332807"/>
      </dsp:txXfrm>
    </dsp:sp>
    <dsp:sp modelId="{7EF0F2D4-56BD-4D01-9C9F-397F03E78338}">
      <dsp:nvSpPr>
        <dsp:cNvPr id="0" name=""/>
        <dsp:cNvSpPr/>
      </dsp:nvSpPr>
      <dsp:spPr>
        <a:xfrm>
          <a:off x="12523" y="0"/>
          <a:ext cx="2428728" cy="4442691"/>
        </a:xfrm>
        <a:prstGeom prst="roundRect">
          <a:avLst>
            <a:gd name="adj" fmla="val 10000"/>
          </a:avLst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576" tIns="163576" rIns="163576" bIns="163576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LID4096" sz="2300" kern="1200"/>
        </a:p>
      </dsp:txBody>
      <dsp:txXfrm>
        <a:off x="12523" y="0"/>
        <a:ext cx="2428728" cy="1332807"/>
      </dsp:txXfrm>
    </dsp:sp>
    <dsp:sp modelId="{2B580746-7A8A-4E74-9923-29A0B64F956E}">
      <dsp:nvSpPr>
        <dsp:cNvPr id="0" name=""/>
        <dsp:cNvSpPr/>
      </dsp:nvSpPr>
      <dsp:spPr>
        <a:xfrm>
          <a:off x="214917" y="2583851"/>
          <a:ext cx="2023940" cy="1011970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200" kern="1200" dirty="0"/>
            <a:t>Штрипсові верстати</a:t>
          </a:r>
          <a:endParaRPr lang="LID4096" sz="2200" kern="1200" dirty="0"/>
        </a:p>
      </dsp:txBody>
      <dsp:txXfrm>
        <a:off x="244557" y="2613491"/>
        <a:ext cx="1964660" cy="952690"/>
      </dsp:txXfrm>
    </dsp:sp>
    <dsp:sp modelId="{0006EFC8-BA8F-40C5-B01D-46E4903B8476}">
      <dsp:nvSpPr>
        <dsp:cNvPr id="0" name=""/>
        <dsp:cNvSpPr/>
      </dsp:nvSpPr>
      <dsp:spPr>
        <a:xfrm rot="19457599">
          <a:off x="2145148" y="2778394"/>
          <a:ext cx="996996" cy="41000"/>
        </a:xfrm>
        <a:custGeom>
          <a:avLst/>
          <a:gdLst/>
          <a:ahLst/>
          <a:cxnLst/>
          <a:rect l="0" t="0" r="0" b="0"/>
          <a:pathLst>
            <a:path>
              <a:moveTo>
                <a:pt x="0" y="20500"/>
              </a:moveTo>
              <a:lnTo>
                <a:pt x="996996" y="20500"/>
              </a:lnTo>
            </a:path>
          </a:pathLst>
        </a:custGeom>
        <a:noFill/>
        <a:ln w="1587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LID4096" sz="500" kern="1200"/>
        </a:p>
      </dsp:txBody>
      <dsp:txXfrm>
        <a:off x="2618722" y="2773970"/>
        <a:ext cx="49849" cy="49849"/>
      </dsp:txXfrm>
    </dsp:sp>
    <dsp:sp modelId="{560D6152-74CC-4F10-9371-54E494A9756A}">
      <dsp:nvSpPr>
        <dsp:cNvPr id="0" name=""/>
        <dsp:cNvSpPr/>
      </dsp:nvSpPr>
      <dsp:spPr>
        <a:xfrm>
          <a:off x="3048435" y="2001968"/>
          <a:ext cx="2023940" cy="1011970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200" kern="1200" dirty="0"/>
            <a:t>Рамні</a:t>
          </a:r>
          <a:endParaRPr lang="LID4096" sz="2200" kern="1200" dirty="0"/>
        </a:p>
      </dsp:txBody>
      <dsp:txXfrm>
        <a:off x="3078075" y="2031608"/>
        <a:ext cx="1964660" cy="952690"/>
      </dsp:txXfrm>
    </dsp:sp>
    <dsp:sp modelId="{57E2B3C6-D8C6-41C0-8F03-8A895AB602BD}">
      <dsp:nvSpPr>
        <dsp:cNvPr id="0" name=""/>
        <dsp:cNvSpPr/>
      </dsp:nvSpPr>
      <dsp:spPr>
        <a:xfrm rot="19457599">
          <a:off x="4978665" y="2196511"/>
          <a:ext cx="996996" cy="41000"/>
        </a:xfrm>
        <a:custGeom>
          <a:avLst/>
          <a:gdLst/>
          <a:ahLst/>
          <a:cxnLst/>
          <a:rect l="0" t="0" r="0" b="0"/>
          <a:pathLst>
            <a:path>
              <a:moveTo>
                <a:pt x="0" y="20500"/>
              </a:moveTo>
              <a:lnTo>
                <a:pt x="996996" y="20500"/>
              </a:lnTo>
            </a:path>
          </a:pathLst>
        </a:custGeom>
        <a:noFill/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LID4096" sz="500" kern="1200"/>
        </a:p>
      </dsp:txBody>
      <dsp:txXfrm>
        <a:off x="5452239" y="2192087"/>
        <a:ext cx="49849" cy="49849"/>
      </dsp:txXfrm>
    </dsp:sp>
    <dsp:sp modelId="{F3C911F5-E814-4BFB-8292-A1BDE9B6CF86}">
      <dsp:nvSpPr>
        <dsp:cNvPr id="0" name=""/>
        <dsp:cNvSpPr/>
      </dsp:nvSpPr>
      <dsp:spPr>
        <a:xfrm>
          <a:off x="5881952" y="1420085"/>
          <a:ext cx="2023940" cy="101197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200" kern="1200" dirty="0"/>
            <a:t>З криволінійним </a:t>
          </a:r>
          <a:endParaRPr lang="LID4096" sz="2200" kern="1200" dirty="0"/>
        </a:p>
      </dsp:txBody>
      <dsp:txXfrm>
        <a:off x="5911592" y="1449725"/>
        <a:ext cx="1964660" cy="952690"/>
      </dsp:txXfrm>
    </dsp:sp>
    <dsp:sp modelId="{C26638AC-457A-4ABB-AF82-ED68AE48DEE5}">
      <dsp:nvSpPr>
        <dsp:cNvPr id="0" name=""/>
        <dsp:cNvSpPr/>
      </dsp:nvSpPr>
      <dsp:spPr>
        <a:xfrm rot="2142401">
          <a:off x="4978665" y="2778394"/>
          <a:ext cx="996996" cy="41000"/>
        </a:xfrm>
        <a:custGeom>
          <a:avLst/>
          <a:gdLst/>
          <a:ahLst/>
          <a:cxnLst/>
          <a:rect l="0" t="0" r="0" b="0"/>
          <a:pathLst>
            <a:path>
              <a:moveTo>
                <a:pt x="0" y="20500"/>
              </a:moveTo>
              <a:lnTo>
                <a:pt x="996996" y="20500"/>
              </a:lnTo>
            </a:path>
          </a:pathLst>
        </a:custGeom>
        <a:noFill/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LID4096" sz="500" kern="1200"/>
        </a:p>
      </dsp:txBody>
      <dsp:txXfrm>
        <a:off x="5452239" y="2773970"/>
        <a:ext cx="49849" cy="49849"/>
      </dsp:txXfrm>
    </dsp:sp>
    <dsp:sp modelId="{D7D601EC-8F5D-4611-B042-C43B08FE9463}">
      <dsp:nvSpPr>
        <dsp:cNvPr id="0" name=""/>
        <dsp:cNvSpPr/>
      </dsp:nvSpPr>
      <dsp:spPr>
        <a:xfrm>
          <a:off x="5881952" y="2583851"/>
          <a:ext cx="2023940" cy="101197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200" kern="1200" dirty="0"/>
            <a:t>З прямолінійним</a:t>
          </a:r>
          <a:endParaRPr lang="LID4096" sz="2200" kern="1200" dirty="0"/>
        </a:p>
      </dsp:txBody>
      <dsp:txXfrm>
        <a:off x="5911592" y="2613491"/>
        <a:ext cx="1964660" cy="952690"/>
      </dsp:txXfrm>
    </dsp:sp>
    <dsp:sp modelId="{C6BB2129-43F1-4654-B6FD-7CB81F7D42D1}">
      <dsp:nvSpPr>
        <dsp:cNvPr id="0" name=""/>
        <dsp:cNvSpPr/>
      </dsp:nvSpPr>
      <dsp:spPr>
        <a:xfrm rot="19457599">
          <a:off x="7812182" y="2778394"/>
          <a:ext cx="996996" cy="41000"/>
        </a:xfrm>
        <a:custGeom>
          <a:avLst/>
          <a:gdLst/>
          <a:ahLst/>
          <a:cxnLst/>
          <a:rect l="0" t="0" r="0" b="0"/>
          <a:pathLst>
            <a:path>
              <a:moveTo>
                <a:pt x="0" y="20500"/>
              </a:moveTo>
              <a:lnTo>
                <a:pt x="996996" y="20500"/>
              </a:lnTo>
            </a:path>
          </a:pathLst>
        </a:custGeom>
        <a:noFill/>
        <a:ln w="1587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LID4096" sz="500" kern="1200"/>
        </a:p>
      </dsp:txBody>
      <dsp:txXfrm>
        <a:off x="8285756" y="2773970"/>
        <a:ext cx="49849" cy="49849"/>
      </dsp:txXfrm>
    </dsp:sp>
    <dsp:sp modelId="{EAC6634A-F9D8-4F51-8E41-D1634231F9A6}">
      <dsp:nvSpPr>
        <dsp:cNvPr id="0" name=""/>
        <dsp:cNvSpPr/>
      </dsp:nvSpPr>
      <dsp:spPr>
        <a:xfrm>
          <a:off x="8715469" y="2001968"/>
          <a:ext cx="2023940" cy="1011970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200" kern="1200" dirty="0"/>
            <a:t>Горизонтально-розпилювальні</a:t>
          </a:r>
          <a:endParaRPr lang="LID4096" sz="2200" kern="1200" dirty="0"/>
        </a:p>
      </dsp:txBody>
      <dsp:txXfrm>
        <a:off x="8745109" y="2031608"/>
        <a:ext cx="1964660" cy="952690"/>
      </dsp:txXfrm>
    </dsp:sp>
    <dsp:sp modelId="{CCE01AE4-0695-4E8F-B8E5-275CF2035F51}">
      <dsp:nvSpPr>
        <dsp:cNvPr id="0" name=""/>
        <dsp:cNvSpPr/>
      </dsp:nvSpPr>
      <dsp:spPr>
        <a:xfrm rot="2142401">
          <a:off x="7812182" y="3360277"/>
          <a:ext cx="996996" cy="41000"/>
        </a:xfrm>
        <a:custGeom>
          <a:avLst/>
          <a:gdLst/>
          <a:ahLst/>
          <a:cxnLst/>
          <a:rect l="0" t="0" r="0" b="0"/>
          <a:pathLst>
            <a:path>
              <a:moveTo>
                <a:pt x="0" y="20500"/>
              </a:moveTo>
              <a:lnTo>
                <a:pt x="996996" y="20500"/>
              </a:lnTo>
            </a:path>
          </a:pathLst>
        </a:custGeom>
        <a:noFill/>
        <a:ln w="1587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LID4096" sz="500" kern="1200"/>
        </a:p>
      </dsp:txBody>
      <dsp:txXfrm>
        <a:off x="8285756" y="3355853"/>
        <a:ext cx="49849" cy="49849"/>
      </dsp:txXfrm>
    </dsp:sp>
    <dsp:sp modelId="{B3B6C59B-DFAD-493B-B846-D1BF7CE5FE6B}">
      <dsp:nvSpPr>
        <dsp:cNvPr id="0" name=""/>
        <dsp:cNvSpPr/>
      </dsp:nvSpPr>
      <dsp:spPr>
        <a:xfrm>
          <a:off x="8715469" y="3165734"/>
          <a:ext cx="2023940" cy="1011970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200" kern="1200" dirty="0"/>
            <a:t>Вертикально-розпилювальні</a:t>
          </a:r>
          <a:endParaRPr lang="LID4096" sz="2200" kern="1200" dirty="0"/>
        </a:p>
      </dsp:txBody>
      <dsp:txXfrm>
        <a:off x="8745109" y="3195374"/>
        <a:ext cx="1964660" cy="952690"/>
      </dsp:txXfrm>
    </dsp:sp>
    <dsp:sp modelId="{B50CA5FF-9017-4DC5-BF16-AC2C3594A102}">
      <dsp:nvSpPr>
        <dsp:cNvPr id="0" name=""/>
        <dsp:cNvSpPr/>
      </dsp:nvSpPr>
      <dsp:spPr>
        <a:xfrm rot="2142401">
          <a:off x="2145148" y="3360277"/>
          <a:ext cx="996996" cy="41000"/>
        </a:xfrm>
        <a:custGeom>
          <a:avLst/>
          <a:gdLst/>
          <a:ahLst/>
          <a:cxnLst/>
          <a:rect l="0" t="0" r="0" b="0"/>
          <a:pathLst>
            <a:path>
              <a:moveTo>
                <a:pt x="0" y="20500"/>
              </a:moveTo>
              <a:lnTo>
                <a:pt x="996996" y="20500"/>
              </a:lnTo>
            </a:path>
          </a:pathLst>
        </a:custGeom>
        <a:noFill/>
        <a:ln w="1587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LID4096" sz="500" kern="1200"/>
        </a:p>
      </dsp:txBody>
      <dsp:txXfrm>
        <a:off x="2618722" y="3355853"/>
        <a:ext cx="49849" cy="49849"/>
      </dsp:txXfrm>
    </dsp:sp>
    <dsp:sp modelId="{1D36D255-14AB-4216-8941-78593E329E23}">
      <dsp:nvSpPr>
        <dsp:cNvPr id="0" name=""/>
        <dsp:cNvSpPr/>
      </dsp:nvSpPr>
      <dsp:spPr>
        <a:xfrm>
          <a:off x="3048435" y="3165734"/>
          <a:ext cx="2023940" cy="1011970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200" kern="1200" dirty="0"/>
            <a:t>Спец. конструкції</a:t>
          </a:r>
          <a:endParaRPr lang="LID4096" sz="2200" kern="1200" dirty="0"/>
        </a:p>
      </dsp:txBody>
      <dsp:txXfrm>
        <a:off x="3078075" y="3195374"/>
        <a:ext cx="1964660" cy="95269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A666942-7979-4561-92DD-C81D13DFF42C}">
      <dsp:nvSpPr>
        <dsp:cNvPr id="0" name=""/>
        <dsp:cNvSpPr/>
      </dsp:nvSpPr>
      <dsp:spPr>
        <a:xfrm rot="16200000">
          <a:off x="-1282730" y="2139158"/>
          <a:ext cx="3200773" cy="5461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481654" bIns="0" numCol="1" spcCol="1270" anchor="t" anchorCtr="0">
          <a:noAutofit/>
        </a:bodyPr>
        <a:lstStyle/>
        <a:p>
          <a:pPr marL="0" lvl="0" indent="0" algn="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3900" kern="1200" dirty="0"/>
            <a:t>переваги</a:t>
          </a:r>
          <a:endParaRPr lang="LID4096" sz="3900" kern="1200" dirty="0"/>
        </a:p>
      </dsp:txBody>
      <dsp:txXfrm>
        <a:off x="-1282730" y="2139158"/>
        <a:ext cx="3200773" cy="546127"/>
      </dsp:txXfrm>
    </dsp:sp>
    <dsp:sp modelId="{67037F3B-DD57-4BB6-BFAE-C995E9F4024A}">
      <dsp:nvSpPr>
        <dsp:cNvPr id="0" name=""/>
        <dsp:cNvSpPr/>
      </dsp:nvSpPr>
      <dsp:spPr>
        <a:xfrm>
          <a:off x="590720" y="811835"/>
          <a:ext cx="2720296" cy="3200773"/>
        </a:xfrm>
        <a:prstGeom prst="rect">
          <a:avLst/>
        </a:prstGeom>
        <a:solidFill>
          <a:schemeClr val="accent2">
            <a:lumMod val="60000"/>
            <a:lumOff val="40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912" tIns="481654" rIns="184912" bIns="184912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uk-UA" sz="2000" kern="1200" dirty="0">
              <a:solidFill>
                <a:schemeClr val="bg1"/>
              </a:solidFill>
            </a:rPr>
            <a:t>Значна швидкість різання</a:t>
          </a:r>
          <a:endParaRPr lang="LID4096" sz="2000" kern="1200" dirty="0">
            <a:solidFill>
              <a:schemeClr val="bg1"/>
            </a:solidFill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uk-UA" sz="2000" kern="1200" dirty="0">
              <a:solidFill>
                <a:schemeClr val="bg1"/>
              </a:solidFill>
            </a:rPr>
            <a:t>Автоматизованість процесу</a:t>
          </a:r>
          <a:endParaRPr lang="LID4096" sz="2000" kern="1200" dirty="0">
            <a:solidFill>
              <a:schemeClr val="bg1"/>
            </a:solidFill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uk-UA" sz="2000" kern="1200" dirty="0">
              <a:solidFill>
                <a:schemeClr val="bg1"/>
              </a:solidFill>
            </a:rPr>
            <a:t>Низька металоємність</a:t>
          </a:r>
          <a:endParaRPr lang="LID4096" sz="2000" kern="1200" dirty="0">
            <a:solidFill>
              <a:schemeClr val="bg1"/>
            </a:solidFill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uk-UA" sz="2000" kern="1200" dirty="0">
              <a:solidFill>
                <a:schemeClr val="bg1"/>
              </a:solidFill>
            </a:rPr>
            <a:t>Конструктивна простота</a:t>
          </a:r>
          <a:endParaRPr lang="LID4096" sz="2000" kern="1200" dirty="0">
            <a:solidFill>
              <a:schemeClr val="bg1"/>
            </a:solidFill>
          </a:endParaRPr>
        </a:p>
      </dsp:txBody>
      <dsp:txXfrm>
        <a:off x="590720" y="811835"/>
        <a:ext cx="2720296" cy="3200773"/>
      </dsp:txXfrm>
    </dsp:sp>
    <dsp:sp modelId="{C55A2D78-5E89-493B-AF4E-183032B223DC}">
      <dsp:nvSpPr>
        <dsp:cNvPr id="0" name=""/>
        <dsp:cNvSpPr/>
      </dsp:nvSpPr>
      <dsp:spPr>
        <a:xfrm>
          <a:off x="44592" y="90946"/>
          <a:ext cx="1092255" cy="109225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5875" cap="flat" cmpd="sng" algn="ctr">
          <a:noFill/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663F597-A359-40BC-A3E4-E789143A4322}">
      <dsp:nvSpPr>
        <dsp:cNvPr id="0" name=""/>
        <dsp:cNvSpPr/>
      </dsp:nvSpPr>
      <dsp:spPr>
        <a:xfrm rot="16200000">
          <a:off x="2686096" y="2139158"/>
          <a:ext cx="3200773" cy="5461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481654" bIns="0" numCol="1" spcCol="1270" anchor="t" anchorCtr="0">
          <a:noAutofit/>
        </a:bodyPr>
        <a:lstStyle/>
        <a:p>
          <a:pPr marL="0" lvl="0" indent="0" algn="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3900" kern="1200" dirty="0"/>
            <a:t>недоліки</a:t>
          </a:r>
          <a:endParaRPr lang="LID4096" sz="3900" kern="1200" dirty="0"/>
        </a:p>
      </dsp:txBody>
      <dsp:txXfrm>
        <a:off x="2686096" y="2139158"/>
        <a:ext cx="3200773" cy="546127"/>
      </dsp:txXfrm>
    </dsp:sp>
    <dsp:sp modelId="{3871720B-E379-4437-ABB5-3BBB0F1A12B4}">
      <dsp:nvSpPr>
        <dsp:cNvPr id="0" name=""/>
        <dsp:cNvSpPr/>
      </dsp:nvSpPr>
      <dsp:spPr>
        <a:xfrm>
          <a:off x="4559546" y="811835"/>
          <a:ext cx="2720296" cy="3200773"/>
        </a:xfrm>
        <a:prstGeom prst="rect">
          <a:avLst/>
        </a:prstGeom>
        <a:solidFill>
          <a:schemeClr val="accent4">
            <a:lumMod val="40000"/>
            <a:lumOff val="60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912" tIns="481654" rIns="184912" bIns="184912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uk-UA" sz="2000" kern="1200" dirty="0">
              <a:solidFill>
                <a:schemeClr val="bg1"/>
              </a:solidFill>
            </a:rPr>
            <a:t>Малий коефіцієнт використання інструмента, що обмежує висоту блока</a:t>
          </a:r>
          <a:endParaRPr lang="LID4096" sz="2000" kern="1200" dirty="0">
            <a:solidFill>
              <a:schemeClr val="bg1"/>
            </a:solidFill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uk-UA" sz="2000" kern="1200" dirty="0">
              <a:solidFill>
                <a:schemeClr val="bg1"/>
              </a:solidFill>
            </a:rPr>
            <a:t>Висока енергоємність процесу</a:t>
          </a:r>
          <a:endParaRPr lang="LID4096" sz="2000" kern="1200" dirty="0">
            <a:solidFill>
              <a:schemeClr val="bg1"/>
            </a:solidFill>
          </a:endParaRPr>
        </a:p>
      </dsp:txBody>
      <dsp:txXfrm>
        <a:off x="4559546" y="811835"/>
        <a:ext cx="2720296" cy="3200773"/>
      </dsp:txXfrm>
    </dsp:sp>
    <dsp:sp modelId="{D32A193C-285A-401E-8907-66E6849E6A7D}">
      <dsp:nvSpPr>
        <dsp:cNvPr id="0" name=""/>
        <dsp:cNvSpPr/>
      </dsp:nvSpPr>
      <dsp:spPr>
        <a:xfrm>
          <a:off x="4013418" y="90946"/>
          <a:ext cx="1092255" cy="109225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5875" cap="flat" cmpd="sng" algn="ctr">
          <a:noFill/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21242AA-EB01-42EE-A254-E7BF859BA2CC}">
      <dsp:nvSpPr>
        <dsp:cNvPr id="0" name=""/>
        <dsp:cNvSpPr/>
      </dsp:nvSpPr>
      <dsp:spPr>
        <a:xfrm>
          <a:off x="6910704" y="0"/>
          <a:ext cx="2519994" cy="4442691"/>
        </a:xfrm>
        <a:prstGeom prst="roundRect">
          <a:avLst>
            <a:gd name="adj" fmla="val 10000"/>
          </a:avLst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700" kern="1200" dirty="0"/>
            <a:t>За конструкцією</a:t>
          </a:r>
          <a:endParaRPr lang="LID4096" sz="1700" kern="1200" dirty="0"/>
        </a:p>
      </dsp:txBody>
      <dsp:txXfrm>
        <a:off x="6910704" y="0"/>
        <a:ext cx="2519994" cy="1332807"/>
      </dsp:txXfrm>
    </dsp:sp>
    <dsp:sp modelId="{20C90625-6374-4D31-A9B5-DA4885220F59}">
      <dsp:nvSpPr>
        <dsp:cNvPr id="0" name=""/>
        <dsp:cNvSpPr/>
      </dsp:nvSpPr>
      <dsp:spPr>
        <a:xfrm>
          <a:off x="4217166" y="0"/>
          <a:ext cx="2519994" cy="4442691"/>
        </a:xfrm>
        <a:prstGeom prst="roundRect">
          <a:avLst>
            <a:gd name="adj" fmla="val 10000"/>
          </a:avLst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800" kern="1200" dirty="0"/>
            <a:t>За конструктивним виконанням</a:t>
          </a:r>
          <a:endParaRPr lang="LID4096" sz="1800" kern="1200" dirty="0"/>
        </a:p>
      </dsp:txBody>
      <dsp:txXfrm>
        <a:off x="4217166" y="0"/>
        <a:ext cx="2519994" cy="1332807"/>
      </dsp:txXfrm>
    </dsp:sp>
    <dsp:sp modelId="{7EF0F2D4-56BD-4D01-9C9F-397F03E78338}">
      <dsp:nvSpPr>
        <dsp:cNvPr id="0" name=""/>
        <dsp:cNvSpPr/>
      </dsp:nvSpPr>
      <dsp:spPr>
        <a:xfrm>
          <a:off x="1523628" y="0"/>
          <a:ext cx="2519994" cy="4442691"/>
        </a:xfrm>
        <a:prstGeom prst="roundRect">
          <a:avLst>
            <a:gd name="adj" fmla="val 10000"/>
          </a:avLst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LID4096" sz="1900" kern="1200"/>
        </a:p>
      </dsp:txBody>
      <dsp:txXfrm>
        <a:off x="1523628" y="0"/>
        <a:ext cx="2519994" cy="1332807"/>
      </dsp:txXfrm>
    </dsp:sp>
    <dsp:sp modelId="{2B580746-7A8A-4E74-9923-29A0B64F956E}">
      <dsp:nvSpPr>
        <dsp:cNvPr id="0" name=""/>
        <dsp:cNvSpPr/>
      </dsp:nvSpPr>
      <dsp:spPr>
        <a:xfrm>
          <a:off x="1610400" y="2581967"/>
          <a:ext cx="2339996" cy="433856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800" kern="1200" dirty="0"/>
            <a:t>Дискові верстати</a:t>
          </a:r>
          <a:endParaRPr lang="LID4096" sz="1800" kern="1200" dirty="0"/>
        </a:p>
      </dsp:txBody>
      <dsp:txXfrm>
        <a:off x="1623107" y="2594674"/>
        <a:ext cx="2314582" cy="408442"/>
      </dsp:txXfrm>
    </dsp:sp>
    <dsp:sp modelId="{0006EFC8-BA8F-40C5-B01D-46E4903B8476}">
      <dsp:nvSpPr>
        <dsp:cNvPr id="0" name=""/>
        <dsp:cNvSpPr/>
      </dsp:nvSpPr>
      <dsp:spPr>
        <a:xfrm rot="17692822">
          <a:off x="3711454" y="2415904"/>
          <a:ext cx="824969" cy="17578"/>
        </a:xfrm>
        <a:custGeom>
          <a:avLst/>
          <a:gdLst/>
          <a:ahLst/>
          <a:cxnLst/>
          <a:rect l="0" t="0" r="0" b="0"/>
          <a:pathLst>
            <a:path>
              <a:moveTo>
                <a:pt x="0" y="8789"/>
              </a:moveTo>
              <a:lnTo>
                <a:pt x="824969" y="8789"/>
              </a:lnTo>
            </a:path>
          </a:pathLst>
        </a:custGeom>
        <a:noFill/>
        <a:ln w="1587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LID4096" sz="500" kern="1200"/>
        </a:p>
      </dsp:txBody>
      <dsp:txXfrm>
        <a:off x="4103315" y="2404069"/>
        <a:ext cx="41248" cy="41248"/>
      </dsp:txXfrm>
    </dsp:sp>
    <dsp:sp modelId="{560D6152-74CC-4F10-9371-54E494A9756A}">
      <dsp:nvSpPr>
        <dsp:cNvPr id="0" name=""/>
        <dsp:cNvSpPr/>
      </dsp:nvSpPr>
      <dsp:spPr>
        <a:xfrm>
          <a:off x="4297482" y="1833564"/>
          <a:ext cx="2339996" cy="433856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800" kern="1200" dirty="0" err="1"/>
            <a:t>Однодискові</a:t>
          </a:r>
          <a:endParaRPr lang="LID4096" sz="1800" kern="1200" dirty="0"/>
        </a:p>
      </dsp:txBody>
      <dsp:txXfrm>
        <a:off x="4310189" y="1846271"/>
        <a:ext cx="2314582" cy="408442"/>
      </dsp:txXfrm>
    </dsp:sp>
    <dsp:sp modelId="{57E2B3C6-D8C6-41C0-8F03-8A895AB602BD}">
      <dsp:nvSpPr>
        <dsp:cNvPr id="0" name=""/>
        <dsp:cNvSpPr/>
      </dsp:nvSpPr>
      <dsp:spPr>
        <a:xfrm rot="18289469">
          <a:off x="6507128" y="1792236"/>
          <a:ext cx="607786" cy="17578"/>
        </a:xfrm>
        <a:custGeom>
          <a:avLst/>
          <a:gdLst/>
          <a:ahLst/>
          <a:cxnLst/>
          <a:rect l="0" t="0" r="0" b="0"/>
          <a:pathLst>
            <a:path>
              <a:moveTo>
                <a:pt x="0" y="8789"/>
              </a:moveTo>
              <a:lnTo>
                <a:pt x="607786" y="8789"/>
              </a:lnTo>
            </a:path>
          </a:pathLst>
        </a:custGeom>
        <a:noFill/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LID4096" sz="500" kern="1200"/>
        </a:p>
      </dsp:txBody>
      <dsp:txXfrm>
        <a:off x="6795826" y="1785830"/>
        <a:ext cx="30389" cy="30389"/>
      </dsp:txXfrm>
    </dsp:sp>
    <dsp:sp modelId="{F3C911F5-E814-4BFB-8292-A1BDE9B6CF86}">
      <dsp:nvSpPr>
        <dsp:cNvPr id="0" name=""/>
        <dsp:cNvSpPr/>
      </dsp:nvSpPr>
      <dsp:spPr>
        <a:xfrm>
          <a:off x="6984563" y="1334629"/>
          <a:ext cx="2159998" cy="43385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600" kern="1200" dirty="0"/>
            <a:t>Портальні</a:t>
          </a:r>
          <a:endParaRPr lang="LID4096" sz="1000" kern="1200" dirty="0"/>
        </a:p>
      </dsp:txBody>
      <dsp:txXfrm>
        <a:off x="6997270" y="1347336"/>
        <a:ext cx="2134584" cy="408442"/>
      </dsp:txXfrm>
    </dsp:sp>
    <dsp:sp modelId="{C26638AC-457A-4ABB-AF82-ED68AE48DEE5}">
      <dsp:nvSpPr>
        <dsp:cNvPr id="0" name=""/>
        <dsp:cNvSpPr/>
      </dsp:nvSpPr>
      <dsp:spPr>
        <a:xfrm>
          <a:off x="6637478" y="2041703"/>
          <a:ext cx="347085" cy="17578"/>
        </a:xfrm>
        <a:custGeom>
          <a:avLst/>
          <a:gdLst/>
          <a:ahLst/>
          <a:cxnLst/>
          <a:rect l="0" t="0" r="0" b="0"/>
          <a:pathLst>
            <a:path>
              <a:moveTo>
                <a:pt x="0" y="8789"/>
              </a:moveTo>
              <a:lnTo>
                <a:pt x="347085" y="8789"/>
              </a:lnTo>
            </a:path>
          </a:pathLst>
        </a:custGeom>
        <a:noFill/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LID4096" sz="500" kern="1200"/>
        </a:p>
      </dsp:txBody>
      <dsp:txXfrm>
        <a:off x="6802344" y="2041815"/>
        <a:ext cx="17354" cy="17354"/>
      </dsp:txXfrm>
    </dsp:sp>
    <dsp:sp modelId="{D7D601EC-8F5D-4611-B042-C43B08FE9463}">
      <dsp:nvSpPr>
        <dsp:cNvPr id="0" name=""/>
        <dsp:cNvSpPr/>
      </dsp:nvSpPr>
      <dsp:spPr>
        <a:xfrm>
          <a:off x="6984563" y="1833564"/>
          <a:ext cx="2159998" cy="433856"/>
        </a:xfrm>
        <a:prstGeom prst="roundRect">
          <a:avLst>
            <a:gd name="adj" fmla="val 10000"/>
          </a:avLst>
        </a:prstGeom>
        <a:solidFill>
          <a:srgbClr val="39CDE7">
            <a:hueOff val="0"/>
            <a:satOff val="0"/>
            <a:lumOff val="0"/>
            <a:alphaOff val="0"/>
          </a:srgb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600" kern="1200" dirty="0">
              <a:solidFill>
                <a:prstClr val="white"/>
              </a:solidFill>
              <a:latin typeface="Trebuchet MS" panose="020B0603020202020204"/>
              <a:ea typeface="+mn-ea"/>
              <a:cs typeface="+mn-cs"/>
            </a:rPr>
            <a:t>Мостові</a:t>
          </a:r>
          <a:endParaRPr lang="LID4096" sz="1600" kern="1200" dirty="0">
            <a:solidFill>
              <a:prstClr val="white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6997270" y="1846271"/>
        <a:ext cx="2134584" cy="408442"/>
      </dsp:txXfrm>
    </dsp:sp>
    <dsp:sp modelId="{02A887D7-C28F-4DA9-BF94-9D79E8182555}">
      <dsp:nvSpPr>
        <dsp:cNvPr id="0" name=""/>
        <dsp:cNvSpPr/>
      </dsp:nvSpPr>
      <dsp:spPr>
        <a:xfrm rot="3310531">
          <a:off x="6507128" y="2291171"/>
          <a:ext cx="607786" cy="17578"/>
        </a:xfrm>
        <a:custGeom>
          <a:avLst/>
          <a:gdLst/>
          <a:ahLst/>
          <a:cxnLst/>
          <a:rect l="0" t="0" r="0" b="0"/>
          <a:pathLst>
            <a:path>
              <a:moveTo>
                <a:pt x="0" y="8789"/>
              </a:moveTo>
              <a:lnTo>
                <a:pt x="607786" y="8789"/>
              </a:lnTo>
            </a:path>
          </a:pathLst>
        </a:custGeom>
        <a:noFill/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LID4096" sz="500" kern="1200"/>
        </a:p>
      </dsp:txBody>
      <dsp:txXfrm>
        <a:off x="6795826" y="2284765"/>
        <a:ext cx="30389" cy="30389"/>
      </dsp:txXfrm>
    </dsp:sp>
    <dsp:sp modelId="{E66CC124-C72A-474E-B746-6DD2241DA44B}">
      <dsp:nvSpPr>
        <dsp:cNvPr id="0" name=""/>
        <dsp:cNvSpPr/>
      </dsp:nvSpPr>
      <dsp:spPr>
        <a:xfrm>
          <a:off x="6984563" y="2332499"/>
          <a:ext cx="2159998" cy="433856"/>
        </a:xfrm>
        <a:prstGeom prst="roundRect">
          <a:avLst>
            <a:gd name="adj" fmla="val 10000"/>
          </a:avLst>
        </a:prstGeom>
        <a:solidFill>
          <a:srgbClr val="39CDE7">
            <a:hueOff val="0"/>
            <a:satOff val="0"/>
            <a:lumOff val="0"/>
            <a:alphaOff val="0"/>
          </a:srgb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600" kern="1200" dirty="0">
              <a:solidFill>
                <a:prstClr val="white"/>
              </a:solidFill>
              <a:latin typeface="Trebuchet MS" panose="020B0603020202020204"/>
              <a:ea typeface="+mn-ea"/>
              <a:cs typeface="+mn-cs"/>
            </a:rPr>
            <a:t>Консольні</a:t>
          </a:r>
          <a:endParaRPr lang="LID4096" sz="1600" kern="1200" dirty="0">
            <a:solidFill>
              <a:prstClr val="white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6997270" y="2345206"/>
        <a:ext cx="2134584" cy="408442"/>
      </dsp:txXfrm>
    </dsp:sp>
    <dsp:sp modelId="{B50CA5FF-9017-4DC5-BF16-AC2C3594A102}">
      <dsp:nvSpPr>
        <dsp:cNvPr id="0" name=""/>
        <dsp:cNvSpPr/>
      </dsp:nvSpPr>
      <dsp:spPr>
        <a:xfrm rot="3907178">
          <a:off x="3711454" y="3164307"/>
          <a:ext cx="824969" cy="17578"/>
        </a:xfrm>
        <a:custGeom>
          <a:avLst/>
          <a:gdLst/>
          <a:ahLst/>
          <a:cxnLst/>
          <a:rect l="0" t="0" r="0" b="0"/>
          <a:pathLst>
            <a:path>
              <a:moveTo>
                <a:pt x="0" y="8789"/>
              </a:moveTo>
              <a:lnTo>
                <a:pt x="824969" y="8789"/>
              </a:lnTo>
            </a:path>
          </a:pathLst>
        </a:custGeom>
        <a:noFill/>
        <a:ln w="1587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LID4096" sz="500" kern="1200"/>
        </a:p>
      </dsp:txBody>
      <dsp:txXfrm>
        <a:off x="4103315" y="3152472"/>
        <a:ext cx="41248" cy="41248"/>
      </dsp:txXfrm>
    </dsp:sp>
    <dsp:sp modelId="{1D36D255-14AB-4216-8941-78593E329E23}">
      <dsp:nvSpPr>
        <dsp:cNvPr id="0" name=""/>
        <dsp:cNvSpPr/>
      </dsp:nvSpPr>
      <dsp:spPr>
        <a:xfrm>
          <a:off x="4297482" y="3330369"/>
          <a:ext cx="2339996" cy="433856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800" kern="1200" dirty="0"/>
            <a:t>Багатодискові</a:t>
          </a:r>
          <a:endParaRPr lang="LID4096" sz="1800" kern="1200" dirty="0"/>
        </a:p>
      </dsp:txBody>
      <dsp:txXfrm>
        <a:off x="4310189" y="3343076"/>
        <a:ext cx="2314582" cy="408442"/>
      </dsp:txXfrm>
    </dsp:sp>
    <dsp:sp modelId="{9C244158-D081-419C-999E-EB743776E303}">
      <dsp:nvSpPr>
        <dsp:cNvPr id="0" name=""/>
        <dsp:cNvSpPr/>
      </dsp:nvSpPr>
      <dsp:spPr>
        <a:xfrm rot="18289469">
          <a:off x="6507128" y="3289041"/>
          <a:ext cx="607786" cy="17578"/>
        </a:xfrm>
        <a:custGeom>
          <a:avLst/>
          <a:gdLst/>
          <a:ahLst/>
          <a:cxnLst/>
          <a:rect l="0" t="0" r="0" b="0"/>
          <a:pathLst>
            <a:path>
              <a:moveTo>
                <a:pt x="0" y="8789"/>
              </a:moveTo>
              <a:lnTo>
                <a:pt x="607786" y="8789"/>
              </a:lnTo>
            </a:path>
          </a:pathLst>
        </a:custGeom>
        <a:noFill/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LID4096" sz="500" kern="1200"/>
        </a:p>
      </dsp:txBody>
      <dsp:txXfrm>
        <a:off x="6795826" y="3282635"/>
        <a:ext cx="30389" cy="30389"/>
      </dsp:txXfrm>
    </dsp:sp>
    <dsp:sp modelId="{7D94E4BD-BBFD-463A-B81B-BC8B5E81AD0B}">
      <dsp:nvSpPr>
        <dsp:cNvPr id="0" name=""/>
        <dsp:cNvSpPr/>
      </dsp:nvSpPr>
      <dsp:spPr>
        <a:xfrm>
          <a:off x="6984563" y="2831434"/>
          <a:ext cx="2159998" cy="433856"/>
        </a:xfrm>
        <a:prstGeom prst="roundRect">
          <a:avLst>
            <a:gd name="adj" fmla="val 10000"/>
          </a:avLst>
        </a:prstGeom>
        <a:solidFill>
          <a:srgbClr val="39CDE7">
            <a:hueOff val="0"/>
            <a:satOff val="0"/>
            <a:lumOff val="0"/>
            <a:alphaOff val="0"/>
          </a:srgb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600" kern="1200" dirty="0">
              <a:solidFill>
                <a:prstClr val="white"/>
              </a:solidFill>
              <a:latin typeface="Trebuchet MS" panose="020B0603020202020204"/>
              <a:ea typeface="+mn-ea"/>
              <a:cs typeface="+mn-cs"/>
            </a:rPr>
            <a:t>Одновальні</a:t>
          </a:r>
          <a:endParaRPr lang="LID4096" sz="1600" kern="1200" dirty="0">
            <a:solidFill>
              <a:prstClr val="white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6997270" y="2844141"/>
        <a:ext cx="2134584" cy="408442"/>
      </dsp:txXfrm>
    </dsp:sp>
    <dsp:sp modelId="{16811FB7-8A40-4C37-97BC-7AFC9FCACE3B}">
      <dsp:nvSpPr>
        <dsp:cNvPr id="0" name=""/>
        <dsp:cNvSpPr/>
      </dsp:nvSpPr>
      <dsp:spPr>
        <a:xfrm>
          <a:off x="6637478" y="3538508"/>
          <a:ext cx="347085" cy="17578"/>
        </a:xfrm>
        <a:custGeom>
          <a:avLst/>
          <a:gdLst/>
          <a:ahLst/>
          <a:cxnLst/>
          <a:rect l="0" t="0" r="0" b="0"/>
          <a:pathLst>
            <a:path>
              <a:moveTo>
                <a:pt x="0" y="8789"/>
              </a:moveTo>
              <a:lnTo>
                <a:pt x="347085" y="8789"/>
              </a:lnTo>
            </a:path>
          </a:pathLst>
        </a:custGeom>
        <a:noFill/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LID4096" sz="500" kern="1200"/>
        </a:p>
      </dsp:txBody>
      <dsp:txXfrm>
        <a:off x="6802344" y="3538620"/>
        <a:ext cx="17354" cy="17354"/>
      </dsp:txXfrm>
    </dsp:sp>
    <dsp:sp modelId="{73AAA1C9-088E-4993-A3F6-BFA1A762E9B7}">
      <dsp:nvSpPr>
        <dsp:cNvPr id="0" name=""/>
        <dsp:cNvSpPr/>
      </dsp:nvSpPr>
      <dsp:spPr>
        <a:xfrm>
          <a:off x="6984563" y="3330369"/>
          <a:ext cx="2159998" cy="433856"/>
        </a:xfrm>
        <a:prstGeom prst="roundRect">
          <a:avLst>
            <a:gd name="adj" fmla="val 10000"/>
          </a:avLst>
        </a:prstGeom>
        <a:solidFill>
          <a:srgbClr val="39CDE7">
            <a:hueOff val="0"/>
            <a:satOff val="0"/>
            <a:lumOff val="0"/>
            <a:alphaOff val="0"/>
          </a:srgb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600" kern="1200" dirty="0" err="1">
              <a:solidFill>
                <a:prstClr val="white"/>
              </a:solidFill>
              <a:latin typeface="Trebuchet MS" panose="020B0603020202020204"/>
              <a:ea typeface="+mn-ea"/>
              <a:cs typeface="+mn-cs"/>
            </a:rPr>
            <a:t>Багатовальні</a:t>
          </a:r>
          <a:endParaRPr lang="LID4096" sz="1600" kern="1200" dirty="0">
            <a:solidFill>
              <a:prstClr val="white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6997270" y="3343076"/>
        <a:ext cx="2134584" cy="408442"/>
      </dsp:txXfrm>
    </dsp:sp>
    <dsp:sp modelId="{2C4006CC-683A-4502-A97B-F8AA731070A9}">
      <dsp:nvSpPr>
        <dsp:cNvPr id="0" name=""/>
        <dsp:cNvSpPr/>
      </dsp:nvSpPr>
      <dsp:spPr>
        <a:xfrm rot="3310531">
          <a:off x="6507128" y="3787976"/>
          <a:ext cx="607786" cy="17578"/>
        </a:xfrm>
        <a:custGeom>
          <a:avLst/>
          <a:gdLst/>
          <a:ahLst/>
          <a:cxnLst/>
          <a:rect l="0" t="0" r="0" b="0"/>
          <a:pathLst>
            <a:path>
              <a:moveTo>
                <a:pt x="0" y="8789"/>
              </a:moveTo>
              <a:lnTo>
                <a:pt x="607786" y="8789"/>
              </a:lnTo>
            </a:path>
          </a:pathLst>
        </a:custGeom>
        <a:noFill/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LID4096" sz="500" kern="1200"/>
        </a:p>
      </dsp:txBody>
      <dsp:txXfrm>
        <a:off x="6795826" y="3781570"/>
        <a:ext cx="30389" cy="30389"/>
      </dsp:txXfrm>
    </dsp:sp>
    <dsp:sp modelId="{E35B1217-42B6-411D-B9AC-422AEE01AD3D}">
      <dsp:nvSpPr>
        <dsp:cNvPr id="0" name=""/>
        <dsp:cNvSpPr/>
      </dsp:nvSpPr>
      <dsp:spPr>
        <a:xfrm>
          <a:off x="6984563" y="3829304"/>
          <a:ext cx="2159998" cy="433856"/>
        </a:xfrm>
        <a:prstGeom prst="roundRect">
          <a:avLst>
            <a:gd name="adj" fmla="val 10000"/>
          </a:avLst>
        </a:prstGeom>
        <a:solidFill>
          <a:srgbClr val="39CDE7">
            <a:hueOff val="0"/>
            <a:satOff val="0"/>
            <a:lumOff val="0"/>
            <a:alphaOff val="0"/>
          </a:srgb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600" kern="1200" dirty="0">
              <a:solidFill>
                <a:prstClr val="white"/>
              </a:solidFill>
              <a:latin typeface="Trebuchet MS" panose="020B0603020202020204"/>
              <a:ea typeface="+mn-ea"/>
              <a:cs typeface="+mn-cs"/>
            </a:rPr>
            <a:t>Ортогональні</a:t>
          </a:r>
          <a:endParaRPr lang="LID4096" sz="1600" kern="1200" dirty="0">
            <a:solidFill>
              <a:prstClr val="white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6997270" y="3842011"/>
        <a:ext cx="2134584" cy="40844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2">
  <dgm:title val=""/>
  <dgm:desc val=""/>
  <dgm:catLst>
    <dgm:cat type="list" pri="6000"/>
    <dgm:cat type="relationship" pri="16000"/>
    <dgm:cat type="picture" pri="29000"/>
    <dgm:cat type="pictureconvert" pri="2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/>
    </dgm:varLst>
    <dgm:choose name="Name0">
      <dgm:if name="Name1" func="var" arg="dir" op="equ" val="norm">
        <dgm:alg type="lin">
          <dgm:param type="linDir" val="fromL"/>
          <dgm:param type="nodeVertAlign" val="t"/>
        </dgm:alg>
      </dgm:if>
      <dgm:else name="Name2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Node" refType="w"/>
      <dgm:constr type="h" for="ch" forName="compositeNode" refType="h"/>
      <dgm:constr type="w" for="ch" forName="sibTrans" refType="w" refFor="ch" refForName="compositeNode" op="equ" fact="0.2"/>
      <dgm:constr type="h" for="des" forName="childNode" op="equ"/>
      <dgm:constr type="w" for="des" forName="childNode" op="equ"/>
      <dgm:constr type="w" for="des" forName="parentNode" op="equ"/>
      <dgm:constr type="h" for="des" forName="image" op="equ"/>
      <dgm:constr type="w" for="des" forName="image" op="equ"/>
      <dgm:constr type="primFontSz" for="des" forName="parentNode" op="equ" val="65"/>
      <dgm:constr type="primFontSz" for="des" forName="childNode" op="equ" val="65"/>
    </dgm:constrLst>
    <dgm:ruleLst/>
    <dgm:forEach name="Name3" axis="ch" ptType="node">
      <dgm:layoutNode name="compositeNode">
        <dgm:varLst>
          <dgm:bulletEnabled val="1"/>
        </dgm:varLst>
        <dgm:alg type="composite"/>
        <dgm:presOf/>
        <dgm:choose name="Name4">
          <dgm:if name="Name5" func="var" arg="dir" op="equ" val="norm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l" for="ch" forName="image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l" for="ch" forName="childNode" refType="w" refFor="ch" refForName="image" fact="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l" for="ch" forName="parentNode"/>
              <dgm:constr type="r" for="ch" forName="parentNode" refType="l" refFor="ch" refForName="childNode"/>
              <dgm:constr type="rMarg" for="ch" forName="parentNode" refType="w" refFor="ch" refForName="image" fact="1.25"/>
            </dgm:constrLst>
          </dgm:if>
          <dgm:else name="Name6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r" for="ch" forName="image" refType="w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r" for="ch" forName="childNode" refType="w"/>
              <dgm:constr type="rOff" for="ch" forName="childNode" refType="w" refFor="ch" refForName="image" fact="-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r" for="ch" forName="parentNode" refType="w"/>
              <dgm:constr type="l" for="ch" forName="parentNode" refType="r" refFor="ch" refForName="childNode"/>
              <dgm:constr type="lOff" for="ch" forName="parentNode" refType="rOff" refFor="ch" refForName="childNode"/>
              <dgm:constr type="lMarg" for="ch" forName="parentNode" refType="w" refFor="ch" refForName="image" fact="1.25"/>
            </dgm:constrLst>
          </dgm:else>
        </dgm:choose>
        <dgm:ruleLst>
          <dgm:rule type="w" for="ch" forName="childNode" val="NaN" fact="0.4" max="NaN"/>
          <dgm:rule type="h" for="ch" forName="childNode" val="NaN" fact="0.5" max="NaN"/>
        </dgm:ruleLst>
        <dgm:layoutNode name="image" styleLbl="fgImgPlace1">
          <dgm:alg type="sp"/>
          <dgm:shape xmlns:r="http://schemas.openxmlformats.org/officeDocument/2006/relationships" type="rect" r:blip="" zOrderOff="4" blipPhldr="1">
            <dgm:adjLst/>
          </dgm:shape>
          <dgm:presOf/>
          <dgm:constrLst/>
          <dgm:ruleLst/>
        </dgm:layoutNode>
        <dgm:layoutNode name="childNode" styleLbl="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 zOrderOff="2">
            <dgm:adjLst/>
          </dgm:shape>
          <dgm:presOf axis="des" ptType="node"/>
          <dgm:constrLst/>
          <dgm:ruleLst>
            <dgm:rule type="primFontSz" val="5" fact="NaN" max="NaN"/>
          </dgm:ruleLst>
        </dgm:layoutNode>
        <dgm:layoutNode name="parentNode" styleLbl="revTx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>
                <dgm:adjLst/>
              </dgm:shape>
              <dgm:presOf axis="self"/>
              <dgm:constrLst>
                <dgm:constr type="lMarg"/>
                <dgm:constr type="bMarg"/>
                <dgm:constr type="tMarg"/>
              </dgm:constrLst>
            </dgm:if>
            <dgm:else name="Name9">
              <dgm:alg type="tx">
                <dgm:param type="autoTxRot" val="grav"/>
                <dgm:param type="parTxLTRAlign" val="l"/>
                <dgm:param type="parTxRTLAlign" val="l"/>
              </dgm:alg>
              <dgm:shape xmlns:r="http://schemas.openxmlformats.org/officeDocument/2006/relationships" rot="90" type="rect" r:blip="">
                <dgm:adjLst/>
              </dgm:shape>
              <dgm:presOf axis="self"/>
              <dgm:constrLst>
                <dgm:constr type="rMarg"/>
                <dgm:constr type="bMarg"/>
                <dgm:constr type="tMarg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5">
  <dgm:title val=""/>
  <dgm:desc val=""/>
  <dgm:catLst>
    <dgm:cat type="hierarchy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/>
    <dgm:presOf/>
    <dgm:shape xmlns:r="http://schemas.openxmlformats.org/officeDocument/2006/relationships" r:blip="">
      <dgm:adjLst/>
    </dgm:shape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/>
              <dgm:constr type="t" for="ch" forName="hierFlow" refType="h" fact="0.3"/>
              <dgm:constr type="r" for="ch" forName="hierFlow" refType="w" fact="0.98"/>
              <dgm:constr type="b" for="ch" forName="hierFlow" refType="h" fact="0.96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h" for="des" forName="level1Shape" refType="h"/>
              <dgm:constr type="w" for="des" forName="level1Shape" refType="h" refFor="des" refForName="level1Shape" fact="2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w" refFor="des" refForName="level1Shape" op="equ" fact="0.4"/>
              <dgm:constr type="sibSp" for="des" forName="hierChild1" refType="h" refFor="des" refForName="level1Shape" op="equ" fact="0.15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w" refFor="des" refForName="level1Shape" op="equ"/>
              <dgm:constr type="userB" for="des" refType="sp" refFor="des" op="equ"/>
              <dgm:constr type="w" for="des" forName="firstBuf" refType="w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 refType="h" fact="0.3"/>
              <dgm:constr type="r" for="ch" forName="hierFlow" refType="w"/>
              <dgm:constr type="b" for="ch" forName="hierFlow" refType="h" fact="0.96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h" for="des" forName="level1Shape" refType="h"/>
              <dgm:constr type="w" for="des" forName="level1Shape" refType="h" refFor="des" refForName="level1Shape" fact="2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w" refFor="des" refForName="level1Shape" op="equ" fact="0.4"/>
              <dgm:constr type="sibSp" for="des" forName="hierChild1" refType="h" refFor="des" refForName="level1Shape" op="equ" fact="0.15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w" refFor="des" refForName="level1Shape" op="equ"/>
              <dgm:constr type="userB" for="des" refType="sp" refFor="des" op="equ"/>
              <dgm:constr type="w" for="des" forName="firstBuf" refType="w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h" for="des" forName="level1Shape" refType="h"/>
          <dgm:constr type="w" for="des" forName="level1Shape" refType="h" refFor="des" refForName="level1Shape" fact="2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w" refFor="des" refForName="level1Shape" op="equ" fact="0.4"/>
          <dgm:constr type="sibSp" for="des" forName="hierChild1" refType="h" refFor="des" refForName="level1Shape" op="equ" fact="0.15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w" refFor="des" refForName="level1Shape" op="equ"/>
          <dgm:constr type="userB" for="des" refType="sp" refFor="des" op="equ"/>
          <dgm:constr type="w" for="des" forName="firstBuf" refType="w" refFor="des" refForName="level1Shape" fact="0.1"/>
        </dgm:constrLst>
      </dgm:else>
    </dgm:choose>
    <dgm:ruleLst/>
    <dgm:layoutNode name="hierFlow">
      <dgm:choose name="Name6">
        <dgm:if name="Name7" func="var" arg="dir" op="equ" val="norm">
          <dgm:alg type="lin">
            <dgm:param type="linDir" val="fromL"/>
            <dgm:param type="nodeVertAlign" val="mid"/>
            <dgm:param type="vertAlign" val="mid"/>
            <dgm:param type="nodeHorzAlign" val="l"/>
            <dgm:param type="horzAlign" val="l"/>
            <dgm:param type="fallback" val="2D"/>
          </dgm:alg>
        </dgm:if>
        <dgm:else name="Name8">
          <dgm:alg type="lin">
            <dgm:param type="linDir" val="fromR"/>
            <dgm:param type="nodeVertAlign" val="mid"/>
            <dgm:param type="vertAlign" val="mid"/>
            <dgm:param type="nodeHorzAlign" val="r"/>
            <dgm:param type="horzAlign" val="r"/>
            <dgm:param type="fallback" val="2D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ptType="node" op="equ" val="65"/>
        <dgm:constr type="primFontSz" for="des" forName="connTx" op="equ" val="55"/>
        <dgm:constr type="primFontSz" for="des" forName="connTx" refType="primFontSz" refFor="des" refPtType="node" op="lte" fact="0.8"/>
      </dgm:constrLst>
      <dgm:ruleLst/>
      <dgm:choose name="Name9">
        <dgm:if name="Name10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1"/>
      </dgm:choose>
      <dgm:layoutNode name="hierChild1">
        <dgm:varLst>
          <dgm:chPref val="1"/>
          <dgm:animOne val="branch"/>
          <dgm:animLvl val="lvl"/>
        </dgm:varLst>
        <dgm:choose name="Name12">
          <dgm:if name="Name13" func="var" arg="dir" op="equ" val="norm">
            <dgm:alg type="hierChild">
              <dgm:param type="linDir" val="fromT"/>
              <dgm:param type="chAlign" val="l"/>
            </dgm:alg>
          </dgm:if>
          <dgm:else name="Name14">
            <dgm:alg type="hierChild">
              <dgm:param type="linDir" val="fromT"/>
              <dgm:param type="ch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forEach name="Name15" axis="ch" cnt="3">
          <dgm:forEach name="Name16" axis="self" ptType="node">
            <dgm:layoutNode name="Name17">
              <dgm:choose name="Name18">
                <dgm:if name="Name19" func="var" arg="dir" op="equ" val="norm">
                  <dgm:alg type="hierRoot">
                    <dgm:param type="hierAlign" val="lCtrCh"/>
                  </dgm:alg>
                </dgm:if>
                <dgm:else name="Name20">
                  <dgm:alg type="hierRoot">
                    <dgm:param type="hierAlign" val="rCtrCh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tMarg" refType="primFontSz" fact="0.05"/>
                  <dgm:constr type="bMarg" refType="primFontSz" fact="0.05"/>
                  <dgm:constr type="lMarg" refType="primFontSz" fact="0.05"/>
                  <dgm:constr type="rMarg" refType="primFontSz" fact="0.05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21">
                  <dgm:if name="Name22" func="var" arg="dir" op="equ" val="norm">
                    <dgm:alg type="hierChild">
                      <dgm:param type="linDir" val="fromT"/>
                      <dgm:param type="chAlign" val="l"/>
                    </dgm:alg>
                  </dgm:if>
                  <dgm:else name="Name23">
                    <dgm:alg type="hierChild">
                      <dgm:param type="linDir" val="fromT"/>
                      <dgm:param type="ch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24" axis="self" ptType="parTrans" cnt="1">
                    <dgm:layoutNode name="Name25">
                      <dgm:choose name="Name26">
                        <dgm:if name="Name27" func="var" arg="dir" op="equ" val="norm">
                          <dgm:alg type="conn">
                            <dgm:param type="dim" val="1D"/>
                            <dgm:param type="begPts" val="midR"/>
                            <dgm:param type="endPts" val="midL"/>
                            <dgm:param type="endSty" val="noArr"/>
                          </dgm:alg>
                        </dgm:if>
                        <dgm:else name="Name28">
                          <dgm:alg type="conn">
                            <dgm:param type="dim" val="1D"/>
                            <dgm:param type="begPts" val="midL"/>
                            <dgm:param type="endPts" val="midR"/>
                            <dgm:param type="endSty" val="noArr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5"/>
                        <dgm:constr type="connDist"/>
                        <dgm:constr type="begPad"/>
                        <dgm:constr type="endPad"/>
                        <dgm:constr type="userA" for="ch" refType="connDist"/>
                      </dgm:constrLst>
                      <dgm:ruleLst/>
                      <dgm:layoutNode name="connTx">
                        <dgm:alg type="tx">
                          <dgm:param type="autoTxRot" val="grav"/>
                        </dgm:alg>
                        <dgm:shape xmlns:r="http://schemas.openxmlformats.org/officeDocument/2006/relationships" type="rect" r:blip="" hideGeom="1">
                          <dgm:adjLst/>
                        </dgm:shape>
                        <dgm:presOf axis="self"/>
                        <dgm:constrLst>
                          <dgm:constr type="userA"/>
                          <dgm:constr type="w" refType="userA" fact="0.05"/>
                          <dgm:constr type="h" refType="userA" fact="0.05"/>
                          <dgm:constr type="lMarg" val="1"/>
                          <dgm:constr type="rMarg" val="1"/>
                          <dgm:constr type="tMarg"/>
                          <dgm:constr type="bMarg"/>
                        </dgm:constrLst>
                        <dgm:ruleLst>
                          <dgm:rule type="h" val="NaN" fact="0.25" max="NaN"/>
                          <dgm:rule type="w" val="NaN" fact="0.8" max="NaN"/>
                          <dgm:rule type="primFontSz" val="5" fact="NaN" max="NaN"/>
                        </dgm:ruleLst>
                      </dgm:layoutNode>
                    </dgm:layoutNode>
                  </dgm:forEach>
                  <dgm:forEach name="Name29" axis="self" ptType="node">
                    <dgm:layoutNode name="Name30">
                      <dgm:choose name="Name31">
                        <dgm:if name="Name32" func="var" arg="dir" op="equ" val="norm">
                          <dgm:alg type="hierRoot">
                            <dgm:param type="hierAlign" val="lCtrCh"/>
                          </dgm:alg>
                        </dgm:if>
                        <dgm:else name="Name33">
                          <dgm:alg type="hierRoot">
                            <dgm:param type="hierAlign" val="rCtrCh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tMarg" refType="primFontSz" fact="0.05"/>
                          <dgm:constr type="bMarg" refType="primFontSz" fact="0.05"/>
                          <dgm:constr type="lMarg" refType="primFontSz" fact="0.05"/>
                          <dgm:constr type="rMarg" refType="primFontSz" fact="0.05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34">
                          <dgm:if name="Name35" func="var" arg="dir" op="equ" val="norm">
                            <dgm:alg type="hierChild">
                              <dgm:param type="linDir" val="fromT"/>
                              <dgm:param type="chAlign" val="l"/>
                            </dgm:alg>
                          </dgm:if>
                          <dgm:else name="Name36">
                            <dgm:alg type="hierChild">
                              <dgm:param type="linDir" val="fromT"/>
                              <dgm:param type="chAlign" val="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37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choose name="Name38">
        <dgm:if name="Name39" func="var" arg="dir" op="equ" val="norm">
          <dgm:alg type="lin">
            <dgm:param type="linDir" val="fromL"/>
            <dgm:param type="nodeVertAlign" val="mid"/>
            <dgm:param type="vertAlign" val="mid"/>
            <dgm:param type="nodeHorzAlign" val="l"/>
            <dgm:param type="horzAlign" val="l"/>
          </dgm:alg>
        </dgm:if>
        <dgm:else name="Name40">
          <dgm:alg type="lin">
            <dgm:param type="linDir" val="fromR"/>
            <dgm:param type="nodeVertAlign" val="mid"/>
            <dgm:param type="vertAlign" val="mid"/>
            <dgm:param type="nodeHorzAlign" val="r"/>
            <dgm:param type="horzAlign" val="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rectComp" refType="w"/>
        <dgm:constr type="h" for="ch" forName="rectComp" refType="h"/>
        <dgm:constr type="h" for="des" forName="bgRect" refType="h"/>
        <dgm:constr type="primFontSz" for="des" forName="bgRectTx" op="equ" val="65"/>
      </dgm:constrLst>
      <dgm:ruleLst/>
      <dgm:forEach name="Name41" axis="ch" ptType="node" st="2">
        <dgm:layoutNode name="rectComp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userA"/>
            <dgm:constr type="l" for="ch" forName="bgRect"/>
            <dgm:constr type="t" for="ch" forName="bgRect"/>
            <dgm:constr type="w" for="ch" forName="bgRect" refType="userA" fact="1.2"/>
            <dgm:constr type="l" for="ch" forName="bgRectTx"/>
            <dgm:constr type="t" for="ch" forName="bgRectTx"/>
            <dgm:constr type="h" for="ch" forName="bgRectTx" refType="h" refFor="ch" refForName="bgRect" fact="0.3"/>
            <dgm:constr type="w" for="ch" forName="bgRectTx" refType="w" refFor="ch" refForName="bgRect" op="equ"/>
          </dgm:constrLst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shape xmlns:r="http://schemas.openxmlformats.org/officeDocument/2006/relationships" type="rect" r:blip="" zOrderOff="-999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</dgm:layoutNode>
        <dgm:choose name="Name42">
          <dgm:if name="Name43" axis="self" ptType="node" func="revPos" op="gte" val="2">
            <dgm:layoutNode name="spComp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hSp"/>
                <dgm:constr type="t" for="ch" forName="hSp"/>
                <dgm:constr type="w" for="ch" forName="hSp" refType="userB"/>
                <dgm:constr type="wOff" for="ch" forName="hSp" refType="userA" fact="-0.2"/>
              </dgm:constrLst>
              <dgm:ruleLst/>
              <dgm:layoutNode name="h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44"/>
        </dgm:choose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List2">
  <dgm:title val=""/>
  <dgm:desc val=""/>
  <dgm:catLst>
    <dgm:cat type="list" pri="6000"/>
    <dgm:cat type="relationship" pri="16000"/>
    <dgm:cat type="picture" pri="29000"/>
    <dgm:cat type="pictureconvert" pri="2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/>
    </dgm:varLst>
    <dgm:choose name="Name0">
      <dgm:if name="Name1" func="var" arg="dir" op="equ" val="norm">
        <dgm:alg type="lin">
          <dgm:param type="linDir" val="fromL"/>
          <dgm:param type="nodeVertAlign" val="t"/>
        </dgm:alg>
      </dgm:if>
      <dgm:else name="Name2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Node" refType="w"/>
      <dgm:constr type="h" for="ch" forName="compositeNode" refType="h"/>
      <dgm:constr type="w" for="ch" forName="sibTrans" refType="w" refFor="ch" refForName="compositeNode" op="equ" fact="0.2"/>
      <dgm:constr type="h" for="des" forName="childNode" op="equ"/>
      <dgm:constr type="w" for="des" forName="childNode" op="equ"/>
      <dgm:constr type="w" for="des" forName="parentNode" op="equ"/>
      <dgm:constr type="h" for="des" forName="image" op="equ"/>
      <dgm:constr type="w" for="des" forName="image" op="equ"/>
      <dgm:constr type="primFontSz" for="des" forName="parentNode" op="equ" val="65"/>
      <dgm:constr type="primFontSz" for="des" forName="childNode" op="equ" val="65"/>
    </dgm:constrLst>
    <dgm:ruleLst/>
    <dgm:forEach name="Name3" axis="ch" ptType="node">
      <dgm:layoutNode name="compositeNode">
        <dgm:varLst>
          <dgm:bulletEnabled val="1"/>
        </dgm:varLst>
        <dgm:alg type="composite"/>
        <dgm:presOf/>
        <dgm:choose name="Name4">
          <dgm:if name="Name5" func="var" arg="dir" op="equ" val="norm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l" for="ch" forName="image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l" for="ch" forName="childNode" refType="w" refFor="ch" refForName="image" fact="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l" for="ch" forName="parentNode"/>
              <dgm:constr type="r" for="ch" forName="parentNode" refType="l" refFor="ch" refForName="childNode"/>
              <dgm:constr type="rMarg" for="ch" forName="parentNode" refType="w" refFor="ch" refForName="image" fact="1.25"/>
            </dgm:constrLst>
          </dgm:if>
          <dgm:else name="Name6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r" for="ch" forName="image" refType="w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r" for="ch" forName="childNode" refType="w"/>
              <dgm:constr type="rOff" for="ch" forName="childNode" refType="w" refFor="ch" refForName="image" fact="-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r" for="ch" forName="parentNode" refType="w"/>
              <dgm:constr type="l" for="ch" forName="parentNode" refType="r" refFor="ch" refForName="childNode"/>
              <dgm:constr type="lOff" for="ch" forName="parentNode" refType="rOff" refFor="ch" refForName="childNode"/>
              <dgm:constr type="lMarg" for="ch" forName="parentNode" refType="w" refFor="ch" refForName="image" fact="1.25"/>
            </dgm:constrLst>
          </dgm:else>
        </dgm:choose>
        <dgm:ruleLst>
          <dgm:rule type="w" for="ch" forName="childNode" val="NaN" fact="0.4" max="NaN"/>
          <dgm:rule type="h" for="ch" forName="childNode" val="NaN" fact="0.5" max="NaN"/>
        </dgm:ruleLst>
        <dgm:layoutNode name="image" styleLbl="fgImgPlace1">
          <dgm:alg type="sp"/>
          <dgm:shape xmlns:r="http://schemas.openxmlformats.org/officeDocument/2006/relationships" type="rect" r:blip="" zOrderOff="4" blipPhldr="1">
            <dgm:adjLst/>
          </dgm:shape>
          <dgm:presOf/>
          <dgm:constrLst/>
          <dgm:ruleLst/>
        </dgm:layoutNode>
        <dgm:layoutNode name="childNode" styleLbl="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 zOrderOff="2">
            <dgm:adjLst/>
          </dgm:shape>
          <dgm:presOf axis="des" ptType="node"/>
          <dgm:constrLst/>
          <dgm:ruleLst>
            <dgm:rule type="primFontSz" val="5" fact="NaN" max="NaN"/>
          </dgm:ruleLst>
        </dgm:layoutNode>
        <dgm:layoutNode name="parentNode" styleLbl="revTx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>
                <dgm:adjLst/>
              </dgm:shape>
              <dgm:presOf axis="self"/>
              <dgm:constrLst>
                <dgm:constr type="lMarg"/>
                <dgm:constr type="bMarg"/>
                <dgm:constr type="tMarg"/>
              </dgm:constrLst>
            </dgm:if>
            <dgm:else name="Name9">
              <dgm:alg type="tx">
                <dgm:param type="autoTxRot" val="grav"/>
                <dgm:param type="parTxLTRAlign" val="l"/>
                <dgm:param type="parTxRTLAlign" val="l"/>
              </dgm:alg>
              <dgm:shape xmlns:r="http://schemas.openxmlformats.org/officeDocument/2006/relationships" rot="90" type="rect" r:blip="">
                <dgm:adjLst/>
              </dgm:shape>
              <dgm:presOf axis="self"/>
              <dgm:constrLst>
                <dgm:constr type="rMarg"/>
                <dgm:constr type="bMarg"/>
                <dgm:constr type="tMarg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ierarchy5">
  <dgm:title val=""/>
  <dgm:desc val=""/>
  <dgm:catLst>
    <dgm:cat type="hierarchy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/>
    <dgm:presOf/>
    <dgm:shape xmlns:r="http://schemas.openxmlformats.org/officeDocument/2006/relationships" r:blip="">
      <dgm:adjLst/>
    </dgm:shape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/>
              <dgm:constr type="t" for="ch" forName="hierFlow" refType="h" fact="0.3"/>
              <dgm:constr type="r" for="ch" forName="hierFlow" refType="w" fact="0.98"/>
              <dgm:constr type="b" for="ch" forName="hierFlow" refType="h" fact="0.96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h" for="des" forName="level1Shape" refType="h"/>
              <dgm:constr type="w" for="des" forName="level1Shape" refType="h" refFor="des" refForName="level1Shape" fact="2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w" refFor="des" refForName="level1Shape" op="equ" fact="0.4"/>
              <dgm:constr type="sibSp" for="des" forName="hierChild1" refType="h" refFor="des" refForName="level1Shape" op="equ" fact="0.15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w" refFor="des" refForName="level1Shape" op="equ"/>
              <dgm:constr type="userB" for="des" refType="sp" refFor="des" op="equ"/>
              <dgm:constr type="w" for="des" forName="firstBuf" refType="w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 refType="h" fact="0.3"/>
              <dgm:constr type="r" for="ch" forName="hierFlow" refType="w"/>
              <dgm:constr type="b" for="ch" forName="hierFlow" refType="h" fact="0.96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h" for="des" forName="level1Shape" refType="h"/>
              <dgm:constr type="w" for="des" forName="level1Shape" refType="h" refFor="des" refForName="level1Shape" fact="2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w" refFor="des" refForName="level1Shape" op="equ" fact="0.4"/>
              <dgm:constr type="sibSp" for="des" forName="hierChild1" refType="h" refFor="des" refForName="level1Shape" op="equ" fact="0.15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w" refFor="des" refForName="level1Shape" op="equ"/>
              <dgm:constr type="userB" for="des" refType="sp" refFor="des" op="equ"/>
              <dgm:constr type="w" for="des" forName="firstBuf" refType="w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h" for="des" forName="level1Shape" refType="h"/>
          <dgm:constr type="w" for="des" forName="level1Shape" refType="h" refFor="des" refForName="level1Shape" fact="2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w" refFor="des" refForName="level1Shape" op="equ" fact="0.4"/>
          <dgm:constr type="sibSp" for="des" forName="hierChild1" refType="h" refFor="des" refForName="level1Shape" op="equ" fact="0.15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w" refFor="des" refForName="level1Shape" op="equ"/>
          <dgm:constr type="userB" for="des" refType="sp" refFor="des" op="equ"/>
          <dgm:constr type="w" for="des" forName="firstBuf" refType="w" refFor="des" refForName="level1Shape" fact="0.1"/>
        </dgm:constrLst>
      </dgm:else>
    </dgm:choose>
    <dgm:ruleLst/>
    <dgm:layoutNode name="hierFlow">
      <dgm:choose name="Name6">
        <dgm:if name="Name7" func="var" arg="dir" op="equ" val="norm">
          <dgm:alg type="lin">
            <dgm:param type="linDir" val="fromL"/>
            <dgm:param type="nodeVertAlign" val="mid"/>
            <dgm:param type="vertAlign" val="mid"/>
            <dgm:param type="nodeHorzAlign" val="l"/>
            <dgm:param type="horzAlign" val="l"/>
            <dgm:param type="fallback" val="2D"/>
          </dgm:alg>
        </dgm:if>
        <dgm:else name="Name8">
          <dgm:alg type="lin">
            <dgm:param type="linDir" val="fromR"/>
            <dgm:param type="nodeVertAlign" val="mid"/>
            <dgm:param type="vertAlign" val="mid"/>
            <dgm:param type="nodeHorzAlign" val="r"/>
            <dgm:param type="horzAlign" val="r"/>
            <dgm:param type="fallback" val="2D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ptType="node" op="equ" val="65"/>
        <dgm:constr type="primFontSz" for="des" forName="connTx" op="equ" val="55"/>
        <dgm:constr type="primFontSz" for="des" forName="connTx" refType="primFontSz" refFor="des" refPtType="node" op="lte" fact="0.8"/>
      </dgm:constrLst>
      <dgm:ruleLst/>
      <dgm:choose name="Name9">
        <dgm:if name="Name10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1"/>
      </dgm:choose>
      <dgm:layoutNode name="hierChild1">
        <dgm:varLst>
          <dgm:chPref val="1"/>
          <dgm:animOne val="branch"/>
          <dgm:animLvl val="lvl"/>
        </dgm:varLst>
        <dgm:choose name="Name12">
          <dgm:if name="Name13" func="var" arg="dir" op="equ" val="norm">
            <dgm:alg type="hierChild">
              <dgm:param type="linDir" val="fromT"/>
              <dgm:param type="chAlign" val="l"/>
            </dgm:alg>
          </dgm:if>
          <dgm:else name="Name14">
            <dgm:alg type="hierChild">
              <dgm:param type="linDir" val="fromT"/>
              <dgm:param type="ch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forEach name="Name15" axis="ch" cnt="3">
          <dgm:forEach name="Name16" axis="self" ptType="node">
            <dgm:layoutNode name="Name17">
              <dgm:choose name="Name18">
                <dgm:if name="Name19" func="var" arg="dir" op="equ" val="norm">
                  <dgm:alg type="hierRoot">
                    <dgm:param type="hierAlign" val="lCtrCh"/>
                  </dgm:alg>
                </dgm:if>
                <dgm:else name="Name20">
                  <dgm:alg type="hierRoot">
                    <dgm:param type="hierAlign" val="rCtrCh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tMarg" refType="primFontSz" fact="0.05"/>
                  <dgm:constr type="bMarg" refType="primFontSz" fact="0.05"/>
                  <dgm:constr type="lMarg" refType="primFontSz" fact="0.05"/>
                  <dgm:constr type="rMarg" refType="primFontSz" fact="0.05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21">
                  <dgm:if name="Name22" func="var" arg="dir" op="equ" val="norm">
                    <dgm:alg type="hierChild">
                      <dgm:param type="linDir" val="fromT"/>
                      <dgm:param type="chAlign" val="l"/>
                    </dgm:alg>
                  </dgm:if>
                  <dgm:else name="Name23">
                    <dgm:alg type="hierChild">
                      <dgm:param type="linDir" val="fromT"/>
                      <dgm:param type="ch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24" axis="self" ptType="parTrans" cnt="1">
                    <dgm:layoutNode name="Name25">
                      <dgm:choose name="Name26">
                        <dgm:if name="Name27" func="var" arg="dir" op="equ" val="norm">
                          <dgm:alg type="conn">
                            <dgm:param type="dim" val="1D"/>
                            <dgm:param type="begPts" val="midR"/>
                            <dgm:param type="endPts" val="midL"/>
                            <dgm:param type="endSty" val="noArr"/>
                          </dgm:alg>
                        </dgm:if>
                        <dgm:else name="Name28">
                          <dgm:alg type="conn">
                            <dgm:param type="dim" val="1D"/>
                            <dgm:param type="begPts" val="midL"/>
                            <dgm:param type="endPts" val="midR"/>
                            <dgm:param type="endSty" val="noArr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5"/>
                        <dgm:constr type="connDist"/>
                        <dgm:constr type="begPad"/>
                        <dgm:constr type="endPad"/>
                        <dgm:constr type="userA" for="ch" refType="connDist"/>
                      </dgm:constrLst>
                      <dgm:ruleLst/>
                      <dgm:layoutNode name="connTx">
                        <dgm:alg type="tx">
                          <dgm:param type="autoTxRot" val="grav"/>
                        </dgm:alg>
                        <dgm:shape xmlns:r="http://schemas.openxmlformats.org/officeDocument/2006/relationships" type="rect" r:blip="" hideGeom="1">
                          <dgm:adjLst/>
                        </dgm:shape>
                        <dgm:presOf axis="self"/>
                        <dgm:constrLst>
                          <dgm:constr type="userA"/>
                          <dgm:constr type="w" refType="userA" fact="0.05"/>
                          <dgm:constr type="h" refType="userA" fact="0.05"/>
                          <dgm:constr type="lMarg" val="1"/>
                          <dgm:constr type="rMarg" val="1"/>
                          <dgm:constr type="tMarg"/>
                          <dgm:constr type="bMarg"/>
                        </dgm:constrLst>
                        <dgm:ruleLst>
                          <dgm:rule type="h" val="NaN" fact="0.25" max="NaN"/>
                          <dgm:rule type="w" val="NaN" fact="0.8" max="NaN"/>
                          <dgm:rule type="primFontSz" val="5" fact="NaN" max="NaN"/>
                        </dgm:ruleLst>
                      </dgm:layoutNode>
                    </dgm:layoutNode>
                  </dgm:forEach>
                  <dgm:forEach name="Name29" axis="self" ptType="node">
                    <dgm:layoutNode name="Name30">
                      <dgm:choose name="Name31">
                        <dgm:if name="Name32" func="var" arg="dir" op="equ" val="norm">
                          <dgm:alg type="hierRoot">
                            <dgm:param type="hierAlign" val="lCtrCh"/>
                          </dgm:alg>
                        </dgm:if>
                        <dgm:else name="Name33">
                          <dgm:alg type="hierRoot">
                            <dgm:param type="hierAlign" val="rCtrCh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tMarg" refType="primFontSz" fact="0.05"/>
                          <dgm:constr type="bMarg" refType="primFontSz" fact="0.05"/>
                          <dgm:constr type="lMarg" refType="primFontSz" fact="0.05"/>
                          <dgm:constr type="rMarg" refType="primFontSz" fact="0.05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34">
                          <dgm:if name="Name35" func="var" arg="dir" op="equ" val="norm">
                            <dgm:alg type="hierChild">
                              <dgm:param type="linDir" val="fromT"/>
                              <dgm:param type="chAlign" val="l"/>
                            </dgm:alg>
                          </dgm:if>
                          <dgm:else name="Name36">
                            <dgm:alg type="hierChild">
                              <dgm:param type="linDir" val="fromT"/>
                              <dgm:param type="chAlign" val="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37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choose name="Name38">
        <dgm:if name="Name39" func="var" arg="dir" op="equ" val="norm">
          <dgm:alg type="lin">
            <dgm:param type="linDir" val="fromL"/>
            <dgm:param type="nodeVertAlign" val="mid"/>
            <dgm:param type="vertAlign" val="mid"/>
            <dgm:param type="nodeHorzAlign" val="l"/>
            <dgm:param type="horzAlign" val="l"/>
          </dgm:alg>
        </dgm:if>
        <dgm:else name="Name40">
          <dgm:alg type="lin">
            <dgm:param type="linDir" val="fromR"/>
            <dgm:param type="nodeVertAlign" val="mid"/>
            <dgm:param type="vertAlign" val="mid"/>
            <dgm:param type="nodeHorzAlign" val="r"/>
            <dgm:param type="horzAlign" val="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rectComp" refType="w"/>
        <dgm:constr type="h" for="ch" forName="rectComp" refType="h"/>
        <dgm:constr type="h" for="des" forName="bgRect" refType="h"/>
        <dgm:constr type="primFontSz" for="des" forName="bgRectTx" op="equ" val="65"/>
      </dgm:constrLst>
      <dgm:ruleLst/>
      <dgm:forEach name="Name41" axis="ch" ptType="node" st="2">
        <dgm:layoutNode name="rectComp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userA"/>
            <dgm:constr type="l" for="ch" forName="bgRect"/>
            <dgm:constr type="t" for="ch" forName="bgRect"/>
            <dgm:constr type="w" for="ch" forName="bgRect" refType="userA" fact="1.2"/>
            <dgm:constr type="l" for="ch" forName="bgRectTx"/>
            <dgm:constr type="t" for="ch" forName="bgRectTx"/>
            <dgm:constr type="h" for="ch" forName="bgRectTx" refType="h" refFor="ch" refForName="bgRect" fact="0.3"/>
            <dgm:constr type="w" for="ch" forName="bgRectTx" refType="w" refFor="ch" refForName="bgRect" op="equ"/>
          </dgm:constrLst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shape xmlns:r="http://schemas.openxmlformats.org/officeDocument/2006/relationships" type="rect" r:blip="" zOrderOff="-999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</dgm:layoutNode>
        <dgm:choose name="Name42">
          <dgm:if name="Name43" axis="self" ptType="node" func="revPos" op="gte" val="2">
            <dgm:layoutNode name="spComp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hSp"/>
                <dgm:constr type="t" for="ch" forName="hSp"/>
                <dgm:constr type="w" for="ch" forName="hSp" refType="userB"/>
                <dgm:constr type="wOff" for="ch" forName="hSp" refType="userA" fact="-0.2"/>
              </dgm:constrLst>
              <dgm:ruleLst/>
              <dgm:layoutNode name="h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44"/>
        </dgm:choos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LID4096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E1A987-2203-4BC8-9F67-0F6D439AA04E}" type="datetimeFigureOut">
              <a:rPr lang="LID4096" smtClean="0"/>
              <a:t>12/21/2024</a:t>
            </a:fld>
            <a:endParaRPr lang="LID4096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LID4096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LID4096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LID4096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500006-D834-45FD-A109-016345B4A0F5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8319149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800840CC-CACE-487E-954C-9300D293688E}" type="datetime1">
              <a:rPr lang="en-US" smtClean="0"/>
              <a:t>12/21/2024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r>
              <a:rPr lang="en-US"/>
              <a:t>© ip_bass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403729"/>
      </p:ext>
    </p:extLst>
  </p:cSld>
  <p:clrMapOvr>
    <a:masterClrMapping/>
  </p:clrMapOvr>
  <p:hf sldNum="0" hd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 фотографі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uk-UA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840CC-CACE-487E-954C-9300D293688E}" type="datetime1">
              <a:rPr lang="en-US" smtClean="0"/>
              <a:t>12/21/2024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ip_bass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1378609"/>
      </p:ext>
    </p:extLst>
  </p:cSld>
  <p:clrMapOvr>
    <a:masterClrMapping/>
  </p:clrMapOvr>
  <p:hf sldNum="0" hd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Назва та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840CC-CACE-487E-954C-9300D293688E}" type="datetime1">
              <a:rPr lang="en-US" smtClean="0"/>
              <a:t>12/21/2024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ip_bass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3214357"/>
      </p:ext>
    </p:extLst>
  </p:cSld>
  <p:clrMapOvr>
    <a:masterClrMapping/>
  </p:clrMapOvr>
  <p:hf sldNum="0" hd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840CC-CACE-487E-954C-9300D293688E}" type="datetime1">
              <a:rPr lang="en-US" smtClean="0"/>
              <a:t>12/21/2024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ip_bass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‹№›</a:t>
            </a:fld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967105758"/>
      </p:ext>
    </p:extLst>
  </p:cSld>
  <p:clrMapOvr>
    <a:masterClrMapping/>
  </p:clrMapOvr>
  <p:hf sldNum="0" hd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ка назв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840CC-CACE-487E-954C-9300D293688E}" type="datetime1">
              <a:rPr lang="en-US" smtClean="0"/>
              <a:t>12/21/2024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ip_bass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4688721"/>
      </p:ext>
    </p:extLst>
  </p:cSld>
  <p:clrMapOvr>
    <a:masterClrMapping/>
  </p:clrMapOvr>
  <p:hf sldNum="0" hd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840CC-CACE-487E-954C-9300D293688E}" type="datetime1">
              <a:rPr lang="en-US" smtClean="0"/>
              <a:t>12/21/2024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ip_bass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1150719"/>
      </p:ext>
    </p:extLst>
  </p:cSld>
  <p:clrMapOvr>
    <a:masterClrMapping/>
  </p:clrMapOvr>
  <p:hf sldNum="0" hd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колонки з малю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uk-UA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uk-UA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uk-UA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840CC-CACE-487E-954C-9300D293688E}" type="datetime1">
              <a:rPr lang="en-US" smtClean="0"/>
              <a:t>12/21/2024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ip_bass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7779123"/>
      </p:ext>
    </p:extLst>
  </p:cSld>
  <p:clrMapOvr>
    <a:masterClrMapping/>
  </p:clrMapOvr>
  <p:hf sldNum="0" hd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840CC-CACE-487E-954C-9300D293688E}" type="datetime1">
              <a:rPr lang="en-US" smtClean="0"/>
              <a:t>12/21/2024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ip_bass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0031623"/>
      </p:ext>
    </p:extLst>
  </p:cSld>
  <p:clrMapOvr>
    <a:masterClrMapping/>
  </p:clrMapOvr>
  <p:hf sldNum="0" hd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840CC-CACE-487E-954C-9300D293688E}" type="datetime1">
              <a:rPr lang="en-US" smtClean="0"/>
              <a:t>12/21/2024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ip_bass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2979243"/>
      </p:ext>
    </p:extLst>
  </p:cSld>
  <p:clrMapOvr>
    <a:masterClrMapping/>
  </p:clrMapOvr>
  <p:hf sldNum="0"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840CC-CACE-487E-954C-9300D293688E}" type="datetime1">
              <a:rPr lang="en-US" smtClean="0"/>
              <a:t>12/21/2024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ip_bass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9893126"/>
      </p:ext>
    </p:extLst>
  </p:cSld>
  <p:clrMapOvr>
    <a:masterClrMapping/>
  </p:clrMapOvr>
  <p:hf sldNum="0" hd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840CC-CACE-487E-954C-9300D293688E}" type="datetime1">
              <a:rPr lang="en-US" smtClean="0"/>
              <a:t>12/21/2024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ip_bass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366126"/>
      </p:ext>
    </p:extLst>
  </p:cSld>
  <p:clrMapOvr>
    <a:masterClrMapping/>
  </p:clrMapOvr>
  <p:hf sldNum="0" hd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840CC-CACE-487E-954C-9300D293688E}" type="datetime1">
              <a:rPr lang="en-US" smtClean="0"/>
              <a:t>12/21/2024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ip_bass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9170860"/>
      </p:ext>
    </p:extLst>
  </p:cSld>
  <p:clrMapOvr>
    <a:masterClrMapping/>
  </p:clrMapOvr>
  <p:hf sldNum="0" hd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840CC-CACE-487E-954C-9300D293688E}" type="datetime1">
              <a:rPr lang="en-US" smtClean="0"/>
              <a:t>12/21/2024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ip_bass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6017189"/>
      </p:ext>
    </p:extLst>
  </p:cSld>
  <p:clrMapOvr>
    <a:masterClrMapping/>
  </p:clrMapOvr>
  <p:hf sldNum="0" hd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840CC-CACE-487E-954C-9300D293688E}" type="datetime1">
              <a:rPr lang="en-US" smtClean="0"/>
              <a:t>12/21/2024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ip_bass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6993702"/>
      </p:ext>
    </p:extLst>
  </p:cSld>
  <p:clrMapOvr>
    <a:masterClrMapping/>
  </p:clrMapOvr>
  <p:hf sldNum="0" hd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840CC-CACE-487E-954C-9300D293688E}" type="datetime1">
              <a:rPr lang="en-US" smtClean="0"/>
              <a:t>12/21/2024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ip_bass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1423634"/>
      </p:ext>
    </p:extLst>
  </p:cSld>
  <p:clrMapOvr>
    <a:masterClrMapping/>
  </p:clrMapOvr>
  <p:hf sldNum="0" hd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840CC-CACE-487E-954C-9300D293688E}" type="datetime1">
              <a:rPr lang="en-US" smtClean="0"/>
              <a:t>12/21/2024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ip_bass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4095746"/>
      </p:ext>
    </p:extLst>
  </p:cSld>
  <p:clrMapOvr>
    <a:masterClrMapping/>
  </p:clrMapOvr>
  <p:hf sldNum="0" hd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uk-UA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840CC-CACE-487E-954C-9300D293688E}" type="datetime1">
              <a:rPr lang="en-US" smtClean="0"/>
              <a:t>12/21/2024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ip_bass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9940368"/>
      </p:ext>
    </p:extLst>
  </p:cSld>
  <p:clrMapOvr>
    <a:masterClrMapping/>
  </p:clrMapOvr>
  <p:hf sldNum="0" hd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0840CC-CACE-487E-954C-9300D293688E}" type="datetime1">
              <a:rPr lang="en-US" smtClean="0"/>
              <a:t>12/21/2024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© ip_bass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305767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  <p:sldLayoutId id="2147483686" r:id="rId17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22.png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7" Type="http://schemas.openxmlformats.org/officeDocument/2006/relationships/image" Target="../media/image23.jpe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7" Type="http://schemas.openxmlformats.org/officeDocument/2006/relationships/image" Target="../media/image24.jpe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diagramLayout" Target="../diagrams/layout2.xml"/><Relationship Id="rId7" Type="http://schemas.openxmlformats.org/officeDocument/2006/relationships/image" Target="../media/image3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10" Type="http://schemas.openxmlformats.org/officeDocument/2006/relationships/image" Target="../media/image6.jpeg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12.jpe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microsoft.com/office/2007/relationships/media" Target="../media/media2.mp4"/><Relationship Id="rId7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video" Target="../media/media3.mp4"/><Relationship Id="rId11" Type="http://schemas.openxmlformats.org/officeDocument/2006/relationships/image" Target="../media/image19.png"/><Relationship Id="rId5" Type="http://schemas.microsoft.com/office/2007/relationships/media" Target="../media/media3.mp4"/><Relationship Id="rId10" Type="http://schemas.openxmlformats.org/officeDocument/2006/relationships/image" Target="../media/image18.png"/><Relationship Id="rId4" Type="http://schemas.openxmlformats.org/officeDocument/2006/relationships/video" Target="../media/media2.mp4"/><Relationship Id="rId9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8772F4-4835-4E0B-83F0-04AFEA3445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0322" y="2621280"/>
            <a:ext cx="8144134" cy="1611086"/>
          </a:xfrm>
        </p:spPr>
        <p:txBody>
          <a:bodyPr/>
          <a:lstStyle/>
          <a:p>
            <a:r>
              <a:rPr lang="ru-RU" dirty="0" err="1"/>
              <a:t>Каменерозпилювальні</a:t>
            </a:r>
            <a:r>
              <a:rPr lang="ru-RU" dirty="0"/>
              <a:t> </a:t>
            </a:r>
            <a:r>
              <a:rPr lang="ru-RU" dirty="0" err="1"/>
              <a:t>верстати</a:t>
            </a:r>
            <a:endParaRPr lang="LID4096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F0CE0A5-FB27-43C2-9012-947A7B9127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0322" y="4394040"/>
            <a:ext cx="8144134" cy="683058"/>
          </a:xfrm>
        </p:spPr>
        <p:txBody>
          <a:bodyPr>
            <a:normAutofit fontScale="92500" lnSpcReduction="20000"/>
          </a:bodyPr>
          <a:lstStyle/>
          <a:p>
            <a:r>
              <a:rPr lang="uk-UA" b="1" i="0" dirty="0">
                <a:effectLst/>
                <a:latin typeface="Arial" panose="020B0604020202020204" pitchFamily="34" charset="0"/>
              </a:rPr>
              <a:t>Обладнання</a:t>
            </a:r>
            <a:r>
              <a:rPr lang="ru-RU" b="1" i="0" dirty="0">
                <a:effectLst/>
                <a:latin typeface="Arial" panose="020B0604020202020204" pitchFamily="34" charset="0"/>
              </a:rPr>
              <a:t> та </a:t>
            </a:r>
            <a:r>
              <a:rPr lang="ru-RU" b="1" i="0" dirty="0" err="1">
                <a:effectLst/>
                <a:latin typeface="Arial" panose="020B0604020202020204" pitchFamily="34" charset="0"/>
              </a:rPr>
              <a:t>інструмент</a:t>
            </a:r>
            <a:r>
              <a:rPr lang="ru-RU" b="1" i="0" dirty="0">
                <a:effectLst/>
                <a:latin typeface="Arial" panose="020B0604020202020204" pitchFamily="34" charset="0"/>
              </a:rPr>
              <a:t> для </a:t>
            </a:r>
            <a:r>
              <a:rPr lang="ru-RU" b="1" i="0" dirty="0" err="1">
                <a:effectLst/>
                <a:latin typeface="Arial" panose="020B0604020202020204" pitchFamily="34" charset="0"/>
              </a:rPr>
              <a:t>видобування</a:t>
            </a:r>
            <a:r>
              <a:rPr lang="ru-RU" b="1" i="0" dirty="0">
                <a:effectLst/>
                <a:latin typeface="Arial" panose="020B0604020202020204" pitchFamily="34" charset="0"/>
              </a:rPr>
              <a:t> і </a:t>
            </a:r>
            <a:r>
              <a:rPr lang="ru-RU" b="1" i="0" dirty="0" err="1">
                <a:effectLst/>
                <a:latin typeface="Arial" panose="020B0604020202020204" pitchFamily="34" charset="0"/>
              </a:rPr>
              <a:t>обробки</a:t>
            </a:r>
            <a:r>
              <a:rPr lang="ru-RU" b="1" i="0" dirty="0">
                <a:effectLst/>
                <a:latin typeface="Arial" panose="020B0604020202020204" pitchFamily="34" charset="0"/>
              </a:rPr>
              <a:t> природного </a:t>
            </a:r>
            <a:r>
              <a:rPr lang="ru-RU" b="1" i="0" dirty="0" err="1">
                <a:effectLst/>
                <a:latin typeface="Arial" panose="020B0604020202020204" pitchFamily="34" charset="0"/>
              </a:rPr>
              <a:t>каменю</a:t>
            </a:r>
            <a:endParaRPr lang="LID4096" dirty="0"/>
          </a:p>
          <a:p>
            <a:endParaRPr lang="LID4096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E35A074-7460-4F70-B003-89F9FC426C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6870660" cy="365125"/>
          </a:xfrm>
        </p:spPr>
        <p:txBody>
          <a:bodyPr/>
          <a:lstStyle/>
          <a:p>
            <a:r>
              <a:rPr lang="en-US" dirty="0"/>
              <a:t>© </a:t>
            </a:r>
            <a:r>
              <a:rPr lang="en-US" dirty="0" err="1"/>
              <a:t>ip_bass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41956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678E66-F13A-48CB-8E18-6A5E041BE6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Штрипсові спеціальної конструкції</a:t>
            </a:r>
            <a:endParaRPr lang="LID4096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2851751-8D65-416B-919A-769CE15178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6870660" cy="365125"/>
          </a:xfrm>
        </p:spPr>
        <p:txBody>
          <a:bodyPr/>
          <a:lstStyle/>
          <a:p>
            <a:r>
              <a:rPr lang="en-US" dirty="0"/>
              <a:t>© </a:t>
            </a:r>
            <a:r>
              <a:rPr lang="en-US" dirty="0" err="1"/>
              <a:t>ip_bass</a:t>
            </a:r>
            <a:endParaRPr lang="en-US" dirty="0"/>
          </a:p>
        </p:txBody>
      </p:sp>
      <p:pic>
        <p:nvPicPr>
          <p:cNvPr id="2050" name="Picture 2" descr="Diamond Gang Saw Blades for Marble from Italy - StoneContact.com">
            <a:extLst>
              <a:ext uri="{FF2B5EF4-FFF2-40B4-BE49-F238E27FC236}">
                <a16:creationId xmlns:a16="http://schemas.microsoft.com/office/drawing/2014/main" id="{322C0C96-8BD3-4060-BA4A-48FEA361D9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05646" y="836303"/>
            <a:ext cx="1586354" cy="835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videoplayback (3)">
            <a:hlinkClick r:id="" action="ppaction://media"/>
            <a:extLst>
              <a:ext uri="{FF2B5EF4-FFF2-40B4-BE49-F238E27FC236}">
                <a16:creationId xmlns:a16="http://schemas.microsoft.com/office/drawing/2014/main" id="{B01128D4-FABF-4FE0-8215-BFEC2D6951D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02753" y="2174808"/>
            <a:ext cx="4969596" cy="3727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109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345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678E66-F13A-48CB-8E18-6A5E041BE6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Дискові</a:t>
            </a:r>
            <a:endParaRPr lang="LID4096" dirty="0"/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9D060490-30EF-410E-BA31-1D6884483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161088"/>
            <a:ext cx="11188025" cy="4432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sz="1800" dirty="0"/>
              <a:t>Верстат з робочим органом у вигляді диска з алмазними, </a:t>
            </a:r>
            <a:r>
              <a:rPr lang="uk-UA" sz="1800" dirty="0" err="1"/>
              <a:t>рідко</a:t>
            </a:r>
            <a:r>
              <a:rPr lang="uk-UA" sz="1800" dirty="0"/>
              <a:t> – з твердосплавними, сегментами</a:t>
            </a:r>
            <a:endParaRPr lang="LID4096" sz="1800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2851751-8D65-416B-919A-769CE15178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6870660" cy="365125"/>
          </a:xfrm>
        </p:spPr>
        <p:txBody>
          <a:bodyPr/>
          <a:lstStyle/>
          <a:p>
            <a:r>
              <a:rPr lang="en-US" dirty="0"/>
              <a:t>© </a:t>
            </a:r>
            <a:r>
              <a:rPr lang="en-US" dirty="0" err="1"/>
              <a:t>ip_bass</a:t>
            </a:r>
            <a:endParaRPr lang="en-US" dirty="0"/>
          </a:p>
        </p:txBody>
      </p:sp>
      <p:graphicFrame>
        <p:nvGraphicFramePr>
          <p:cNvPr id="10" name="Схема 9">
            <a:extLst>
              <a:ext uri="{FF2B5EF4-FFF2-40B4-BE49-F238E27FC236}">
                <a16:creationId xmlns:a16="http://schemas.microsoft.com/office/drawing/2014/main" id="{7B9518D5-F7A8-4A15-92B1-BCD74738EBE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7917546"/>
              </p:ext>
            </p:extLst>
          </p:nvPr>
        </p:nvGraphicFramePr>
        <p:xfrm>
          <a:off x="172028" y="2604360"/>
          <a:ext cx="7324436" cy="41035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194" name="Picture 2" descr="Большие Диски Для Циркулярной Пилы,Алмазные Диски Для Резки Камня - Buy  Алмазные Лезвия Для Резки Камня,Большие Дисковые Пилы,Алмазные Пилы Для  Резки Камня Product on Alibaba.com">
            <a:extLst>
              <a:ext uri="{FF2B5EF4-FFF2-40B4-BE49-F238E27FC236}">
                <a16:creationId xmlns:a16="http://schemas.microsoft.com/office/drawing/2014/main" id="{7C48FDD3-CB3B-4D08-A6ED-9E68A2EE78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12668" y="2565793"/>
            <a:ext cx="3538979" cy="3538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95886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678E66-F13A-48CB-8E18-6A5E041BE6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Дискові</a:t>
            </a:r>
            <a:endParaRPr lang="LID4096" dirty="0"/>
          </a:p>
        </p:txBody>
      </p:sp>
      <p:graphicFrame>
        <p:nvGraphicFramePr>
          <p:cNvPr id="11" name="Объект 10">
            <a:extLst>
              <a:ext uri="{FF2B5EF4-FFF2-40B4-BE49-F238E27FC236}">
                <a16:creationId xmlns:a16="http://schemas.microsoft.com/office/drawing/2014/main" id="{D10B5EC9-8CE2-4CF6-9FBD-631128C8B9D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05455284"/>
              </p:ext>
            </p:extLst>
          </p:nvPr>
        </p:nvGraphicFramePr>
        <p:xfrm>
          <a:off x="415636" y="2124364"/>
          <a:ext cx="10954328" cy="44426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2851751-8D65-416B-919A-769CE15178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6870660" cy="365125"/>
          </a:xfrm>
        </p:spPr>
        <p:txBody>
          <a:bodyPr/>
          <a:lstStyle/>
          <a:p>
            <a:r>
              <a:rPr lang="en-US" dirty="0"/>
              <a:t>© </a:t>
            </a:r>
            <a:r>
              <a:rPr lang="en-US" dirty="0" err="1"/>
              <a:t>ip_bass</a:t>
            </a:r>
            <a:endParaRPr lang="en-US" dirty="0"/>
          </a:p>
        </p:txBody>
      </p:sp>
      <p:pic>
        <p:nvPicPr>
          <p:cNvPr id="6" name="Picture 2" descr="Большие Диски Для Циркулярной Пилы,Алмазные Диски Для Резки Камня - Buy  Алмазные Лезвия Для Резки Камня,Большие Дисковые Пилы,Алмазные Пилы Для  Резки Камня Product on Alibaba.com">
            <a:extLst>
              <a:ext uri="{FF2B5EF4-FFF2-40B4-BE49-F238E27FC236}">
                <a16:creationId xmlns:a16="http://schemas.microsoft.com/office/drawing/2014/main" id="{C92AF027-68E4-4D00-AF6C-C87C2E0C5C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14179" y="614218"/>
            <a:ext cx="1362363" cy="1362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21388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678E66-F13A-48CB-8E18-6A5E041BE6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err="1"/>
              <a:t>Однодискові</a:t>
            </a:r>
            <a:r>
              <a:rPr lang="uk-UA" dirty="0"/>
              <a:t> верстати</a:t>
            </a:r>
            <a:endParaRPr lang="LID4096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2851751-8D65-416B-919A-769CE15178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6870660" cy="365125"/>
          </a:xfrm>
        </p:spPr>
        <p:txBody>
          <a:bodyPr/>
          <a:lstStyle/>
          <a:p>
            <a:r>
              <a:rPr lang="en-US" dirty="0"/>
              <a:t>© </a:t>
            </a:r>
            <a:r>
              <a:rPr lang="en-US" dirty="0" err="1"/>
              <a:t>ip_bass</a:t>
            </a:r>
            <a:endParaRPr lang="en-US" dirty="0"/>
          </a:p>
        </p:txBody>
      </p:sp>
      <p:pic>
        <p:nvPicPr>
          <p:cNvPr id="6" name="Picture 2" descr="Большие Диски Для Циркулярной Пилы,Алмазные Диски Для Резки Камня - Buy  Алмазные Лезвия Для Резки Камня,Большие Дисковые Пилы,Алмазные Пилы Для  Резки Камня Product on Alibaba.com">
            <a:extLst>
              <a:ext uri="{FF2B5EF4-FFF2-40B4-BE49-F238E27FC236}">
                <a16:creationId xmlns:a16="http://schemas.microsoft.com/office/drawing/2014/main" id="{C92AF027-68E4-4D00-AF6C-C87C2E0C5C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14179" y="614218"/>
            <a:ext cx="1362363" cy="1362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Granite Stone Processing Machine, Voltage : 380V by Kamal Enterprises from  Pali Rajasthan | ID - 3971542">
            <a:extLst>
              <a:ext uri="{FF2B5EF4-FFF2-40B4-BE49-F238E27FC236}">
                <a16:creationId xmlns:a16="http://schemas.microsoft.com/office/drawing/2014/main" id="{11E69943-B741-4DDE-9AF8-D520D1BA0C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095" y="3860799"/>
            <a:ext cx="3876975" cy="2632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tone Block Cutter Machine &amp; Gantry Crane Manufacturer from Jodhpur">
            <a:extLst>
              <a:ext uri="{FF2B5EF4-FFF2-40B4-BE49-F238E27FC236}">
                <a16:creationId xmlns:a16="http://schemas.microsoft.com/office/drawing/2014/main" id="{49817E53-2211-4D58-958F-CA54DDFB32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53966" y="3846513"/>
            <a:ext cx="3876975" cy="2646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Amarthiya Granite Edge Cutting Machine (monuments), Rs 720000 | ID:  15050671012">
            <a:extLst>
              <a:ext uri="{FF2B5EF4-FFF2-40B4-BE49-F238E27FC236}">
                <a16:creationId xmlns:a16="http://schemas.microsoft.com/office/drawing/2014/main" id="{7635CFAA-1A29-4607-B227-A976D5DCA3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087176" y="3860800"/>
            <a:ext cx="3778719" cy="2632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ADD21FC-CFF6-4BFA-BD68-265FD7A6AF78}"/>
              </a:ext>
            </a:extLst>
          </p:cNvPr>
          <p:cNvSpPr txBox="1"/>
          <p:nvPr/>
        </p:nvSpPr>
        <p:spPr>
          <a:xfrm>
            <a:off x="8873253" y="3429000"/>
            <a:ext cx="24383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dirty="0"/>
              <a:t>КОНСОЛЬНІ</a:t>
            </a:r>
            <a:endParaRPr lang="LID4096" sz="24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BFFA0BD-915C-4068-B046-FA9D69D0B9C5}"/>
              </a:ext>
            </a:extLst>
          </p:cNvPr>
          <p:cNvSpPr txBox="1"/>
          <p:nvPr/>
        </p:nvSpPr>
        <p:spPr>
          <a:xfrm>
            <a:off x="4757335" y="3384847"/>
            <a:ext cx="24383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dirty="0"/>
              <a:t>МОСТОВІ</a:t>
            </a:r>
            <a:endParaRPr lang="LID4096" sz="24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D94EAAF-0305-4925-ADC0-C433D23A6AA5}"/>
              </a:ext>
            </a:extLst>
          </p:cNvPr>
          <p:cNvSpPr txBox="1"/>
          <p:nvPr/>
        </p:nvSpPr>
        <p:spPr>
          <a:xfrm>
            <a:off x="955701" y="3384846"/>
            <a:ext cx="24383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dirty="0"/>
              <a:t>ПОРТАЛЬНІ</a:t>
            </a:r>
            <a:endParaRPr lang="LID4096" sz="2400" dirty="0"/>
          </a:p>
        </p:txBody>
      </p:sp>
    </p:spTree>
    <p:extLst>
      <p:ext uri="{BB962C8B-B14F-4D97-AF65-F5344CB8AC3E}">
        <p14:creationId xmlns:p14="http://schemas.microsoft.com/office/powerpoint/2010/main" val="7336900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100B6F-17FA-40EE-A950-21D0039DF7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err="1"/>
              <a:t>Каменерозпилювальні</a:t>
            </a:r>
            <a:r>
              <a:rPr lang="uk-UA" dirty="0"/>
              <a:t> верстати</a:t>
            </a:r>
            <a:endParaRPr lang="LID4096" dirty="0"/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A81F9DF-A512-4CFA-B9D9-FEDBE4EB65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336873"/>
            <a:ext cx="9613861" cy="92356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uk-UA" b="1" dirty="0"/>
              <a:t>Призначені для розпилювання блоків і </a:t>
            </a:r>
            <a:r>
              <a:rPr lang="uk-UA" b="1" dirty="0" err="1"/>
              <a:t>крупнорозмірних</a:t>
            </a:r>
            <a:r>
              <a:rPr lang="uk-UA" b="1" dirty="0"/>
              <a:t> заготовок на плити, сляби.</a:t>
            </a:r>
          </a:p>
          <a:p>
            <a:pPr marL="0" indent="0">
              <a:buNone/>
            </a:pPr>
            <a:endParaRPr lang="uk-UA" b="1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25A8B46-C434-45CD-B0A3-008FD083BB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6870660" cy="365125"/>
          </a:xfrm>
        </p:spPr>
        <p:txBody>
          <a:bodyPr/>
          <a:lstStyle/>
          <a:p>
            <a:r>
              <a:rPr lang="en-US" dirty="0"/>
              <a:t>© </a:t>
            </a:r>
            <a:r>
              <a:rPr lang="en-US" dirty="0" err="1"/>
              <a:t>ip_bass</a:t>
            </a:r>
            <a:endParaRPr lang="en-US" dirty="0"/>
          </a:p>
        </p:txBody>
      </p:sp>
      <p:graphicFrame>
        <p:nvGraphicFramePr>
          <p:cNvPr id="9" name="Схема 8">
            <a:extLst>
              <a:ext uri="{FF2B5EF4-FFF2-40B4-BE49-F238E27FC236}">
                <a16:creationId xmlns:a16="http://schemas.microsoft.com/office/drawing/2014/main" id="{46AD1CDE-98B0-4578-A418-59B1339420F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85363341"/>
              </p:ext>
            </p:extLst>
          </p:nvPr>
        </p:nvGraphicFramePr>
        <p:xfrm>
          <a:off x="680321" y="3597565"/>
          <a:ext cx="11262297" cy="26600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5540383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FE47056-D5BE-4D68-92A3-236CBB3A72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Класифікація</a:t>
            </a:r>
            <a:endParaRPr lang="LID4096" dirty="0"/>
          </a:p>
        </p:txBody>
      </p:sp>
      <p:graphicFrame>
        <p:nvGraphicFramePr>
          <p:cNvPr id="8" name="Объект 7">
            <a:extLst>
              <a:ext uri="{FF2B5EF4-FFF2-40B4-BE49-F238E27FC236}">
                <a16:creationId xmlns:a16="http://schemas.microsoft.com/office/drawing/2014/main" id="{3EB5E6D0-61D3-4E96-8C70-8AE6D51ECE9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6811811"/>
              </p:ext>
            </p:extLst>
          </p:nvPr>
        </p:nvGraphicFramePr>
        <p:xfrm>
          <a:off x="0" y="2336800"/>
          <a:ext cx="3096634" cy="41560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432615F-0B71-41E5-875F-CF6F967B46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6870660" cy="365125"/>
          </a:xfrm>
        </p:spPr>
        <p:txBody>
          <a:bodyPr/>
          <a:lstStyle/>
          <a:p>
            <a:r>
              <a:rPr lang="en-US" dirty="0"/>
              <a:t>© </a:t>
            </a:r>
            <a:r>
              <a:rPr lang="en-US" dirty="0" err="1"/>
              <a:t>ip_bass</a:t>
            </a:r>
            <a:endParaRPr lang="en-US" dirty="0"/>
          </a:p>
        </p:txBody>
      </p:sp>
      <p:pic>
        <p:nvPicPr>
          <p:cNvPr id="1028" name="Picture 4" descr="Diamond BM 30/40/50 Super | bmofficine">
            <a:extLst>
              <a:ext uri="{FF2B5EF4-FFF2-40B4-BE49-F238E27FC236}">
                <a16:creationId xmlns:a16="http://schemas.microsoft.com/office/drawing/2014/main" id="{97723A22-3A85-48C3-ADD0-54769D592B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96634" y="1971675"/>
            <a:ext cx="5756356" cy="2664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МКСЕРВИС / Продукция / Камнерезные станки / Консольные камнерезные станки /  MQB-3A Консольный станок для резки камня">
            <a:extLst>
              <a:ext uri="{FF2B5EF4-FFF2-40B4-BE49-F238E27FC236}">
                <a16:creationId xmlns:a16="http://schemas.microsoft.com/office/drawing/2014/main" id="{B0892CE2-FC5D-4C46-8ED4-AE21D091D3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82991" y="2169739"/>
            <a:ext cx="2819400" cy="1619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Сегодня Шабровский рудник отбирают, завтра Гагарина вымыслом назовут | Взор  | Яндекс Дзен">
            <a:extLst>
              <a:ext uri="{FF2B5EF4-FFF2-40B4-BE49-F238E27FC236}">
                <a16:creationId xmlns:a16="http://schemas.microsoft.com/office/drawing/2014/main" id="{CF2266E7-10DB-409E-B5A0-58876B3AA9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11127" y="4124562"/>
            <a:ext cx="3837566" cy="2550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КС-2000 Канатный станок для пассировки блоков и резки слябов (аналог  KXJ-2200), цена 25000 грн - Prom.ua (ID#3540538)">
            <a:extLst>
              <a:ext uri="{FF2B5EF4-FFF2-40B4-BE49-F238E27FC236}">
                <a16:creationId xmlns:a16="http://schemas.microsoft.com/office/drawing/2014/main" id="{2CBA8364-CFAE-4062-97F6-DE611AB11D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80874" y="4774164"/>
            <a:ext cx="3096634" cy="2012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D695921-92E3-469E-B1FC-D8376AC38445}"/>
              </a:ext>
            </a:extLst>
          </p:cNvPr>
          <p:cNvSpPr txBox="1"/>
          <p:nvPr/>
        </p:nvSpPr>
        <p:spPr>
          <a:xfrm>
            <a:off x="3186402" y="1976394"/>
            <a:ext cx="4978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chemeClr val="accent1">
                    <a:lumMod val="50000"/>
                  </a:schemeClr>
                </a:solidFill>
              </a:rPr>
              <a:t>1</a:t>
            </a:r>
            <a:endParaRPr lang="LID4096" sz="32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6BE50DE-B1CB-4A57-AC1D-DA8F5F8AE1A1}"/>
              </a:ext>
            </a:extLst>
          </p:cNvPr>
          <p:cNvSpPr txBox="1"/>
          <p:nvPr/>
        </p:nvSpPr>
        <p:spPr>
          <a:xfrm>
            <a:off x="9148475" y="2102201"/>
            <a:ext cx="4978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chemeClr val="accent1">
                    <a:lumMod val="50000"/>
                  </a:schemeClr>
                </a:solidFill>
              </a:rPr>
              <a:t>2</a:t>
            </a:r>
            <a:endParaRPr lang="LID4096" sz="32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42982F6-6BEF-4722-9829-2957A95E1F5B}"/>
              </a:ext>
            </a:extLst>
          </p:cNvPr>
          <p:cNvSpPr txBox="1"/>
          <p:nvPr/>
        </p:nvSpPr>
        <p:spPr>
          <a:xfrm>
            <a:off x="3981325" y="6237713"/>
            <a:ext cx="4978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chemeClr val="accent1">
                    <a:lumMod val="50000"/>
                  </a:schemeClr>
                </a:solidFill>
              </a:rPr>
              <a:t>3</a:t>
            </a:r>
            <a:endParaRPr lang="LID4096" sz="32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0456AA7-BF9F-4E8E-B28F-A32BCB09D08A}"/>
              </a:ext>
            </a:extLst>
          </p:cNvPr>
          <p:cNvSpPr txBox="1"/>
          <p:nvPr/>
        </p:nvSpPr>
        <p:spPr>
          <a:xfrm>
            <a:off x="11451769" y="4189389"/>
            <a:ext cx="450622" cy="584775"/>
          </a:xfrm>
          <a:prstGeom prst="rect">
            <a:avLst/>
          </a:prstGeom>
          <a:solidFill>
            <a:schemeClr val="tx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chemeClr val="accent1">
                    <a:lumMod val="50000"/>
                  </a:schemeClr>
                </a:solidFill>
              </a:rPr>
              <a:t>4</a:t>
            </a:r>
            <a:endParaRPr lang="LID4096" sz="32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71876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678E66-F13A-48CB-8E18-6A5E041BE6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Штрипсові</a:t>
            </a:r>
            <a:endParaRPr lang="LID4096" dirty="0"/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9D060490-30EF-410E-BA31-1D6884483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376128"/>
            <a:ext cx="9932261" cy="443272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uk-UA" dirty="0"/>
              <a:t>Верстат з робочим органом у вигляді </a:t>
            </a:r>
            <a:r>
              <a:rPr lang="uk-UA" dirty="0" err="1"/>
              <a:t>штрипсової</a:t>
            </a:r>
            <a:r>
              <a:rPr lang="uk-UA" dirty="0"/>
              <a:t> (</a:t>
            </a:r>
            <a:r>
              <a:rPr lang="uk-UA" dirty="0" err="1"/>
              <a:t>полосової</a:t>
            </a:r>
            <a:r>
              <a:rPr lang="uk-UA" dirty="0"/>
              <a:t>) пили</a:t>
            </a:r>
            <a:endParaRPr lang="LID4096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2851751-8D65-416B-919A-769CE15178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6870660" cy="365125"/>
          </a:xfrm>
        </p:spPr>
        <p:txBody>
          <a:bodyPr/>
          <a:lstStyle/>
          <a:p>
            <a:r>
              <a:rPr lang="en-US" dirty="0"/>
              <a:t>© </a:t>
            </a:r>
            <a:r>
              <a:rPr lang="en-US" dirty="0" err="1"/>
              <a:t>ip_bass</a:t>
            </a:r>
            <a:endParaRPr lang="en-US" dirty="0"/>
          </a:p>
        </p:txBody>
      </p:sp>
      <p:pic>
        <p:nvPicPr>
          <p:cNvPr id="2050" name="Picture 2" descr="Diamond Gang Saw Blades for Marble from Italy - StoneContact.com">
            <a:extLst>
              <a:ext uri="{FF2B5EF4-FFF2-40B4-BE49-F238E27FC236}">
                <a16:creationId xmlns:a16="http://schemas.microsoft.com/office/drawing/2014/main" id="{322C0C96-8BD3-4060-BA4A-48FEA361D9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2469" y="2819400"/>
            <a:ext cx="4397503" cy="2316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0" name="Схема 9">
            <a:extLst>
              <a:ext uri="{FF2B5EF4-FFF2-40B4-BE49-F238E27FC236}">
                <a16:creationId xmlns:a16="http://schemas.microsoft.com/office/drawing/2014/main" id="{7B9518D5-F7A8-4A15-92B1-BCD74738EBE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36089793"/>
              </p:ext>
            </p:extLst>
          </p:nvPr>
        </p:nvGraphicFramePr>
        <p:xfrm>
          <a:off x="172028" y="2604360"/>
          <a:ext cx="7324436" cy="41035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1CE4EEE7-88EE-49FB-B626-4A7A8D768C04}"/>
              </a:ext>
            </a:extLst>
          </p:cNvPr>
          <p:cNvSpPr txBox="1"/>
          <p:nvPr/>
        </p:nvSpPr>
        <p:spPr>
          <a:xfrm>
            <a:off x="8026400" y="5255524"/>
            <a:ext cx="34888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800" dirty="0"/>
              <a:t>ШТРИПСА</a:t>
            </a:r>
            <a:endParaRPr lang="LID4096" sz="3600" dirty="0"/>
          </a:p>
        </p:txBody>
      </p:sp>
    </p:spTree>
    <p:extLst>
      <p:ext uri="{BB962C8B-B14F-4D97-AF65-F5344CB8AC3E}">
        <p14:creationId xmlns:p14="http://schemas.microsoft.com/office/powerpoint/2010/main" val="4257957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678E66-F13A-48CB-8E18-6A5E041BE6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Штрипсові</a:t>
            </a:r>
            <a:endParaRPr lang="LID4096" dirty="0"/>
          </a:p>
        </p:txBody>
      </p:sp>
      <p:graphicFrame>
        <p:nvGraphicFramePr>
          <p:cNvPr id="11" name="Объект 10">
            <a:extLst>
              <a:ext uri="{FF2B5EF4-FFF2-40B4-BE49-F238E27FC236}">
                <a16:creationId xmlns:a16="http://schemas.microsoft.com/office/drawing/2014/main" id="{D10B5EC9-8CE2-4CF6-9FBD-631128C8B9D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56424927"/>
              </p:ext>
            </p:extLst>
          </p:nvPr>
        </p:nvGraphicFramePr>
        <p:xfrm>
          <a:off x="415636" y="2124364"/>
          <a:ext cx="10954328" cy="44426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2851751-8D65-416B-919A-769CE15178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6870660" cy="365125"/>
          </a:xfrm>
        </p:spPr>
        <p:txBody>
          <a:bodyPr/>
          <a:lstStyle/>
          <a:p>
            <a:r>
              <a:rPr lang="en-US" dirty="0"/>
              <a:t>© </a:t>
            </a:r>
            <a:r>
              <a:rPr lang="en-US" dirty="0" err="1"/>
              <a:t>ip_bass</a:t>
            </a:r>
            <a:endParaRPr lang="en-US" dirty="0"/>
          </a:p>
        </p:txBody>
      </p:sp>
      <p:pic>
        <p:nvPicPr>
          <p:cNvPr id="2050" name="Picture 2" descr="Diamond Gang Saw Blades for Marble from Italy - StoneContact.com">
            <a:extLst>
              <a:ext uri="{FF2B5EF4-FFF2-40B4-BE49-F238E27FC236}">
                <a16:creationId xmlns:a16="http://schemas.microsoft.com/office/drawing/2014/main" id="{322C0C96-8BD3-4060-BA4A-48FEA361D9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05646" y="836303"/>
            <a:ext cx="1586354" cy="835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71109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678E66-F13A-48CB-8E18-6A5E041BE6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Штрипсові</a:t>
            </a:r>
            <a:endParaRPr lang="LID4096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2851751-8D65-416B-919A-769CE15178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6870660" cy="365125"/>
          </a:xfrm>
        </p:spPr>
        <p:txBody>
          <a:bodyPr/>
          <a:lstStyle/>
          <a:p>
            <a:r>
              <a:rPr lang="en-US" dirty="0"/>
              <a:t>© </a:t>
            </a:r>
            <a:r>
              <a:rPr lang="en-US" dirty="0" err="1"/>
              <a:t>ip_bass</a:t>
            </a:r>
            <a:endParaRPr lang="en-US" dirty="0"/>
          </a:p>
        </p:txBody>
      </p:sp>
      <p:pic>
        <p:nvPicPr>
          <p:cNvPr id="2050" name="Picture 2" descr="Diamond Gang Saw Blades for Marble from Italy - StoneContact.com">
            <a:extLst>
              <a:ext uri="{FF2B5EF4-FFF2-40B4-BE49-F238E27FC236}">
                <a16:creationId xmlns:a16="http://schemas.microsoft.com/office/drawing/2014/main" id="{322C0C96-8BD3-4060-BA4A-48FEA361D9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05646" y="836303"/>
            <a:ext cx="1586354" cy="835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Станок штрипсовый фирмы BRA (Италия) модель TG 60 в Подольске  (Камнеобрабатывающее оборудование) - СТС на Bizorg.su">
            <a:extLst>
              <a:ext uri="{FF2B5EF4-FFF2-40B4-BE49-F238E27FC236}">
                <a16:creationId xmlns:a16="http://schemas.microsoft.com/office/drawing/2014/main" id="{49265855-49EB-40E0-A521-32B2F17601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0321" y="2124151"/>
            <a:ext cx="5262366" cy="3946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hina High Quality Single Blade Frame Saw for Marble - China Stone Saw,  Stone Machine">
            <a:extLst>
              <a:ext uri="{FF2B5EF4-FFF2-40B4-BE49-F238E27FC236}">
                <a16:creationId xmlns:a16="http://schemas.microsoft.com/office/drawing/2014/main" id="{3381DD14-DB64-479E-A185-684EE63F1D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58880" y="2124160"/>
            <a:ext cx="3946766" cy="3946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00264FC-4DCB-45D7-BD0C-566089173A11}"/>
              </a:ext>
            </a:extLst>
          </p:cNvPr>
          <p:cNvSpPr txBox="1"/>
          <p:nvPr/>
        </p:nvSpPr>
        <p:spPr>
          <a:xfrm>
            <a:off x="2383249" y="6104772"/>
            <a:ext cx="18565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err="1"/>
              <a:t>рамні</a:t>
            </a:r>
            <a:endParaRPr lang="LID4096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62976B0-08C1-4797-BB6A-E15FCB581F28}"/>
              </a:ext>
            </a:extLst>
          </p:cNvPr>
          <p:cNvSpPr txBox="1"/>
          <p:nvPr/>
        </p:nvSpPr>
        <p:spPr>
          <a:xfrm>
            <a:off x="6658880" y="6097234"/>
            <a:ext cx="39467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err="1"/>
              <a:t>спеціальної</a:t>
            </a:r>
            <a:r>
              <a:rPr lang="ru-RU" dirty="0"/>
              <a:t> </a:t>
            </a:r>
            <a:r>
              <a:rPr lang="ru-RU" dirty="0" err="1"/>
              <a:t>конструкції</a:t>
            </a:r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21009585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678E66-F13A-48CB-8E18-6A5E041BE6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Штрипсові рамні</a:t>
            </a:r>
            <a:endParaRPr lang="LID4096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2851751-8D65-416B-919A-769CE15178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6870660" cy="365125"/>
          </a:xfrm>
        </p:spPr>
        <p:txBody>
          <a:bodyPr/>
          <a:lstStyle/>
          <a:p>
            <a:r>
              <a:rPr lang="en-US" dirty="0"/>
              <a:t>© </a:t>
            </a:r>
            <a:r>
              <a:rPr lang="en-US" dirty="0" err="1"/>
              <a:t>ip_bass</a:t>
            </a:r>
            <a:endParaRPr lang="en-US" dirty="0"/>
          </a:p>
        </p:txBody>
      </p:sp>
      <p:pic>
        <p:nvPicPr>
          <p:cNvPr id="2050" name="Picture 2" descr="Diamond Gang Saw Blades for Marble from Italy - StoneContact.com">
            <a:extLst>
              <a:ext uri="{FF2B5EF4-FFF2-40B4-BE49-F238E27FC236}">
                <a16:creationId xmlns:a16="http://schemas.microsoft.com/office/drawing/2014/main" id="{322C0C96-8BD3-4060-BA4A-48FEA361D9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05646" y="836303"/>
            <a:ext cx="1586354" cy="835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BM Zenesis Granite Gang Saw - Global Equipment Group">
            <a:extLst>
              <a:ext uri="{FF2B5EF4-FFF2-40B4-BE49-F238E27FC236}">
                <a16:creationId xmlns:a16="http://schemas.microsoft.com/office/drawing/2014/main" id="{6725C721-6C6E-4F23-AE01-5BB6D2066E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50380" y="2232851"/>
            <a:ext cx="5970566" cy="3861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Станок штрипсовый фирмы BRA (Италия) модель TG 60 в Подольске  (Камнеобрабатывающее оборудование) - СТС на Bizorg.su">
            <a:extLst>
              <a:ext uri="{FF2B5EF4-FFF2-40B4-BE49-F238E27FC236}">
                <a16:creationId xmlns:a16="http://schemas.microsoft.com/office/drawing/2014/main" id="{F86FA7E7-5A66-43DD-BCFF-9F0418659B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7112" y="2232851"/>
            <a:ext cx="5148452" cy="3861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727623E-FAB1-4FFA-B743-92FD372CB353}"/>
              </a:ext>
            </a:extLst>
          </p:cNvPr>
          <p:cNvSpPr txBox="1"/>
          <p:nvPr/>
        </p:nvSpPr>
        <p:spPr>
          <a:xfrm>
            <a:off x="1034740" y="6123543"/>
            <a:ext cx="37127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З </a:t>
            </a:r>
            <a:r>
              <a:rPr lang="ru-RU" dirty="0" err="1"/>
              <a:t>криволінійним</a:t>
            </a:r>
            <a:r>
              <a:rPr lang="ru-RU" dirty="0"/>
              <a:t> рухом рами</a:t>
            </a:r>
            <a:endParaRPr lang="LID4096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DB19595-13DF-4431-AB55-940E570A68DD}"/>
              </a:ext>
            </a:extLst>
          </p:cNvPr>
          <p:cNvSpPr txBox="1"/>
          <p:nvPr/>
        </p:nvSpPr>
        <p:spPr>
          <a:xfrm>
            <a:off x="6658880" y="6097234"/>
            <a:ext cx="39467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З </a:t>
            </a:r>
            <a:r>
              <a:rPr lang="ru-RU" dirty="0" err="1"/>
              <a:t>прямолінійним</a:t>
            </a:r>
            <a:r>
              <a:rPr lang="ru-RU" dirty="0"/>
              <a:t> рухом рами</a:t>
            </a:r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13030775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678E66-F13A-48CB-8E18-6A5E041BE6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Штрипсові рамні</a:t>
            </a:r>
            <a:endParaRPr lang="LID4096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2851751-8D65-416B-919A-769CE15178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6870660" cy="365125"/>
          </a:xfrm>
        </p:spPr>
        <p:txBody>
          <a:bodyPr/>
          <a:lstStyle/>
          <a:p>
            <a:r>
              <a:rPr lang="en-US" dirty="0"/>
              <a:t>© </a:t>
            </a:r>
            <a:r>
              <a:rPr lang="en-US" dirty="0" err="1"/>
              <a:t>ip_bass</a:t>
            </a:r>
            <a:endParaRPr lang="en-US" dirty="0"/>
          </a:p>
        </p:txBody>
      </p:sp>
      <p:pic>
        <p:nvPicPr>
          <p:cNvPr id="2050" name="Picture 2" descr="Diamond Gang Saw Blades for Marble from Italy - StoneContact.com">
            <a:extLst>
              <a:ext uri="{FF2B5EF4-FFF2-40B4-BE49-F238E27FC236}">
                <a16:creationId xmlns:a16="http://schemas.microsoft.com/office/drawing/2014/main" id="{322C0C96-8BD3-4060-BA4A-48FEA361D9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05646" y="836303"/>
            <a:ext cx="1586354" cy="835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727623E-FAB1-4FFA-B743-92FD372CB353}"/>
              </a:ext>
            </a:extLst>
          </p:cNvPr>
          <p:cNvSpPr txBox="1"/>
          <p:nvPr/>
        </p:nvSpPr>
        <p:spPr>
          <a:xfrm>
            <a:off x="-24680" y="5458441"/>
            <a:ext cx="37127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З </a:t>
            </a:r>
            <a:r>
              <a:rPr lang="ru-RU" dirty="0" err="1"/>
              <a:t>криволінійним</a:t>
            </a:r>
            <a:r>
              <a:rPr lang="ru-RU" dirty="0"/>
              <a:t> рухом рами і </a:t>
            </a:r>
            <a:r>
              <a:rPr lang="ru-RU" dirty="0" err="1"/>
              <a:t>вільним</a:t>
            </a:r>
            <a:r>
              <a:rPr lang="ru-RU" dirty="0"/>
              <a:t> абразивом</a:t>
            </a:r>
            <a:endParaRPr lang="LID4096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DB19595-13DF-4431-AB55-940E570A68DD}"/>
              </a:ext>
            </a:extLst>
          </p:cNvPr>
          <p:cNvSpPr txBox="1"/>
          <p:nvPr/>
        </p:nvSpPr>
        <p:spPr>
          <a:xfrm>
            <a:off x="8131029" y="5023835"/>
            <a:ext cx="39467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З </a:t>
            </a:r>
            <a:r>
              <a:rPr lang="ru-RU" dirty="0" err="1"/>
              <a:t>прямолінійним</a:t>
            </a:r>
            <a:r>
              <a:rPr lang="ru-RU" dirty="0"/>
              <a:t> рухом рами, </a:t>
            </a:r>
            <a:r>
              <a:rPr lang="ru-RU" dirty="0" err="1"/>
              <a:t>штрипси</a:t>
            </a:r>
            <a:r>
              <a:rPr lang="ru-RU" dirty="0"/>
              <a:t> з </a:t>
            </a:r>
            <a:r>
              <a:rPr lang="ru-RU" dirty="0" err="1"/>
              <a:t>алмазними</a:t>
            </a:r>
            <a:r>
              <a:rPr lang="ru-RU" dirty="0"/>
              <a:t> сегментами</a:t>
            </a:r>
            <a:endParaRPr lang="LID4096" dirty="0"/>
          </a:p>
        </p:txBody>
      </p:sp>
      <p:pic>
        <p:nvPicPr>
          <p:cNvPr id="3" name="videoplayback">
            <a:hlinkClick r:id="" action="ppaction://media"/>
            <a:extLst>
              <a:ext uri="{FF2B5EF4-FFF2-40B4-BE49-F238E27FC236}">
                <a16:creationId xmlns:a16="http://schemas.microsoft.com/office/drawing/2014/main" id="{FC87C46B-A8F4-481F-A0AB-044F0E27FD4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8156" y="2203499"/>
            <a:ext cx="3467080" cy="2600310"/>
          </a:xfrm>
          <a:prstGeom prst="rect">
            <a:avLst/>
          </a:prstGeom>
        </p:spPr>
      </p:pic>
      <p:pic>
        <p:nvPicPr>
          <p:cNvPr id="5" name="videoplayback (1)">
            <a:hlinkClick r:id="" action="ppaction://media"/>
            <a:extLst>
              <a:ext uri="{FF2B5EF4-FFF2-40B4-BE49-F238E27FC236}">
                <a16:creationId xmlns:a16="http://schemas.microsoft.com/office/drawing/2014/main" id="{48331BE4-7F7A-409D-B384-5B88D780BAB6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784614" y="2203499"/>
            <a:ext cx="4030046" cy="226690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3022CE9-1C35-472F-8927-BAF25CD98C3A}"/>
              </a:ext>
            </a:extLst>
          </p:cNvPr>
          <p:cNvSpPr txBox="1"/>
          <p:nvPr/>
        </p:nvSpPr>
        <p:spPr>
          <a:xfrm>
            <a:off x="3943261" y="4947497"/>
            <a:ext cx="37127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З </a:t>
            </a:r>
            <a:r>
              <a:rPr lang="ru-RU" dirty="0" err="1"/>
              <a:t>криволінійним</a:t>
            </a:r>
            <a:r>
              <a:rPr lang="ru-RU" dirty="0"/>
              <a:t> рухом рами,</a:t>
            </a:r>
          </a:p>
          <a:p>
            <a:pPr algn="ctr"/>
            <a:r>
              <a:rPr lang="ru-RU" dirty="0" err="1"/>
              <a:t>штрипси</a:t>
            </a:r>
            <a:r>
              <a:rPr lang="ru-RU" dirty="0"/>
              <a:t> з </a:t>
            </a:r>
            <a:r>
              <a:rPr lang="ru-RU" dirty="0" err="1"/>
              <a:t>алмазними</a:t>
            </a:r>
            <a:r>
              <a:rPr lang="ru-RU" dirty="0"/>
              <a:t> сегментами</a:t>
            </a:r>
            <a:endParaRPr lang="LID4096" dirty="0"/>
          </a:p>
        </p:txBody>
      </p:sp>
      <p:pic>
        <p:nvPicPr>
          <p:cNvPr id="8" name="videoplayback (2)">
            <a:hlinkClick r:id="" action="ppaction://media"/>
            <a:extLst>
              <a:ext uri="{FF2B5EF4-FFF2-40B4-BE49-F238E27FC236}">
                <a16:creationId xmlns:a16="http://schemas.microsoft.com/office/drawing/2014/main" id="{2B19EDD6-9CE3-4306-BFC5-39C22197E94A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911202" y="2204297"/>
            <a:ext cx="4028628" cy="2266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414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54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837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8066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1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678E66-F13A-48CB-8E18-6A5E041BE6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Штрипсові рамні з прямолінійним рухом</a:t>
            </a:r>
            <a:endParaRPr lang="LID4096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2851751-8D65-416B-919A-769CE15178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6870660" cy="365125"/>
          </a:xfrm>
        </p:spPr>
        <p:txBody>
          <a:bodyPr/>
          <a:lstStyle/>
          <a:p>
            <a:r>
              <a:rPr lang="en-US" dirty="0"/>
              <a:t>© </a:t>
            </a:r>
            <a:r>
              <a:rPr lang="en-US" dirty="0" err="1"/>
              <a:t>ip_bass</a:t>
            </a:r>
            <a:endParaRPr lang="en-US" dirty="0"/>
          </a:p>
        </p:txBody>
      </p:sp>
      <p:pic>
        <p:nvPicPr>
          <p:cNvPr id="2050" name="Picture 2" descr="Diamond Gang Saw Blades for Marble from Italy - StoneContact.com">
            <a:extLst>
              <a:ext uri="{FF2B5EF4-FFF2-40B4-BE49-F238E27FC236}">
                <a16:creationId xmlns:a16="http://schemas.microsoft.com/office/drawing/2014/main" id="{322C0C96-8BD3-4060-BA4A-48FEA361D9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05646" y="836303"/>
            <a:ext cx="1586354" cy="835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BM Zenesis Granite Gang Saw - Global Equipment Group">
            <a:extLst>
              <a:ext uri="{FF2B5EF4-FFF2-40B4-BE49-F238E27FC236}">
                <a16:creationId xmlns:a16="http://schemas.microsoft.com/office/drawing/2014/main" id="{6725C721-6C6E-4F23-AE01-5BB6D2066E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3980" y="2262204"/>
            <a:ext cx="5729176" cy="3705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727623E-FAB1-4FFA-B743-92FD372CB353}"/>
              </a:ext>
            </a:extLst>
          </p:cNvPr>
          <p:cNvSpPr txBox="1"/>
          <p:nvPr/>
        </p:nvSpPr>
        <p:spPr>
          <a:xfrm>
            <a:off x="1034740" y="6123543"/>
            <a:ext cx="37127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Горизонтально-</a:t>
            </a:r>
            <a:r>
              <a:rPr lang="ru-RU" dirty="0" err="1"/>
              <a:t>розпилювальні</a:t>
            </a:r>
            <a:endParaRPr lang="LID4096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0ABD8F9-530B-4A7E-A54A-031E5BB6F669}"/>
              </a:ext>
            </a:extLst>
          </p:cNvPr>
          <p:cNvSpPr txBox="1"/>
          <p:nvPr/>
        </p:nvSpPr>
        <p:spPr>
          <a:xfrm>
            <a:off x="7012905" y="6191101"/>
            <a:ext cx="37127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Вертикально-</a:t>
            </a:r>
            <a:r>
              <a:rPr lang="ru-RU" dirty="0" err="1"/>
              <a:t>розпилювальні</a:t>
            </a:r>
            <a:endParaRPr lang="LID4096" dirty="0"/>
          </a:p>
        </p:txBody>
      </p:sp>
      <p:pic>
        <p:nvPicPr>
          <p:cNvPr id="6146" name="Picture 2" descr="Штрипсовый станок &quot;Mordenti&quot; в Одессе. Объявления uainfo">
            <a:extLst>
              <a:ext uri="{FF2B5EF4-FFF2-40B4-BE49-F238E27FC236}">
                <a16:creationId xmlns:a16="http://schemas.microsoft.com/office/drawing/2014/main" id="{3CBE8178-906B-4C98-B440-AE02BA2E1D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98590" y="2262204"/>
            <a:ext cx="6096000" cy="3705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43987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хема">
  <a:themeElements>
    <a:clrScheme name="Схема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Схема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хема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TM04033919[[fn=Схема]]</Template>
  <TotalTime>3546</TotalTime>
  <Words>282</Words>
  <Application>Microsoft Office PowerPoint</Application>
  <PresentationFormat>Широкий екран</PresentationFormat>
  <Paragraphs>94</Paragraphs>
  <Slides>13</Slides>
  <Notes>0</Notes>
  <HiddenSlides>0</HiddenSlides>
  <MMClips>4</MMClips>
  <ScaleCrop>false</ScaleCrop>
  <HeadingPairs>
    <vt:vector size="6" baseType="variant">
      <vt:variant>
        <vt:lpstr>Використані шрифти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13</vt:i4>
      </vt:variant>
    </vt:vector>
  </HeadingPairs>
  <TitlesOfParts>
    <vt:vector size="18" baseType="lpstr">
      <vt:lpstr>Arial</vt:lpstr>
      <vt:lpstr>Calibri</vt:lpstr>
      <vt:lpstr>Trebuchet MS</vt:lpstr>
      <vt:lpstr>Tw Cen MT</vt:lpstr>
      <vt:lpstr>Схема</vt:lpstr>
      <vt:lpstr>Каменерозпилювальні верстати</vt:lpstr>
      <vt:lpstr>Каменерозпилювальні верстати</vt:lpstr>
      <vt:lpstr>Класифікація</vt:lpstr>
      <vt:lpstr>Штрипсові</vt:lpstr>
      <vt:lpstr>Штрипсові</vt:lpstr>
      <vt:lpstr>Штрипсові</vt:lpstr>
      <vt:lpstr>Штрипсові рамні</vt:lpstr>
      <vt:lpstr>Штрипсові рамні</vt:lpstr>
      <vt:lpstr>Штрипсові рамні з прямолінійним рухом</vt:lpstr>
      <vt:lpstr>Штрипсові спеціальної конструкції</vt:lpstr>
      <vt:lpstr>Дискові</vt:lpstr>
      <vt:lpstr>Дискові</vt:lpstr>
      <vt:lpstr>Однодискові верстати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Технологія обробки природного каменю</dc:title>
  <dc:creator>IP Bass</dc:creator>
  <cp:lastModifiedBy>Роман Ігнатюк</cp:lastModifiedBy>
  <cp:revision>12</cp:revision>
  <dcterms:created xsi:type="dcterms:W3CDTF">2022-04-20T12:06:11Z</dcterms:created>
  <dcterms:modified xsi:type="dcterms:W3CDTF">2024-12-21T15:09:02Z</dcterms:modified>
</cp:coreProperties>
</file>