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6" autoAdjust="0"/>
    <p:restoredTop sz="94706" autoAdjust="0"/>
  </p:normalViewPr>
  <p:slideViewPr>
    <p:cSldViewPr snapToGrid="0">
      <p:cViewPr varScale="1">
        <p:scale>
          <a:sx n="81" d="100"/>
          <a:sy n="8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E0E51-568C-48F5-86B3-255C29E3593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ID4096"/>
        </a:p>
      </dgm:t>
    </dgm:pt>
    <dgm:pt modelId="{8AD3A0B9-93CC-41FE-BC24-F23B2204A435}">
      <dgm:prSet phldrT="[Текст]"/>
      <dgm:spPr/>
      <dgm:t>
        <a:bodyPr/>
        <a:lstStyle/>
        <a:p>
          <a:r>
            <a:rPr lang="uk-UA" dirty="0"/>
            <a:t>Природний камінь</a:t>
          </a:r>
          <a:endParaRPr lang="LID4096" dirty="0"/>
        </a:p>
      </dgm:t>
    </dgm:pt>
    <dgm:pt modelId="{CE313384-700C-4129-A9B6-90F451B0511F}" type="parTrans" cxnId="{55BD0722-3F73-4756-9238-A02CADECFAB5}">
      <dgm:prSet/>
      <dgm:spPr/>
      <dgm:t>
        <a:bodyPr/>
        <a:lstStyle/>
        <a:p>
          <a:endParaRPr lang="LID4096"/>
        </a:p>
      </dgm:t>
    </dgm:pt>
    <dgm:pt modelId="{2C935838-6355-4349-BDAD-948AC1451239}" type="sibTrans" cxnId="{55BD0722-3F73-4756-9238-A02CADECFAB5}">
      <dgm:prSet/>
      <dgm:spPr/>
      <dgm:t>
        <a:bodyPr/>
        <a:lstStyle/>
        <a:p>
          <a:endParaRPr lang="LID4096"/>
        </a:p>
      </dgm:t>
    </dgm:pt>
    <dgm:pt modelId="{0C3891A9-B00A-48B5-AC84-57621C866CD0}">
      <dgm:prSet phldrT="[Текст]"/>
      <dgm:spPr/>
      <dgm:t>
        <a:bodyPr/>
        <a:lstStyle/>
        <a:p>
          <a:r>
            <a:rPr lang="uk-UA" dirty="0"/>
            <a:t>Щебінь</a:t>
          </a:r>
          <a:endParaRPr lang="LID4096" dirty="0"/>
        </a:p>
      </dgm:t>
    </dgm:pt>
    <dgm:pt modelId="{02797547-F62C-44BC-8711-6F46F1E6E7A9}" type="parTrans" cxnId="{53B4E7CB-A669-4987-B554-A76F80AD9344}">
      <dgm:prSet/>
      <dgm:spPr/>
      <dgm:t>
        <a:bodyPr/>
        <a:lstStyle/>
        <a:p>
          <a:endParaRPr lang="LID4096"/>
        </a:p>
      </dgm:t>
    </dgm:pt>
    <dgm:pt modelId="{AD731548-1EE9-498D-A129-69F7C3D7BC32}" type="sibTrans" cxnId="{53B4E7CB-A669-4987-B554-A76F80AD9344}">
      <dgm:prSet/>
      <dgm:spPr/>
      <dgm:t>
        <a:bodyPr/>
        <a:lstStyle/>
        <a:p>
          <a:endParaRPr lang="LID4096"/>
        </a:p>
      </dgm:t>
    </dgm:pt>
    <dgm:pt modelId="{A133D7B8-EA10-4E5F-B75C-D7DABE42F4F7}">
      <dgm:prSet phldrT="[Текст]"/>
      <dgm:spPr/>
      <dgm:t>
        <a:bodyPr/>
        <a:lstStyle/>
        <a:p>
          <a:r>
            <a:rPr lang="uk-UA" dirty="0"/>
            <a:t>Штучні вироби з облицювального каменю</a:t>
          </a:r>
          <a:endParaRPr lang="LID4096" dirty="0"/>
        </a:p>
      </dgm:t>
    </dgm:pt>
    <dgm:pt modelId="{B576D55C-F28A-477C-9A5E-967FD53ADF27}" type="parTrans" cxnId="{3DB5C92A-2308-4CAD-8807-1069595DD05E}">
      <dgm:prSet/>
      <dgm:spPr/>
      <dgm:t>
        <a:bodyPr/>
        <a:lstStyle/>
        <a:p>
          <a:endParaRPr lang="LID4096"/>
        </a:p>
      </dgm:t>
    </dgm:pt>
    <dgm:pt modelId="{571D3987-D11C-4516-839A-448ED7702E90}" type="sibTrans" cxnId="{3DB5C92A-2308-4CAD-8807-1069595DD05E}">
      <dgm:prSet/>
      <dgm:spPr/>
      <dgm:t>
        <a:bodyPr/>
        <a:lstStyle/>
        <a:p>
          <a:endParaRPr lang="LID4096"/>
        </a:p>
      </dgm:t>
    </dgm:pt>
    <dgm:pt modelId="{C05A7B1A-A577-4473-B8D0-7790C654DBB5}" type="pres">
      <dgm:prSet presAssocID="{C42E0E51-568C-48F5-86B3-255C29E359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8A2479-1273-4796-9E1C-4CE172A00288}" type="pres">
      <dgm:prSet presAssocID="{8AD3A0B9-93CC-41FE-BC24-F23B2204A435}" presName="vertOne" presStyleCnt="0"/>
      <dgm:spPr/>
    </dgm:pt>
    <dgm:pt modelId="{CEA0BC8D-19C1-4B46-8C96-1B451F8AE7EB}" type="pres">
      <dgm:prSet presAssocID="{8AD3A0B9-93CC-41FE-BC24-F23B2204A435}" presName="txOne" presStyleLbl="node0" presStyleIdx="0" presStyleCnt="1">
        <dgm:presLayoutVars>
          <dgm:chPref val="3"/>
        </dgm:presLayoutVars>
      </dgm:prSet>
      <dgm:spPr/>
    </dgm:pt>
    <dgm:pt modelId="{65692F04-B055-4C80-B011-6B798BEBF47D}" type="pres">
      <dgm:prSet presAssocID="{8AD3A0B9-93CC-41FE-BC24-F23B2204A435}" presName="parTransOne" presStyleCnt="0"/>
      <dgm:spPr/>
    </dgm:pt>
    <dgm:pt modelId="{2A4CB758-FC66-433F-BC50-27D45D2A6783}" type="pres">
      <dgm:prSet presAssocID="{8AD3A0B9-93CC-41FE-BC24-F23B2204A435}" presName="horzOne" presStyleCnt="0"/>
      <dgm:spPr/>
    </dgm:pt>
    <dgm:pt modelId="{9871181B-1754-4FD7-A281-C9D56241C0AB}" type="pres">
      <dgm:prSet presAssocID="{0C3891A9-B00A-48B5-AC84-57621C866CD0}" presName="vertTwo" presStyleCnt="0"/>
      <dgm:spPr/>
    </dgm:pt>
    <dgm:pt modelId="{73DE8A37-77BE-4D92-B47D-95C87FDC2E49}" type="pres">
      <dgm:prSet presAssocID="{0C3891A9-B00A-48B5-AC84-57621C866CD0}" presName="txTwo" presStyleLbl="node2" presStyleIdx="0" presStyleCnt="2">
        <dgm:presLayoutVars>
          <dgm:chPref val="3"/>
        </dgm:presLayoutVars>
      </dgm:prSet>
      <dgm:spPr/>
    </dgm:pt>
    <dgm:pt modelId="{FD300D27-570E-4F23-A4BD-F44AD0DE8CA5}" type="pres">
      <dgm:prSet presAssocID="{0C3891A9-B00A-48B5-AC84-57621C866CD0}" presName="horzTwo" presStyleCnt="0"/>
      <dgm:spPr/>
    </dgm:pt>
    <dgm:pt modelId="{1B8FF173-9349-4E18-9049-0D9A4A3614CD}" type="pres">
      <dgm:prSet presAssocID="{AD731548-1EE9-498D-A129-69F7C3D7BC32}" presName="sibSpaceTwo" presStyleCnt="0"/>
      <dgm:spPr/>
    </dgm:pt>
    <dgm:pt modelId="{9A745055-D790-4933-AB99-69D611667EA0}" type="pres">
      <dgm:prSet presAssocID="{A133D7B8-EA10-4E5F-B75C-D7DABE42F4F7}" presName="vertTwo" presStyleCnt="0"/>
      <dgm:spPr/>
    </dgm:pt>
    <dgm:pt modelId="{7CF62156-F464-45EF-AFD8-77B971DF89D1}" type="pres">
      <dgm:prSet presAssocID="{A133D7B8-EA10-4E5F-B75C-D7DABE42F4F7}" presName="txTwo" presStyleLbl="node2" presStyleIdx="1" presStyleCnt="2" custScaleX="220396">
        <dgm:presLayoutVars>
          <dgm:chPref val="3"/>
        </dgm:presLayoutVars>
      </dgm:prSet>
      <dgm:spPr/>
    </dgm:pt>
    <dgm:pt modelId="{3E3715E3-7F8B-4C82-9516-765D06F5CBC6}" type="pres">
      <dgm:prSet presAssocID="{A133D7B8-EA10-4E5F-B75C-D7DABE42F4F7}" presName="horzTwo" presStyleCnt="0"/>
      <dgm:spPr/>
    </dgm:pt>
  </dgm:ptLst>
  <dgm:cxnLst>
    <dgm:cxn modelId="{AE2BD219-0460-41DA-AD4F-356C4EF16C4D}" type="presOf" srcId="{A133D7B8-EA10-4E5F-B75C-D7DABE42F4F7}" destId="{7CF62156-F464-45EF-AFD8-77B971DF89D1}" srcOrd="0" destOrd="0" presId="urn:microsoft.com/office/officeart/2005/8/layout/hierarchy4"/>
    <dgm:cxn modelId="{55BD0722-3F73-4756-9238-A02CADECFAB5}" srcId="{C42E0E51-568C-48F5-86B3-255C29E3593B}" destId="{8AD3A0B9-93CC-41FE-BC24-F23B2204A435}" srcOrd="0" destOrd="0" parTransId="{CE313384-700C-4129-A9B6-90F451B0511F}" sibTransId="{2C935838-6355-4349-BDAD-948AC1451239}"/>
    <dgm:cxn modelId="{3DB5C92A-2308-4CAD-8807-1069595DD05E}" srcId="{8AD3A0B9-93CC-41FE-BC24-F23B2204A435}" destId="{A133D7B8-EA10-4E5F-B75C-D7DABE42F4F7}" srcOrd="1" destOrd="0" parTransId="{B576D55C-F28A-477C-9A5E-967FD53ADF27}" sibTransId="{571D3987-D11C-4516-839A-448ED7702E90}"/>
    <dgm:cxn modelId="{A4A56761-24F1-4294-9515-634A5FACACDD}" type="presOf" srcId="{0C3891A9-B00A-48B5-AC84-57621C866CD0}" destId="{73DE8A37-77BE-4D92-B47D-95C87FDC2E49}" srcOrd="0" destOrd="0" presId="urn:microsoft.com/office/officeart/2005/8/layout/hierarchy4"/>
    <dgm:cxn modelId="{C7681F96-80A7-4A3D-9B9C-8B6A97E1F2F8}" type="presOf" srcId="{C42E0E51-568C-48F5-86B3-255C29E3593B}" destId="{C05A7B1A-A577-4473-B8D0-7790C654DBB5}" srcOrd="0" destOrd="0" presId="urn:microsoft.com/office/officeart/2005/8/layout/hierarchy4"/>
    <dgm:cxn modelId="{53B4E7CB-A669-4987-B554-A76F80AD9344}" srcId="{8AD3A0B9-93CC-41FE-BC24-F23B2204A435}" destId="{0C3891A9-B00A-48B5-AC84-57621C866CD0}" srcOrd="0" destOrd="0" parTransId="{02797547-F62C-44BC-8711-6F46F1E6E7A9}" sibTransId="{AD731548-1EE9-498D-A129-69F7C3D7BC32}"/>
    <dgm:cxn modelId="{E86606E8-0C10-4CCB-9C5D-828C0891360F}" type="presOf" srcId="{8AD3A0B9-93CC-41FE-BC24-F23B2204A435}" destId="{CEA0BC8D-19C1-4B46-8C96-1B451F8AE7EB}" srcOrd="0" destOrd="0" presId="urn:microsoft.com/office/officeart/2005/8/layout/hierarchy4"/>
    <dgm:cxn modelId="{EB3F8022-B78A-4CF2-B678-8972BB09FBA3}" type="presParOf" srcId="{C05A7B1A-A577-4473-B8D0-7790C654DBB5}" destId="{528A2479-1273-4796-9E1C-4CE172A00288}" srcOrd="0" destOrd="0" presId="urn:microsoft.com/office/officeart/2005/8/layout/hierarchy4"/>
    <dgm:cxn modelId="{90B91C0D-85B5-4135-AAEA-87D6B100D4B0}" type="presParOf" srcId="{528A2479-1273-4796-9E1C-4CE172A00288}" destId="{CEA0BC8D-19C1-4B46-8C96-1B451F8AE7EB}" srcOrd="0" destOrd="0" presId="urn:microsoft.com/office/officeart/2005/8/layout/hierarchy4"/>
    <dgm:cxn modelId="{E77F28F6-7910-47A4-B12F-04DC4831574D}" type="presParOf" srcId="{528A2479-1273-4796-9E1C-4CE172A00288}" destId="{65692F04-B055-4C80-B011-6B798BEBF47D}" srcOrd="1" destOrd="0" presId="urn:microsoft.com/office/officeart/2005/8/layout/hierarchy4"/>
    <dgm:cxn modelId="{4EF3CB54-DFF0-41AF-8D0F-8085CB60D816}" type="presParOf" srcId="{528A2479-1273-4796-9E1C-4CE172A00288}" destId="{2A4CB758-FC66-433F-BC50-27D45D2A6783}" srcOrd="2" destOrd="0" presId="urn:microsoft.com/office/officeart/2005/8/layout/hierarchy4"/>
    <dgm:cxn modelId="{7E2278B8-1080-48E3-9405-180CAA8096A1}" type="presParOf" srcId="{2A4CB758-FC66-433F-BC50-27D45D2A6783}" destId="{9871181B-1754-4FD7-A281-C9D56241C0AB}" srcOrd="0" destOrd="0" presId="urn:microsoft.com/office/officeart/2005/8/layout/hierarchy4"/>
    <dgm:cxn modelId="{743B2D09-B499-4732-B67B-3C35D0E1BC22}" type="presParOf" srcId="{9871181B-1754-4FD7-A281-C9D56241C0AB}" destId="{73DE8A37-77BE-4D92-B47D-95C87FDC2E49}" srcOrd="0" destOrd="0" presId="urn:microsoft.com/office/officeart/2005/8/layout/hierarchy4"/>
    <dgm:cxn modelId="{34478394-D825-463F-9124-61EEF002C3D4}" type="presParOf" srcId="{9871181B-1754-4FD7-A281-C9D56241C0AB}" destId="{FD300D27-570E-4F23-A4BD-F44AD0DE8CA5}" srcOrd="1" destOrd="0" presId="urn:microsoft.com/office/officeart/2005/8/layout/hierarchy4"/>
    <dgm:cxn modelId="{E06AE8F3-5567-4DB5-8554-51AE321F7C61}" type="presParOf" srcId="{2A4CB758-FC66-433F-BC50-27D45D2A6783}" destId="{1B8FF173-9349-4E18-9049-0D9A4A3614CD}" srcOrd="1" destOrd="0" presId="urn:microsoft.com/office/officeart/2005/8/layout/hierarchy4"/>
    <dgm:cxn modelId="{D47ABE38-B83F-4615-9FB0-ACE2A83FA2A7}" type="presParOf" srcId="{2A4CB758-FC66-433F-BC50-27D45D2A6783}" destId="{9A745055-D790-4933-AB99-69D611667EA0}" srcOrd="2" destOrd="0" presId="urn:microsoft.com/office/officeart/2005/8/layout/hierarchy4"/>
    <dgm:cxn modelId="{0A6DDB7F-171B-4F81-BB8B-92BFA94B2C6E}" type="presParOf" srcId="{9A745055-D790-4933-AB99-69D611667EA0}" destId="{7CF62156-F464-45EF-AFD8-77B971DF89D1}" srcOrd="0" destOrd="0" presId="urn:microsoft.com/office/officeart/2005/8/layout/hierarchy4"/>
    <dgm:cxn modelId="{16D2B38D-759E-4A7E-A7A6-F707ECDD0703}" type="presParOf" srcId="{9A745055-D790-4933-AB99-69D611667EA0}" destId="{3E3715E3-7F8B-4C82-9516-765D06F5CB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55210-ED01-4020-88DD-EC6E342F6B6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ID4096"/>
        </a:p>
      </dgm:t>
    </dgm:pt>
    <dgm:pt modelId="{9E76E3B0-F5C2-4C80-9FA8-455C991914EF}">
      <dgm:prSet phldrT="[Текст]"/>
      <dgm:spPr/>
      <dgm:t>
        <a:bodyPr/>
        <a:lstStyle/>
        <a:p>
          <a:r>
            <a:rPr lang="uk-UA" dirty="0"/>
            <a:t>Щебінь</a:t>
          </a:r>
          <a:endParaRPr lang="LID4096" dirty="0"/>
        </a:p>
      </dgm:t>
    </dgm:pt>
    <dgm:pt modelId="{23CEB916-9DF7-4F62-AC6B-8820D5CD65F8}" type="parTrans" cxnId="{55FDAA52-E57A-4484-B5E9-65669BDF2DC2}">
      <dgm:prSet/>
      <dgm:spPr/>
      <dgm:t>
        <a:bodyPr/>
        <a:lstStyle/>
        <a:p>
          <a:endParaRPr lang="LID4096"/>
        </a:p>
      </dgm:t>
    </dgm:pt>
    <dgm:pt modelId="{1EC52DD6-089D-4F0E-ABCC-15591AD308EE}" type="sibTrans" cxnId="{55FDAA52-E57A-4484-B5E9-65669BDF2DC2}">
      <dgm:prSet/>
      <dgm:spPr/>
      <dgm:t>
        <a:bodyPr/>
        <a:lstStyle/>
        <a:p>
          <a:endParaRPr lang="LID4096"/>
        </a:p>
      </dgm:t>
    </dgm:pt>
    <dgm:pt modelId="{606C49E0-87D9-4ED5-A2EB-E3BAD7227949}">
      <dgm:prSet phldrT="[Текст]"/>
      <dgm:spPr/>
      <dgm:t>
        <a:bodyPr/>
        <a:lstStyle/>
        <a:p>
          <a:r>
            <a:rPr lang="uk-UA" dirty="0"/>
            <a:t>Зірвана гірнича маса</a:t>
          </a:r>
          <a:endParaRPr lang="LID4096" dirty="0"/>
        </a:p>
      </dgm:t>
    </dgm:pt>
    <dgm:pt modelId="{C6DE71FC-78E9-461E-91F4-1E475B08484D}" type="parTrans" cxnId="{CA166152-B737-48AD-8EA4-EB6CF0D29B6B}">
      <dgm:prSet/>
      <dgm:spPr/>
      <dgm:t>
        <a:bodyPr/>
        <a:lstStyle/>
        <a:p>
          <a:endParaRPr lang="LID4096"/>
        </a:p>
      </dgm:t>
    </dgm:pt>
    <dgm:pt modelId="{0B15238F-7A7F-416A-81FB-81F07A4BE151}" type="sibTrans" cxnId="{CA166152-B737-48AD-8EA4-EB6CF0D29B6B}">
      <dgm:prSet/>
      <dgm:spPr/>
      <dgm:t>
        <a:bodyPr/>
        <a:lstStyle/>
        <a:p>
          <a:endParaRPr lang="LID4096"/>
        </a:p>
      </dgm:t>
    </dgm:pt>
    <dgm:pt modelId="{631A2C39-1982-45F1-95B2-7E9A4A8D7D56}">
      <dgm:prSet phldrT="[Текст]"/>
      <dgm:spPr/>
      <dgm:t>
        <a:bodyPr/>
        <a:lstStyle/>
        <a:p>
          <a:r>
            <a:rPr lang="uk-UA" dirty="0"/>
            <a:t>Вироби з природного облицювального каменю</a:t>
          </a:r>
          <a:endParaRPr lang="LID4096" dirty="0"/>
        </a:p>
      </dgm:t>
    </dgm:pt>
    <dgm:pt modelId="{5F9BD0BF-4DE4-42C9-ADAA-5A815F862A56}" type="parTrans" cxnId="{2F8584E8-F9AB-43B1-9619-E3F3858DAFCB}">
      <dgm:prSet/>
      <dgm:spPr/>
      <dgm:t>
        <a:bodyPr/>
        <a:lstStyle/>
        <a:p>
          <a:endParaRPr lang="LID4096"/>
        </a:p>
      </dgm:t>
    </dgm:pt>
    <dgm:pt modelId="{D68597C4-3701-4B67-9CE1-CFC368B20954}" type="sibTrans" cxnId="{2F8584E8-F9AB-43B1-9619-E3F3858DAFCB}">
      <dgm:prSet/>
      <dgm:spPr/>
      <dgm:t>
        <a:bodyPr/>
        <a:lstStyle/>
        <a:p>
          <a:endParaRPr lang="LID4096"/>
        </a:p>
      </dgm:t>
    </dgm:pt>
    <dgm:pt modelId="{BD02608E-0B1D-400A-A6DC-CD2D765A764B}">
      <dgm:prSet phldrT="[Текст]"/>
      <dgm:spPr/>
      <dgm:t>
        <a:bodyPr/>
        <a:lstStyle/>
        <a:p>
          <a:r>
            <a:rPr lang="uk-UA" dirty="0"/>
            <a:t>Блоки природного облицювального каменю</a:t>
          </a:r>
          <a:endParaRPr lang="LID4096" dirty="0"/>
        </a:p>
      </dgm:t>
    </dgm:pt>
    <dgm:pt modelId="{F7E4DAAF-5820-4F27-B00C-9D65B3C34A6B}" type="parTrans" cxnId="{8DB12832-C7B0-4F59-B0E3-E09E890EA7EF}">
      <dgm:prSet/>
      <dgm:spPr/>
      <dgm:t>
        <a:bodyPr/>
        <a:lstStyle/>
        <a:p>
          <a:endParaRPr lang="LID4096"/>
        </a:p>
      </dgm:t>
    </dgm:pt>
    <dgm:pt modelId="{F16DB12A-7E11-4ECF-A158-33684D0F8647}" type="sibTrans" cxnId="{8DB12832-C7B0-4F59-B0E3-E09E890EA7EF}">
      <dgm:prSet/>
      <dgm:spPr/>
      <dgm:t>
        <a:bodyPr/>
        <a:lstStyle/>
        <a:p>
          <a:endParaRPr lang="LID4096"/>
        </a:p>
      </dgm:t>
    </dgm:pt>
    <dgm:pt modelId="{03DB2349-E6BA-4DFE-80B5-E6712B59EEE5}" type="pres">
      <dgm:prSet presAssocID="{63F55210-ED01-4020-88DD-EC6E342F6B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84550E-D93D-4C44-AD94-B1906DCFC33F}" type="pres">
      <dgm:prSet presAssocID="{9E76E3B0-F5C2-4C80-9FA8-455C991914EF}" presName="vertOne" presStyleCnt="0"/>
      <dgm:spPr/>
    </dgm:pt>
    <dgm:pt modelId="{767F7D06-7670-48CE-A730-54E4314AD85F}" type="pres">
      <dgm:prSet presAssocID="{9E76E3B0-F5C2-4C80-9FA8-455C991914EF}" presName="txOne" presStyleLbl="node0" presStyleIdx="0" presStyleCnt="2">
        <dgm:presLayoutVars>
          <dgm:chPref val="3"/>
        </dgm:presLayoutVars>
      </dgm:prSet>
      <dgm:spPr/>
    </dgm:pt>
    <dgm:pt modelId="{1010A477-6357-4DD6-ADC3-4D4DB4E4B22C}" type="pres">
      <dgm:prSet presAssocID="{9E76E3B0-F5C2-4C80-9FA8-455C991914EF}" presName="parTransOne" presStyleCnt="0"/>
      <dgm:spPr/>
    </dgm:pt>
    <dgm:pt modelId="{4065531D-476D-4E71-A8DC-53DA8EAD07A8}" type="pres">
      <dgm:prSet presAssocID="{9E76E3B0-F5C2-4C80-9FA8-455C991914EF}" presName="horzOne" presStyleCnt="0"/>
      <dgm:spPr/>
    </dgm:pt>
    <dgm:pt modelId="{BA751194-494B-45A9-BE52-20B841B6984E}" type="pres">
      <dgm:prSet presAssocID="{606C49E0-87D9-4ED5-A2EB-E3BAD7227949}" presName="vertTwo" presStyleCnt="0"/>
      <dgm:spPr/>
    </dgm:pt>
    <dgm:pt modelId="{AFB7BDE4-A42F-40C0-AD12-E1F49A1EFF8E}" type="pres">
      <dgm:prSet presAssocID="{606C49E0-87D9-4ED5-A2EB-E3BAD7227949}" presName="txTwo" presStyleLbl="node2" presStyleIdx="0" presStyleCnt="2">
        <dgm:presLayoutVars>
          <dgm:chPref val="3"/>
        </dgm:presLayoutVars>
      </dgm:prSet>
      <dgm:spPr/>
    </dgm:pt>
    <dgm:pt modelId="{6D0899CA-C619-4954-8F38-C60DB3E4BCFB}" type="pres">
      <dgm:prSet presAssocID="{606C49E0-87D9-4ED5-A2EB-E3BAD7227949}" presName="horzTwo" presStyleCnt="0"/>
      <dgm:spPr/>
    </dgm:pt>
    <dgm:pt modelId="{8EBE9653-3E05-42A8-A841-39803763CC1C}" type="pres">
      <dgm:prSet presAssocID="{1EC52DD6-089D-4F0E-ABCC-15591AD308EE}" presName="sibSpaceOne" presStyleCnt="0"/>
      <dgm:spPr/>
    </dgm:pt>
    <dgm:pt modelId="{B62469F5-1D44-4F2A-BC12-D29DB965DFE1}" type="pres">
      <dgm:prSet presAssocID="{631A2C39-1982-45F1-95B2-7E9A4A8D7D56}" presName="vertOne" presStyleCnt="0"/>
      <dgm:spPr/>
    </dgm:pt>
    <dgm:pt modelId="{A9066DD1-6459-4A76-80B9-7D38FB5F1F3D}" type="pres">
      <dgm:prSet presAssocID="{631A2C39-1982-45F1-95B2-7E9A4A8D7D56}" presName="txOne" presStyleLbl="node0" presStyleIdx="1" presStyleCnt="2">
        <dgm:presLayoutVars>
          <dgm:chPref val="3"/>
        </dgm:presLayoutVars>
      </dgm:prSet>
      <dgm:spPr/>
    </dgm:pt>
    <dgm:pt modelId="{374E27E9-4A6B-4EE5-A5CD-6DD19D280F6D}" type="pres">
      <dgm:prSet presAssocID="{631A2C39-1982-45F1-95B2-7E9A4A8D7D56}" presName="parTransOne" presStyleCnt="0"/>
      <dgm:spPr/>
    </dgm:pt>
    <dgm:pt modelId="{868B50C6-87EC-4A34-B1AA-EC541D882311}" type="pres">
      <dgm:prSet presAssocID="{631A2C39-1982-45F1-95B2-7E9A4A8D7D56}" presName="horzOne" presStyleCnt="0"/>
      <dgm:spPr/>
    </dgm:pt>
    <dgm:pt modelId="{17D0BA4F-1C0D-4498-AF9D-884EC72E314F}" type="pres">
      <dgm:prSet presAssocID="{BD02608E-0B1D-400A-A6DC-CD2D765A764B}" presName="vertTwo" presStyleCnt="0"/>
      <dgm:spPr/>
    </dgm:pt>
    <dgm:pt modelId="{B98DA863-79F7-413E-8E0F-107ACC676416}" type="pres">
      <dgm:prSet presAssocID="{BD02608E-0B1D-400A-A6DC-CD2D765A764B}" presName="txTwo" presStyleLbl="node2" presStyleIdx="1" presStyleCnt="2">
        <dgm:presLayoutVars>
          <dgm:chPref val="3"/>
        </dgm:presLayoutVars>
      </dgm:prSet>
      <dgm:spPr/>
    </dgm:pt>
    <dgm:pt modelId="{E55DA30E-789A-4AF2-86C4-33D3E45630CE}" type="pres">
      <dgm:prSet presAssocID="{BD02608E-0B1D-400A-A6DC-CD2D765A764B}" presName="horzTwo" presStyleCnt="0"/>
      <dgm:spPr/>
    </dgm:pt>
  </dgm:ptLst>
  <dgm:cxnLst>
    <dgm:cxn modelId="{8DB12832-C7B0-4F59-B0E3-E09E890EA7EF}" srcId="{631A2C39-1982-45F1-95B2-7E9A4A8D7D56}" destId="{BD02608E-0B1D-400A-A6DC-CD2D765A764B}" srcOrd="0" destOrd="0" parTransId="{F7E4DAAF-5820-4F27-B00C-9D65B3C34A6B}" sibTransId="{F16DB12A-7E11-4ECF-A158-33684D0F8647}"/>
    <dgm:cxn modelId="{6FAEB46C-B543-4945-BA67-1E2A90771CCF}" type="presOf" srcId="{631A2C39-1982-45F1-95B2-7E9A4A8D7D56}" destId="{A9066DD1-6459-4A76-80B9-7D38FB5F1F3D}" srcOrd="0" destOrd="0" presId="urn:microsoft.com/office/officeart/2005/8/layout/hierarchy4"/>
    <dgm:cxn modelId="{CA166152-B737-48AD-8EA4-EB6CF0D29B6B}" srcId="{9E76E3B0-F5C2-4C80-9FA8-455C991914EF}" destId="{606C49E0-87D9-4ED5-A2EB-E3BAD7227949}" srcOrd="0" destOrd="0" parTransId="{C6DE71FC-78E9-461E-91F4-1E475B08484D}" sibTransId="{0B15238F-7A7F-416A-81FB-81F07A4BE151}"/>
    <dgm:cxn modelId="{55FDAA52-E57A-4484-B5E9-65669BDF2DC2}" srcId="{63F55210-ED01-4020-88DD-EC6E342F6B68}" destId="{9E76E3B0-F5C2-4C80-9FA8-455C991914EF}" srcOrd="0" destOrd="0" parTransId="{23CEB916-9DF7-4F62-AC6B-8820D5CD65F8}" sibTransId="{1EC52DD6-089D-4F0E-ABCC-15591AD308EE}"/>
    <dgm:cxn modelId="{61834958-D105-4A87-B946-8A1ED715A3FE}" type="presOf" srcId="{9E76E3B0-F5C2-4C80-9FA8-455C991914EF}" destId="{767F7D06-7670-48CE-A730-54E4314AD85F}" srcOrd="0" destOrd="0" presId="urn:microsoft.com/office/officeart/2005/8/layout/hierarchy4"/>
    <dgm:cxn modelId="{0F744981-5DB8-429E-8968-B0915932A62D}" type="presOf" srcId="{606C49E0-87D9-4ED5-A2EB-E3BAD7227949}" destId="{AFB7BDE4-A42F-40C0-AD12-E1F49A1EFF8E}" srcOrd="0" destOrd="0" presId="urn:microsoft.com/office/officeart/2005/8/layout/hierarchy4"/>
    <dgm:cxn modelId="{FB803487-011F-4373-B3FB-788260C0BECA}" type="presOf" srcId="{BD02608E-0B1D-400A-A6DC-CD2D765A764B}" destId="{B98DA863-79F7-413E-8E0F-107ACC676416}" srcOrd="0" destOrd="0" presId="urn:microsoft.com/office/officeart/2005/8/layout/hierarchy4"/>
    <dgm:cxn modelId="{2F8584E8-F9AB-43B1-9619-E3F3858DAFCB}" srcId="{63F55210-ED01-4020-88DD-EC6E342F6B68}" destId="{631A2C39-1982-45F1-95B2-7E9A4A8D7D56}" srcOrd="1" destOrd="0" parTransId="{5F9BD0BF-4DE4-42C9-ADAA-5A815F862A56}" sibTransId="{D68597C4-3701-4B67-9CE1-CFC368B20954}"/>
    <dgm:cxn modelId="{5D32C0E9-4C25-4021-8378-548658500DF4}" type="presOf" srcId="{63F55210-ED01-4020-88DD-EC6E342F6B68}" destId="{03DB2349-E6BA-4DFE-80B5-E6712B59EEE5}" srcOrd="0" destOrd="0" presId="urn:microsoft.com/office/officeart/2005/8/layout/hierarchy4"/>
    <dgm:cxn modelId="{729B04EA-83AC-4566-922F-565727A163D2}" type="presParOf" srcId="{03DB2349-E6BA-4DFE-80B5-E6712B59EEE5}" destId="{F884550E-D93D-4C44-AD94-B1906DCFC33F}" srcOrd="0" destOrd="0" presId="urn:microsoft.com/office/officeart/2005/8/layout/hierarchy4"/>
    <dgm:cxn modelId="{6A20D770-84D5-4EF0-BFD8-9F1738B18333}" type="presParOf" srcId="{F884550E-D93D-4C44-AD94-B1906DCFC33F}" destId="{767F7D06-7670-48CE-A730-54E4314AD85F}" srcOrd="0" destOrd="0" presId="urn:microsoft.com/office/officeart/2005/8/layout/hierarchy4"/>
    <dgm:cxn modelId="{8EEF3EAB-D4F9-4B41-B0A9-64D4F03F5E7C}" type="presParOf" srcId="{F884550E-D93D-4C44-AD94-B1906DCFC33F}" destId="{1010A477-6357-4DD6-ADC3-4D4DB4E4B22C}" srcOrd="1" destOrd="0" presId="urn:microsoft.com/office/officeart/2005/8/layout/hierarchy4"/>
    <dgm:cxn modelId="{F3E8C512-A165-4998-AF6A-07A0B5DFBA36}" type="presParOf" srcId="{F884550E-D93D-4C44-AD94-B1906DCFC33F}" destId="{4065531D-476D-4E71-A8DC-53DA8EAD07A8}" srcOrd="2" destOrd="0" presId="urn:microsoft.com/office/officeart/2005/8/layout/hierarchy4"/>
    <dgm:cxn modelId="{78593650-7C97-4456-A6D7-425452BD7C47}" type="presParOf" srcId="{4065531D-476D-4E71-A8DC-53DA8EAD07A8}" destId="{BA751194-494B-45A9-BE52-20B841B6984E}" srcOrd="0" destOrd="0" presId="urn:microsoft.com/office/officeart/2005/8/layout/hierarchy4"/>
    <dgm:cxn modelId="{4AAAE16C-894D-4F03-997A-1EB62390ED47}" type="presParOf" srcId="{BA751194-494B-45A9-BE52-20B841B6984E}" destId="{AFB7BDE4-A42F-40C0-AD12-E1F49A1EFF8E}" srcOrd="0" destOrd="0" presId="urn:microsoft.com/office/officeart/2005/8/layout/hierarchy4"/>
    <dgm:cxn modelId="{F519B7D2-6F7F-414A-A9F3-91388C0A5073}" type="presParOf" srcId="{BA751194-494B-45A9-BE52-20B841B6984E}" destId="{6D0899CA-C619-4954-8F38-C60DB3E4BCFB}" srcOrd="1" destOrd="0" presId="urn:microsoft.com/office/officeart/2005/8/layout/hierarchy4"/>
    <dgm:cxn modelId="{C50C9E55-EAFC-47C9-90D8-F5A412B9792D}" type="presParOf" srcId="{03DB2349-E6BA-4DFE-80B5-E6712B59EEE5}" destId="{8EBE9653-3E05-42A8-A841-39803763CC1C}" srcOrd="1" destOrd="0" presId="urn:microsoft.com/office/officeart/2005/8/layout/hierarchy4"/>
    <dgm:cxn modelId="{871B6928-2489-4883-A9AF-7B60BA85D8D4}" type="presParOf" srcId="{03DB2349-E6BA-4DFE-80B5-E6712B59EEE5}" destId="{B62469F5-1D44-4F2A-BC12-D29DB965DFE1}" srcOrd="2" destOrd="0" presId="urn:microsoft.com/office/officeart/2005/8/layout/hierarchy4"/>
    <dgm:cxn modelId="{4D0D5789-DDA8-44E1-8ACD-AC038E6D8AD1}" type="presParOf" srcId="{B62469F5-1D44-4F2A-BC12-D29DB965DFE1}" destId="{A9066DD1-6459-4A76-80B9-7D38FB5F1F3D}" srcOrd="0" destOrd="0" presId="urn:microsoft.com/office/officeart/2005/8/layout/hierarchy4"/>
    <dgm:cxn modelId="{8F984B89-CD1E-4D96-AC17-F66E851F23F5}" type="presParOf" srcId="{B62469F5-1D44-4F2A-BC12-D29DB965DFE1}" destId="{374E27E9-4A6B-4EE5-A5CD-6DD19D280F6D}" srcOrd="1" destOrd="0" presId="urn:microsoft.com/office/officeart/2005/8/layout/hierarchy4"/>
    <dgm:cxn modelId="{B02B3C22-2982-41D9-B2DE-AEADD0B0F701}" type="presParOf" srcId="{B62469F5-1D44-4F2A-BC12-D29DB965DFE1}" destId="{868B50C6-87EC-4A34-B1AA-EC541D882311}" srcOrd="2" destOrd="0" presId="urn:microsoft.com/office/officeart/2005/8/layout/hierarchy4"/>
    <dgm:cxn modelId="{61B0AA53-2C6C-4DA4-950B-70D33F763BF9}" type="presParOf" srcId="{868B50C6-87EC-4A34-B1AA-EC541D882311}" destId="{17D0BA4F-1C0D-4498-AF9D-884EC72E314F}" srcOrd="0" destOrd="0" presId="urn:microsoft.com/office/officeart/2005/8/layout/hierarchy4"/>
    <dgm:cxn modelId="{38F2387D-08C4-4CE4-B691-66018943746E}" type="presParOf" srcId="{17D0BA4F-1C0D-4498-AF9D-884EC72E314F}" destId="{B98DA863-79F7-413E-8E0F-107ACC676416}" srcOrd="0" destOrd="0" presId="urn:microsoft.com/office/officeart/2005/8/layout/hierarchy4"/>
    <dgm:cxn modelId="{465A8D26-8549-497E-8922-37B9B9BB3E25}" type="presParOf" srcId="{17D0BA4F-1C0D-4498-AF9D-884EC72E314F}" destId="{E55DA30E-789A-4AF2-86C4-33D3E45630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B933BE-6E04-4611-AC42-BA9E2D5BC24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ID4096"/>
        </a:p>
      </dgm:t>
    </dgm:pt>
    <dgm:pt modelId="{45A7D541-0F94-452B-8908-5F332E5A1636}">
      <dgm:prSet phldrT="[Текст]"/>
      <dgm:spPr/>
      <dgm:t>
        <a:bodyPr/>
        <a:lstStyle/>
        <a:p>
          <a:r>
            <a:rPr lang="uk-UA" dirty="0"/>
            <a:t>Сортування</a:t>
          </a:r>
          <a:endParaRPr lang="LID4096" dirty="0"/>
        </a:p>
      </dgm:t>
    </dgm:pt>
    <dgm:pt modelId="{35D60BAB-6E7A-4081-B1DA-D06E59F13744}" type="parTrans" cxnId="{56101AB2-2404-467D-A486-7AFB01314710}">
      <dgm:prSet/>
      <dgm:spPr/>
      <dgm:t>
        <a:bodyPr/>
        <a:lstStyle/>
        <a:p>
          <a:endParaRPr lang="LID4096"/>
        </a:p>
      </dgm:t>
    </dgm:pt>
    <dgm:pt modelId="{04E183B5-2AD0-4BC7-A0E4-8558F73C5A42}" type="sibTrans" cxnId="{56101AB2-2404-467D-A486-7AFB01314710}">
      <dgm:prSet/>
      <dgm:spPr/>
      <dgm:t>
        <a:bodyPr/>
        <a:lstStyle/>
        <a:p>
          <a:endParaRPr lang="LID4096"/>
        </a:p>
      </dgm:t>
    </dgm:pt>
    <dgm:pt modelId="{0207950B-C132-44E3-8A69-780E048339E7}">
      <dgm:prSet phldrT="[Текст]"/>
      <dgm:spPr/>
      <dgm:t>
        <a:bodyPr/>
        <a:lstStyle/>
        <a:p>
          <a:r>
            <a:rPr lang="uk-UA" dirty="0"/>
            <a:t>Відбираємо завеликі шматки, які можуть пошкодити чи зупинити обладнання</a:t>
          </a:r>
          <a:endParaRPr lang="LID4096" dirty="0"/>
        </a:p>
      </dgm:t>
    </dgm:pt>
    <dgm:pt modelId="{DAD671E8-9E89-4DA6-A9D1-AEE48DF5A451}" type="parTrans" cxnId="{FB9E4A0E-092E-4233-A225-7D9C77078909}">
      <dgm:prSet/>
      <dgm:spPr/>
      <dgm:t>
        <a:bodyPr/>
        <a:lstStyle/>
        <a:p>
          <a:endParaRPr lang="LID4096"/>
        </a:p>
      </dgm:t>
    </dgm:pt>
    <dgm:pt modelId="{A9D351FD-A198-4A31-AC71-2F5E89C28039}" type="sibTrans" cxnId="{FB9E4A0E-092E-4233-A225-7D9C77078909}">
      <dgm:prSet/>
      <dgm:spPr/>
      <dgm:t>
        <a:bodyPr/>
        <a:lstStyle/>
        <a:p>
          <a:endParaRPr lang="LID4096"/>
        </a:p>
      </dgm:t>
    </dgm:pt>
    <dgm:pt modelId="{C09C8D90-7E76-4E81-9753-315F0E600084}">
      <dgm:prSet phldrT="[Текст]"/>
      <dgm:spPr/>
      <dgm:t>
        <a:bodyPr/>
        <a:lstStyle/>
        <a:p>
          <a:r>
            <a:rPr lang="uk-UA" dirty="0"/>
            <a:t>Дроблення</a:t>
          </a:r>
          <a:endParaRPr lang="LID4096" dirty="0"/>
        </a:p>
      </dgm:t>
    </dgm:pt>
    <dgm:pt modelId="{7F37AB03-4B08-4FFA-BB7E-CA7700964A7E}" type="parTrans" cxnId="{C573E4EB-E089-4E3F-B034-7C84923F9E02}">
      <dgm:prSet/>
      <dgm:spPr/>
      <dgm:t>
        <a:bodyPr/>
        <a:lstStyle/>
        <a:p>
          <a:endParaRPr lang="LID4096"/>
        </a:p>
      </dgm:t>
    </dgm:pt>
    <dgm:pt modelId="{8D7E2CEF-96FA-47B4-B9E2-442701B26F64}" type="sibTrans" cxnId="{C573E4EB-E089-4E3F-B034-7C84923F9E02}">
      <dgm:prSet/>
      <dgm:spPr/>
      <dgm:t>
        <a:bodyPr/>
        <a:lstStyle/>
        <a:p>
          <a:endParaRPr lang="LID4096"/>
        </a:p>
      </dgm:t>
    </dgm:pt>
    <dgm:pt modelId="{81070FDA-2F35-46D2-9971-8AF7DAE498A8}">
      <dgm:prSet phldrT="[Текст]"/>
      <dgm:spPr/>
      <dgm:t>
        <a:bodyPr/>
        <a:lstStyle/>
        <a:p>
          <a:r>
            <a:rPr lang="uk-UA" dirty="0"/>
            <a:t>Застосовують різного типу дробарки</a:t>
          </a:r>
          <a:endParaRPr lang="LID4096" dirty="0"/>
        </a:p>
      </dgm:t>
    </dgm:pt>
    <dgm:pt modelId="{A610642B-5F90-4759-9A30-CE4C60D490C2}" type="parTrans" cxnId="{635BB850-1337-4366-A197-F59F5981C707}">
      <dgm:prSet/>
      <dgm:spPr/>
      <dgm:t>
        <a:bodyPr/>
        <a:lstStyle/>
        <a:p>
          <a:endParaRPr lang="LID4096"/>
        </a:p>
      </dgm:t>
    </dgm:pt>
    <dgm:pt modelId="{93DC0990-278D-458B-B8C4-209F7B95042E}" type="sibTrans" cxnId="{635BB850-1337-4366-A197-F59F5981C707}">
      <dgm:prSet/>
      <dgm:spPr/>
      <dgm:t>
        <a:bodyPr/>
        <a:lstStyle/>
        <a:p>
          <a:endParaRPr lang="LID4096"/>
        </a:p>
      </dgm:t>
    </dgm:pt>
    <dgm:pt modelId="{93BF8E49-307A-480F-AD67-C44D1578ACA3}">
      <dgm:prSet phldrT="[Текст]"/>
      <dgm:spPr/>
      <dgm:t>
        <a:bodyPr/>
        <a:lstStyle/>
        <a:p>
          <a:r>
            <a:rPr lang="uk-UA" dirty="0"/>
            <a:t>Грохочення</a:t>
          </a:r>
          <a:endParaRPr lang="LID4096" dirty="0"/>
        </a:p>
      </dgm:t>
    </dgm:pt>
    <dgm:pt modelId="{8F7BC451-6FD9-4892-ADC8-152C00618534}" type="parTrans" cxnId="{5D1F4E2A-BCEA-4E2E-A2F7-6FCBF9A5A14D}">
      <dgm:prSet/>
      <dgm:spPr/>
      <dgm:t>
        <a:bodyPr/>
        <a:lstStyle/>
        <a:p>
          <a:endParaRPr lang="LID4096"/>
        </a:p>
      </dgm:t>
    </dgm:pt>
    <dgm:pt modelId="{C648FD7D-B962-456A-A542-B9A5E1FDF823}" type="sibTrans" cxnId="{5D1F4E2A-BCEA-4E2E-A2F7-6FCBF9A5A14D}">
      <dgm:prSet/>
      <dgm:spPr/>
      <dgm:t>
        <a:bodyPr/>
        <a:lstStyle/>
        <a:p>
          <a:endParaRPr lang="LID4096"/>
        </a:p>
      </dgm:t>
    </dgm:pt>
    <dgm:pt modelId="{06D774B1-4DEE-40F1-AB2D-77AD7E7BDEB2}">
      <dgm:prSet phldrT="[Текст]" custT="1"/>
      <dgm:spPr/>
      <dgm:t>
        <a:bodyPr/>
        <a:lstStyle/>
        <a:p>
          <a:r>
            <a:rPr lang="uk-UA" sz="1200" dirty="0"/>
            <a:t>Просівання на грохотах подрібненої маси щоб розділити зерна по розміру</a:t>
          </a:r>
          <a:endParaRPr lang="LID4096" sz="1200" dirty="0"/>
        </a:p>
      </dgm:t>
    </dgm:pt>
    <dgm:pt modelId="{E072E89C-3BA4-47B8-9F66-F9860BE62E4B}" type="parTrans" cxnId="{8E81E7B8-A30F-4811-B3CA-D9CBD1FF05E5}">
      <dgm:prSet/>
      <dgm:spPr/>
      <dgm:t>
        <a:bodyPr/>
        <a:lstStyle/>
        <a:p>
          <a:endParaRPr lang="LID4096"/>
        </a:p>
      </dgm:t>
    </dgm:pt>
    <dgm:pt modelId="{6F0E2C8A-41C5-4661-83FD-40C91BFBC4EE}" type="sibTrans" cxnId="{8E81E7B8-A30F-4811-B3CA-D9CBD1FF05E5}">
      <dgm:prSet/>
      <dgm:spPr/>
      <dgm:t>
        <a:bodyPr/>
        <a:lstStyle/>
        <a:p>
          <a:endParaRPr lang="LID4096"/>
        </a:p>
      </dgm:t>
    </dgm:pt>
    <dgm:pt modelId="{C99CF974-0A6D-420B-A5C7-8D5E10E7424B}">
      <dgm:prSet phldrT="[Текст]" custT="1"/>
      <dgm:spPr/>
      <dgm:t>
        <a:bodyPr/>
        <a:lstStyle/>
        <a:p>
          <a:r>
            <a:rPr lang="uk-UA" sz="1600" dirty="0"/>
            <a:t>Кінцевий продукт</a:t>
          </a:r>
          <a:endParaRPr lang="LID4096" sz="1600" dirty="0"/>
        </a:p>
      </dgm:t>
    </dgm:pt>
    <dgm:pt modelId="{79BB93D0-BCDB-4F3E-A33E-9F279048094A}" type="parTrans" cxnId="{4D2F2B63-E35D-40B6-9C6C-07883F52CC93}">
      <dgm:prSet/>
      <dgm:spPr/>
      <dgm:t>
        <a:bodyPr/>
        <a:lstStyle/>
        <a:p>
          <a:endParaRPr lang="LID4096"/>
        </a:p>
      </dgm:t>
    </dgm:pt>
    <dgm:pt modelId="{0E47DC25-1528-4355-90EA-F63AC22B4D4E}" type="sibTrans" cxnId="{4D2F2B63-E35D-40B6-9C6C-07883F52CC93}">
      <dgm:prSet/>
      <dgm:spPr/>
      <dgm:t>
        <a:bodyPr/>
        <a:lstStyle/>
        <a:p>
          <a:endParaRPr lang="LID4096"/>
        </a:p>
      </dgm:t>
    </dgm:pt>
    <dgm:pt modelId="{03949372-B589-48F1-8882-78BFB2FF9BC7}">
      <dgm:prSet phldrT="[Текст]" custT="1"/>
      <dgm:spPr/>
      <dgm:t>
        <a:bodyPr/>
        <a:lstStyle/>
        <a:p>
          <a:endParaRPr lang="LID4096" sz="1600" dirty="0"/>
        </a:p>
      </dgm:t>
    </dgm:pt>
    <dgm:pt modelId="{C19B78A5-39EA-4589-99C1-978E477D6DC7}" type="parTrans" cxnId="{119D9EC9-AC29-4D7E-B7C5-B7E5575C141F}">
      <dgm:prSet/>
      <dgm:spPr/>
      <dgm:t>
        <a:bodyPr/>
        <a:lstStyle/>
        <a:p>
          <a:endParaRPr lang="LID4096"/>
        </a:p>
      </dgm:t>
    </dgm:pt>
    <dgm:pt modelId="{F643DC53-C7BD-44C4-8E88-29AE7C3E42CD}" type="sibTrans" cxnId="{119D9EC9-AC29-4D7E-B7C5-B7E5575C141F}">
      <dgm:prSet/>
      <dgm:spPr/>
      <dgm:t>
        <a:bodyPr/>
        <a:lstStyle/>
        <a:p>
          <a:endParaRPr lang="LID4096"/>
        </a:p>
      </dgm:t>
    </dgm:pt>
    <dgm:pt modelId="{7C367B88-CC82-4F3B-8700-7B4C7D2061DA}" type="pres">
      <dgm:prSet presAssocID="{4CB933BE-6E04-4611-AC42-BA9E2D5BC246}" presName="rootnode" presStyleCnt="0">
        <dgm:presLayoutVars>
          <dgm:chMax/>
          <dgm:chPref/>
          <dgm:dir/>
          <dgm:animLvl val="lvl"/>
        </dgm:presLayoutVars>
      </dgm:prSet>
      <dgm:spPr/>
    </dgm:pt>
    <dgm:pt modelId="{6E309E86-9E83-440C-959B-B3EA1B462D24}" type="pres">
      <dgm:prSet presAssocID="{45A7D541-0F94-452B-8908-5F332E5A1636}" presName="composite" presStyleCnt="0"/>
      <dgm:spPr/>
    </dgm:pt>
    <dgm:pt modelId="{28B8B067-3DDD-496D-8119-E16978315290}" type="pres">
      <dgm:prSet presAssocID="{45A7D541-0F94-452B-8908-5F332E5A1636}" presName="bentUpArrow1" presStyleLbl="alignImgPlace1" presStyleIdx="0" presStyleCnt="3" custLinFactNeighborX="932" custLinFactNeighborY="-3414"/>
      <dgm:spPr/>
    </dgm:pt>
    <dgm:pt modelId="{EEC04F6A-3C77-4B3B-93AF-56C352148429}" type="pres">
      <dgm:prSet presAssocID="{45A7D541-0F94-452B-8908-5F332E5A1636}" presName="ParentText" presStyleLbl="node1" presStyleIdx="0" presStyleCnt="4" custLinFactNeighborX="-556" custLinFactNeighborY="-2208">
        <dgm:presLayoutVars>
          <dgm:chMax val="1"/>
          <dgm:chPref val="1"/>
          <dgm:bulletEnabled val="1"/>
        </dgm:presLayoutVars>
      </dgm:prSet>
      <dgm:spPr/>
    </dgm:pt>
    <dgm:pt modelId="{C8DAEBF3-3D4A-45E1-A92F-352BFA02CA01}" type="pres">
      <dgm:prSet presAssocID="{45A7D541-0F94-452B-8908-5F332E5A1636}" presName="ChildText" presStyleLbl="revTx" presStyleIdx="0" presStyleCnt="4" custScaleX="491011" custLinFactX="100000" custLinFactNeighborX="103454" custLinFactNeighborY="-983">
        <dgm:presLayoutVars>
          <dgm:chMax val="0"/>
          <dgm:chPref val="0"/>
          <dgm:bulletEnabled val="1"/>
        </dgm:presLayoutVars>
      </dgm:prSet>
      <dgm:spPr/>
    </dgm:pt>
    <dgm:pt modelId="{C1EE0229-149F-4247-B47F-05B22E4E3743}" type="pres">
      <dgm:prSet presAssocID="{04E183B5-2AD0-4BC7-A0E4-8558F73C5A42}" presName="sibTrans" presStyleCnt="0"/>
      <dgm:spPr/>
    </dgm:pt>
    <dgm:pt modelId="{646A8312-3406-4EB8-90B5-44A2AA942993}" type="pres">
      <dgm:prSet presAssocID="{C09C8D90-7E76-4E81-9753-315F0E600084}" presName="composite" presStyleCnt="0"/>
      <dgm:spPr/>
    </dgm:pt>
    <dgm:pt modelId="{B4C8282D-3762-47B5-9BA3-C91919A48315}" type="pres">
      <dgm:prSet presAssocID="{C09C8D90-7E76-4E81-9753-315F0E600084}" presName="bentUpArrow1" presStyleLbl="alignImgPlace1" presStyleIdx="1" presStyleCnt="3" custLinFactNeighborX="-61512"/>
      <dgm:spPr/>
    </dgm:pt>
    <dgm:pt modelId="{0B245678-ECAD-4759-B49A-B0F3C20B6E10}" type="pres">
      <dgm:prSet presAssocID="{C09C8D90-7E76-4E81-9753-315F0E600084}" presName="ParentText" presStyleLbl="node1" presStyleIdx="1" presStyleCnt="4" custLinFactNeighborX="-44755" custLinFactNeighborY="2490">
        <dgm:presLayoutVars>
          <dgm:chMax val="1"/>
          <dgm:chPref val="1"/>
          <dgm:bulletEnabled val="1"/>
        </dgm:presLayoutVars>
      </dgm:prSet>
      <dgm:spPr/>
    </dgm:pt>
    <dgm:pt modelId="{72327E13-B9E5-4C5D-A2D6-897AB2FEC099}" type="pres">
      <dgm:prSet presAssocID="{C09C8D90-7E76-4E81-9753-315F0E600084}" presName="ChildText" presStyleLbl="revTx" presStyleIdx="1" presStyleCnt="4" custScaleX="270666" custLinFactNeighborX="27535" custLinFactNeighborY="3144">
        <dgm:presLayoutVars>
          <dgm:chMax val="0"/>
          <dgm:chPref val="0"/>
          <dgm:bulletEnabled val="1"/>
        </dgm:presLayoutVars>
      </dgm:prSet>
      <dgm:spPr/>
    </dgm:pt>
    <dgm:pt modelId="{47DE43D6-DDB7-4DD5-AE78-01B784EE20D9}" type="pres">
      <dgm:prSet presAssocID="{8D7E2CEF-96FA-47B4-B9E2-442701B26F64}" presName="sibTrans" presStyleCnt="0"/>
      <dgm:spPr/>
    </dgm:pt>
    <dgm:pt modelId="{96ACFE7D-8299-4247-A31F-73F251016296}" type="pres">
      <dgm:prSet presAssocID="{93BF8E49-307A-480F-AD67-C44D1578ACA3}" presName="composite" presStyleCnt="0"/>
      <dgm:spPr/>
    </dgm:pt>
    <dgm:pt modelId="{E01D597A-9599-4EDE-92E9-394E8B78B05E}" type="pres">
      <dgm:prSet presAssocID="{93BF8E49-307A-480F-AD67-C44D1578ACA3}" presName="bentUpArrow1" presStyleLbl="alignImgPlace1" presStyleIdx="2" presStyleCnt="3" custScaleX="143092" custLinFactX="-60296" custLinFactNeighborX="-100000" custLinFactNeighborY="0"/>
      <dgm:spPr/>
    </dgm:pt>
    <dgm:pt modelId="{584F055E-DC7B-45E2-83E0-171AF5E8DEB2}" type="pres">
      <dgm:prSet presAssocID="{93BF8E49-307A-480F-AD67-C44D1578ACA3}" presName="ParentText" presStyleLbl="node1" presStyleIdx="2" presStyleCnt="4" custLinFactX="-32269" custLinFactNeighborX="-100000" custLinFactNeighborY="-795">
        <dgm:presLayoutVars>
          <dgm:chMax val="1"/>
          <dgm:chPref val="1"/>
          <dgm:bulletEnabled val="1"/>
        </dgm:presLayoutVars>
      </dgm:prSet>
      <dgm:spPr/>
    </dgm:pt>
    <dgm:pt modelId="{763ED712-6D79-41A9-B657-40B6EBC24D1D}" type="pres">
      <dgm:prSet presAssocID="{93BF8E49-307A-480F-AD67-C44D1578ACA3}" presName="ChildText" presStyleLbl="revTx" presStyleIdx="2" presStyleCnt="4" custScaleX="347257" custLinFactNeighborX="-57202">
        <dgm:presLayoutVars>
          <dgm:chMax val="0"/>
          <dgm:chPref val="0"/>
          <dgm:bulletEnabled val="1"/>
        </dgm:presLayoutVars>
      </dgm:prSet>
      <dgm:spPr/>
    </dgm:pt>
    <dgm:pt modelId="{71BD2C12-B575-46A3-B9D6-F74E6EA3BCA7}" type="pres">
      <dgm:prSet presAssocID="{C648FD7D-B962-456A-A542-B9A5E1FDF823}" presName="sibTrans" presStyleCnt="0"/>
      <dgm:spPr/>
    </dgm:pt>
    <dgm:pt modelId="{CCE3CE9F-15C3-44FF-8648-3BBD2ACBE835}" type="pres">
      <dgm:prSet presAssocID="{C99CF974-0A6D-420B-A5C7-8D5E10E7424B}" presName="composite" presStyleCnt="0"/>
      <dgm:spPr/>
    </dgm:pt>
    <dgm:pt modelId="{98299128-8BAE-439E-B64C-D50867BF15A4}" type="pres">
      <dgm:prSet presAssocID="{C99CF974-0A6D-420B-A5C7-8D5E10E7424B}" presName="ParentText" presStyleLbl="node1" presStyleIdx="3" presStyleCnt="4" custLinFactX="-83056" custLinFactNeighborX="-100000" custLinFactNeighborY="-901">
        <dgm:presLayoutVars>
          <dgm:chMax val="1"/>
          <dgm:chPref val="1"/>
          <dgm:bulletEnabled val="1"/>
        </dgm:presLayoutVars>
      </dgm:prSet>
      <dgm:spPr/>
    </dgm:pt>
    <dgm:pt modelId="{0B912E26-0191-4085-A332-1AD84939181C}" type="pres">
      <dgm:prSet presAssocID="{C99CF974-0A6D-420B-A5C7-8D5E10E7424B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9E4A0E-092E-4233-A225-7D9C77078909}" srcId="{45A7D541-0F94-452B-8908-5F332E5A1636}" destId="{0207950B-C132-44E3-8A69-780E048339E7}" srcOrd="0" destOrd="0" parTransId="{DAD671E8-9E89-4DA6-A9D1-AEE48DF5A451}" sibTransId="{A9D351FD-A198-4A31-AC71-2F5E89C28039}"/>
    <dgm:cxn modelId="{5D1F4E2A-BCEA-4E2E-A2F7-6FCBF9A5A14D}" srcId="{4CB933BE-6E04-4611-AC42-BA9E2D5BC246}" destId="{93BF8E49-307A-480F-AD67-C44D1578ACA3}" srcOrd="2" destOrd="0" parTransId="{8F7BC451-6FD9-4892-ADC8-152C00618534}" sibTransId="{C648FD7D-B962-456A-A542-B9A5E1FDF823}"/>
    <dgm:cxn modelId="{09F2C040-8D00-40CA-B0C1-BF9345D171B9}" type="presOf" srcId="{03949372-B589-48F1-8882-78BFB2FF9BC7}" destId="{0B912E26-0191-4085-A332-1AD84939181C}" srcOrd="0" destOrd="0" presId="urn:microsoft.com/office/officeart/2005/8/layout/StepDownProcess"/>
    <dgm:cxn modelId="{19E4F85C-E524-4FC4-A9DE-A621FB2E8839}" type="presOf" srcId="{81070FDA-2F35-46D2-9971-8AF7DAE498A8}" destId="{72327E13-B9E5-4C5D-A2D6-897AB2FEC099}" srcOrd="0" destOrd="0" presId="urn:microsoft.com/office/officeart/2005/8/layout/StepDownProcess"/>
    <dgm:cxn modelId="{4D2F2B63-E35D-40B6-9C6C-07883F52CC93}" srcId="{4CB933BE-6E04-4611-AC42-BA9E2D5BC246}" destId="{C99CF974-0A6D-420B-A5C7-8D5E10E7424B}" srcOrd="3" destOrd="0" parTransId="{79BB93D0-BCDB-4F3E-A33E-9F279048094A}" sibTransId="{0E47DC25-1528-4355-90EA-F63AC22B4D4E}"/>
    <dgm:cxn modelId="{ACC2F84C-3AE3-4A3B-B98D-72F654767C34}" type="presOf" srcId="{06D774B1-4DEE-40F1-AB2D-77AD7E7BDEB2}" destId="{763ED712-6D79-41A9-B657-40B6EBC24D1D}" srcOrd="0" destOrd="0" presId="urn:microsoft.com/office/officeart/2005/8/layout/StepDownProcess"/>
    <dgm:cxn modelId="{635BB850-1337-4366-A197-F59F5981C707}" srcId="{C09C8D90-7E76-4E81-9753-315F0E600084}" destId="{81070FDA-2F35-46D2-9971-8AF7DAE498A8}" srcOrd="0" destOrd="0" parTransId="{A610642B-5F90-4759-9A30-CE4C60D490C2}" sibTransId="{93DC0990-278D-458B-B8C4-209F7B95042E}"/>
    <dgm:cxn modelId="{2ADADC56-0E4A-403E-9A33-F7F2FF8608E4}" type="presOf" srcId="{C99CF974-0A6D-420B-A5C7-8D5E10E7424B}" destId="{98299128-8BAE-439E-B64C-D50867BF15A4}" srcOrd="0" destOrd="0" presId="urn:microsoft.com/office/officeart/2005/8/layout/StepDownProcess"/>
    <dgm:cxn modelId="{79E18EA8-FDB1-4B56-8BD4-09B0798A3137}" type="presOf" srcId="{4CB933BE-6E04-4611-AC42-BA9E2D5BC246}" destId="{7C367B88-CC82-4F3B-8700-7B4C7D2061DA}" srcOrd="0" destOrd="0" presId="urn:microsoft.com/office/officeart/2005/8/layout/StepDownProcess"/>
    <dgm:cxn modelId="{56101AB2-2404-467D-A486-7AFB01314710}" srcId="{4CB933BE-6E04-4611-AC42-BA9E2D5BC246}" destId="{45A7D541-0F94-452B-8908-5F332E5A1636}" srcOrd="0" destOrd="0" parTransId="{35D60BAB-6E7A-4081-B1DA-D06E59F13744}" sibTransId="{04E183B5-2AD0-4BC7-A0E4-8558F73C5A42}"/>
    <dgm:cxn modelId="{03924BB2-68F4-4DAA-9C0F-542CD08D3BD4}" type="presOf" srcId="{93BF8E49-307A-480F-AD67-C44D1578ACA3}" destId="{584F055E-DC7B-45E2-83E0-171AF5E8DEB2}" srcOrd="0" destOrd="0" presId="urn:microsoft.com/office/officeart/2005/8/layout/StepDownProcess"/>
    <dgm:cxn modelId="{8E81E7B8-A30F-4811-B3CA-D9CBD1FF05E5}" srcId="{93BF8E49-307A-480F-AD67-C44D1578ACA3}" destId="{06D774B1-4DEE-40F1-AB2D-77AD7E7BDEB2}" srcOrd="0" destOrd="0" parTransId="{E072E89C-3BA4-47B8-9F66-F9860BE62E4B}" sibTransId="{6F0E2C8A-41C5-4661-83FD-40C91BFBC4EE}"/>
    <dgm:cxn modelId="{119D9EC9-AC29-4D7E-B7C5-B7E5575C141F}" srcId="{C99CF974-0A6D-420B-A5C7-8D5E10E7424B}" destId="{03949372-B589-48F1-8882-78BFB2FF9BC7}" srcOrd="0" destOrd="0" parTransId="{C19B78A5-39EA-4589-99C1-978E477D6DC7}" sibTransId="{F643DC53-C7BD-44C4-8E88-29AE7C3E42CD}"/>
    <dgm:cxn modelId="{C573E4EB-E089-4E3F-B034-7C84923F9E02}" srcId="{4CB933BE-6E04-4611-AC42-BA9E2D5BC246}" destId="{C09C8D90-7E76-4E81-9753-315F0E600084}" srcOrd="1" destOrd="0" parTransId="{7F37AB03-4B08-4FFA-BB7E-CA7700964A7E}" sibTransId="{8D7E2CEF-96FA-47B4-B9E2-442701B26F64}"/>
    <dgm:cxn modelId="{13FEC3ED-590F-4E7C-87C9-83368FE14A50}" type="presOf" srcId="{45A7D541-0F94-452B-8908-5F332E5A1636}" destId="{EEC04F6A-3C77-4B3B-93AF-56C352148429}" srcOrd="0" destOrd="0" presId="urn:microsoft.com/office/officeart/2005/8/layout/StepDownProcess"/>
    <dgm:cxn modelId="{A24468EE-C921-4378-AAC8-0E30D964D4DB}" type="presOf" srcId="{C09C8D90-7E76-4E81-9753-315F0E600084}" destId="{0B245678-ECAD-4759-B49A-B0F3C20B6E10}" srcOrd="0" destOrd="0" presId="urn:microsoft.com/office/officeart/2005/8/layout/StepDownProcess"/>
    <dgm:cxn modelId="{DE4743F4-2142-4405-9DC7-D2EAE710564A}" type="presOf" srcId="{0207950B-C132-44E3-8A69-780E048339E7}" destId="{C8DAEBF3-3D4A-45E1-A92F-352BFA02CA01}" srcOrd="0" destOrd="0" presId="urn:microsoft.com/office/officeart/2005/8/layout/StepDownProcess"/>
    <dgm:cxn modelId="{C75707AE-D387-4B42-8647-E7D591FD4474}" type="presParOf" srcId="{7C367B88-CC82-4F3B-8700-7B4C7D2061DA}" destId="{6E309E86-9E83-440C-959B-B3EA1B462D24}" srcOrd="0" destOrd="0" presId="urn:microsoft.com/office/officeart/2005/8/layout/StepDownProcess"/>
    <dgm:cxn modelId="{C15AE65B-E6F6-4388-BDC8-4FABF6775B7C}" type="presParOf" srcId="{6E309E86-9E83-440C-959B-B3EA1B462D24}" destId="{28B8B067-3DDD-496D-8119-E16978315290}" srcOrd="0" destOrd="0" presId="urn:microsoft.com/office/officeart/2005/8/layout/StepDownProcess"/>
    <dgm:cxn modelId="{0D04BB61-4C36-47A9-83DB-690D6E3ED382}" type="presParOf" srcId="{6E309E86-9E83-440C-959B-B3EA1B462D24}" destId="{EEC04F6A-3C77-4B3B-93AF-56C352148429}" srcOrd="1" destOrd="0" presId="urn:microsoft.com/office/officeart/2005/8/layout/StepDownProcess"/>
    <dgm:cxn modelId="{006182F8-3EDA-44CF-B196-D3722212CEBF}" type="presParOf" srcId="{6E309E86-9E83-440C-959B-B3EA1B462D24}" destId="{C8DAEBF3-3D4A-45E1-A92F-352BFA02CA01}" srcOrd="2" destOrd="0" presId="urn:microsoft.com/office/officeart/2005/8/layout/StepDownProcess"/>
    <dgm:cxn modelId="{AE89F7F5-E342-443F-9F0E-7FD8D26283D7}" type="presParOf" srcId="{7C367B88-CC82-4F3B-8700-7B4C7D2061DA}" destId="{C1EE0229-149F-4247-B47F-05B22E4E3743}" srcOrd="1" destOrd="0" presId="urn:microsoft.com/office/officeart/2005/8/layout/StepDownProcess"/>
    <dgm:cxn modelId="{FFDA69AF-4955-4C59-9D0E-D62DEF0E8347}" type="presParOf" srcId="{7C367B88-CC82-4F3B-8700-7B4C7D2061DA}" destId="{646A8312-3406-4EB8-90B5-44A2AA942993}" srcOrd="2" destOrd="0" presId="urn:microsoft.com/office/officeart/2005/8/layout/StepDownProcess"/>
    <dgm:cxn modelId="{7DA722F3-EF68-4C4D-BD56-6A7E6A94B221}" type="presParOf" srcId="{646A8312-3406-4EB8-90B5-44A2AA942993}" destId="{B4C8282D-3762-47B5-9BA3-C91919A48315}" srcOrd="0" destOrd="0" presId="urn:microsoft.com/office/officeart/2005/8/layout/StepDownProcess"/>
    <dgm:cxn modelId="{8DE2CFF5-C246-4136-8714-0FB64E67D735}" type="presParOf" srcId="{646A8312-3406-4EB8-90B5-44A2AA942993}" destId="{0B245678-ECAD-4759-B49A-B0F3C20B6E10}" srcOrd="1" destOrd="0" presId="urn:microsoft.com/office/officeart/2005/8/layout/StepDownProcess"/>
    <dgm:cxn modelId="{3B2A87C6-602C-4F82-90C4-F16A1CE59D52}" type="presParOf" srcId="{646A8312-3406-4EB8-90B5-44A2AA942993}" destId="{72327E13-B9E5-4C5D-A2D6-897AB2FEC099}" srcOrd="2" destOrd="0" presId="urn:microsoft.com/office/officeart/2005/8/layout/StepDownProcess"/>
    <dgm:cxn modelId="{485CD4A4-CEAB-4694-84D5-D4FE3B16A7AD}" type="presParOf" srcId="{7C367B88-CC82-4F3B-8700-7B4C7D2061DA}" destId="{47DE43D6-DDB7-4DD5-AE78-01B784EE20D9}" srcOrd="3" destOrd="0" presId="urn:microsoft.com/office/officeart/2005/8/layout/StepDownProcess"/>
    <dgm:cxn modelId="{BFF86E85-2D28-4229-A5F6-481D6C9AD851}" type="presParOf" srcId="{7C367B88-CC82-4F3B-8700-7B4C7D2061DA}" destId="{96ACFE7D-8299-4247-A31F-73F251016296}" srcOrd="4" destOrd="0" presId="urn:microsoft.com/office/officeart/2005/8/layout/StepDownProcess"/>
    <dgm:cxn modelId="{C85FD88D-AC15-46D4-9231-D8BEEB57A524}" type="presParOf" srcId="{96ACFE7D-8299-4247-A31F-73F251016296}" destId="{E01D597A-9599-4EDE-92E9-394E8B78B05E}" srcOrd="0" destOrd="0" presId="urn:microsoft.com/office/officeart/2005/8/layout/StepDownProcess"/>
    <dgm:cxn modelId="{CBB206F0-C47D-4825-A6C8-762E0FB482BF}" type="presParOf" srcId="{96ACFE7D-8299-4247-A31F-73F251016296}" destId="{584F055E-DC7B-45E2-83E0-171AF5E8DEB2}" srcOrd="1" destOrd="0" presId="urn:microsoft.com/office/officeart/2005/8/layout/StepDownProcess"/>
    <dgm:cxn modelId="{B730FFDE-627C-45A0-8FBD-57B9306BFC83}" type="presParOf" srcId="{96ACFE7D-8299-4247-A31F-73F251016296}" destId="{763ED712-6D79-41A9-B657-40B6EBC24D1D}" srcOrd="2" destOrd="0" presId="urn:microsoft.com/office/officeart/2005/8/layout/StepDownProcess"/>
    <dgm:cxn modelId="{0C9937EC-4A8C-4D55-BB5F-DCCFA629D115}" type="presParOf" srcId="{7C367B88-CC82-4F3B-8700-7B4C7D2061DA}" destId="{71BD2C12-B575-46A3-B9D6-F74E6EA3BCA7}" srcOrd="5" destOrd="0" presId="urn:microsoft.com/office/officeart/2005/8/layout/StepDownProcess"/>
    <dgm:cxn modelId="{EC67F925-BBAB-4E0F-8869-6F459954613E}" type="presParOf" srcId="{7C367B88-CC82-4F3B-8700-7B4C7D2061DA}" destId="{CCE3CE9F-15C3-44FF-8648-3BBD2ACBE835}" srcOrd="6" destOrd="0" presId="urn:microsoft.com/office/officeart/2005/8/layout/StepDownProcess"/>
    <dgm:cxn modelId="{AD15D50E-8519-4F04-AF55-62438F5CDF62}" type="presParOf" srcId="{CCE3CE9F-15C3-44FF-8648-3BBD2ACBE835}" destId="{98299128-8BAE-439E-B64C-D50867BF15A4}" srcOrd="0" destOrd="0" presId="urn:microsoft.com/office/officeart/2005/8/layout/StepDownProcess"/>
    <dgm:cxn modelId="{C7D61B2C-3EDD-4407-A248-9DDBAF8EC1E2}" type="presParOf" srcId="{CCE3CE9F-15C3-44FF-8648-3BBD2ACBE835}" destId="{0B912E26-0191-4085-A332-1AD84939181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933BE-6E04-4611-AC42-BA9E2D5BC24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ID4096"/>
        </a:p>
      </dgm:t>
    </dgm:pt>
    <dgm:pt modelId="{45A7D541-0F94-452B-8908-5F332E5A1636}">
      <dgm:prSet phldrT="[Текст]"/>
      <dgm:spPr/>
      <dgm:t>
        <a:bodyPr/>
        <a:lstStyle/>
        <a:p>
          <a:r>
            <a:rPr lang="uk-UA" dirty="0"/>
            <a:t>Розпилювання на сляби</a:t>
          </a:r>
          <a:endParaRPr lang="LID4096" dirty="0"/>
        </a:p>
      </dgm:t>
    </dgm:pt>
    <dgm:pt modelId="{35D60BAB-6E7A-4081-B1DA-D06E59F13744}" type="parTrans" cxnId="{56101AB2-2404-467D-A486-7AFB01314710}">
      <dgm:prSet/>
      <dgm:spPr/>
      <dgm:t>
        <a:bodyPr/>
        <a:lstStyle/>
        <a:p>
          <a:endParaRPr lang="LID4096"/>
        </a:p>
      </dgm:t>
    </dgm:pt>
    <dgm:pt modelId="{04E183B5-2AD0-4BC7-A0E4-8558F73C5A42}" type="sibTrans" cxnId="{56101AB2-2404-467D-A486-7AFB01314710}">
      <dgm:prSet/>
      <dgm:spPr/>
      <dgm:t>
        <a:bodyPr/>
        <a:lstStyle/>
        <a:p>
          <a:endParaRPr lang="LID4096"/>
        </a:p>
      </dgm:t>
    </dgm:pt>
    <dgm:pt modelId="{0207950B-C132-44E3-8A69-780E048339E7}">
      <dgm:prSet phldrT="[Текст]"/>
      <dgm:spPr/>
      <dgm:t>
        <a:bodyPr/>
        <a:lstStyle/>
        <a:p>
          <a:r>
            <a:rPr lang="uk-UA" dirty="0"/>
            <a:t>Сляби – плити необхідної товщини</a:t>
          </a:r>
          <a:endParaRPr lang="LID4096" dirty="0"/>
        </a:p>
      </dgm:t>
    </dgm:pt>
    <dgm:pt modelId="{DAD671E8-9E89-4DA6-A9D1-AEE48DF5A451}" type="parTrans" cxnId="{FB9E4A0E-092E-4233-A225-7D9C77078909}">
      <dgm:prSet/>
      <dgm:spPr/>
      <dgm:t>
        <a:bodyPr/>
        <a:lstStyle/>
        <a:p>
          <a:endParaRPr lang="LID4096"/>
        </a:p>
      </dgm:t>
    </dgm:pt>
    <dgm:pt modelId="{A9D351FD-A198-4A31-AC71-2F5E89C28039}" type="sibTrans" cxnId="{FB9E4A0E-092E-4233-A225-7D9C77078909}">
      <dgm:prSet/>
      <dgm:spPr/>
      <dgm:t>
        <a:bodyPr/>
        <a:lstStyle/>
        <a:p>
          <a:endParaRPr lang="LID4096"/>
        </a:p>
      </dgm:t>
    </dgm:pt>
    <dgm:pt modelId="{C09C8D90-7E76-4E81-9753-315F0E600084}">
      <dgm:prSet phldrT="[Текст]"/>
      <dgm:spPr/>
      <dgm:t>
        <a:bodyPr/>
        <a:lstStyle/>
        <a:p>
          <a:r>
            <a:rPr lang="uk-UA" dirty="0"/>
            <a:t>Окантування</a:t>
          </a:r>
          <a:endParaRPr lang="LID4096" dirty="0"/>
        </a:p>
      </dgm:t>
    </dgm:pt>
    <dgm:pt modelId="{7F37AB03-4B08-4FFA-BB7E-CA7700964A7E}" type="parTrans" cxnId="{C573E4EB-E089-4E3F-B034-7C84923F9E02}">
      <dgm:prSet/>
      <dgm:spPr/>
      <dgm:t>
        <a:bodyPr/>
        <a:lstStyle/>
        <a:p>
          <a:endParaRPr lang="LID4096"/>
        </a:p>
      </dgm:t>
    </dgm:pt>
    <dgm:pt modelId="{8D7E2CEF-96FA-47B4-B9E2-442701B26F64}" type="sibTrans" cxnId="{C573E4EB-E089-4E3F-B034-7C84923F9E02}">
      <dgm:prSet/>
      <dgm:spPr/>
      <dgm:t>
        <a:bodyPr/>
        <a:lstStyle/>
        <a:p>
          <a:endParaRPr lang="LID4096"/>
        </a:p>
      </dgm:t>
    </dgm:pt>
    <dgm:pt modelId="{81070FDA-2F35-46D2-9971-8AF7DAE498A8}">
      <dgm:prSet phldrT="[Текст]"/>
      <dgm:spPr/>
      <dgm:t>
        <a:bodyPr/>
        <a:lstStyle/>
        <a:p>
          <a:r>
            <a:rPr lang="uk-UA" dirty="0"/>
            <a:t>Окантування – вирізання заготовки по заданим розмірам</a:t>
          </a:r>
          <a:endParaRPr lang="LID4096" dirty="0"/>
        </a:p>
      </dgm:t>
    </dgm:pt>
    <dgm:pt modelId="{A610642B-5F90-4759-9A30-CE4C60D490C2}" type="parTrans" cxnId="{635BB850-1337-4366-A197-F59F5981C707}">
      <dgm:prSet/>
      <dgm:spPr/>
      <dgm:t>
        <a:bodyPr/>
        <a:lstStyle/>
        <a:p>
          <a:endParaRPr lang="LID4096"/>
        </a:p>
      </dgm:t>
    </dgm:pt>
    <dgm:pt modelId="{93DC0990-278D-458B-B8C4-209F7B95042E}" type="sibTrans" cxnId="{635BB850-1337-4366-A197-F59F5981C707}">
      <dgm:prSet/>
      <dgm:spPr/>
      <dgm:t>
        <a:bodyPr/>
        <a:lstStyle/>
        <a:p>
          <a:endParaRPr lang="LID4096"/>
        </a:p>
      </dgm:t>
    </dgm:pt>
    <dgm:pt modelId="{93BF8E49-307A-480F-AD67-C44D1578ACA3}">
      <dgm:prSet phldrT="[Текст]"/>
      <dgm:spPr/>
      <dgm:t>
        <a:bodyPr/>
        <a:lstStyle/>
        <a:p>
          <a:r>
            <a:rPr lang="uk-UA" dirty="0"/>
            <a:t>Фактурна обробка</a:t>
          </a:r>
          <a:endParaRPr lang="LID4096" dirty="0"/>
        </a:p>
      </dgm:t>
    </dgm:pt>
    <dgm:pt modelId="{8F7BC451-6FD9-4892-ADC8-152C00618534}" type="parTrans" cxnId="{5D1F4E2A-BCEA-4E2E-A2F7-6FCBF9A5A14D}">
      <dgm:prSet/>
      <dgm:spPr/>
      <dgm:t>
        <a:bodyPr/>
        <a:lstStyle/>
        <a:p>
          <a:endParaRPr lang="LID4096"/>
        </a:p>
      </dgm:t>
    </dgm:pt>
    <dgm:pt modelId="{C648FD7D-B962-456A-A542-B9A5E1FDF823}" type="sibTrans" cxnId="{5D1F4E2A-BCEA-4E2E-A2F7-6FCBF9A5A14D}">
      <dgm:prSet/>
      <dgm:spPr/>
      <dgm:t>
        <a:bodyPr/>
        <a:lstStyle/>
        <a:p>
          <a:endParaRPr lang="LID4096"/>
        </a:p>
      </dgm:t>
    </dgm:pt>
    <dgm:pt modelId="{06D774B1-4DEE-40F1-AB2D-77AD7E7BDEB2}">
      <dgm:prSet phldrT="[Текст]" custT="1"/>
      <dgm:spPr/>
      <dgm:t>
        <a:bodyPr/>
        <a:lstStyle/>
        <a:p>
          <a:r>
            <a:rPr lang="uk-UA" sz="1200" dirty="0"/>
            <a:t>Надання заготовці необхідного зовнішнього вигляду</a:t>
          </a:r>
          <a:br>
            <a:rPr lang="uk-UA" sz="1200" dirty="0"/>
          </a:br>
          <a:r>
            <a:rPr lang="uk-UA" sz="1200" dirty="0"/>
            <a:t>(шліфування, полірування) </a:t>
          </a:r>
          <a:endParaRPr lang="LID4096" sz="1200" dirty="0"/>
        </a:p>
      </dgm:t>
    </dgm:pt>
    <dgm:pt modelId="{E072E89C-3BA4-47B8-9F66-F9860BE62E4B}" type="parTrans" cxnId="{8E81E7B8-A30F-4811-B3CA-D9CBD1FF05E5}">
      <dgm:prSet/>
      <dgm:spPr/>
      <dgm:t>
        <a:bodyPr/>
        <a:lstStyle/>
        <a:p>
          <a:endParaRPr lang="LID4096"/>
        </a:p>
      </dgm:t>
    </dgm:pt>
    <dgm:pt modelId="{6F0E2C8A-41C5-4661-83FD-40C91BFBC4EE}" type="sibTrans" cxnId="{8E81E7B8-A30F-4811-B3CA-D9CBD1FF05E5}">
      <dgm:prSet/>
      <dgm:spPr/>
      <dgm:t>
        <a:bodyPr/>
        <a:lstStyle/>
        <a:p>
          <a:endParaRPr lang="LID4096"/>
        </a:p>
      </dgm:t>
    </dgm:pt>
    <dgm:pt modelId="{C99CF974-0A6D-420B-A5C7-8D5E10E7424B}">
      <dgm:prSet phldrT="[Текст]" custT="1"/>
      <dgm:spPr/>
      <dgm:t>
        <a:bodyPr/>
        <a:lstStyle/>
        <a:p>
          <a:r>
            <a:rPr lang="uk-UA" sz="1600" dirty="0"/>
            <a:t>Кінцевий продукт</a:t>
          </a:r>
          <a:endParaRPr lang="LID4096" sz="1600" dirty="0"/>
        </a:p>
      </dgm:t>
    </dgm:pt>
    <dgm:pt modelId="{79BB93D0-BCDB-4F3E-A33E-9F279048094A}" type="parTrans" cxnId="{4D2F2B63-E35D-40B6-9C6C-07883F52CC93}">
      <dgm:prSet/>
      <dgm:spPr/>
      <dgm:t>
        <a:bodyPr/>
        <a:lstStyle/>
        <a:p>
          <a:endParaRPr lang="LID4096"/>
        </a:p>
      </dgm:t>
    </dgm:pt>
    <dgm:pt modelId="{0E47DC25-1528-4355-90EA-F63AC22B4D4E}" type="sibTrans" cxnId="{4D2F2B63-E35D-40B6-9C6C-07883F52CC93}">
      <dgm:prSet/>
      <dgm:spPr/>
      <dgm:t>
        <a:bodyPr/>
        <a:lstStyle/>
        <a:p>
          <a:endParaRPr lang="LID4096"/>
        </a:p>
      </dgm:t>
    </dgm:pt>
    <dgm:pt modelId="{7C367B88-CC82-4F3B-8700-7B4C7D2061DA}" type="pres">
      <dgm:prSet presAssocID="{4CB933BE-6E04-4611-AC42-BA9E2D5BC246}" presName="rootnode" presStyleCnt="0">
        <dgm:presLayoutVars>
          <dgm:chMax/>
          <dgm:chPref/>
          <dgm:dir/>
          <dgm:animLvl val="lvl"/>
        </dgm:presLayoutVars>
      </dgm:prSet>
      <dgm:spPr/>
    </dgm:pt>
    <dgm:pt modelId="{6E309E86-9E83-440C-959B-B3EA1B462D24}" type="pres">
      <dgm:prSet presAssocID="{45A7D541-0F94-452B-8908-5F332E5A1636}" presName="composite" presStyleCnt="0"/>
      <dgm:spPr/>
    </dgm:pt>
    <dgm:pt modelId="{28B8B067-3DDD-496D-8119-E16978315290}" type="pres">
      <dgm:prSet presAssocID="{45A7D541-0F94-452B-8908-5F332E5A1636}" presName="bentUpArrow1" presStyleLbl="alignImgPlace1" presStyleIdx="0" presStyleCnt="3" custLinFactNeighborX="932" custLinFactNeighborY="-3414"/>
      <dgm:spPr/>
    </dgm:pt>
    <dgm:pt modelId="{EEC04F6A-3C77-4B3B-93AF-56C352148429}" type="pres">
      <dgm:prSet presAssocID="{45A7D541-0F94-452B-8908-5F332E5A1636}" presName="ParentText" presStyleLbl="node1" presStyleIdx="0" presStyleCnt="4" custScaleX="117743" custLinFactNeighborX="-556" custLinFactNeighborY="-2208">
        <dgm:presLayoutVars>
          <dgm:chMax val="1"/>
          <dgm:chPref val="1"/>
          <dgm:bulletEnabled val="1"/>
        </dgm:presLayoutVars>
      </dgm:prSet>
      <dgm:spPr/>
    </dgm:pt>
    <dgm:pt modelId="{C8DAEBF3-3D4A-45E1-A92F-352BFA02CA01}" type="pres">
      <dgm:prSet presAssocID="{45A7D541-0F94-452B-8908-5F332E5A1636}" presName="ChildText" presStyleLbl="revTx" presStyleIdx="0" presStyleCnt="3" custScaleX="491011" custLinFactX="100000" custLinFactNeighborX="103454" custLinFactNeighborY="-983">
        <dgm:presLayoutVars>
          <dgm:chMax val="0"/>
          <dgm:chPref val="0"/>
          <dgm:bulletEnabled val="1"/>
        </dgm:presLayoutVars>
      </dgm:prSet>
      <dgm:spPr/>
    </dgm:pt>
    <dgm:pt modelId="{C1EE0229-149F-4247-B47F-05B22E4E3743}" type="pres">
      <dgm:prSet presAssocID="{04E183B5-2AD0-4BC7-A0E4-8558F73C5A42}" presName="sibTrans" presStyleCnt="0"/>
      <dgm:spPr/>
    </dgm:pt>
    <dgm:pt modelId="{646A8312-3406-4EB8-90B5-44A2AA942993}" type="pres">
      <dgm:prSet presAssocID="{C09C8D90-7E76-4E81-9753-315F0E600084}" presName="composite" presStyleCnt="0"/>
      <dgm:spPr/>
    </dgm:pt>
    <dgm:pt modelId="{B4C8282D-3762-47B5-9BA3-C91919A48315}" type="pres">
      <dgm:prSet presAssocID="{C09C8D90-7E76-4E81-9753-315F0E600084}" presName="bentUpArrow1" presStyleLbl="alignImgPlace1" presStyleIdx="1" presStyleCnt="3" custLinFactNeighborX="-61512"/>
      <dgm:spPr/>
    </dgm:pt>
    <dgm:pt modelId="{0B245678-ECAD-4759-B49A-B0F3C20B6E10}" type="pres">
      <dgm:prSet presAssocID="{C09C8D90-7E76-4E81-9753-315F0E600084}" presName="ParentText" presStyleLbl="node1" presStyleIdx="1" presStyleCnt="4" custLinFactNeighborX="-44755" custLinFactNeighborY="2490">
        <dgm:presLayoutVars>
          <dgm:chMax val="1"/>
          <dgm:chPref val="1"/>
          <dgm:bulletEnabled val="1"/>
        </dgm:presLayoutVars>
      </dgm:prSet>
      <dgm:spPr/>
    </dgm:pt>
    <dgm:pt modelId="{72327E13-B9E5-4C5D-A2D6-897AB2FEC099}" type="pres">
      <dgm:prSet presAssocID="{C09C8D90-7E76-4E81-9753-315F0E600084}" presName="ChildText" presStyleLbl="revTx" presStyleIdx="1" presStyleCnt="3" custScaleX="361713" custLinFactNeighborX="69998" custLinFactNeighborY="3144">
        <dgm:presLayoutVars>
          <dgm:chMax val="0"/>
          <dgm:chPref val="0"/>
          <dgm:bulletEnabled val="1"/>
        </dgm:presLayoutVars>
      </dgm:prSet>
      <dgm:spPr/>
    </dgm:pt>
    <dgm:pt modelId="{47DE43D6-DDB7-4DD5-AE78-01B784EE20D9}" type="pres">
      <dgm:prSet presAssocID="{8D7E2CEF-96FA-47B4-B9E2-442701B26F64}" presName="sibTrans" presStyleCnt="0"/>
      <dgm:spPr/>
    </dgm:pt>
    <dgm:pt modelId="{96ACFE7D-8299-4247-A31F-73F251016296}" type="pres">
      <dgm:prSet presAssocID="{93BF8E49-307A-480F-AD67-C44D1578ACA3}" presName="composite" presStyleCnt="0"/>
      <dgm:spPr/>
    </dgm:pt>
    <dgm:pt modelId="{E01D597A-9599-4EDE-92E9-394E8B78B05E}" type="pres">
      <dgm:prSet presAssocID="{93BF8E49-307A-480F-AD67-C44D1578ACA3}" presName="bentUpArrow1" presStyleLbl="alignImgPlace1" presStyleIdx="2" presStyleCnt="3" custScaleX="143092" custLinFactX="-60296" custLinFactNeighborX="-100000" custLinFactNeighborY="0"/>
      <dgm:spPr/>
    </dgm:pt>
    <dgm:pt modelId="{584F055E-DC7B-45E2-83E0-171AF5E8DEB2}" type="pres">
      <dgm:prSet presAssocID="{93BF8E49-307A-480F-AD67-C44D1578ACA3}" presName="ParentText" presStyleLbl="node1" presStyleIdx="2" presStyleCnt="4" custLinFactX="-32269" custLinFactNeighborX="-100000" custLinFactNeighborY="-795">
        <dgm:presLayoutVars>
          <dgm:chMax val="1"/>
          <dgm:chPref val="1"/>
          <dgm:bulletEnabled val="1"/>
        </dgm:presLayoutVars>
      </dgm:prSet>
      <dgm:spPr/>
    </dgm:pt>
    <dgm:pt modelId="{763ED712-6D79-41A9-B657-40B6EBC24D1D}" type="pres">
      <dgm:prSet presAssocID="{93BF8E49-307A-480F-AD67-C44D1578ACA3}" presName="ChildText" presStyleLbl="revTx" presStyleIdx="2" presStyleCnt="3" custScaleX="347257" custLinFactNeighborX="-57202">
        <dgm:presLayoutVars>
          <dgm:chMax val="0"/>
          <dgm:chPref val="0"/>
          <dgm:bulletEnabled val="1"/>
        </dgm:presLayoutVars>
      </dgm:prSet>
      <dgm:spPr/>
    </dgm:pt>
    <dgm:pt modelId="{71BD2C12-B575-46A3-B9D6-F74E6EA3BCA7}" type="pres">
      <dgm:prSet presAssocID="{C648FD7D-B962-456A-A542-B9A5E1FDF823}" presName="sibTrans" presStyleCnt="0"/>
      <dgm:spPr/>
    </dgm:pt>
    <dgm:pt modelId="{CCE3CE9F-15C3-44FF-8648-3BBD2ACBE835}" type="pres">
      <dgm:prSet presAssocID="{C99CF974-0A6D-420B-A5C7-8D5E10E7424B}" presName="composite" presStyleCnt="0"/>
      <dgm:spPr/>
    </dgm:pt>
    <dgm:pt modelId="{98299128-8BAE-439E-B64C-D50867BF15A4}" type="pres">
      <dgm:prSet presAssocID="{C99CF974-0A6D-420B-A5C7-8D5E10E7424B}" presName="ParentText" presStyleLbl="node1" presStyleIdx="3" presStyleCnt="4" custLinFactX="-83056" custLinFactNeighborX="-100000" custLinFactNeighborY="-901">
        <dgm:presLayoutVars>
          <dgm:chMax val="1"/>
          <dgm:chPref val="1"/>
          <dgm:bulletEnabled val="1"/>
        </dgm:presLayoutVars>
      </dgm:prSet>
      <dgm:spPr/>
    </dgm:pt>
  </dgm:ptLst>
  <dgm:cxnLst>
    <dgm:cxn modelId="{FB9E4A0E-092E-4233-A225-7D9C77078909}" srcId="{45A7D541-0F94-452B-8908-5F332E5A1636}" destId="{0207950B-C132-44E3-8A69-780E048339E7}" srcOrd="0" destOrd="0" parTransId="{DAD671E8-9E89-4DA6-A9D1-AEE48DF5A451}" sibTransId="{A9D351FD-A198-4A31-AC71-2F5E89C28039}"/>
    <dgm:cxn modelId="{5D1F4E2A-BCEA-4E2E-A2F7-6FCBF9A5A14D}" srcId="{4CB933BE-6E04-4611-AC42-BA9E2D5BC246}" destId="{93BF8E49-307A-480F-AD67-C44D1578ACA3}" srcOrd="2" destOrd="0" parTransId="{8F7BC451-6FD9-4892-ADC8-152C00618534}" sibTransId="{C648FD7D-B962-456A-A542-B9A5E1FDF823}"/>
    <dgm:cxn modelId="{19E4F85C-E524-4FC4-A9DE-A621FB2E8839}" type="presOf" srcId="{81070FDA-2F35-46D2-9971-8AF7DAE498A8}" destId="{72327E13-B9E5-4C5D-A2D6-897AB2FEC099}" srcOrd="0" destOrd="0" presId="urn:microsoft.com/office/officeart/2005/8/layout/StepDownProcess"/>
    <dgm:cxn modelId="{4D2F2B63-E35D-40B6-9C6C-07883F52CC93}" srcId="{4CB933BE-6E04-4611-AC42-BA9E2D5BC246}" destId="{C99CF974-0A6D-420B-A5C7-8D5E10E7424B}" srcOrd="3" destOrd="0" parTransId="{79BB93D0-BCDB-4F3E-A33E-9F279048094A}" sibTransId="{0E47DC25-1528-4355-90EA-F63AC22B4D4E}"/>
    <dgm:cxn modelId="{ACC2F84C-3AE3-4A3B-B98D-72F654767C34}" type="presOf" srcId="{06D774B1-4DEE-40F1-AB2D-77AD7E7BDEB2}" destId="{763ED712-6D79-41A9-B657-40B6EBC24D1D}" srcOrd="0" destOrd="0" presId="urn:microsoft.com/office/officeart/2005/8/layout/StepDownProcess"/>
    <dgm:cxn modelId="{635BB850-1337-4366-A197-F59F5981C707}" srcId="{C09C8D90-7E76-4E81-9753-315F0E600084}" destId="{81070FDA-2F35-46D2-9971-8AF7DAE498A8}" srcOrd="0" destOrd="0" parTransId="{A610642B-5F90-4759-9A30-CE4C60D490C2}" sibTransId="{93DC0990-278D-458B-B8C4-209F7B95042E}"/>
    <dgm:cxn modelId="{2ADADC56-0E4A-403E-9A33-F7F2FF8608E4}" type="presOf" srcId="{C99CF974-0A6D-420B-A5C7-8D5E10E7424B}" destId="{98299128-8BAE-439E-B64C-D50867BF15A4}" srcOrd="0" destOrd="0" presId="urn:microsoft.com/office/officeart/2005/8/layout/StepDownProcess"/>
    <dgm:cxn modelId="{79E18EA8-FDB1-4B56-8BD4-09B0798A3137}" type="presOf" srcId="{4CB933BE-6E04-4611-AC42-BA9E2D5BC246}" destId="{7C367B88-CC82-4F3B-8700-7B4C7D2061DA}" srcOrd="0" destOrd="0" presId="urn:microsoft.com/office/officeart/2005/8/layout/StepDownProcess"/>
    <dgm:cxn modelId="{56101AB2-2404-467D-A486-7AFB01314710}" srcId="{4CB933BE-6E04-4611-AC42-BA9E2D5BC246}" destId="{45A7D541-0F94-452B-8908-5F332E5A1636}" srcOrd="0" destOrd="0" parTransId="{35D60BAB-6E7A-4081-B1DA-D06E59F13744}" sibTransId="{04E183B5-2AD0-4BC7-A0E4-8558F73C5A42}"/>
    <dgm:cxn modelId="{03924BB2-68F4-4DAA-9C0F-542CD08D3BD4}" type="presOf" srcId="{93BF8E49-307A-480F-AD67-C44D1578ACA3}" destId="{584F055E-DC7B-45E2-83E0-171AF5E8DEB2}" srcOrd="0" destOrd="0" presId="urn:microsoft.com/office/officeart/2005/8/layout/StepDownProcess"/>
    <dgm:cxn modelId="{8E81E7B8-A30F-4811-B3CA-D9CBD1FF05E5}" srcId="{93BF8E49-307A-480F-AD67-C44D1578ACA3}" destId="{06D774B1-4DEE-40F1-AB2D-77AD7E7BDEB2}" srcOrd="0" destOrd="0" parTransId="{E072E89C-3BA4-47B8-9F66-F9860BE62E4B}" sibTransId="{6F0E2C8A-41C5-4661-83FD-40C91BFBC4EE}"/>
    <dgm:cxn modelId="{C573E4EB-E089-4E3F-B034-7C84923F9E02}" srcId="{4CB933BE-6E04-4611-AC42-BA9E2D5BC246}" destId="{C09C8D90-7E76-4E81-9753-315F0E600084}" srcOrd="1" destOrd="0" parTransId="{7F37AB03-4B08-4FFA-BB7E-CA7700964A7E}" sibTransId="{8D7E2CEF-96FA-47B4-B9E2-442701B26F64}"/>
    <dgm:cxn modelId="{13FEC3ED-590F-4E7C-87C9-83368FE14A50}" type="presOf" srcId="{45A7D541-0F94-452B-8908-5F332E5A1636}" destId="{EEC04F6A-3C77-4B3B-93AF-56C352148429}" srcOrd="0" destOrd="0" presId="urn:microsoft.com/office/officeart/2005/8/layout/StepDownProcess"/>
    <dgm:cxn modelId="{A24468EE-C921-4378-AAC8-0E30D964D4DB}" type="presOf" srcId="{C09C8D90-7E76-4E81-9753-315F0E600084}" destId="{0B245678-ECAD-4759-B49A-B0F3C20B6E10}" srcOrd="0" destOrd="0" presId="urn:microsoft.com/office/officeart/2005/8/layout/StepDownProcess"/>
    <dgm:cxn modelId="{DE4743F4-2142-4405-9DC7-D2EAE710564A}" type="presOf" srcId="{0207950B-C132-44E3-8A69-780E048339E7}" destId="{C8DAEBF3-3D4A-45E1-A92F-352BFA02CA01}" srcOrd="0" destOrd="0" presId="urn:microsoft.com/office/officeart/2005/8/layout/StepDownProcess"/>
    <dgm:cxn modelId="{C75707AE-D387-4B42-8647-E7D591FD4474}" type="presParOf" srcId="{7C367B88-CC82-4F3B-8700-7B4C7D2061DA}" destId="{6E309E86-9E83-440C-959B-B3EA1B462D24}" srcOrd="0" destOrd="0" presId="urn:microsoft.com/office/officeart/2005/8/layout/StepDownProcess"/>
    <dgm:cxn modelId="{C15AE65B-E6F6-4388-BDC8-4FABF6775B7C}" type="presParOf" srcId="{6E309E86-9E83-440C-959B-B3EA1B462D24}" destId="{28B8B067-3DDD-496D-8119-E16978315290}" srcOrd="0" destOrd="0" presId="urn:microsoft.com/office/officeart/2005/8/layout/StepDownProcess"/>
    <dgm:cxn modelId="{0D04BB61-4C36-47A9-83DB-690D6E3ED382}" type="presParOf" srcId="{6E309E86-9E83-440C-959B-B3EA1B462D24}" destId="{EEC04F6A-3C77-4B3B-93AF-56C352148429}" srcOrd="1" destOrd="0" presId="urn:microsoft.com/office/officeart/2005/8/layout/StepDownProcess"/>
    <dgm:cxn modelId="{006182F8-3EDA-44CF-B196-D3722212CEBF}" type="presParOf" srcId="{6E309E86-9E83-440C-959B-B3EA1B462D24}" destId="{C8DAEBF3-3D4A-45E1-A92F-352BFA02CA01}" srcOrd="2" destOrd="0" presId="urn:microsoft.com/office/officeart/2005/8/layout/StepDownProcess"/>
    <dgm:cxn modelId="{AE89F7F5-E342-443F-9F0E-7FD8D26283D7}" type="presParOf" srcId="{7C367B88-CC82-4F3B-8700-7B4C7D2061DA}" destId="{C1EE0229-149F-4247-B47F-05B22E4E3743}" srcOrd="1" destOrd="0" presId="urn:microsoft.com/office/officeart/2005/8/layout/StepDownProcess"/>
    <dgm:cxn modelId="{FFDA69AF-4955-4C59-9D0E-D62DEF0E8347}" type="presParOf" srcId="{7C367B88-CC82-4F3B-8700-7B4C7D2061DA}" destId="{646A8312-3406-4EB8-90B5-44A2AA942993}" srcOrd="2" destOrd="0" presId="urn:microsoft.com/office/officeart/2005/8/layout/StepDownProcess"/>
    <dgm:cxn modelId="{7DA722F3-EF68-4C4D-BD56-6A7E6A94B221}" type="presParOf" srcId="{646A8312-3406-4EB8-90B5-44A2AA942993}" destId="{B4C8282D-3762-47B5-9BA3-C91919A48315}" srcOrd="0" destOrd="0" presId="urn:microsoft.com/office/officeart/2005/8/layout/StepDownProcess"/>
    <dgm:cxn modelId="{8DE2CFF5-C246-4136-8714-0FB64E67D735}" type="presParOf" srcId="{646A8312-3406-4EB8-90B5-44A2AA942993}" destId="{0B245678-ECAD-4759-B49A-B0F3C20B6E10}" srcOrd="1" destOrd="0" presId="urn:microsoft.com/office/officeart/2005/8/layout/StepDownProcess"/>
    <dgm:cxn modelId="{3B2A87C6-602C-4F82-90C4-F16A1CE59D52}" type="presParOf" srcId="{646A8312-3406-4EB8-90B5-44A2AA942993}" destId="{72327E13-B9E5-4C5D-A2D6-897AB2FEC099}" srcOrd="2" destOrd="0" presId="urn:microsoft.com/office/officeart/2005/8/layout/StepDownProcess"/>
    <dgm:cxn modelId="{485CD4A4-CEAB-4694-84D5-D4FE3B16A7AD}" type="presParOf" srcId="{7C367B88-CC82-4F3B-8700-7B4C7D2061DA}" destId="{47DE43D6-DDB7-4DD5-AE78-01B784EE20D9}" srcOrd="3" destOrd="0" presId="urn:microsoft.com/office/officeart/2005/8/layout/StepDownProcess"/>
    <dgm:cxn modelId="{BFF86E85-2D28-4229-A5F6-481D6C9AD851}" type="presParOf" srcId="{7C367B88-CC82-4F3B-8700-7B4C7D2061DA}" destId="{96ACFE7D-8299-4247-A31F-73F251016296}" srcOrd="4" destOrd="0" presId="urn:microsoft.com/office/officeart/2005/8/layout/StepDownProcess"/>
    <dgm:cxn modelId="{C85FD88D-AC15-46D4-9231-D8BEEB57A524}" type="presParOf" srcId="{96ACFE7D-8299-4247-A31F-73F251016296}" destId="{E01D597A-9599-4EDE-92E9-394E8B78B05E}" srcOrd="0" destOrd="0" presId="urn:microsoft.com/office/officeart/2005/8/layout/StepDownProcess"/>
    <dgm:cxn modelId="{CBB206F0-C47D-4825-A6C8-762E0FB482BF}" type="presParOf" srcId="{96ACFE7D-8299-4247-A31F-73F251016296}" destId="{584F055E-DC7B-45E2-83E0-171AF5E8DEB2}" srcOrd="1" destOrd="0" presId="urn:microsoft.com/office/officeart/2005/8/layout/StepDownProcess"/>
    <dgm:cxn modelId="{B730FFDE-627C-45A0-8FBD-57B9306BFC83}" type="presParOf" srcId="{96ACFE7D-8299-4247-A31F-73F251016296}" destId="{763ED712-6D79-41A9-B657-40B6EBC24D1D}" srcOrd="2" destOrd="0" presId="urn:microsoft.com/office/officeart/2005/8/layout/StepDownProcess"/>
    <dgm:cxn modelId="{0C9937EC-4A8C-4D55-BB5F-DCCFA629D115}" type="presParOf" srcId="{7C367B88-CC82-4F3B-8700-7B4C7D2061DA}" destId="{71BD2C12-B575-46A3-B9D6-F74E6EA3BCA7}" srcOrd="5" destOrd="0" presId="urn:microsoft.com/office/officeart/2005/8/layout/StepDownProcess"/>
    <dgm:cxn modelId="{EC67F925-BBAB-4E0F-8869-6F459954613E}" type="presParOf" srcId="{7C367B88-CC82-4F3B-8700-7B4C7D2061DA}" destId="{CCE3CE9F-15C3-44FF-8648-3BBD2ACBE835}" srcOrd="6" destOrd="0" presId="urn:microsoft.com/office/officeart/2005/8/layout/StepDownProcess"/>
    <dgm:cxn modelId="{AD15D50E-8519-4F04-AF55-62438F5CDF62}" type="presParOf" srcId="{CCE3CE9F-15C3-44FF-8648-3BBD2ACBE835}" destId="{98299128-8BAE-439E-B64C-D50867BF15A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56156F-2039-41AD-BFC1-3867C0083BDE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LID4096"/>
        </a:p>
      </dgm:t>
    </dgm:pt>
    <dgm:pt modelId="{84055428-0C38-48F8-9F8E-CAF14323ECDF}">
      <dgm:prSet phldrT="[Текст]"/>
      <dgm:spPr/>
      <dgm:t>
        <a:bodyPr/>
        <a:lstStyle/>
        <a:p>
          <a:r>
            <a:rPr lang="uk-UA" dirty="0"/>
            <a:t>Причина 1</a:t>
          </a:r>
          <a:endParaRPr lang="LID4096" dirty="0"/>
        </a:p>
      </dgm:t>
    </dgm:pt>
    <dgm:pt modelId="{E19C3A82-BFC6-48FC-A47E-9D269F0ECB6E}" type="parTrans" cxnId="{7F9B8FD1-FC02-4113-AD5F-AE8A2A63FA3A}">
      <dgm:prSet/>
      <dgm:spPr/>
      <dgm:t>
        <a:bodyPr/>
        <a:lstStyle/>
        <a:p>
          <a:endParaRPr lang="LID4096"/>
        </a:p>
      </dgm:t>
    </dgm:pt>
    <dgm:pt modelId="{E9CE8448-60D4-4B46-B821-211EA9177A96}" type="sibTrans" cxnId="{7F9B8FD1-FC02-4113-AD5F-AE8A2A63FA3A}">
      <dgm:prSet/>
      <dgm:spPr/>
      <dgm:t>
        <a:bodyPr/>
        <a:lstStyle/>
        <a:p>
          <a:endParaRPr lang="LID4096"/>
        </a:p>
      </dgm:t>
    </dgm:pt>
    <dgm:pt modelId="{E64A8804-6224-4EBD-88CD-1F70835D3E22}">
      <dgm:prSet phldrT="[Текст]"/>
      <dgm:spPr/>
      <dgm:t>
        <a:bodyPr/>
        <a:lstStyle/>
        <a:p>
          <a:r>
            <a:rPr lang="uk-UA" dirty="0"/>
            <a:t>Міцність </a:t>
          </a:r>
          <a:r>
            <a:rPr lang="uk-UA" dirty="0" err="1"/>
            <a:t>міжзернового</a:t>
          </a:r>
          <a:r>
            <a:rPr lang="uk-UA" dirty="0"/>
            <a:t> цементу природного каменю</a:t>
          </a:r>
          <a:endParaRPr lang="LID4096" dirty="0"/>
        </a:p>
      </dgm:t>
    </dgm:pt>
    <dgm:pt modelId="{AE241C4A-B089-4928-ABE0-23F903C453EE}" type="parTrans" cxnId="{468B5BDF-06A4-4CEF-8BB9-A7CCAE1BAA9C}">
      <dgm:prSet/>
      <dgm:spPr/>
      <dgm:t>
        <a:bodyPr/>
        <a:lstStyle/>
        <a:p>
          <a:endParaRPr lang="LID4096"/>
        </a:p>
      </dgm:t>
    </dgm:pt>
    <dgm:pt modelId="{819267AC-0556-43B2-B947-363382408038}" type="sibTrans" cxnId="{468B5BDF-06A4-4CEF-8BB9-A7CCAE1BAA9C}">
      <dgm:prSet/>
      <dgm:spPr/>
      <dgm:t>
        <a:bodyPr/>
        <a:lstStyle/>
        <a:p>
          <a:endParaRPr lang="LID4096"/>
        </a:p>
      </dgm:t>
    </dgm:pt>
    <dgm:pt modelId="{CCA86D08-68E2-4373-BC8B-688AA83B183D}">
      <dgm:prSet phldrT="[Текст]"/>
      <dgm:spPr/>
      <dgm:t>
        <a:bodyPr/>
        <a:lstStyle/>
        <a:p>
          <a:r>
            <a:rPr lang="uk-UA" dirty="0"/>
            <a:t>Причина 2</a:t>
          </a:r>
          <a:endParaRPr lang="LID4096" dirty="0"/>
        </a:p>
      </dgm:t>
    </dgm:pt>
    <dgm:pt modelId="{8CDAE845-BF33-4424-ACD0-A0416AB407EB}" type="parTrans" cxnId="{AC7E4200-0E57-46C3-BC39-7992331BD53F}">
      <dgm:prSet/>
      <dgm:spPr/>
      <dgm:t>
        <a:bodyPr/>
        <a:lstStyle/>
        <a:p>
          <a:endParaRPr lang="LID4096"/>
        </a:p>
      </dgm:t>
    </dgm:pt>
    <dgm:pt modelId="{F0687AA7-1E36-4E2E-81DF-DCD82515BFC0}" type="sibTrans" cxnId="{AC7E4200-0E57-46C3-BC39-7992331BD53F}">
      <dgm:prSet/>
      <dgm:spPr/>
      <dgm:t>
        <a:bodyPr/>
        <a:lstStyle/>
        <a:p>
          <a:endParaRPr lang="LID4096"/>
        </a:p>
      </dgm:t>
    </dgm:pt>
    <dgm:pt modelId="{013A8D23-0572-4397-9538-F29B22658ADB}">
      <dgm:prSet phldrT="[Текст]"/>
      <dgm:spPr/>
      <dgm:t>
        <a:bodyPr/>
        <a:lstStyle/>
        <a:p>
          <a:r>
            <a:rPr lang="uk-UA" dirty="0"/>
            <a:t>Режими роботи обробного інструмента</a:t>
          </a:r>
          <a:endParaRPr lang="LID4096" dirty="0"/>
        </a:p>
      </dgm:t>
    </dgm:pt>
    <dgm:pt modelId="{F86FA824-9EC9-4D11-8AF1-CB64BBB3607D}" type="parTrans" cxnId="{CF8366CB-1891-416D-A43F-495D073C8A74}">
      <dgm:prSet/>
      <dgm:spPr/>
      <dgm:t>
        <a:bodyPr/>
        <a:lstStyle/>
        <a:p>
          <a:endParaRPr lang="LID4096"/>
        </a:p>
      </dgm:t>
    </dgm:pt>
    <dgm:pt modelId="{AE333EF1-1C63-492F-AD73-5A2889E27319}" type="sibTrans" cxnId="{CF8366CB-1891-416D-A43F-495D073C8A74}">
      <dgm:prSet/>
      <dgm:spPr/>
      <dgm:t>
        <a:bodyPr/>
        <a:lstStyle/>
        <a:p>
          <a:endParaRPr lang="LID4096"/>
        </a:p>
      </dgm:t>
    </dgm:pt>
    <dgm:pt modelId="{BDD2659A-38BC-4F18-BBF4-C481A0FB0C6F}" type="pres">
      <dgm:prSet presAssocID="{E956156F-2039-41AD-BFC1-3867C0083BDE}" presName="Name0" presStyleCnt="0">
        <dgm:presLayoutVars>
          <dgm:dir/>
          <dgm:animLvl val="lvl"/>
          <dgm:resizeHandles val="exact"/>
        </dgm:presLayoutVars>
      </dgm:prSet>
      <dgm:spPr/>
    </dgm:pt>
    <dgm:pt modelId="{FC73B9A8-41A0-49F5-8437-B394CE0F3454}" type="pres">
      <dgm:prSet presAssocID="{84055428-0C38-48F8-9F8E-CAF14323ECDF}" presName="linNode" presStyleCnt="0"/>
      <dgm:spPr/>
    </dgm:pt>
    <dgm:pt modelId="{6E3A0F50-FBF9-49FB-9D6A-0A1128A29BDA}" type="pres">
      <dgm:prSet presAssocID="{84055428-0C38-48F8-9F8E-CAF14323ECDF}" presName="parentText" presStyleLbl="node1" presStyleIdx="0" presStyleCnt="2" custScaleX="122903">
        <dgm:presLayoutVars>
          <dgm:chMax val="1"/>
          <dgm:bulletEnabled val="1"/>
        </dgm:presLayoutVars>
      </dgm:prSet>
      <dgm:spPr/>
    </dgm:pt>
    <dgm:pt modelId="{14EE0A6D-3A98-4CAE-BD26-226D1424F373}" type="pres">
      <dgm:prSet presAssocID="{84055428-0C38-48F8-9F8E-CAF14323ECDF}" presName="descendantText" presStyleLbl="alignAccFollowNode1" presStyleIdx="0" presStyleCnt="2">
        <dgm:presLayoutVars>
          <dgm:bulletEnabled val="1"/>
        </dgm:presLayoutVars>
      </dgm:prSet>
      <dgm:spPr/>
    </dgm:pt>
    <dgm:pt modelId="{EAEBD695-B0BA-41E7-8E1D-0B9F40409F82}" type="pres">
      <dgm:prSet presAssocID="{E9CE8448-60D4-4B46-B821-211EA9177A96}" presName="sp" presStyleCnt="0"/>
      <dgm:spPr/>
    </dgm:pt>
    <dgm:pt modelId="{FA064474-14C0-443C-A8D3-9F1DAC9B286A}" type="pres">
      <dgm:prSet presAssocID="{CCA86D08-68E2-4373-BC8B-688AA83B183D}" presName="linNode" presStyleCnt="0"/>
      <dgm:spPr/>
    </dgm:pt>
    <dgm:pt modelId="{80CBFDB3-BA21-4397-8E1B-0156ED7FADBF}" type="pres">
      <dgm:prSet presAssocID="{CCA86D08-68E2-4373-BC8B-688AA83B183D}" presName="parentText" presStyleLbl="node1" presStyleIdx="1" presStyleCnt="2" custScaleX="122481">
        <dgm:presLayoutVars>
          <dgm:chMax val="1"/>
          <dgm:bulletEnabled val="1"/>
        </dgm:presLayoutVars>
      </dgm:prSet>
      <dgm:spPr/>
    </dgm:pt>
    <dgm:pt modelId="{80634B19-C250-41DF-96E3-8B30DA593AE9}" type="pres">
      <dgm:prSet presAssocID="{CCA86D08-68E2-4373-BC8B-688AA83B183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C7E4200-0E57-46C3-BC39-7992331BD53F}" srcId="{E956156F-2039-41AD-BFC1-3867C0083BDE}" destId="{CCA86D08-68E2-4373-BC8B-688AA83B183D}" srcOrd="1" destOrd="0" parTransId="{8CDAE845-BF33-4424-ACD0-A0416AB407EB}" sibTransId="{F0687AA7-1E36-4E2E-81DF-DCD82515BFC0}"/>
    <dgm:cxn modelId="{3ADDF711-9AF9-4F07-BCB0-B84FC66B6A42}" type="presOf" srcId="{84055428-0C38-48F8-9F8E-CAF14323ECDF}" destId="{6E3A0F50-FBF9-49FB-9D6A-0A1128A29BDA}" srcOrd="0" destOrd="0" presId="urn:microsoft.com/office/officeart/2005/8/layout/vList5"/>
    <dgm:cxn modelId="{52AE354F-9EF5-47BD-B9DC-D21A47C2386F}" type="presOf" srcId="{E956156F-2039-41AD-BFC1-3867C0083BDE}" destId="{BDD2659A-38BC-4F18-BBF4-C481A0FB0C6F}" srcOrd="0" destOrd="0" presId="urn:microsoft.com/office/officeart/2005/8/layout/vList5"/>
    <dgm:cxn modelId="{D9490A71-CA06-4431-A2D8-FEBA7022449A}" type="presOf" srcId="{013A8D23-0572-4397-9538-F29B22658ADB}" destId="{80634B19-C250-41DF-96E3-8B30DA593AE9}" srcOrd="0" destOrd="0" presId="urn:microsoft.com/office/officeart/2005/8/layout/vList5"/>
    <dgm:cxn modelId="{4A07D177-254D-49E3-881D-130893AAC1B3}" type="presOf" srcId="{CCA86D08-68E2-4373-BC8B-688AA83B183D}" destId="{80CBFDB3-BA21-4397-8E1B-0156ED7FADBF}" srcOrd="0" destOrd="0" presId="urn:microsoft.com/office/officeart/2005/8/layout/vList5"/>
    <dgm:cxn modelId="{FDE0D8B2-CE47-4934-BDDC-A99A525BF965}" type="presOf" srcId="{E64A8804-6224-4EBD-88CD-1F70835D3E22}" destId="{14EE0A6D-3A98-4CAE-BD26-226D1424F373}" srcOrd="0" destOrd="0" presId="urn:microsoft.com/office/officeart/2005/8/layout/vList5"/>
    <dgm:cxn modelId="{CF8366CB-1891-416D-A43F-495D073C8A74}" srcId="{CCA86D08-68E2-4373-BC8B-688AA83B183D}" destId="{013A8D23-0572-4397-9538-F29B22658ADB}" srcOrd="0" destOrd="0" parTransId="{F86FA824-9EC9-4D11-8AF1-CB64BBB3607D}" sibTransId="{AE333EF1-1C63-492F-AD73-5A2889E27319}"/>
    <dgm:cxn modelId="{7F9B8FD1-FC02-4113-AD5F-AE8A2A63FA3A}" srcId="{E956156F-2039-41AD-BFC1-3867C0083BDE}" destId="{84055428-0C38-48F8-9F8E-CAF14323ECDF}" srcOrd="0" destOrd="0" parTransId="{E19C3A82-BFC6-48FC-A47E-9D269F0ECB6E}" sibTransId="{E9CE8448-60D4-4B46-B821-211EA9177A96}"/>
    <dgm:cxn modelId="{468B5BDF-06A4-4CEF-8BB9-A7CCAE1BAA9C}" srcId="{84055428-0C38-48F8-9F8E-CAF14323ECDF}" destId="{E64A8804-6224-4EBD-88CD-1F70835D3E22}" srcOrd="0" destOrd="0" parTransId="{AE241C4A-B089-4928-ABE0-23F903C453EE}" sibTransId="{819267AC-0556-43B2-B947-363382408038}"/>
    <dgm:cxn modelId="{4FA8DDB8-384C-408C-BCA8-8761C80E8EFA}" type="presParOf" srcId="{BDD2659A-38BC-4F18-BBF4-C481A0FB0C6F}" destId="{FC73B9A8-41A0-49F5-8437-B394CE0F3454}" srcOrd="0" destOrd="0" presId="urn:microsoft.com/office/officeart/2005/8/layout/vList5"/>
    <dgm:cxn modelId="{898AAE9B-4981-4E94-83A8-DDFE0551A90A}" type="presParOf" srcId="{FC73B9A8-41A0-49F5-8437-B394CE0F3454}" destId="{6E3A0F50-FBF9-49FB-9D6A-0A1128A29BDA}" srcOrd="0" destOrd="0" presId="urn:microsoft.com/office/officeart/2005/8/layout/vList5"/>
    <dgm:cxn modelId="{D67263EC-BC85-4CD8-83B9-FED94C68E4AE}" type="presParOf" srcId="{FC73B9A8-41A0-49F5-8437-B394CE0F3454}" destId="{14EE0A6D-3A98-4CAE-BD26-226D1424F373}" srcOrd="1" destOrd="0" presId="urn:microsoft.com/office/officeart/2005/8/layout/vList5"/>
    <dgm:cxn modelId="{AF14935E-9E6A-4A37-933A-574A0D7A53E3}" type="presParOf" srcId="{BDD2659A-38BC-4F18-BBF4-C481A0FB0C6F}" destId="{EAEBD695-B0BA-41E7-8E1D-0B9F40409F82}" srcOrd="1" destOrd="0" presId="urn:microsoft.com/office/officeart/2005/8/layout/vList5"/>
    <dgm:cxn modelId="{0C46C784-A7B6-41B9-8A92-A02A8863E0A8}" type="presParOf" srcId="{BDD2659A-38BC-4F18-BBF4-C481A0FB0C6F}" destId="{FA064474-14C0-443C-A8D3-9F1DAC9B286A}" srcOrd="2" destOrd="0" presId="urn:microsoft.com/office/officeart/2005/8/layout/vList5"/>
    <dgm:cxn modelId="{C892894D-A098-4B1D-8361-726A8EFCEB58}" type="presParOf" srcId="{FA064474-14C0-443C-A8D3-9F1DAC9B286A}" destId="{80CBFDB3-BA21-4397-8E1B-0156ED7FADBF}" srcOrd="0" destOrd="0" presId="urn:microsoft.com/office/officeart/2005/8/layout/vList5"/>
    <dgm:cxn modelId="{F01F3E68-D449-4DEC-9684-E92F32D88488}" type="presParOf" srcId="{FA064474-14C0-443C-A8D3-9F1DAC9B286A}" destId="{80634B19-C250-41DF-96E3-8B30DA593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0BC8D-19C1-4B46-8C96-1B451F8AE7EB}">
      <dsp:nvSpPr>
        <dsp:cNvPr id="0" name=""/>
        <dsp:cNvSpPr/>
      </dsp:nvSpPr>
      <dsp:spPr>
        <a:xfrm>
          <a:off x="7302" y="1005"/>
          <a:ext cx="10339070" cy="17125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Природний камінь</a:t>
          </a:r>
          <a:endParaRPr lang="LID4096" sz="6500" kern="1200" dirty="0"/>
        </a:p>
      </dsp:txBody>
      <dsp:txXfrm>
        <a:off x="57460" y="51163"/>
        <a:ext cx="10238754" cy="1612193"/>
      </dsp:txXfrm>
    </dsp:sp>
    <dsp:sp modelId="{73DE8A37-77BE-4D92-B47D-95C87FDC2E49}">
      <dsp:nvSpPr>
        <dsp:cNvPr id="0" name=""/>
        <dsp:cNvSpPr/>
      </dsp:nvSpPr>
      <dsp:spPr>
        <a:xfrm>
          <a:off x="7302" y="1982184"/>
          <a:ext cx="3144524" cy="17125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Щебінь</a:t>
          </a:r>
          <a:endParaRPr lang="LID4096" sz="4400" kern="1200" dirty="0"/>
        </a:p>
      </dsp:txBody>
      <dsp:txXfrm>
        <a:off x="57460" y="2032342"/>
        <a:ext cx="3044208" cy="1612193"/>
      </dsp:txXfrm>
    </dsp:sp>
    <dsp:sp modelId="{7CF62156-F464-45EF-AFD8-77B971DF89D1}">
      <dsp:nvSpPr>
        <dsp:cNvPr id="0" name=""/>
        <dsp:cNvSpPr/>
      </dsp:nvSpPr>
      <dsp:spPr>
        <a:xfrm>
          <a:off x="3415966" y="1982184"/>
          <a:ext cx="6930405" cy="17125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Штучні вироби з облицювального каменю</a:t>
          </a:r>
          <a:endParaRPr lang="LID4096" sz="4400" kern="1200" dirty="0"/>
        </a:p>
      </dsp:txBody>
      <dsp:txXfrm>
        <a:off x="3466124" y="2032342"/>
        <a:ext cx="6830089" cy="1612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F7D06-7670-48CE-A730-54E4314AD85F}">
      <dsp:nvSpPr>
        <dsp:cNvPr id="0" name=""/>
        <dsp:cNvSpPr/>
      </dsp:nvSpPr>
      <dsp:spPr>
        <a:xfrm>
          <a:off x="3304" y="198"/>
          <a:ext cx="4431407" cy="1424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Щебінь</a:t>
          </a:r>
          <a:endParaRPr lang="LID4096" sz="2800" kern="1200" dirty="0"/>
        </a:p>
      </dsp:txBody>
      <dsp:txXfrm>
        <a:off x="45031" y="41925"/>
        <a:ext cx="4347953" cy="1341205"/>
      </dsp:txXfrm>
    </dsp:sp>
    <dsp:sp modelId="{AFB7BDE4-A42F-40C0-AD12-E1F49A1EFF8E}">
      <dsp:nvSpPr>
        <dsp:cNvPr id="0" name=""/>
        <dsp:cNvSpPr/>
      </dsp:nvSpPr>
      <dsp:spPr>
        <a:xfrm>
          <a:off x="3304" y="1672490"/>
          <a:ext cx="4431407" cy="1424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Зірвана гірнича маса</a:t>
          </a:r>
          <a:endParaRPr lang="LID4096" sz="2800" kern="1200" dirty="0"/>
        </a:p>
      </dsp:txBody>
      <dsp:txXfrm>
        <a:off x="45031" y="1714217"/>
        <a:ext cx="4347953" cy="1341205"/>
      </dsp:txXfrm>
    </dsp:sp>
    <dsp:sp modelId="{A9066DD1-6459-4A76-80B9-7D38FB5F1F3D}">
      <dsp:nvSpPr>
        <dsp:cNvPr id="0" name=""/>
        <dsp:cNvSpPr/>
      </dsp:nvSpPr>
      <dsp:spPr>
        <a:xfrm>
          <a:off x="5179188" y="198"/>
          <a:ext cx="4431407" cy="1424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Вироби з природного облицювального каменю</a:t>
          </a:r>
          <a:endParaRPr lang="LID4096" sz="2800" kern="1200" dirty="0"/>
        </a:p>
      </dsp:txBody>
      <dsp:txXfrm>
        <a:off x="5220915" y="41925"/>
        <a:ext cx="4347953" cy="1341205"/>
      </dsp:txXfrm>
    </dsp:sp>
    <dsp:sp modelId="{B98DA863-79F7-413E-8E0F-107ACC676416}">
      <dsp:nvSpPr>
        <dsp:cNvPr id="0" name=""/>
        <dsp:cNvSpPr/>
      </dsp:nvSpPr>
      <dsp:spPr>
        <a:xfrm>
          <a:off x="5179188" y="1672490"/>
          <a:ext cx="4431407" cy="1424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Блоки природного облицювального каменю</a:t>
          </a:r>
          <a:endParaRPr lang="LID4096" sz="2800" kern="1200" dirty="0"/>
        </a:p>
      </dsp:txBody>
      <dsp:txXfrm>
        <a:off x="5220915" y="1714217"/>
        <a:ext cx="4347953" cy="1341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B067-3DDD-496D-8119-E16978315290}">
      <dsp:nvSpPr>
        <dsp:cNvPr id="0" name=""/>
        <dsp:cNvSpPr/>
      </dsp:nvSpPr>
      <dsp:spPr>
        <a:xfrm rot="5400000">
          <a:off x="870110" y="906569"/>
          <a:ext cx="820774" cy="934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04F6A-3C77-4B3B-93AF-56C352148429}">
      <dsp:nvSpPr>
        <dsp:cNvPr id="0" name=""/>
        <dsp:cNvSpPr/>
      </dsp:nvSpPr>
      <dsp:spPr>
        <a:xfrm>
          <a:off x="636263" y="3391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Сортування</a:t>
          </a:r>
          <a:endParaRPr lang="LID4096" sz="1600" kern="1200" dirty="0"/>
        </a:p>
      </dsp:txBody>
      <dsp:txXfrm>
        <a:off x="683484" y="50612"/>
        <a:ext cx="1287258" cy="872703"/>
      </dsp:txXfrm>
    </dsp:sp>
    <dsp:sp modelId="{C8DAEBF3-3D4A-45E1-A92F-352BFA02CA01}">
      <dsp:nvSpPr>
        <dsp:cNvPr id="0" name=""/>
        <dsp:cNvSpPr/>
      </dsp:nvSpPr>
      <dsp:spPr>
        <a:xfrm>
          <a:off x="2105522" y="109301"/>
          <a:ext cx="4934254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Відбираємо завеликі шматки, які можуть пошкодити чи зупинити обладнання</a:t>
          </a:r>
          <a:endParaRPr lang="LID4096" sz="1200" kern="1200" dirty="0"/>
        </a:p>
      </dsp:txBody>
      <dsp:txXfrm>
        <a:off x="2105522" y="109301"/>
        <a:ext cx="4934254" cy="781689"/>
      </dsp:txXfrm>
    </dsp:sp>
    <dsp:sp modelId="{B4C8282D-3762-47B5-9BA3-C91919A48315}">
      <dsp:nvSpPr>
        <dsp:cNvPr id="0" name=""/>
        <dsp:cNvSpPr/>
      </dsp:nvSpPr>
      <dsp:spPr>
        <a:xfrm rot="5400000">
          <a:off x="2072093" y="2021014"/>
          <a:ext cx="820774" cy="934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473238"/>
            <a:satOff val="-1562"/>
            <a:lumOff val="48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45678-ECAD-4759-B49A-B0F3C20B6E10}">
      <dsp:nvSpPr>
        <dsp:cNvPr id="0" name=""/>
        <dsp:cNvSpPr/>
      </dsp:nvSpPr>
      <dsp:spPr>
        <a:xfrm>
          <a:off x="1811040" y="1135251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1430267"/>
            <a:satOff val="628"/>
            <a:lumOff val="-18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Дроблення</a:t>
          </a:r>
          <a:endParaRPr lang="LID4096" sz="1600" kern="1200" dirty="0"/>
        </a:p>
      </dsp:txBody>
      <dsp:txXfrm>
        <a:off x="1858261" y="1182472"/>
        <a:ext cx="1287258" cy="872703"/>
      </dsp:txXfrm>
    </dsp:sp>
    <dsp:sp modelId="{72327E13-B9E5-4C5D-A2D6-897AB2FEC099}">
      <dsp:nvSpPr>
        <dsp:cNvPr id="0" name=""/>
        <dsp:cNvSpPr/>
      </dsp:nvSpPr>
      <dsp:spPr>
        <a:xfrm>
          <a:off x="3230298" y="1227985"/>
          <a:ext cx="2719969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Застосовують різного типу дробарки</a:t>
          </a:r>
          <a:endParaRPr lang="LID4096" sz="1200" kern="1200" dirty="0"/>
        </a:p>
      </dsp:txBody>
      <dsp:txXfrm>
        <a:off x="3230298" y="1227985"/>
        <a:ext cx="2719969" cy="781689"/>
      </dsp:txXfrm>
    </dsp:sp>
    <dsp:sp modelId="{E01D597A-9599-4EDE-92E9-394E8B78B05E}">
      <dsp:nvSpPr>
        <dsp:cNvPr id="0" name=""/>
        <dsp:cNvSpPr/>
      </dsp:nvSpPr>
      <dsp:spPr>
        <a:xfrm rot="5400000">
          <a:off x="3558175" y="2906107"/>
          <a:ext cx="820774" cy="13370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946475"/>
            <a:satOff val="-3124"/>
            <a:lumOff val="96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F055E-DC7B-45E2-83E0-171AF5E8DEB2}">
      <dsp:nvSpPr>
        <dsp:cNvPr id="0" name=""/>
        <dsp:cNvSpPr/>
      </dsp:nvSpPr>
      <dsp:spPr>
        <a:xfrm>
          <a:off x="3011000" y="2189904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2860534"/>
            <a:satOff val="1255"/>
            <a:lumOff val="-36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Грохочення</a:t>
          </a:r>
          <a:endParaRPr lang="LID4096" sz="1600" kern="1200" dirty="0"/>
        </a:p>
      </dsp:txBody>
      <dsp:txXfrm>
        <a:off x="3058221" y="2237125"/>
        <a:ext cx="1287258" cy="872703"/>
      </dsp:txXfrm>
    </dsp:sp>
    <dsp:sp modelId="{763ED712-6D79-41A9-B657-40B6EBC24D1D}">
      <dsp:nvSpPr>
        <dsp:cNvPr id="0" name=""/>
        <dsp:cNvSpPr/>
      </dsp:nvSpPr>
      <dsp:spPr>
        <a:xfrm>
          <a:off x="4403065" y="2289832"/>
          <a:ext cx="3489645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Просівання на грохотах подрібненої маси щоб розділити зерна по розміру</a:t>
          </a:r>
          <a:endParaRPr lang="LID4096" sz="1200" kern="1200" dirty="0"/>
        </a:p>
      </dsp:txBody>
      <dsp:txXfrm>
        <a:off x="4403065" y="2289832"/>
        <a:ext cx="3489645" cy="781689"/>
      </dsp:txXfrm>
    </dsp:sp>
    <dsp:sp modelId="{98299128-8BAE-439E-B64C-D50867BF15A4}">
      <dsp:nvSpPr>
        <dsp:cNvPr id="0" name=""/>
        <dsp:cNvSpPr/>
      </dsp:nvSpPr>
      <dsp:spPr>
        <a:xfrm>
          <a:off x="4637018" y="3275303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4290800"/>
            <a:satOff val="1883"/>
            <a:lumOff val="-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Кінцевий продукт</a:t>
          </a:r>
          <a:endParaRPr lang="LID4096" sz="1600" kern="1200" dirty="0"/>
        </a:p>
      </dsp:txBody>
      <dsp:txXfrm>
        <a:off x="4684239" y="3322524"/>
        <a:ext cx="1287258" cy="872703"/>
      </dsp:txXfrm>
    </dsp:sp>
    <dsp:sp modelId="{0B912E26-0191-4085-A332-1AD84939181C}">
      <dsp:nvSpPr>
        <dsp:cNvPr id="0" name=""/>
        <dsp:cNvSpPr/>
      </dsp:nvSpPr>
      <dsp:spPr>
        <a:xfrm>
          <a:off x="8548004" y="3376256"/>
          <a:ext cx="1004917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ID4096" sz="1600" kern="1200" dirty="0"/>
        </a:p>
      </dsp:txBody>
      <dsp:txXfrm>
        <a:off x="8548004" y="3376256"/>
        <a:ext cx="1004917" cy="781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B067-3DDD-496D-8119-E16978315290}">
      <dsp:nvSpPr>
        <dsp:cNvPr id="0" name=""/>
        <dsp:cNvSpPr/>
      </dsp:nvSpPr>
      <dsp:spPr>
        <a:xfrm rot="5400000">
          <a:off x="1372568" y="906569"/>
          <a:ext cx="820774" cy="934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04F6A-3C77-4B3B-93AF-56C352148429}">
      <dsp:nvSpPr>
        <dsp:cNvPr id="0" name=""/>
        <dsp:cNvSpPr/>
      </dsp:nvSpPr>
      <dsp:spPr>
        <a:xfrm>
          <a:off x="1016145" y="3391"/>
          <a:ext cx="1626855" cy="96714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Розпилювання на сляби</a:t>
          </a:r>
          <a:endParaRPr lang="LID4096" sz="1500" kern="1200" dirty="0"/>
        </a:p>
      </dsp:txBody>
      <dsp:txXfrm>
        <a:off x="1063366" y="50612"/>
        <a:ext cx="1532413" cy="872703"/>
      </dsp:txXfrm>
    </dsp:sp>
    <dsp:sp modelId="{C8DAEBF3-3D4A-45E1-A92F-352BFA02CA01}">
      <dsp:nvSpPr>
        <dsp:cNvPr id="0" name=""/>
        <dsp:cNvSpPr/>
      </dsp:nvSpPr>
      <dsp:spPr>
        <a:xfrm>
          <a:off x="2607981" y="109301"/>
          <a:ext cx="4934254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Сляби – плити необхідної товщини</a:t>
          </a:r>
          <a:endParaRPr lang="LID4096" sz="1200" kern="1200" dirty="0"/>
        </a:p>
      </dsp:txBody>
      <dsp:txXfrm>
        <a:off x="2607981" y="109301"/>
        <a:ext cx="4934254" cy="781689"/>
      </dsp:txXfrm>
    </dsp:sp>
    <dsp:sp modelId="{B4C8282D-3762-47B5-9BA3-C91919A48315}">
      <dsp:nvSpPr>
        <dsp:cNvPr id="0" name=""/>
        <dsp:cNvSpPr/>
      </dsp:nvSpPr>
      <dsp:spPr>
        <a:xfrm rot="5400000">
          <a:off x="2574552" y="2021014"/>
          <a:ext cx="820774" cy="934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473238"/>
            <a:satOff val="-1562"/>
            <a:lumOff val="48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45678-ECAD-4759-B49A-B0F3C20B6E10}">
      <dsp:nvSpPr>
        <dsp:cNvPr id="0" name=""/>
        <dsp:cNvSpPr/>
      </dsp:nvSpPr>
      <dsp:spPr>
        <a:xfrm>
          <a:off x="2313498" y="1135251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1430267"/>
            <a:satOff val="628"/>
            <a:lumOff val="-18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Окантування</a:t>
          </a:r>
          <a:endParaRPr lang="LID4096" sz="1500" kern="1200" dirty="0"/>
        </a:p>
      </dsp:txBody>
      <dsp:txXfrm>
        <a:off x="2360719" y="1182472"/>
        <a:ext cx="1287258" cy="872703"/>
      </dsp:txXfrm>
    </dsp:sp>
    <dsp:sp modelId="{72327E13-B9E5-4C5D-A2D6-897AB2FEC099}">
      <dsp:nvSpPr>
        <dsp:cNvPr id="0" name=""/>
        <dsp:cNvSpPr/>
      </dsp:nvSpPr>
      <dsp:spPr>
        <a:xfrm>
          <a:off x="3702001" y="1227985"/>
          <a:ext cx="3634916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Окантування – вирізання заготовки по заданим розмірам</a:t>
          </a:r>
          <a:endParaRPr lang="LID4096" sz="1200" kern="1200" dirty="0"/>
        </a:p>
      </dsp:txBody>
      <dsp:txXfrm>
        <a:off x="3702001" y="1227985"/>
        <a:ext cx="3634916" cy="781689"/>
      </dsp:txXfrm>
    </dsp:sp>
    <dsp:sp modelId="{E01D597A-9599-4EDE-92E9-394E8B78B05E}">
      <dsp:nvSpPr>
        <dsp:cNvPr id="0" name=""/>
        <dsp:cNvSpPr/>
      </dsp:nvSpPr>
      <dsp:spPr>
        <a:xfrm rot="5400000">
          <a:off x="4060633" y="2906107"/>
          <a:ext cx="820774" cy="13370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946475"/>
            <a:satOff val="-3124"/>
            <a:lumOff val="96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F055E-DC7B-45E2-83E0-171AF5E8DEB2}">
      <dsp:nvSpPr>
        <dsp:cNvPr id="0" name=""/>
        <dsp:cNvSpPr/>
      </dsp:nvSpPr>
      <dsp:spPr>
        <a:xfrm>
          <a:off x="3513458" y="2189904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2860534"/>
            <a:satOff val="1255"/>
            <a:lumOff val="-36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Фактурна обробка</a:t>
          </a:r>
          <a:endParaRPr lang="LID4096" sz="1500" kern="1200" dirty="0"/>
        </a:p>
      </dsp:txBody>
      <dsp:txXfrm>
        <a:off x="3560679" y="2237125"/>
        <a:ext cx="1287258" cy="872703"/>
      </dsp:txXfrm>
    </dsp:sp>
    <dsp:sp modelId="{763ED712-6D79-41A9-B657-40B6EBC24D1D}">
      <dsp:nvSpPr>
        <dsp:cNvPr id="0" name=""/>
        <dsp:cNvSpPr/>
      </dsp:nvSpPr>
      <dsp:spPr>
        <a:xfrm>
          <a:off x="4905523" y="2289832"/>
          <a:ext cx="3489645" cy="78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Надання заготовці необхідного зовнішнього вигляду</a:t>
          </a:r>
          <a:br>
            <a:rPr lang="uk-UA" sz="1200" kern="1200" dirty="0"/>
          </a:br>
          <a:r>
            <a:rPr lang="uk-UA" sz="1200" kern="1200" dirty="0"/>
            <a:t>(шліфування, полірування) </a:t>
          </a:r>
          <a:endParaRPr lang="LID4096" sz="1200" kern="1200" dirty="0"/>
        </a:p>
      </dsp:txBody>
      <dsp:txXfrm>
        <a:off x="4905523" y="2289832"/>
        <a:ext cx="3489645" cy="781689"/>
      </dsp:txXfrm>
    </dsp:sp>
    <dsp:sp modelId="{98299128-8BAE-439E-B64C-D50867BF15A4}">
      <dsp:nvSpPr>
        <dsp:cNvPr id="0" name=""/>
        <dsp:cNvSpPr/>
      </dsp:nvSpPr>
      <dsp:spPr>
        <a:xfrm>
          <a:off x="5139477" y="3275303"/>
          <a:ext cx="1381700" cy="967145"/>
        </a:xfrm>
        <a:prstGeom prst="roundRect">
          <a:avLst>
            <a:gd name="adj" fmla="val 16670"/>
          </a:avLst>
        </a:prstGeom>
        <a:solidFill>
          <a:schemeClr val="accent4">
            <a:hueOff val="4290800"/>
            <a:satOff val="1883"/>
            <a:lumOff val="-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Кінцевий продукт</a:t>
          </a:r>
          <a:endParaRPr lang="LID4096" sz="1600" kern="1200" dirty="0"/>
        </a:p>
      </dsp:txBody>
      <dsp:txXfrm>
        <a:off x="5186698" y="3322524"/>
        <a:ext cx="1287258" cy="872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E0A6D-3A98-4CAE-BD26-226D1424F373}">
      <dsp:nvSpPr>
        <dsp:cNvPr id="0" name=""/>
        <dsp:cNvSpPr/>
      </dsp:nvSpPr>
      <dsp:spPr>
        <a:xfrm rot="5400000">
          <a:off x="6571767" y="-2159391"/>
          <a:ext cx="1442189" cy="61216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Міцність </a:t>
          </a:r>
          <a:r>
            <a:rPr lang="uk-UA" sz="3200" kern="1200" dirty="0" err="1"/>
            <a:t>міжзернового</a:t>
          </a:r>
          <a:r>
            <a:rPr lang="uk-UA" sz="3200" kern="1200" dirty="0"/>
            <a:t> цементу природного каменю</a:t>
          </a:r>
          <a:endParaRPr lang="LID4096" sz="3200" kern="1200" dirty="0"/>
        </a:p>
      </dsp:txBody>
      <dsp:txXfrm rot="-5400000">
        <a:off x="4232057" y="250721"/>
        <a:ext cx="6051208" cy="1301385"/>
      </dsp:txXfrm>
    </dsp:sp>
    <dsp:sp modelId="{6E3A0F50-FBF9-49FB-9D6A-0A1128A29BDA}">
      <dsp:nvSpPr>
        <dsp:cNvPr id="0" name=""/>
        <dsp:cNvSpPr/>
      </dsp:nvSpPr>
      <dsp:spPr>
        <a:xfrm>
          <a:off x="7" y="45"/>
          <a:ext cx="4232049" cy="18027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/>
            <a:t>Причина 1</a:t>
          </a:r>
          <a:endParaRPr lang="LID4096" sz="5800" kern="1200" dirty="0"/>
        </a:p>
      </dsp:txBody>
      <dsp:txXfrm>
        <a:off x="88009" y="88047"/>
        <a:ext cx="4056045" cy="1626732"/>
      </dsp:txXfrm>
    </dsp:sp>
    <dsp:sp modelId="{80634B19-C250-41DF-96E3-8B30DA593AE9}">
      <dsp:nvSpPr>
        <dsp:cNvPr id="0" name=""/>
        <dsp:cNvSpPr/>
      </dsp:nvSpPr>
      <dsp:spPr>
        <a:xfrm rot="5400000">
          <a:off x="6564930" y="-269754"/>
          <a:ext cx="1442189" cy="6128081"/>
        </a:xfrm>
        <a:prstGeom prst="round2SameRect">
          <a:avLst/>
        </a:prstGeom>
        <a:solidFill>
          <a:schemeClr val="accent2">
            <a:tint val="40000"/>
            <a:alpha val="90000"/>
            <a:hueOff val="2923067"/>
            <a:satOff val="9722"/>
            <a:lumOff val="7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923067"/>
              <a:satOff val="9722"/>
              <a:lumOff val="74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Режими роботи обробного інструмента</a:t>
          </a:r>
          <a:endParaRPr lang="LID4096" sz="3200" kern="1200" dirty="0"/>
        </a:p>
      </dsp:txBody>
      <dsp:txXfrm rot="-5400000">
        <a:off x="4221984" y="2143594"/>
        <a:ext cx="6057679" cy="1301385"/>
      </dsp:txXfrm>
    </dsp:sp>
    <dsp:sp modelId="{80CBFDB3-BA21-4397-8E1B-0156ED7FADBF}">
      <dsp:nvSpPr>
        <dsp:cNvPr id="0" name=""/>
        <dsp:cNvSpPr/>
      </dsp:nvSpPr>
      <dsp:spPr>
        <a:xfrm>
          <a:off x="7" y="1892918"/>
          <a:ext cx="4221976" cy="1802736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/>
            <a:t>Причина 2</a:t>
          </a:r>
          <a:endParaRPr lang="LID4096" sz="5800" kern="1200" dirty="0"/>
        </a:p>
      </dsp:txBody>
      <dsp:txXfrm>
        <a:off x="88009" y="1980920"/>
        <a:ext cx="4045972" cy="162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1A987-2203-4BC8-9F67-0F6D439AA04E}" type="datetimeFigureOut">
              <a:rPr lang="LID4096" smtClean="0"/>
              <a:t>12/21/2024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00006-D834-45FD-A109-016345B4A0F5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191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884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8162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068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38410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2504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1519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5930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5799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4331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0345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68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425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4575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0935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6314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637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2239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40CC-CACE-487E-954C-9300D293688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71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772F4-4835-4E0B-83F0-04AFEA344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621280"/>
            <a:ext cx="8144134" cy="1611086"/>
          </a:xfrm>
        </p:spPr>
        <p:txBody>
          <a:bodyPr>
            <a:normAutofit fontScale="90000"/>
          </a:bodyPr>
          <a:lstStyle/>
          <a:p>
            <a:r>
              <a:rPr lang="uk-UA" dirty="0"/>
              <a:t>Технологія обробки природного каменю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0CE0A5-FB27-43C2-9012-947A7B912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40"/>
            <a:ext cx="8144134" cy="683058"/>
          </a:xfrm>
        </p:spPr>
        <p:txBody>
          <a:bodyPr>
            <a:normAutofit fontScale="77500" lnSpcReduction="20000"/>
          </a:bodyPr>
          <a:lstStyle/>
          <a:p>
            <a:r>
              <a:rPr lang="uk-UA" b="1" i="0" dirty="0">
                <a:effectLst/>
                <a:latin typeface="Arial" panose="020B0604020202020204" pitchFamily="34" charset="0"/>
              </a:rPr>
              <a:t>Обладнання</a:t>
            </a:r>
            <a:r>
              <a:rPr lang="ru-RU" b="1" i="0" dirty="0">
                <a:effectLst/>
                <a:latin typeface="Arial" panose="020B0604020202020204" pitchFamily="34" charset="0"/>
              </a:rPr>
              <a:t> та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інструмент</a:t>
            </a:r>
            <a:r>
              <a:rPr lang="ru-RU" b="1" i="0" dirty="0">
                <a:effectLst/>
                <a:latin typeface="Arial" panose="020B0604020202020204" pitchFamily="34" charset="0"/>
              </a:rPr>
              <a:t> для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видобування</a:t>
            </a:r>
            <a:r>
              <a:rPr lang="ru-RU" b="1" i="0" dirty="0">
                <a:effectLst/>
                <a:latin typeface="Arial" panose="020B0604020202020204" pitchFamily="34" charset="0"/>
              </a:rPr>
              <a:t> і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обробки</a:t>
            </a:r>
            <a:r>
              <a:rPr lang="ru-RU" b="1" i="0" dirty="0">
                <a:effectLst/>
                <a:latin typeface="Arial" panose="020B0604020202020204" pitchFamily="34" charset="0"/>
              </a:rPr>
              <a:t> природного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каменю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35A074-7460-4F70-B003-89F9FC42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9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F6A9E-610F-4C1C-AB5E-8050D0AC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Режими роботи інструмента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7AF61-585B-4E56-8F52-8AF24581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716969"/>
          </a:xfrm>
        </p:spPr>
        <p:txBody>
          <a:bodyPr>
            <a:normAutofit/>
          </a:bodyPr>
          <a:lstStyle/>
          <a:p>
            <a:r>
              <a:rPr lang="uk-UA" dirty="0"/>
              <a:t>При цьому, для шліфування краю заготовки, ми повинні вивести за край…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41D9C-5C37-44B2-840F-CA1CD6A2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3074" name="Picture 2" descr="Обработка камня , Ростов-на-Дону">
            <a:extLst>
              <a:ext uri="{FF2B5EF4-FFF2-40B4-BE49-F238E27FC236}">
                <a16:creationId xmlns:a16="http://schemas.microsoft.com/office/drawing/2014/main" id="{6A8B6329-E6AA-4E09-AAF5-E7A059FC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0" y="3053842"/>
            <a:ext cx="3344499" cy="33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ADC40D7-6B9B-4721-BF16-7E6CA4E02E0F}"/>
              </a:ext>
            </a:extLst>
          </p:cNvPr>
          <p:cNvSpPr/>
          <p:nvPr/>
        </p:nvSpPr>
        <p:spPr>
          <a:xfrm>
            <a:off x="2987040" y="4389120"/>
            <a:ext cx="29609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E775F14-C29B-4553-8A0A-F5B450214569}"/>
              </a:ext>
            </a:extLst>
          </p:cNvPr>
          <p:cNvCxnSpPr/>
          <p:nvPr/>
        </p:nvCxnSpPr>
        <p:spPr>
          <a:xfrm flipH="1">
            <a:off x="3378925" y="3752758"/>
            <a:ext cx="1036320" cy="7663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2883784-50FD-4F20-B681-25A9E18DE5A2}"/>
              </a:ext>
            </a:extLst>
          </p:cNvPr>
          <p:cNvSpPr txBox="1">
            <a:spLocks/>
          </p:cNvSpPr>
          <p:nvPr/>
        </p:nvSpPr>
        <p:spPr>
          <a:xfrm>
            <a:off x="5760721" y="2748600"/>
            <a:ext cx="5972304" cy="716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Що призведе до деформації інструмента і як наслідок – до «завалювання» краю заготовки:</a:t>
            </a:r>
            <a:endParaRPr lang="LID4096" dirty="0"/>
          </a:p>
        </p:txBody>
      </p:sp>
      <p:pic>
        <p:nvPicPr>
          <p:cNvPr id="3078" name="Picture 6" descr="Фасадная Гранитная Плитка 300х300 Полированная на Стену Гранит Производство  с Завода — Купить Недорого на Bigl.ua (5365788)">
            <a:extLst>
              <a:ext uri="{FF2B5EF4-FFF2-40B4-BE49-F238E27FC236}">
                <a16:creationId xmlns:a16="http://schemas.microsoft.com/office/drawing/2014/main" id="{9F639E53-FDC9-4AB3-997B-F56F861BA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0912" y="4649311"/>
            <a:ext cx="4389120" cy="21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92FD93A-E868-4761-8891-FD9B88A928B1}"/>
              </a:ext>
            </a:extLst>
          </p:cNvPr>
          <p:cNvCxnSpPr>
            <a:cxnSpLocks/>
          </p:cNvCxnSpPr>
          <p:nvPr/>
        </p:nvCxnSpPr>
        <p:spPr>
          <a:xfrm flipH="1" flipV="1">
            <a:off x="5808345" y="4933950"/>
            <a:ext cx="91447" cy="11613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892F2886-BEC1-4DEB-8C77-C2CE32C77C52}"/>
              </a:ext>
            </a:extLst>
          </p:cNvPr>
          <p:cNvSpPr/>
          <p:nvPr/>
        </p:nvSpPr>
        <p:spPr>
          <a:xfrm>
            <a:off x="5628296" y="4989206"/>
            <a:ext cx="307619" cy="415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99302DF-E5D0-4E2A-90A7-A22508841866}"/>
              </a:ext>
            </a:extLst>
          </p:cNvPr>
          <p:cNvCxnSpPr>
            <a:cxnSpLocks/>
          </p:cNvCxnSpPr>
          <p:nvPr/>
        </p:nvCxnSpPr>
        <p:spPr>
          <a:xfrm flipH="1">
            <a:off x="6021488" y="4959581"/>
            <a:ext cx="3320191" cy="2490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EBE5F1-0C31-4BA1-B6B5-A5B03BBB99BA}"/>
              </a:ext>
            </a:extLst>
          </p:cNvPr>
          <p:cNvSpPr txBox="1"/>
          <p:nvPr/>
        </p:nvSpPr>
        <p:spPr>
          <a:xfrm>
            <a:off x="9485605" y="4700048"/>
            <a:ext cx="234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Відображення віконної рами відхиляється від прямолінійного на краю плитки</a:t>
            </a:r>
            <a:endParaRPr lang="LID4096" i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E599236-E1CB-4A52-94A6-9118D9E32BD1}"/>
              </a:ext>
            </a:extLst>
          </p:cNvPr>
          <p:cNvSpPr/>
          <p:nvPr/>
        </p:nvSpPr>
        <p:spPr>
          <a:xfrm>
            <a:off x="5628296" y="3524509"/>
            <a:ext cx="4315804" cy="7638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27E7C56F-568A-450D-A7AB-32208F8F42AD}"/>
              </a:ext>
            </a:extLst>
          </p:cNvPr>
          <p:cNvSpPr/>
          <p:nvPr/>
        </p:nvSpPr>
        <p:spPr>
          <a:xfrm flipH="1">
            <a:off x="5430518" y="3525362"/>
            <a:ext cx="2956561" cy="378136"/>
          </a:xfrm>
          <a:prstGeom prst="arc">
            <a:avLst>
              <a:gd name="adj1" fmla="val 16200000"/>
              <a:gd name="adj2" fmla="val 21356511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975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F6A9E-610F-4C1C-AB5E-8050D0AC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Режими роботи інструмента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7AF61-585B-4E56-8F52-8AF24581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2" y="2336873"/>
            <a:ext cx="11875625" cy="985061"/>
          </a:xfrm>
        </p:spPr>
        <p:txBody>
          <a:bodyPr>
            <a:normAutofit/>
          </a:bodyPr>
          <a:lstStyle/>
          <a:p>
            <a:r>
              <a:rPr lang="uk-UA" dirty="0"/>
              <a:t>Тому слябам міцних порід спочатку надають фактурну обробку, а потім окантовують до необхідних розмірів, обрізаючи при цьому «завалені» краї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41D9C-5C37-44B2-840F-CA1CD6A2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4098" name="Picture 2" descr="Слэбы из натурального камня: виды и их характеристики">
            <a:extLst>
              <a:ext uri="{FF2B5EF4-FFF2-40B4-BE49-F238E27FC236}">
                <a16:creationId xmlns:a16="http://schemas.microsoft.com/office/drawing/2014/main" id="{A003C8B3-5934-4C3E-B7D5-C2ED33E3B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3444" y="3118235"/>
            <a:ext cx="7963382" cy="37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00B6F-17FA-40EE-A950-21D0039D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Обробка чи переробка природного каменю</a:t>
            </a:r>
            <a:endParaRPr lang="LID4096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35949B8-13FC-4544-9247-860A3899D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60056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5A8B46-C434-45CD-B0A3-008FD083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3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47056-D5BE-4D68-92A3-236CBB3A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Сировина</a:t>
            </a:r>
            <a:endParaRPr lang="LID4096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81A0CD2-F933-435B-A50F-B496BAC22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10933"/>
              </p:ext>
            </p:extLst>
          </p:nvPr>
        </p:nvGraphicFramePr>
        <p:xfrm>
          <a:off x="681038" y="2336801"/>
          <a:ext cx="9613900" cy="309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32615F-0B71-41E5-875F-CF6F967B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B6F2-55E2-4CF5-82C6-6B3DD5735594}"/>
              </a:ext>
            </a:extLst>
          </p:cNvPr>
          <p:cNvSpPr txBox="1"/>
          <p:nvPr/>
        </p:nvSpPr>
        <p:spPr>
          <a:xfrm>
            <a:off x="880619" y="5643107"/>
            <a:ext cx="6556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*Гірський</a:t>
            </a:r>
            <a:r>
              <a:rPr lang="uk-UA" i="1" dirty="0"/>
              <a:t> – те, що </a:t>
            </a:r>
            <a:r>
              <a:rPr lang="uk-UA" i="1" dirty="0" err="1"/>
              <a:t>пов</a:t>
            </a:r>
            <a:r>
              <a:rPr lang="en-US" i="1" dirty="0"/>
              <a:t>’</a:t>
            </a:r>
            <a:r>
              <a:rPr lang="uk-UA" i="1" dirty="0" err="1"/>
              <a:t>язане</a:t>
            </a:r>
            <a:r>
              <a:rPr lang="uk-UA" i="1" dirty="0"/>
              <a:t> з природою</a:t>
            </a:r>
          </a:p>
          <a:p>
            <a:endParaRPr lang="uk-UA" i="1" dirty="0"/>
          </a:p>
          <a:p>
            <a:r>
              <a:rPr lang="uk-UA" b="1" i="1" dirty="0"/>
              <a:t> Гірничий</a:t>
            </a:r>
            <a:r>
              <a:rPr lang="uk-UA" i="1" dirty="0"/>
              <a:t> – те, що </a:t>
            </a:r>
            <a:r>
              <a:rPr lang="uk-UA" i="1" dirty="0" err="1"/>
              <a:t>пов</a:t>
            </a:r>
            <a:r>
              <a:rPr lang="en-US" i="1" dirty="0"/>
              <a:t>’</a:t>
            </a:r>
            <a:r>
              <a:rPr lang="uk-UA" i="1" dirty="0" err="1"/>
              <a:t>язане</a:t>
            </a:r>
            <a:r>
              <a:rPr lang="uk-UA" i="1" dirty="0"/>
              <a:t> з людиною, її діяльністю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77718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78E66-F13A-48CB-8E18-6A5E041B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виготовлення щебню</a:t>
            </a:r>
            <a:endParaRPr lang="LID4096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CE3228E-8F9F-4C95-BF1C-92CBF369B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77222"/>
              </p:ext>
            </p:extLst>
          </p:nvPr>
        </p:nvGraphicFramePr>
        <p:xfrm>
          <a:off x="681038" y="2029096"/>
          <a:ext cx="9613900" cy="427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51751-8D65-416B-919A-769CE151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sp>
        <p:nvSpPr>
          <p:cNvPr id="7" name="Стрелка: изогнутая вверх 6">
            <a:extLst>
              <a:ext uri="{FF2B5EF4-FFF2-40B4-BE49-F238E27FC236}">
                <a16:creationId xmlns:a16="http://schemas.microsoft.com/office/drawing/2014/main" id="{55BA21C1-DB1A-4585-AA61-73D675C1A53E}"/>
              </a:ext>
            </a:extLst>
          </p:cNvPr>
          <p:cNvSpPr/>
          <p:nvPr/>
        </p:nvSpPr>
        <p:spPr>
          <a:xfrm rot="16200000">
            <a:off x="8547464" y="3579221"/>
            <a:ext cx="1445623" cy="1297577"/>
          </a:xfrm>
          <a:prstGeom prst="curved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78E66-F13A-48CB-8E18-6A5E041B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обробки природного каменю</a:t>
            </a:r>
            <a:endParaRPr lang="LID4096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CE3228E-8F9F-4C95-BF1C-92CBF369B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363672"/>
              </p:ext>
            </p:extLst>
          </p:nvPr>
        </p:nvGraphicFramePr>
        <p:xfrm>
          <a:off x="681038" y="2029096"/>
          <a:ext cx="9613900" cy="427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51751-8D65-416B-919A-769CE151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sp>
        <p:nvSpPr>
          <p:cNvPr id="7" name="Стрелка: изогнутая вверх 6">
            <a:extLst>
              <a:ext uri="{FF2B5EF4-FFF2-40B4-BE49-F238E27FC236}">
                <a16:creationId xmlns:a16="http://schemas.microsoft.com/office/drawing/2014/main" id="{55BA21C1-DB1A-4585-AA61-73D675C1A53E}"/>
              </a:ext>
            </a:extLst>
          </p:cNvPr>
          <p:cNvSpPr/>
          <p:nvPr/>
        </p:nvSpPr>
        <p:spPr>
          <a:xfrm rot="16200000">
            <a:off x="9122229" y="3652235"/>
            <a:ext cx="1445623" cy="1297577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A70E2759-5FDE-4746-8C5A-A87FA87589F5}"/>
              </a:ext>
            </a:extLst>
          </p:cNvPr>
          <p:cNvSpPr/>
          <p:nvPr/>
        </p:nvSpPr>
        <p:spPr>
          <a:xfrm rot="5400000">
            <a:off x="18468" y="3713194"/>
            <a:ext cx="1323705" cy="1297577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7BB3E-B176-402A-914E-A53FA1A7F785}"/>
              </a:ext>
            </a:extLst>
          </p:cNvPr>
          <p:cNvSpPr txBox="1"/>
          <p:nvPr/>
        </p:nvSpPr>
        <p:spPr>
          <a:xfrm>
            <a:off x="905691" y="6391592"/>
            <a:ext cx="107531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rgbClr val="FF0000"/>
                </a:solidFill>
              </a:rPr>
              <a:t>Для порід високої міцності – спочатку має бути фактурна обробка, а потім – окантування!!!</a:t>
            </a:r>
            <a:endParaRPr lang="LID4096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A07C9-A818-4507-8DF5-4AF24BE385E1}"/>
              </a:ext>
            </a:extLst>
          </p:cNvPr>
          <p:cNvSpPr txBox="1"/>
          <p:nvPr/>
        </p:nvSpPr>
        <p:spPr>
          <a:xfrm>
            <a:off x="6476578" y="2254506"/>
            <a:ext cx="458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Породи середньої міцності </a:t>
            </a:r>
            <a:br>
              <a:rPr lang="uk-U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(мармур)</a:t>
            </a:r>
            <a:endParaRPr lang="LID4096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66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615EE-EC1F-431F-80A5-2849459F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Чому відмінність???</a:t>
            </a:r>
            <a:endParaRPr lang="LID4096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7632CCE-9E3F-45D2-83A6-7374CB25B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165294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D90E5C-7B81-49FF-B53F-B7C85F1C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0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E4BFD-6A27-4AE2-B383-C86E8E3A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Міцність тримання </a:t>
            </a:r>
            <a:r>
              <a:rPr lang="uk-UA" dirty="0" err="1"/>
              <a:t>зерен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A137F-CA99-49C3-8E77-69EA42D7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798213"/>
          </a:xfrm>
        </p:spPr>
        <p:txBody>
          <a:bodyPr/>
          <a:lstStyle/>
          <a:p>
            <a:r>
              <a:rPr lang="uk-UA" dirty="0"/>
              <a:t>Під час окантування – робочим інструментом вириваються окремі зерна з крайки (рос. </a:t>
            </a:r>
            <a:r>
              <a:rPr lang="uk-UA" i="1" dirty="0"/>
              <a:t>кромки</a:t>
            </a:r>
            <a:r>
              <a:rPr lang="uk-UA" dirty="0"/>
              <a:t>) каменю 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BD257-F79E-411D-8F03-BE728F64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1026" name="Picture 2" descr="Виды обработки торца в изделиях из натурального камня, мрамор и гранит">
            <a:extLst>
              <a:ext uri="{FF2B5EF4-FFF2-40B4-BE49-F238E27FC236}">
                <a16:creationId xmlns:a16="http://schemas.microsoft.com/office/drawing/2014/main" id="{D34CDFD7-CBBF-4751-BF24-3F2993FF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-35962" r="-3067" b="35962"/>
          <a:stretch/>
        </p:blipFill>
        <p:spPr bwMode="auto">
          <a:xfrm>
            <a:off x="1897818" y="2656115"/>
            <a:ext cx="7098136" cy="26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BBCE2E6-7442-4C01-A546-88894D4D0440}"/>
              </a:ext>
            </a:extLst>
          </p:cNvPr>
          <p:cNvSpPr/>
          <p:nvPr/>
        </p:nvSpPr>
        <p:spPr>
          <a:xfrm>
            <a:off x="4837936" y="4528457"/>
            <a:ext cx="4297355" cy="4963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717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E4BFD-6A27-4AE2-B383-C86E8E3A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Міцність тримання </a:t>
            </a:r>
            <a:r>
              <a:rPr lang="uk-UA" dirty="0" err="1"/>
              <a:t>зерен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A137F-CA99-49C3-8E77-69EA42D7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798213"/>
          </a:xfrm>
        </p:spPr>
        <p:txBody>
          <a:bodyPr/>
          <a:lstStyle/>
          <a:p>
            <a:r>
              <a:rPr lang="uk-UA" dirty="0"/>
              <a:t>Єдиним способом виправити такий дефект – є зняття більшого шару каменю з поверхні під час шліфування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BD257-F79E-411D-8F03-BE728F64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1026" name="Picture 2" descr="Виды обработки торца в изделиях из натурального камня, мрамор и гранит">
            <a:extLst>
              <a:ext uri="{FF2B5EF4-FFF2-40B4-BE49-F238E27FC236}">
                <a16:creationId xmlns:a16="http://schemas.microsoft.com/office/drawing/2014/main" id="{D34CDFD7-CBBF-4751-BF24-3F2993FF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-35962" r="-3067" b="35962"/>
          <a:stretch/>
        </p:blipFill>
        <p:spPr bwMode="auto">
          <a:xfrm>
            <a:off x="1610435" y="2331240"/>
            <a:ext cx="7098136" cy="26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6676B0-1247-42E0-9C0F-2B751DCAEDCE}"/>
              </a:ext>
            </a:extLst>
          </p:cNvPr>
          <p:cNvCxnSpPr>
            <a:cxnSpLocks/>
          </p:cNvCxnSpPr>
          <p:nvPr/>
        </p:nvCxnSpPr>
        <p:spPr>
          <a:xfrm>
            <a:off x="4920343" y="4351632"/>
            <a:ext cx="3596640" cy="113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E875AC2-DD2B-43B0-B728-8B5DCE39A5D8}"/>
              </a:ext>
            </a:extLst>
          </p:cNvPr>
          <p:cNvCxnSpPr>
            <a:cxnSpLocks/>
          </p:cNvCxnSpPr>
          <p:nvPr/>
        </p:nvCxnSpPr>
        <p:spPr>
          <a:xfrm>
            <a:off x="4959526" y="4451778"/>
            <a:ext cx="3596640" cy="113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409E86F-60F3-4BAE-804C-56B4CFD11F29}"/>
              </a:ext>
            </a:extLst>
          </p:cNvPr>
          <p:cNvCxnSpPr/>
          <p:nvPr/>
        </p:nvCxnSpPr>
        <p:spPr>
          <a:xfrm>
            <a:off x="6731726" y="4042480"/>
            <a:ext cx="0" cy="343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9AEE593-D080-4A79-9C18-83A9F6873F5C}"/>
              </a:ext>
            </a:extLst>
          </p:cNvPr>
          <p:cNvCxnSpPr>
            <a:cxnSpLocks/>
          </p:cNvCxnSpPr>
          <p:nvPr/>
        </p:nvCxnSpPr>
        <p:spPr>
          <a:xfrm flipV="1">
            <a:off x="6736081" y="4521450"/>
            <a:ext cx="0" cy="300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1188D76-BA75-4061-9B07-DAB5A49C7641}"/>
              </a:ext>
            </a:extLst>
          </p:cNvPr>
          <p:cNvSpPr txBox="1">
            <a:spLocks/>
          </p:cNvSpPr>
          <p:nvPr/>
        </p:nvSpPr>
        <p:spPr>
          <a:xfrm>
            <a:off x="680321" y="5492717"/>
            <a:ext cx="10527610" cy="541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Тому деталі з порід середньої міцності спочатку окантовуємо щоб отримати </a:t>
            </a:r>
            <a:r>
              <a:rPr lang="uk-UA" dirty="0" err="1"/>
              <a:t>сколи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 а потім – шліфуємо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3112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F6A9E-610F-4C1C-AB5E-8050D0AC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Режими роботи інструмента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7AF61-585B-4E56-8F52-8AF24581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33938"/>
          </a:xfrm>
        </p:spPr>
        <p:txBody>
          <a:bodyPr/>
          <a:lstStyle/>
          <a:p>
            <a:r>
              <a:rPr lang="uk-UA" dirty="0"/>
              <a:t>Шліфування міцних порід природного каменю відбувається за допомогою алмазних </a:t>
            </a:r>
            <a:r>
              <a:rPr lang="uk-UA" dirty="0" err="1"/>
              <a:t>зерен</a:t>
            </a:r>
            <a:r>
              <a:rPr lang="uk-UA" dirty="0"/>
              <a:t>. Для того щоб забезпечити оптимальний </a:t>
            </a:r>
            <a:r>
              <a:rPr lang="uk-UA" dirty="0" err="1"/>
              <a:t>зйом</a:t>
            </a:r>
            <a:r>
              <a:rPr lang="uk-UA" dirty="0"/>
              <a:t> шару породи ми повинні притиснути інструмент до заготовки: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41D9C-5C37-44B2-840F-CA1CD6A2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2050" name="Picture 2" descr="Ms-2600 руководство камня полировальная машина для известняка и песчаника  слоя, ПРИТИРКА КЛАПАНОВ, шлифовка и полировка механизма Tombstone - Китай  полировальная машина камня, камень для полировки камня">
            <a:extLst>
              <a:ext uri="{FF2B5EF4-FFF2-40B4-BE49-F238E27FC236}">
                <a16:creationId xmlns:a16="http://schemas.microsoft.com/office/drawing/2014/main" id="{F1273E8A-90B4-4BFB-BC96-61B0D4B5C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2251" y="3875314"/>
            <a:ext cx="3810000" cy="21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5FB9D6C-4C7D-4C49-BD2E-8BBEDE1FB5A2}"/>
              </a:ext>
            </a:extLst>
          </p:cNvPr>
          <p:cNvCxnSpPr>
            <a:cxnSpLocks/>
          </p:cNvCxnSpPr>
          <p:nvPr/>
        </p:nvCxnSpPr>
        <p:spPr>
          <a:xfrm>
            <a:off x="6139542" y="4345577"/>
            <a:ext cx="0" cy="13149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15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305</TotalTime>
  <Words>369</Words>
  <Application>Microsoft Office PowerPoint</Application>
  <PresentationFormat>Широкий екран</PresentationFormat>
  <Paragraphs>61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Damask</vt:lpstr>
      <vt:lpstr>Технологія обробки природного каменю</vt:lpstr>
      <vt:lpstr>Обробка чи переробка природного каменю</vt:lpstr>
      <vt:lpstr>Сировина</vt:lpstr>
      <vt:lpstr>Схема виготовлення щебню</vt:lpstr>
      <vt:lpstr>Схема обробки природного каменю</vt:lpstr>
      <vt:lpstr>Чому відмінність???</vt:lpstr>
      <vt:lpstr>Міцність тримання зерен</vt:lpstr>
      <vt:lpstr>Міцність тримання зерен</vt:lpstr>
      <vt:lpstr>Режими роботи інструмента</vt:lpstr>
      <vt:lpstr>Режими роботи інструмента</vt:lpstr>
      <vt:lpstr>Режими роботи інструмента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обробки природного каменю</dc:title>
  <dc:creator>IP Bass</dc:creator>
  <cp:lastModifiedBy>Роман Ігнатюк</cp:lastModifiedBy>
  <cp:revision>3</cp:revision>
  <dcterms:created xsi:type="dcterms:W3CDTF">2022-04-20T12:06:11Z</dcterms:created>
  <dcterms:modified xsi:type="dcterms:W3CDTF">2024-12-21T15:20:58Z</dcterms:modified>
</cp:coreProperties>
</file>