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4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B9E5C-95DF-49C1-9909-7FF68D17C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F4A674A6-0D00-4D98-8C89-C970A503B0AA}">
      <dgm:prSet phldrT="[Текст]" custT="1"/>
      <dgm:spPr/>
      <dgm:t>
        <a:bodyPr/>
        <a:lstStyle/>
        <a:p>
          <a:r>
            <a:rPr lang="uk-UA" sz="1800" dirty="0"/>
            <a:t>Призначення</a:t>
          </a:r>
          <a:endParaRPr lang="LID4096" sz="1800" dirty="0"/>
        </a:p>
      </dgm:t>
    </dgm:pt>
    <dgm:pt modelId="{AEB6A01F-56DE-4A64-8DB9-81B130B704B5}" type="parTrans" cxnId="{5EF5F775-A5A3-4319-9551-1518EF916389}">
      <dgm:prSet/>
      <dgm:spPr/>
      <dgm:t>
        <a:bodyPr/>
        <a:lstStyle/>
        <a:p>
          <a:endParaRPr lang="LID4096" sz="1400"/>
        </a:p>
      </dgm:t>
    </dgm:pt>
    <dgm:pt modelId="{72C739E6-B900-4C93-9FAF-EDB6B400F4AA}" type="sibTrans" cxnId="{5EF5F775-A5A3-4319-9551-1518EF916389}">
      <dgm:prSet/>
      <dgm:spPr/>
      <dgm:t>
        <a:bodyPr/>
        <a:lstStyle/>
        <a:p>
          <a:endParaRPr lang="LID4096" sz="1400"/>
        </a:p>
      </dgm:t>
    </dgm:pt>
    <dgm:pt modelId="{065E9108-D676-496A-BA36-AC26183D3192}">
      <dgm:prSet phldrT="[Текст]" custT="1"/>
      <dgm:spPr/>
      <dgm:t>
        <a:bodyPr/>
        <a:lstStyle/>
        <a:p>
          <a:r>
            <a:rPr lang="uk-UA" sz="1800" dirty="0"/>
            <a:t>Горизонтальні</a:t>
          </a:r>
          <a:endParaRPr lang="LID4096" sz="1800" dirty="0"/>
        </a:p>
      </dgm:t>
    </dgm:pt>
    <dgm:pt modelId="{A220E9D2-19C8-4541-A223-A08EC5B394E3}" type="parTrans" cxnId="{678EB7AF-B60B-4041-A7CA-2F0BD0DE442C}">
      <dgm:prSet custT="1"/>
      <dgm:spPr/>
      <dgm:t>
        <a:bodyPr/>
        <a:lstStyle/>
        <a:p>
          <a:endParaRPr lang="LID4096" sz="300"/>
        </a:p>
      </dgm:t>
    </dgm:pt>
    <dgm:pt modelId="{CE465BDF-F4CF-44B2-992E-7866837ED779}" type="sibTrans" cxnId="{678EB7AF-B60B-4041-A7CA-2F0BD0DE442C}">
      <dgm:prSet/>
      <dgm:spPr/>
      <dgm:t>
        <a:bodyPr/>
        <a:lstStyle/>
        <a:p>
          <a:endParaRPr lang="LID4096" sz="1400"/>
        </a:p>
      </dgm:t>
    </dgm:pt>
    <dgm:pt modelId="{BE342445-4233-4948-8BA5-3DCC60C1D3AA}">
      <dgm:prSet phldrT="[Текст]" custT="1"/>
      <dgm:spPr/>
      <dgm:t>
        <a:bodyPr/>
        <a:lstStyle/>
        <a:p>
          <a:r>
            <a:rPr lang="uk-UA" sz="1800" dirty="0"/>
            <a:t>Вертикальні</a:t>
          </a:r>
          <a:endParaRPr lang="LID4096" sz="1800" dirty="0"/>
        </a:p>
      </dgm:t>
    </dgm:pt>
    <dgm:pt modelId="{FADFF863-DCB5-4F11-B8B2-8F58C5CC1DF8}" type="parTrans" cxnId="{BDC8D093-91D4-4724-A91E-178734BB4E87}">
      <dgm:prSet custT="1"/>
      <dgm:spPr/>
      <dgm:t>
        <a:bodyPr/>
        <a:lstStyle/>
        <a:p>
          <a:endParaRPr lang="LID4096" sz="300"/>
        </a:p>
      </dgm:t>
    </dgm:pt>
    <dgm:pt modelId="{35C5AF77-BC8A-4430-B716-A4FB39206559}" type="sibTrans" cxnId="{BDC8D093-91D4-4724-A91E-178734BB4E87}">
      <dgm:prSet/>
      <dgm:spPr/>
      <dgm:t>
        <a:bodyPr/>
        <a:lstStyle/>
        <a:p>
          <a:endParaRPr lang="LID4096" sz="1400"/>
        </a:p>
      </dgm:t>
    </dgm:pt>
    <dgm:pt modelId="{9BC62D8A-C3E8-41C8-9D3C-F2E339639774}">
      <dgm:prSet phldrT="[Текст]" custT="1"/>
      <dgm:spPr/>
      <dgm:t>
        <a:bodyPr/>
        <a:lstStyle/>
        <a:p>
          <a:r>
            <a:rPr lang="uk-UA" sz="1800" dirty="0"/>
            <a:t>Важкі (0,5-1,5 т)</a:t>
          </a:r>
          <a:endParaRPr lang="LID4096" sz="1800" dirty="0"/>
        </a:p>
      </dgm:t>
    </dgm:pt>
    <dgm:pt modelId="{D76EFDBC-850C-4586-96C6-D7A5FB24C360}" type="parTrans" cxnId="{C8241AEC-9A3C-4CD6-81D3-D20E6A8C82A1}">
      <dgm:prSet custT="1"/>
      <dgm:spPr/>
      <dgm:t>
        <a:bodyPr/>
        <a:lstStyle/>
        <a:p>
          <a:endParaRPr lang="LID4096" sz="300"/>
        </a:p>
      </dgm:t>
    </dgm:pt>
    <dgm:pt modelId="{690BEB6F-1567-4980-96AC-C405043ADB1F}" type="sibTrans" cxnId="{C8241AEC-9A3C-4CD6-81D3-D20E6A8C82A1}">
      <dgm:prSet/>
      <dgm:spPr/>
      <dgm:t>
        <a:bodyPr/>
        <a:lstStyle/>
        <a:p>
          <a:endParaRPr lang="LID4096" sz="1400"/>
        </a:p>
      </dgm:t>
    </dgm:pt>
    <dgm:pt modelId="{CE55DC20-A034-4BE2-A4FF-B3C09CEFC995}">
      <dgm:prSet phldrT="[Текст]" custT="1"/>
      <dgm:spPr/>
      <dgm:t>
        <a:bodyPr/>
        <a:lstStyle/>
        <a:p>
          <a:r>
            <a:rPr lang="uk-UA" sz="1800" dirty="0"/>
            <a:t>Універсальні</a:t>
          </a:r>
          <a:endParaRPr lang="LID4096" sz="1800" dirty="0"/>
        </a:p>
      </dgm:t>
    </dgm:pt>
    <dgm:pt modelId="{20113CCE-1D4E-43A3-9488-FCE29C0E589A}" type="parTrans" cxnId="{F44B71AA-BF12-4865-86C7-211FBBCD1582}">
      <dgm:prSet custT="1"/>
      <dgm:spPr/>
      <dgm:t>
        <a:bodyPr/>
        <a:lstStyle/>
        <a:p>
          <a:endParaRPr lang="LID4096" sz="300"/>
        </a:p>
      </dgm:t>
    </dgm:pt>
    <dgm:pt modelId="{C7A9C0FE-3BFB-4CAF-8E1A-C350D249AA8F}" type="sibTrans" cxnId="{F44B71AA-BF12-4865-86C7-211FBBCD1582}">
      <dgm:prSet/>
      <dgm:spPr/>
      <dgm:t>
        <a:bodyPr/>
        <a:lstStyle/>
        <a:p>
          <a:endParaRPr lang="LID4096" sz="1400"/>
        </a:p>
      </dgm:t>
    </dgm:pt>
    <dgm:pt modelId="{BE0180DB-8C8E-43CC-9EB1-54E2AFA815B5}">
      <dgm:prSet phldrT="[Текст]" custT="1"/>
      <dgm:spPr/>
      <dgm:t>
        <a:bodyPr/>
        <a:lstStyle/>
        <a:p>
          <a:r>
            <a:rPr lang="uk-UA" sz="1800" dirty="0"/>
            <a:t>Середні(250-500 кг)</a:t>
          </a:r>
          <a:endParaRPr lang="LID4096" sz="1800" dirty="0"/>
        </a:p>
      </dgm:t>
    </dgm:pt>
    <dgm:pt modelId="{402D1A62-1765-462D-9D50-0D4F7E8BBA88}" type="parTrans" cxnId="{697831F6-36E3-45CB-BE94-394232E1EE2E}">
      <dgm:prSet custT="1"/>
      <dgm:spPr/>
      <dgm:t>
        <a:bodyPr/>
        <a:lstStyle/>
        <a:p>
          <a:endParaRPr lang="LID4096" sz="300"/>
        </a:p>
      </dgm:t>
    </dgm:pt>
    <dgm:pt modelId="{E1AF40BE-F168-43A3-86C9-07DB976FC909}" type="sibTrans" cxnId="{697831F6-36E3-45CB-BE94-394232E1EE2E}">
      <dgm:prSet/>
      <dgm:spPr/>
      <dgm:t>
        <a:bodyPr/>
        <a:lstStyle/>
        <a:p>
          <a:endParaRPr lang="LID4096" sz="1400"/>
        </a:p>
      </dgm:t>
    </dgm:pt>
    <dgm:pt modelId="{B4DB0FA5-86D9-4085-9495-7BE38CAC6DD0}">
      <dgm:prSet phldrT="[Текст]" custT="1"/>
      <dgm:spPr/>
      <dgm:t>
        <a:bodyPr/>
        <a:lstStyle/>
        <a:p>
          <a:r>
            <a:rPr lang="uk-UA" sz="1800" dirty="0"/>
            <a:t>Легкі (100-250 кг)</a:t>
          </a:r>
          <a:endParaRPr lang="LID4096" sz="1800" dirty="0"/>
        </a:p>
      </dgm:t>
    </dgm:pt>
    <dgm:pt modelId="{13BA6EC2-7FB7-4B61-BA9B-EBF935868C13}" type="parTrans" cxnId="{C6501D42-39BE-4D03-AF4D-8BBC816E51BC}">
      <dgm:prSet custT="1"/>
      <dgm:spPr/>
      <dgm:t>
        <a:bodyPr/>
        <a:lstStyle/>
        <a:p>
          <a:endParaRPr lang="LID4096" sz="300"/>
        </a:p>
      </dgm:t>
    </dgm:pt>
    <dgm:pt modelId="{71E2D6BA-492D-4840-BB4E-99A706DAAF33}" type="sibTrans" cxnId="{C6501D42-39BE-4D03-AF4D-8BBC816E51BC}">
      <dgm:prSet/>
      <dgm:spPr/>
      <dgm:t>
        <a:bodyPr/>
        <a:lstStyle/>
        <a:p>
          <a:endParaRPr lang="LID4096" sz="1400"/>
        </a:p>
      </dgm:t>
    </dgm:pt>
    <dgm:pt modelId="{5EA06EA6-0F4D-4C6C-B919-F3081EB540F1}" type="pres">
      <dgm:prSet presAssocID="{FC6B9E5C-95DF-49C1-9909-7FF68D17C38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C064399-D048-464B-8271-B4C5C1304A0F}" type="pres">
      <dgm:prSet presAssocID="{F4A674A6-0D00-4D98-8C89-C970A503B0AA}" presName="root1" presStyleCnt="0"/>
      <dgm:spPr/>
    </dgm:pt>
    <dgm:pt modelId="{C02F17BE-BF6E-4DEF-9EB4-BC47D9E45AC1}" type="pres">
      <dgm:prSet presAssocID="{F4A674A6-0D00-4D98-8C89-C970A503B0AA}" presName="LevelOneTextNode" presStyleLbl="node0" presStyleIdx="0" presStyleCnt="1" custScaleX="162159">
        <dgm:presLayoutVars>
          <dgm:chPref val="3"/>
        </dgm:presLayoutVars>
      </dgm:prSet>
      <dgm:spPr/>
    </dgm:pt>
    <dgm:pt modelId="{08524E54-88A6-4AC5-9F73-EF1BC7FB33D5}" type="pres">
      <dgm:prSet presAssocID="{F4A674A6-0D00-4D98-8C89-C970A503B0AA}" presName="level2hierChild" presStyleCnt="0"/>
      <dgm:spPr/>
    </dgm:pt>
    <dgm:pt modelId="{D75069D9-3B72-41A6-8C5C-6AD397308BC1}" type="pres">
      <dgm:prSet presAssocID="{A220E9D2-19C8-4541-A223-A08EC5B394E3}" presName="conn2-1" presStyleLbl="parChTrans1D2" presStyleIdx="0" presStyleCnt="3"/>
      <dgm:spPr/>
    </dgm:pt>
    <dgm:pt modelId="{1AA9A5CE-48D3-47E1-9AA7-D4BEE9C77041}" type="pres">
      <dgm:prSet presAssocID="{A220E9D2-19C8-4541-A223-A08EC5B394E3}" presName="connTx" presStyleLbl="parChTrans1D2" presStyleIdx="0" presStyleCnt="3"/>
      <dgm:spPr/>
    </dgm:pt>
    <dgm:pt modelId="{F7CC6CD3-DD13-4C28-94A2-646B2B29910A}" type="pres">
      <dgm:prSet presAssocID="{065E9108-D676-496A-BA36-AC26183D3192}" presName="root2" presStyleCnt="0"/>
      <dgm:spPr/>
    </dgm:pt>
    <dgm:pt modelId="{6BB7BED6-7E2C-446A-96F1-5D49E70FAF30}" type="pres">
      <dgm:prSet presAssocID="{065E9108-D676-496A-BA36-AC26183D3192}" presName="LevelTwoTextNode" presStyleLbl="node2" presStyleIdx="0" presStyleCnt="3" custScaleX="172641">
        <dgm:presLayoutVars>
          <dgm:chPref val="3"/>
        </dgm:presLayoutVars>
      </dgm:prSet>
      <dgm:spPr/>
    </dgm:pt>
    <dgm:pt modelId="{0902E04F-84AC-43D7-9E8D-E78BC2994620}" type="pres">
      <dgm:prSet presAssocID="{065E9108-D676-496A-BA36-AC26183D3192}" presName="level3hierChild" presStyleCnt="0"/>
      <dgm:spPr/>
    </dgm:pt>
    <dgm:pt modelId="{610A3A52-7617-4B09-A95B-AEDD537D34C0}" type="pres">
      <dgm:prSet presAssocID="{FADFF863-DCB5-4F11-B8B2-8F58C5CC1DF8}" presName="conn2-1" presStyleLbl="parChTrans1D2" presStyleIdx="1" presStyleCnt="3"/>
      <dgm:spPr/>
    </dgm:pt>
    <dgm:pt modelId="{56599F62-2EDB-4BC9-9F1A-B00A8DACC2A0}" type="pres">
      <dgm:prSet presAssocID="{FADFF863-DCB5-4F11-B8B2-8F58C5CC1DF8}" presName="connTx" presStyleLbl="parChTrans1D2" presStyleIdx="1" presStyleCnt="3"/>
      <dgm:spPr/>
    </dgm:pt>
    <dgm:pt modelId="{70EDF45D-0EDE-4EBA-BCF0-BCDFF12A003C}" type="pres">
      <dgm:prSet presAssocID="{BE342445-4233-4948-8BA5-3DCC60C1D3AA}" presName="root2" presStyleCnt="0"/>
      <dgm:spPr/>
    </dgm:pt>
    <dgm:pt modelId="{49296FDE-5EB9-44B6-9568-3CC1530FAB9C}" type="pres">
      <dgm:prSet presAssocID="{BE342445-4233-4948-8BA5-3DCC60C1D3AA}" presName="LevelTwoTextNode" presStyleLbl="node2" presStyleIdx="1" presStyleCnt="3" custScaleX="171106">
        <dgm:presLayoutVars>
          <dgm:chPref val="3"/>
        </dgm:presLayoutVars>
      </dgm:prSet>
      <dgm:spPr/>
    </dgm:pt>
    <dgm:pt modelId="{915D8681-D663-4925-9C0E-F38109066C1E}" type="pres">
      <dgm:prSet presAssocID="{BE342445-4233-4948-8BA5-3DCC60C1D3AA}" presName="level3hierChild" presStyleCnt="0"/>
      <dgm:spPr/>
    </dgm:pt>
    <dgm:pt modelId="{8E1DAF71-7073-4F7F-BF22-4F5B785F5CDA}" type="pres">
      <dgm:prSet presAssocID="{D76EFDBC-850C-4586-96C6-D7A5FB24C360}" presName="conn2-1" presStyleLbl="parChTrans1D3" presStyleIdx="0" presStyleCnt="3"/>
      <dgm:spPr/>
    </dgm:pt>
    <dgm:pt modelId="{2B18D6C3-D660-416A-8B56-BA72284E8EF8}" type="pres">
      <dgm:prSet presAssocID="{D76EFDBC-850C-4586-96C6-D7A5FB24C360}" presName="connTx" presStyleLbl="parChTrans1D3" presStyleIdx="0" presStyleCnt="3"/>
      <dgm:spPr/>
    </dgm:pt>
    <dgm:pt modelId="{EA9F4F1C-16DB-47DE-9BA8-B34DBDC25D14}" type="pres">
      <dgm:prSet presAssocID="{9BC62D8A-C3E8-41C8-9D3C-F2E339639774}" presName="root2" presStyleCnt="0"/>
      <dgm:spPr/>
    </dgm:pt>
    <dgm:pt modelId="{9A854C53-C352-4411-9339-FB08CE2E7B05}" type="pres">
      <dgm:prSet presAssocID="{9BC62D8A-C3E8-41C8-9D3C-F2E339639774}" presName="LevelTwoTextNode" presStyleLbl="node3" presStyleIdx="0" presStyleCnt="3" custScaleX="183007">
        <dgm:presLayoutVars>
          <dgm:chPref val="3"/>
        </dgm:presLayoutVars>
      </dgm:prSet>
      <dgm:spPr/>
    </dgm:pt>
    <dgm:pt modelId="{75B4EBC8-482C-4B8D-BB04-72DA3F52B606}" type="pres">
      <dgm:prSet presAssocID="{9BC62D8A-C3E8-41C8-9D3C-F2E339639774}" presName="level3hierChild" presStyleCnt="0"/>
      <dgm:spPr/>
    </dgm:pt>
    <dgm:pt modelId="{27982FCE-EED7-4B37-8E55-C706A03482BE}" type="pres">
      <dgm:prSet presAssocID="{402D1A62-1765-462D-9D50-0D4F7E8BBA88}" presName="conn2-1" presStyleLbl="parChTrans1D3" presStyleIdx="1" presStyleCnt="3"/>
      <dgm:spPr/>
    </dgm:pt>
    <dgm:pt modelId="{761EC09C-0641-4670-8B00-48D9BD3261C9}" type="pres">
      <dgm:prSet presAssocID="{402D1A62-1765-462D-9D50-0D4F7E8BBA88}" presName="connTx" presStyleLbl="parChTrans1D3" presStyleIdx="1" presStyleCnt="3"/>
      <dgm:spPr/>
    </dgm:pt>
    <dgm:pt modelId="{27750D9C-64F4-4DF5-8678-211DABFE7711}" type="pres">
      <dgm:prSet presAssocID="{BE0180DB-8C8E-43CC-9EB1-54E2AFA815B5}" presName="root2" presStyleCnt="0"/>
      <dgm:spPr/>
    </dgm:pt>
    <dgm:pt modelId="{641429CF-399E-451A-86E5-4E834910C1EA}" type="pres">
      <dgm:prSet presAssocID="{BE0180DB-8C8E-43CC-9EB1-54E2AFA815B5}" presName="LevelTwoTextNode" presStyleLbl="node3" presStyleIdx="1" presStyleCnt="3" custScaleX="183007">
        <dgm:presLayoutVars>
          <dgm:chPref val="3"/>
        </dgm:presLayoutVars>
      </dgm:prSet>
      <dgm:spPr/>
    </dgm:pt>
    <dgm:pt modelId="{FFC168BB-3A2B-4B47-BE15-3F6ACA4002A7}" type="pres">
      <dgm:prSet presAssocID="{BE0180DB-8C8E-43CC-9EB1-54E2AFA815B5}" presName="level3hierChild" presStyleCnt="0"/>
      <dgm:spPr/>
    </dgm:pt>
    <dgm:pt modelId="{E5236FE7-3A0F-4026-8364-691E8E126FA9}" type="pres">
      <dgm:prSet presAssocID="{13BA6EC2-7FB7-4B61-BA9B-EBF935868C13}" presName="conn2-1" presStyleLbl="parChTrans1D3" presStyleIdx="2" presStyleCnt="3"/>
      <dgm:spPr/>
    </dgm:pt>
    <dgm:pt modelId="{3037BE63-A2CF-4D8A-9466-35D1A65E9CE3}" type="pres">
      <dgm:prSet presAssocID="{13BA6EC2-7FB7-4B61-BA9B-EBF935868C13}" presName="connTx" presStyleLbl="parChTrans1D3" presStyleIdx="2" presStyleCnt="3"/>
      <dgm:spPr/>
    </dgm:pt>
    <dgm:pt modelId="{19BF0C36-98A9-4BC3-A87E-FC04D3B73AAA}" type="pres">
      <dgm:prSet presAssocID="{B4DB0FA5-86D9-4085-9495-7BE38CAC6DD0}" presName="root2" presStyleCnt="0"/>
      <dgm:spPr/>
    </dgm:pt>
    <dgm:pt modelId="{E78121EE-DDB9-4AAE-9378-3CFE88A758BF}" type="pres">
      <dgm:prSet presAssocID="{B4DB0FA5-86D9-4085-9495-7BE38CAC6DD0}" presName="LevelTwoTextNode" presStyleLbl="node3" presStyleIdx="2" presStyleCnt="3" custScaleX="183141">
        <dgm:presLayoutVars>
          <dgm:chPref val="3"/>
        </dgm:presLayoutVars>
      </dgm:prSet>
      <dgm:spPr/>
    </dgm:pt>
    <dgm:pt modelId="{9C5AF110-4248-438E-9A5D-4A9EEDD9B002}" type="pres">
      <dgm:prSet presAssocID="{B4DB0FA5-86D9-4085-9495-7BE38CAC6DD0}" presName="level3hierChild" presStyleCnt="0"/>
      <dgm:spPr/>
    </dgm:pt>
    <dgm:pt modelId="{B3A41FC7-1A1B-47E2-B5A3-257557C204D9}" type="pres">
      <dgm:prSet presAssocID="{20113CCE-1D4E-43A3-9488-FCE29C0E589A}" presName="conn2-1" presStyleLbl="parChTrans1D2" presStyleIdx="2" presStyleCnt="3"/>
      <dgm:spPr/>
    </dgm:pt>
    <dgm:pt modelId="{828BEA9A-7B75-41E0-8E32-68481D61B7B9}" type="pres">
      <dgm:prSet presAssocID="{20113CCE-1D4E-43A3-9488-FCE29C0E589A}" presName="connTx" presStyleLbl="parChTrans1D2" presStyleIdx="2" presStyleCnt="3"/>
      <dgm:spPr/>
    </dgm:pt>
    <dgm:pt modelId="{273EA7C0-0B4C-48B3-B651-D42B9CF34B61}" type="pres">
      <dgm:prSet presAssocID="{CE55DC20-A034-4BE2-A4FF-B3C09CEFC995}" presName="root2" presStyleCnt="0"/>
      <dgm:spPr/>
    </dgm:pt>
    <dgm:pt modelId="{61CF8477-4F9E-46E4-B1C5-E8AAEF3BC1D2}" type="pres">
      <dgm:prSet presAssocID="{CE55DC20-A034-4BE2-A4FF-B3C09CEFC995}" presName="LevelTwoTextNode" presStyleLbl="node2" presStyleIdx="2" presStyleCnt="3" custScaleX="169133">
        <dgm:presLayoutVars>
          <dgm:chPref val="3"/>
        </dgm:presLayoutVars>
      </dgm:prSet>
      <dgm:spPr/>
    </dgm:pt>
    <dgm:pt modelId="{DFBD5501-AD9E-4435-BB4D-338C85A937FF}" type="pres">
      <dgm:prSet presAssocID="{CE55DC20-A034-4BE2-A4FF-B3C09CEFC995}" presName="level3hierChild" presStyleCnt="0"/>
      <dgm:spPr/>
    </dgm:pt>
  </dgm:ptLst>
  <dgm:cxnLst>
    <dgm:cxn modelId="{8D377C03-4457-41D5-8A1D-B00FC575274F}" type="presOf" srcId="{FADFF863-DCB5-4F11-B8B2-8F58C5CC1DF8}" destId="{610A3A52-7617-4B09-A95B-AEDD537D34C0}" srcOrd="0" destOrd="0" presId="urn:microsoft.com/office/officeart/2005/8/layout/hierarchy2"/>
    <dgm:cxn modelId="{50783B08-244D-40CB-8418-45516998887C}" type="presOf" srcId="{B4DB0FA5-86D9-4085-9495-7BE38CAC6DD0}" destId="{E78121EE-DDB9-4AAE-9378-3CFE88A758BF}" srcOrd="0" destOrd="0" presId="urn:microsoft.com/office/officeart/2005/8/layout/hierarchy2"/>
    <dgm:cxn modelId="{9AE2B515-F5E3-4F6D-B924-4C795D811D01}" type="presOf" srcId="{9BC62D8A-C3E8-41C8-9D3C-F2E339639774}" destId="{9A854C53-C352-4411-9339-FB08CE2E7B05}" srcOrd="0" destOrd="0" presId="urn:microsoft.com/office/officeart/2005/8/layout/hierarchy2"/>
    <dgm:cxn modelId="{64087126-5EB3-4326-B4C9-F7AC62109F53}" type="presOf" srcId="{402D1A62-1765-462D-9D50-0D4F7E8BBA88}" destId="{27982FCE-EED7-4B37-8E55-C706A03482BE}" srcOrd="0" destOrd="0" presId="urn:microsoft.com/office/officeart/2005/8/layout/hierarchy2"/>
    <dgm:cxn modelId="{431E6B27-CA37-43B2-A098-1DE69B5D28B8}" type="presOf" srcId="{CE55DC20-A034-4BE2-A4FF-B3C09CEFC995}" destId="{61CF8477-4F9E-46E4-B1C5-E8AAEF3BC1D2}" srcOrd="0" destOrd="0" presId="urn:microsoft.com/office/officeart/2005/8/layout/hierarchy2"/>
    <dgm:cxn modelId="{6559305D-DAE7-4789-BD08-DB1E12734EDD}" type="presOf" srcId="{F4A674A6-0D00-4D98-8C89-C970A503B0AA}" destId="{C02F17BE-BF6E-4DEF-9EB4-BC47D9E45AC1}" srcOrd="0" destOrd="0" presId="urn:microsoft.com/office/officeart/2005/8/layout/hierarchy2"/>
    <dgm:cxn modelId="{C6501D42-39BE-4D03-AF4D-8BBC816E51BC}" srcId="{BE342445-4233-4948-8BA5-3DCC60C1D3AA}" destId="{B4DB0FA5-86D9-4085-9495-7BE38CAC6DD0}" srcOrd="2" destOrd="0" parTransId="{13BA6EC2-7FB7-4B61-BA9B-EBF935868C13}" sibTransId="{71E2D6BA-492D-4840-BB4E-99A706DAAF33}"/>
    <dgm:cxn modelId="{101E5643-39FE-45FC-A64A-C5909E5C2DB6}" type="presOf" srcId="{D76EFDBC-850C-4586-96C6-D7A5FB24C360}" destId="{2B18D6C3-D660-416A-8B56-BA72284E8EF8}" srcOrd="1" destOrd="0" presId="urn:microsoft.com/office/officeart/2005/8/layout/hierarchy2"/>
    <dgm:cxn modelId="{6A74934C-C734-437C-9F9B-C99BF718B1B6}" type="presOf" srcId="{D76EFDBC-850C-4586-96C6-D7A5FB24C360}" destId="{8E1DAF71-7073-4F7F-BF22-4F5B785F5CDA}" srcOrd="0" destOrd="0" presId="urn:microsoft.com/office/officeart/2005/8/layout/hierarchy2"/>
    <dgm:cxn modelId="{D1359C6D-FC25-4DAB-B5E4-A53831B8FF56}" type="presOf" srcId="{BE0180DB-8C8E-43CC-9EB1-54E2AFA815B5}" destId="{641429CF-399E-451A-86E5-4E834910C1EA}" srcOrd="0" destOrd="0" presId="urn:microsoft.com/office/officeart/2005/8/layout/hierarchy2"/>
    <dgm:cxn modelId="{D0740075-FF28-4EFD-A38B-7F332C78AFC0}" type="presOf" srcId="{402D1A62-1765-462D-9D50-0D4F7E8BBA88}" destId="{761EC09C-0641-4670-8B00-48D9BD3261C9}" srcOrd="1" destOrd="0" presId="urn:microsoft.com/office/officeart/2005/8/layout/hierarchy2"/>
    <dgm:cxn modelId="{5EF5F775-A5A3-4319-9551-1518EF916389}" srcId="{FC6B9E5C-95DF-49C1-9909-7FF68D17C381}" destId="{F4A674A6-0D00-4D98-8C89-C970A503B0AA}" srcOrd="0" destOrd="0" parTransId="{AEB6A01F-56DE-4A64-8DB9-81B130B704B5}" sibTransId="{72C739E6-B900-4C93-9FAF-EDB6B400F4AA}"/>
    <dgm:cxn modelId="{928F2D7A-BF09-4CE2-A7DD-937115B5B80E}" type="presOf" srcId="{065E9108-D676-496A-BA36-AC26183D3192}" destId="{6BB7BED6-7E2C-446A-96F1-5D49E70FAF30}" srcOrd="0" destOrd="0" presId="urn:microsoft.com/office/officeart/2005/8/layout/hierarchy2"/>
    <dgm:cxn modelId="{9D3D587E-EF65-4858-A980-FD53F7565E38}" type="presOf" srcId="{FC6B9E5C-95DF-49C1-9909-7FF68D17C381}" destId="{5EA06EA6-0F4D-4C6C-B919-F3081EB540F1}" srcOrd="0" destOrd="0" presId="urn:microsoft.com/office/officeart/2005/8/layout/hierarchy2"/>
    <dgm:cxn modelId="{55A20291-3DF2-40AF-8011-773C24044C15}" type="presOf" srcId="{BE342445-4233-4948-8BA5-3DCC60C1D3AA}" destId="{49296FDE-5EB9-44B6-9568-3CC1530FAB9C}" srcOrd="0" destOrd="0" presId="urn:microsoft.com/office/officeart/2005/8/layout/hierarchy2"/>
    <dgm:cxn modelId="{BDC8D093-91D4-4724-A91E-178734BB4E87}" srcId="{F4A674A6-0D00-4D98-8C89-C970A503B0AA}" destId="{BE342445-4233-4948-8BA5-3DCC60C1D3AA}" srcOrd="1" destOrd="0" parTransId="{FADFF863-DCB5-4F11-B8B2-8F58C5CC1DF8}" sibTransId="{35C5AF77-BC8A-4430-B716-A4FB39206559}"/>
    <dgm:cxn modelId="{C6617D96-025F-413C-AC54-D45D3FE1B0F0}" type="presOf" srcId="{A220E9D2-19C8-4541-A223-A08EC5B394E3}" destId="{1AA9A5CE-48D3-47E1-9AA7-D4BEE9C77041}" srcOrd="1" destOrd="0" presId="urn:microsoft.com/office/officeart/2005/8/layout/hierarchy2"/>
    <dgm:cxn modelId="{F44B71AA-BF12-4865-86C7-211FBBCD1582}" srcId="{F4A674A6-0D00-4D98-8C89-C970A503B0AA}" destId="{CE55DC20-A034-4BE2-A4FF-B3C09CEFC995}" srcOrd="2" destOrd="0" parTransId="{20113CCE-1D4E-43A3-9488-FCE29C0E589A}" sibTransId="{C7A9C0FE-3BFB-4CAF-8E1A-C350D249AA8F}"/>
    <dgm:cxn modelId="{678EB7AF-B60B-4041-A7CA-2F0BD0DE442C}" srcId="{F4A674A6-0D00-4D98-8C89-C970A503B0AA}" destId="{065E9108-D676-496A-BA36-AC26183D3192}" srcOrd="0" destOrd="0" parTransId="{A220E9D2-19C8-4541-A223-A08EC5B394E3}" sibTransId="{CE465BDF-F4CF-44B2-992E-7866837ED779}"/>
    <dgm:cxn modelId="{CA5EA6BF-E392-4417-AFE6-E6E9997E6402}" type="presOf" srcId="{A220E9D2-19C8-4541-A223-A08EC5B394E3}" destId="{D75069D9-3B72-41A6-8C5C-6AD397308BC1}" srcOrd="0" destOrd="0" presId="urn:microsoft.com/office/officeart/2005/8/layout/hierarchy2"/>
    <dgm:cxn modelId="{E31C45DB-32BD-4174-B6FD-48D83C53EA0F}" type="presOf" srcId="{20113CCE-1D4E-43A3-9488-FCE29C0E589A}" destId="{B3A41FC7-1A1B-47E2-B5A3-257557C204D9}" srcOrd="0" destOrd="0" presId="urn:microsoft.com/office/officeart/2005/8/layout/hierarchy2"/>
    <dgm:cxn modelId="{BC354BDB-DAE2-4B92-A75E-C3A68B2CD55F}" type="presOf" srcId="{20113CCE-1D4E-43A3-9488-FCE29C0E589A}" destId="{828BEA9A-7B75-41E0-8E32-68481D61B7B9}" srcOrd="1" destOrd="0" presId="urn:microsoft.com/office/officeart/2005/8/layout/hierarchy2"/>
    <dgm:cxn modelId="{C8241AEC-9A3C-4CD6-81D3-D20E6A8C82A1}" srcId="{BE342445-4233-4948-8BA5-3DCC60C1D3AA}" destId="{9BC62D8A-C3E8-41C8-9D3C-F2E339639774}" srcOrd="0" destOrd="0" parTransId="{D76EFDBC-850C-4586-96C6-D7A5FB24C360}" sibTransId="{690BEB6F-1567-4980-96AC-C405043ADB1F}"/>
    <dgm:cxn modelId="{285AE7ED-32FA-4A09-B9BB-5A3580E68489}" type="presOf" srcId="{13BA6EC2-7FB7-4B61-BA9B-EBF935868C13}" destId="{3037BE63-A2CF-4D8A-9466-35D1A65E9CE3}" srcOrd="1" destOrd="0" presId="urn:microsoft.com/office/officeart/2005/8/layout/hierarchy2"/>
    <dgm:cxn modelId="{697831F6-36E3-45CB-BE94-394232E1EE2E}" srcId="{BE342445-4233-4948-8BA5-3DCC60C1D3AA}" destId="{BE0180DB-8C8E-43CC-9EB1-54E2AFA815B5}" srcOrd="1" destOrd="0" parTransId="{402D1A62-1765-462D-9D50-0D4F7E8BBA88}" sibTransId="{E1AF40BE-F168-43A3-86C9-07DB976FC909}"/>
    <dgm:cxn modelId="{5422BFFA-A8A4-4700-BE2A-09013E2D37B7}" type="presOf" srcId="{FADFF863-DCB5-4F11-B8B2-8F58C5CC1DF8}" destId="{56599F62-2EDB-4BC9-9F1A-B00A8DACC2A0}" srcOrd="1" destOrd="0" presId="urn:microsoft.com/office/officeart/2005/8/layout/hierarchy2"/>
    <dgm:cxn modelId="{B7FBE2FC-70D0-43BB-894B-CB41E5CEFC13}" type="presOf" srcId="{13BA6EC2-7FB7-4B61-BA9B-EBF935868C13}" destId="{E5236FE7-3A0F-4026-8364-691E8E126FA9}" srcOrd="0" destOrd="0" presId="urn:microsoft.com/office/officeart/2005/8/layout/hierarchy2"/>
    <dgm:cxn modelId="{DE9D4541-DA4E-485F-850C-62DF9C8EE995}" type="presParOf" srcId="{5EA06EA6-0F4D-4C6C-B919-F3081EB540F1}" destId="{4C064399-D048-464B-8271-B4C5C1304A0F}" srcOrd="0" destOrd="0" presId="urn:microsoft.com/office/officeart/2005/8/layout/hierarchy2"/>
    <dgm:cxn modelId="{50923450-1FDC-4437-83CA-BCAEF8B704BA}" type="presParOf" srcId="{4C064399-D048-464B-8271-B4C5C1304A0F}" destId="{C02F17BE-BF6E-4DEF-9EB4-BC47D9E45AC1}" srcOrd="0" destOrd="0" presId="urn:microsoft.com/office/officeart/2005/8/layout/hierarchy2"/>
    <dgm:cxn modelId="{A77D40A3-487D-49DF-9B39-CCCA338B5E49}" type="presParOf" srcId="{4C064399-D048-464B-8271-B4C5C1304A0F}" destId="{08524E54-88A6-4AC5-9F73-EF1BC7FB33D5}" srcOrd="1" destOrd="0" presId="urn:microsoft.com/office/officeart/2005/8/layout/hierarchy2"/>
    <dgm:cxn modelId="{D85BE673-DFAE-4356-ACF2-F63F6F0FEF6E}" type="presParOf" srcId="{08524E54-88A6-4AC5-9F73-EF1BC7FB33D5}" destId="{D75069D9-3B72-41A6-8C5C-6AD397308BC1}" srcOrd="0" destOrd="0" presId="urn:microsoft.com/office/officeart/2005/8/layout/hierarchy2"/>
    <dgm:cxn modelId="{8E7F85A9-A999-48B0-ABF1-C6CD5BAFC757}" type="presParOf" srcId="{D75069D9-3B72-41A6-8C5C-6AD397308BC1}" destId="{1AA9A5CE-48D3-47E1-9AA7-D4BEE9C77041}" srcOrd="0" destOrd="0" presId="urn:microsoft.com/office/officeart/2005/8/layout/hierarchy2"/>
    <dgm:cxn modelId="{55BA782A-2434-42E5-A0CC-9397215DBC4A}" type="presParOf" srcId="{08524E54-88A6-4AC5-9F73-EF1BC7FB33D5}" destId="{F7CC6CD3-DD13-4C28-94A2-646B2B29910A}" srcOrd="1" destOrd="0" presId="urn:microsoft.com/office/officeart/2005/8/layout/hierarchy2"/>
    <dgm:cxn modelId="{369D98F5-063B-42C5-A922-741A001CE474}" type="presParOf" srcId="{F7CC6CD3-DD13-4C28-94A2-646B2B29910A}" destId="{6BB7BED6-7E2C-446A-96F1-5D49E70FAF30}" srcOrd="0" destOrd="0" presId="urn:microsoft.com/office/officeart/2005/8/layout/hierarchy2"/>
    <dgm:cxn modelId="{60973467-A50D-4742-9D4A-5798CDC65227}" type="presParOf" srcId="{F7CC6CD3-DD13-4C28-94A2-646B2B29910A}" destId="{0902E04F-84AC-43D7-9E8D-E78BC2994620}" srcOrd="1" destOrd="0" presId="urn:microsoft.com/office/officeart/2005/8/layout/hierarchy2"/>
    <dgm:cxn modelId="{EE5A312A-59F7-400A-B044-5A77BA33E80D}" type="presParOf" srcId="{08524E54-88A6-4AC5-9F73-EF1BC7FB33D5}" destId="{610A3A52-7617-4B09-A95B-AEDD537D34C0}" srcOrd="2" destOrd="0" presId="urn:microsoft.com/office/officeart/2005/8/layout/hierarchy2"/>
    <dgm:cxn modelId="{ACC5DC08-E3B5-4702-B76C-E6ABC56218F4}" type="presParOf" srcId="{610A3A52-7617-4B09-A95B-AEDD537D34C0}" destId="{56599F62-2EDB-4BC9-9F1A-B00A8DACC2A0}" srcOrd="0" destOrd="0" presId="urn:microsoft.com/office/officeart/2005/8/layout/hierarchy2"/>
    <dgm:cxn modelId="{BAA01CD3-3E94-4062-9A96-CCAC93BF1BA1}" type="presParOf" srcId="{08524E54-88A6-4AC5-9F73-EF1BC7FB33D5}" destId="{70EDF45D-0EDE-4EBA-BCF0-BCDFF12A003C}" srcOrd="3" destOrd="0" presId="urn:microsoft.com/office/officeart/2005/8/layout/hierarchy2"/>
    <dgm:cxn modelId="{B8A5E2D3-884B-4529-A04F-A3F0ECA9F1F1}" type="presParOf" srcId="{70EDF45D-0EDE-4EBA-BCF0-BCDFF12A003C}" destId="{49296FDE-5EB9-44B6-9568-3CC1530FAB9C}" srcOrd="0" destOrd="0" presId="urn:microsoft.com/office/officeart/2005/8/layout/hierarchy2"/>
    <dgm:cxn modelId="{F2DA6561-B80A-49B7-887E-957FE37C5615}" type="presParOf" srcId="{70EDF45D-0EDE-4EBA-BCF0-BCDFF12A003C}" destId="{915D8681-D663-4925-9C0E-F38109066C1E}" srcOrd="1" destOrd="0" presId="urn:microsoft.com/office/officeart/2005/8/layout/hierarchy2"/>
    <dgm:cxn modelId="{72E60E91-E5C7-404F-8803-29D437811FE6}" type="presParOf" srcId="{915D8681-D663-4925-9C0E-F38109066C1E}" destId="{8E1DAF71-7073-4F7F-BF22-4F5B785F5CDA}" srcOrd="0" destOrd="0" presId="urn:microsoft.com/office/officeart/2005/8/layout/hierarchy2"/>
    <dgm:cxn modelId="{D5B2DE36-0E1E-47C0-A1F7-58319E24AD7C}" type="presParOf" srcId="{8E1DAF71-7073-4F7F-BF22-4F5B785F5CDA}" destId="{2B18D6C3-D660-416A-8B56-BA72284E8EF8}" srcOrd="0" destOrd="0" presId="urn:microsoft.com/office/officeart/2005/8/layout/hierarchy2"/>
    <dgm:cxn modelId="{5C4E2DC5-D003-4608-99FC-1679627D5F1C}" type="presParOf" srcId="{915D8681-D663-4925-9C0E-F38109066C1E}" destId="{EA9F4F1C-16DB-47DE-9BA8-B34DBDC25D14}" srcOrd="1" destOrd="0" presId="urn:microsoft.com/office/officeart/2005/8/layout/hierarchy2"/>
    <dgm:cxn modelId="{C706221E-DA52-468C-A9D5-DE97843A83DF}" type="presParOf" srcId="{EA9F4F1C-16DB-47DE-9BA8-B34DBDC25D14}" destId="{9A854C53-C352-4411-9339-FB08CE2E7B05}" srcOrd="0" destOrd="0" presId="urn:microsoft.com/office/officeart/2005/8/layout/hierarchy2"/>
    <dgm:cxn modelId="{050265D4-72A5-4190-973B-5296A48D0A12}" type="presParOf" srcId="{EA9F4F1C-16DB-47DE-9BA8-B34DBDC25D14}" destId="{75B4EBC8-482C-4B8D-BB04-72DA3F52B606}" srcOrd="1" destOrd="0" presId="urn:microsoft.com/office/officeart/2005/8/layout/hierarchy2"/>
    <dgm:cxn modelId="{42BEB75F-75DC-4E54-A27B-C9D15B512F56}" type="presParOf" srcId="{915D8681-D663-4925-9C0E-F38109066C1E}" destId="{27982FCE-EED7-4B37-8E55-C706A03482BE}" srcOrd="2" destOrd="0" presId="urn:microsoft.com/office/officeart/2005/8/layout/hierarchy2"/>
    <dgm:cxn modelId="{1A1D1086-2AFC-43C3-A479-F208E2E4DC4E}" type="presParOf" srcId="{27982FCE-EED7-4B37-8E55-C706A03482BE}" destId="{761EC09C-0641-4670-8B00-48D9BD3261C9}" srcOrd="0" destOrd="0" presId="urn:microsoft.com/office/officeart/2005/8/layout/hierarchy2"/>
    <dgm:cxn modelId="{C82BD491-212E-4244-A06C-1B06C0490829}" type="presParOf" srcId="{915D8681-D663-4925-9C0E-F38109066C1E}" destId="{27750D9C-64F4-4DF5-8678-211DABFE7711}" srcOrd="3" destOrd="0" presId="urn:microsoft.com/office/officeart/2005/8/layout/hierarchy2"/>
    <dgm:cxn modelId="{DDF2448C-56C2-4F9E-B0E7-BCFA41F55CC1}" type="presParOf" srcId="{27750D9C-64F4-4DF5-8678-211DABFE7711}" destId="{641429CF-399E-451A-86E5-4E834910C1EA}" srcOrd="0" destOrd="0" presId="urn:microsoft.com/office/officeart/2005/8/layout/hierarchy2"/>
    <dgm:cxn modelId="{9CEEA4C3-C53B-4E83-B05E-B878EDE4232B}" type="presParOf" srcId="{27750D9C-64F4-4DF5-8678-211DABFE7711}" destId="{FFC168BB-3A2B-4B47-BE15-3F6ACA4002A7}" srcOrd="1" destOrd="0" presId="urn:microsoft.com/office/officeart/2005/8/layout/hierarchy2"/>
    <dgm:cxn modelId="{3E6F922F-2DE9-41BE-8A32-E25AE5FCC5F6}" type="presParOf" srcId="{915D8681-D663-4925-9C0E-F38109066C1E}" destId="{E5236FE7-3A0F-4026-8364-691E8E126FA9}" srcOrd="4" destOrd="0" presId="urn:microsoft.com/office/officeart/2005/8/layout/hierarchy2"/>
    <dgm:cxn modelId="{BD705AEF-22A1-462F-B130-E7CC3E034D8A}" type="presParOf" srcId="{E5236FE7-3A0F-4026-8364-691E8E126FA9}" destId="{3037BE63-A2CF-4D8A-9466-35D1A65E9CE3}" srcOrd="0" destOrd="0" presId="urn:microsoft.com/office/officeart/2005/8/layout/hierarchy2"/>
    <dgm:cxn modelId="{2F132AD2-5101-42B3-84B6-53AE5069912C}" type="presParOf" srcId="{915D8681-D663-4925-9C0E-F38109066C1E}" destId="{19BF0C36-98A9-4BC3-A87E-FC04D3B73AAA}" srcOrd="5" destOrd="0" presId="urn:microsoft.com/office/officeart/2005/8/layout/hierarchy2"/>
    <dgm:cxn modelId="{A04EC09E-B31E-491C-8BBF-457977EB667B}" type="presParOf" srcId="{19BF0C36-98A9-4BC3-A87E-FC04D3B73AAA}" destId="{E78121EE-DDB9-4AAE-9378-3CFE88A758BF}" srcOrd="0" destOrd="0" presId="urn:microsoft.com/office/officeart/2005/8/layout/hierarchy2"/>
    <dgm:cxn modelId="{1BA3B991-BFE8-4489-9215-2CC5460EC926}" type="presParOf" srcId="{19BF0C36-98A9-4BC3-A87E-FC04D3B73AAA}" destId="{9C5AF110-4248-438E-9A5D-4A9EEDD9B002}" srcOrd="1" destOrd="0" presId="urn:microsoft.com/office/officeart/2005/8/layout/hierarchy2"/>
    <dgm:cxn modelId="{4C0513EB-C452-4A7A-8B96-F37F35D4B386}" type="presParOf" srcId="{08524E54-88A6-4AC5-9F73-EF1BC7FB33D5}" destId="{B3A41FC7-1A1B-47E2-B5A3-257557C204D9}" srcOrd="4" destOrd="0" presId="urn:microsoft.com/office/officeart/2005/8/layout/hierarchy2"/>
    <dgm:cxn modelId="{44ABC7C8-D53D-4B9C-99FF-B0A8EC2AE51D}" type="presParOf" srcId="{B3A41FC7-1A1B-47E2-B5A3-257557C204D9}" destId="{828BEA9A-7B75-41E0-8E32-68481D61B7B9}" srcOrd="0" destOrd="0" presId="urn:microsoft.com/office/officeart/2005/8/layout/hierarchy2"/>
    <dgm:cxn modelId="{C90ED33C-6E60-4B05-AC80-9E2108FD30C8}" type="presParOf" srcId="{08524E54-88A6-4AC5-9F73-EF1BC7FB33D5}" destId="{273EA7C0-0B4C-48B3-B651-D42B9CF34B61}" srcOrd="5" destOrd="0" presId="urn:microsoft.com/office/officeart/2005/8/layout/hierarchy2"/>
    <dgm:cxn modelId="{CCEC8A8D-57BB-4781-967C-AAEBB782D917}" type="presParOf" srcId="{273EA7C0-0B4C-48B3-B651-D42B9CF34B61}" destId="{61CF8477-4F9E-46E4-B1C5-E8AAEF3BC1D2}" srcOrd="0" destOrd="0" presId="urn:microsoft.com/office/officeart/2005/8/layout/hierarchy2"/>
    <dgm:cxn modelId="{10825B98-55F2-4DC9-9425-8B6309055210}" type="presParOf" srcId="{273EA7C0-0B4C-48B3-B651-D42B9CF34B61}" destId="{DFBD5501-AD9E-4435-BB4D-338C85A937F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0ECDA0-4E70-4A6D-B743-93385803D7E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0E5F51F9-1096-4355-B4B9-B4843A0CEE5A}">
      <dgm:prSet phldrT="[Текст]"/>
      <dgm:spPr/>
      <dgm:t>
        <a:bodyPr/>
        <a:lstStyle/>
        <a:p>
          <a:r>
            <a:rPr lang="uk-UA" dirty="0"/>
            <a:t>Інтегральні</a:t>
          </a:r>
          <a:endParaRPr lang="LID4096" dirty="0"/>
        </a:p>
      </dgm:t>
    </dgm:pt>
    <dgm:pt modelId="{105FEBF8-30C5-4572-8CDA-1A9421393B9D}" type="parTrans" cxnId="{A2EC7C1B-26A4-49E1-8756-D71A2C27C27C}">
      <dgm:prSet/>
      <dgm:spPr/>
      <dgm:t>
        <a:bodyPr/>
        <a:lstStyle/>
        <a:p>
          <a:endParaRPr lang="LID4096"/>
        </a:p>
      </dgm:t>
    </dgm:pt>
    <dgm:pt modelId="{80965C71-1448-4876-AA74-405D9C552A3E}" type="sibTrans" cxnId="{A2EC7C1B-26A4-49E1-8756-D71A2C27C27C}">
      <dgm:prSet/>
      <dgm:spPr/>
      <dgm:t>
        <a:bodyPr/>
        <a:lstStyle/>
        <a:p>
          <a:endParaRPr lang="LID4096"/>
        </a:p>
      </dgm:t>
    </dgm:pt>
    <dgm:pt modelId="{8208F296-BB8A-4031-9EAF-BFEAE8207C0B}">
      <dgm:prSet phldrT="[Текст]"/>
      <dgm:spPr/>
      <dgm:t>
        <a:bodyPr/>
        <a:lstStyle/>
        <a:p>
          <a:r>
            <a:rPr lang="uk-UA" dirty="0"/>
            <a:t>Штанга, хвостовик і коронка – одне ціле</a:t>
          </a:r>
          <a:endParaRPr lang="LID4096" dirty="0"/>
        </a:p>
      </dgm:t>
    </dgm:pt>
    <dgm:pt modelId="{7565C9F9-7635-4A0B-AD5D-58DF0071FA18}" type="parTrans" cxnId="{1B73176C-4354-4805-A85A-CE903D69481F}">
      <dgm:prSet/>
      <dgm:spPr/>
      <dgm:t>
        <a:bodyPr/>
        <a:lstStyle/>
        <a:p>
          <a:endParaRPr lang="LID4096"/>
        </a:p>
      </dgm:t>
    </dgm:pt>
    <dgm:pt modelId="{1BA330F8-BED3-429D-8454-F9A54F0E07FC}" type="sibTrans" cxnId="{1B73176C-4354-4805-A85A-CE903D69481F}">
      <dgm:prSet/>
      <dgm:spPr/>
      <dgm:t>
        <a:bodyPr/>
        <a:lstStyle/>
        <a:p>
          <a:endParaRPr lang="LID4096"/>
        </a:p>
      </dgm:t>
    </dgm:pt>
    <dgm:pt modelId="{EAFB1D5B-AC0F-4F39-8EE6-ECDE2E116AE4}">
      <dgm:prSet phldrT="[Текст]"/>
      <dgm:spPr/>
      <dgm:t>
        <a:bodyPr/>
        <a:lstStyle/>
        <a:p>
          <a:r>
            <a:rPr lang="uk-UA" dirty="0"/>
            <a:t>Інтегрально-різьбові</a:t>
          </a:r>
          <a:endParaRPr lang="LID4096" dirty="0"/>
        </a:p>
      </dgm:t>
    </dgm:pt>
    <dgm:pt modelId="{38252E77-8158-47C6-9EBE-8BB4EF7B86A6}" type="parTrans" cxnId="{19F0F96F-9A26-4146-B94B-A9F778F3064A}">
      <dgm:prSet/>
      <dgm:spPr/>
      <dgm:t>
        <a:bodyPr/>
        <a:lstStyle/>
        <a:p>
          <a:endParaRPr lang="LID4096"/>
        </a:p>
      </dgm:t>
    </dgm:pt>
    <dgm:pt modelId="{6DE32ABB-19F9-4393-BDAA-B4560E9C20AC}" type="sibTrans" cxnId="{19F0F96F-9A26-4146-B94B-A9F778F3064A}">
      <dgm:prSet/>
      <dgm:spPr/>
      <dgm:t>
        <a:bodyPr/>
        <a:lstStyle/>
        <a:p>
          <a:endParaRPr lang="LID4096"/>
        </a:p>
      </dgm:t>
    </dgm:pt>
    <dgm:pt modelId="{9219DEF7-6801-4AA2-8473-E8E3140FE98A}">
      <dgm:prSet phldrT="[Текст]"/>
      <dgm:spPr/>
      <dgm:t>
        <a:bodyPr/>
        <a:lstStyle/>
        <a:p>
          <a:r>
            <a:rPr lang="uk-UA" dirty="0"/>
            <a:t>Відсутній хвостовик. Замість нього </a:t>
          </a:r>
          <a:r>
            <a:rPr lang="uk-UA" dirty="0" err="1"/>
            <a:t>вн</a:t>
          </a:r>
          <a:r>
            <a:rPr lang="uk-UA" dirty="0"/>
            <a:t>. різьба</a:t>
          </a:r>
          <a:endParaRPr lang="LID4096" dirty="0"/>
        </a:p>
      </dgm:t>
    </dgm:pt>
    <dgm:pt modelId="{05413D03-DA97-4A4E-9DD2-4AD51A3AC572}" type="parTrans" cxnId="{42583D35-C039-4EF6-9CCD-79FE4DB203EA}">
      <dgm:prSet/>
      <dgm:spPr/>
      <dgm:t>
        <a:bodyPr/>
        <a:lstStyle/>
        <a:p>
          <a:endParaRPr lang="LID4096"/>
        </a:p>
      </dgm:t>
    </dgm:pt>
    <dgm:pt modelId="{F9E272FF-2333-410F-A37B-667B291A95F1}" type="sibTrans" cxnId="{42583D35-C039-4EF6-9CCD-79FE4DB203EA}">
      <dgm:prSet/>
      <dgm:spPr/>
      <dgm:t>
        <a:bodyPr/>
        <a:lstStyle/>
        <a:p>
          <a:endParaRPr lang="LID4096"/>
        </a:p>
      </dgm:t>
    </dgm:pt>
    <dgm:pt modelId="{EC2BBA12-4AEB-4539-A328-666D55CC6893}">
      <dgm:prSet phldrT="[Текст]"/>
      <dgm:spPr/>
      <dgm:t>
        <a:bodyPr/>
        <a:lstStyle/>
        <a:p>
          <a:r>
            <a:rPr lang="uk-UA" dirty="0"/>
            <a:t>Зі з</a:t>
          </a:r>
          <a:r>
            <a:rPr lang="en-US" dirty="0"/>
            <a:t>’</a:t>
          </a:r>
          <a:r>
            <a:rPr lang="uk-UA" dirty="0"/>
            <a:t>ємними коронками</a:t>
          </a:r>
          <a:endParaRPr lang="LID4096" dirty="0"/>
        </a:p>
      </dgm:t>
    </dgm:pt>
    <dgm:pt modelId="{3EDCF1A0-84CF-489B-AE36-768BE5A51061}" type="parTrans" cxnId="{72774632-3128-478D-8B1F-8E1C5828F3A4}">
      <dgm:prSet/>
      <dgm:spPr/>
      <dgm:t>
        <a:bodyPr/>
        <a:lstStyle/>
        <a:p>
          <a:endParaRPr lang="LID4096"/>
        </a:p>
      </dgm:t>
    </dgm:pt>
    <dgm:pt modelId="{596CB8D8-0107-423F-9006-061A00FB781A}" type="sibTrans" cxnId="{72774632-3128-478D-8B1F-8E1C5828F3A4}">
      <dgm:prSet/>
      <dgm:spPr/>
      <dgm:t>
        <a:bodyPr/>
        <a:lstStyle/>
        <a:p>
          <a:endParaRPr lang="LID4096"/>
        </a:p>
      </dgm:t>
    </dgm:pt>
    <dgm:pt modelId="{2201245C-9F95-40C4-ADC3-135F956C07A6}">
      <dgm:prSet phldrT="[Текст]"/>
      <dgm:spPr/>
      <dgm:t>
        <a:bodyPr/>
        <a:lstStyle/>
        <a:p>
          <a:r>
            <a:rPr lang="uk-UA" dirty="0"/>
            <a:t>Коронки насаджуються на конус штанги</a:t>
          </a:r>
          <a:endParaRPr lang="LID4096" dirty="0"/>
        </a:p>
      </dgm:t>
    </dgm:pt>
    <dgm:pt modelId="{8CD9D6E8-B389-4B14-AD96-2A2B9BE3F8F9}" type="parTrans" cxnId="{F31631B0-72B9-41E1-9024-5B8FC432CF7E}">
      <dgm:prSet/>
      <dgm:spPr/>
      <dgm:t>
        <a:bodyPr/>
        <a:lstStyle/>
        <a:p>
          <a:endParaRPr lang="LID4096"/>
        </a:p>
      </dgm:t>
    </dgm:pt>
    <dgm:pt modelId="{381E6C43-2BA1-48C7-A72E-906DC60B3F56}" type="sibTrans" cxnId="{F31631B0-72B9-41E1-9024-5B8FC432CF7E}">
      <dgm:prSet/>
      <dgm:spPr/>
      <dgm:t>
        <a:bodyPr/>
        <a:lstStyle/>
        <a:p>
          <a:endParaRPr lang="LID4096"/>
        </a:p>
      </dgm:t>
    </dgm:pt>
    <dgm:pt modelId="{74B5466B-0CFC-4425-8F1F-2B4C6C469CB2}">
      <dgm:prSet phldrT="[Текст]"/>
      <dgm:spPr/>
      <dgm:t>
        <a:bodyPr/>
        <a:lstStyle/>
        <a:p>
          <a:r>
            <a:rPr lang="uk-UA" dirty="0"/>
            <a:t>Надставні</a:t>
          </a:r>
          <a:endParaRPr lang="LID4096" dirty="0"/>
        </a:p>
      </dgm:t>
    </dgm:pt>
    <dgm:pt modelId="{C17D0153-92BF-4EE0-94B3-7CEBD9E2A3A2}" type="parTrans" cxnId="{40F80B78-37F0-4298-B3B5-9D95F7DE626B}">
      <dgm:prSet/>
      <dgm:spPr/>
      <dgm:t>
        <a:bodyPr/>
        <a:lstStyle/>
        <a:p>
          <a:endParaRPr lang="LID4096"/>
        </a:p>
      </dgm:t>
    </dgm:pt>
    <dgm:pt modelId="{F35C679C-CE7F-4814-8AD1-37834FA2029E}" type="sibTrans" cxnId="{40F80B78-37F0-4298-B3B5-9D95F7DE626B}">
      <dgm:prSet/>
      <dgm:spPr/>
      <dgm:t>
        <a:bodyPr/>
        <a:lstStyle/>
        <a:p>
          <a:endParaRPr lang="LID4096"/>
        </a:p>
      </dgm:t>
    </dgm:pt>
    <dgm:pt modelId="{BA7CDAE7-AAC1-4CBF-8035-BE8DD2D3A371}">
      <dgm:prSet phldrT="[Текст]"/>
      <dgm:spPr/>
      <dgm:t>
        <a:bodyPr/>
        <a:lstStyle/>
        <a:p>
          <a:r>
            <a:rPr lang="uk-UA" dirty="0"/>
            <a:t>Коронки нагвинчуються на штангу</a:t>
          </a:r>
          <a:endParaRPr lang="LID4096" dirty="0"/>
        </a:p>
      </dgm:t>
    </dgm:pt>
    <dgm:pt modelId="{F8245F3A-38F7-44AF-8F84-A58AA2EC9F13}" type="parTrans" cxnId="{A0FEC83F-58E4-45CF-9DE0-13C0F6994632}">
      <dgm:prSet/>
      <dgm:spPr/>
      <dgm:t>
        <a:bodyPr/>
        <a:lstStyle/>
        <a:p>
          <a:endParaRPr lang="LID4096"/>
        </a:p>
      </dgm:t>
    </dgm:pt>
    <dgm:pt modelId="{77CDF055-1ED9-45F3-B7C6-D8E932406168}" type="sibTrans" cxnId="{A0FEC83F-58E4-45CF-9DE0-13C0F6994632}">
      <dgm:prSet/>
      <dgm:spPr/>
      <dgm:t>
        <a:bodyPr/>
        <a:lstStyle/>
        <a:p>
          <a:endParaRPr lang="LID4096"/>
        </a:p>
      </dgm:t>
    </dgm:pt>
    <dgm:pt modelId="{54F9C91B-C6D7-4183-8783-CB06E40DF284}" type="pres">
      <dgm:prSet presAssocID="{E00ECDA0-4E70-4A6D-B743-93385803D7E1}" presName="Name0" presStyleCnt="0">
        <dgm:presLayoutVars>
          <dgm:dir/>
          <dgm:animLvl val="lvl"/>
          <dgm:resizeHandles val="exact"/>
        </dgm:presLayoutVars>
      </dgm:prSet>
      <dgm:spPr/>
    </dgm:pt>
    <dgm:pt modelId="{2CC86CFD-90E2-469C-A34C-9D7775EA72C3}" type="pres">
      <dgm:prSet presAssocID="{0E5F51F9-1096-4355-B4B9-B4843A0CEE5A}" presName="linNode" presStyleCnt="0"/>
      <dgm:spPr/>
    </dgm:pt>
    <dgm:pt modelId="{4F3E9614-88BB-4078-AC9E-E3B5773AD60E}" type="pres">
      <dgm:prSet presAssocID="{0E5F51F9-1096-4355-B4B9-B4843A0CEE5A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D231275-B2E1-46C6-B4CC-B7A3357C394F}" type="pres">
      <dgm:prSet presAssocID="{0E5F51F9-1096-4355-B4B9-B4843A0CEE5A}" presName="descendantText" presStyleLbl="alignAccFollowNode1" presStyleIdx="0" presStyleCnt="4">
        <dgm:presLayoutVars>
          <dgm:bulletEnabled val="1"/>
        </dgm:presLayoutVars>
      </dgm:prSet>
      <dgm:spPr/>
    </dgm:pt>
    <dgm:pt modelId="{AFB6B24E-10AC-4599-9250-D1860CCC6617}" type="pres">
      <dgm:prSet presAssocID="{80965C71-1448-4876-AA74-405D9C552A3E}" presName="sp" presStyleCnt="0"/>
      <dgm:spPr/>
    </dgm:pt>
    <dgm:pt modelId="{BBD9CF40-A424-4483-83E4-D02142E1DA60}" type="pres">
      <dgm:prSet presAssocID="{EAFB1D5B-AC0F-4F39-8EE6-ECDE2E116AE4}" presName="linNode" presStyleCnt="0"/>
      <dgm:spPr/>
    </dgm:pt>
    <dgm:pt modelId="{DB46CD08-1B5E-4227-9862-1E1AD740083D}" type="pres">
      <dgm:prSet presAssocID="{EAFB1D5B-AC0F-4F39-8EE6-ECDE2E116AE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C254018B-59F7-4EEF-BB54-8631CF4D27F4}" type="pres">
      <dgm:prSet presAssocID="{EAFB1D5B-AC0F-4F39-8EE6-ECDE2E116AE4}" presName="descendantText" presStyleLbl="alignAccFollowNode1" presStyleIdx="1" presStyleCnt="4">
        <dgm:presLayoutVars>
          <dgm:bulletEnabled val="1"/>
        </dgm:presLayoutVars>
      </dgm:prSet>
      <dgm:spPr/>
    </dgm:pt>
    <dgm:pt modelId="{FDD8292D-A4CE-4522-8CE9-652275D21D73}" type="pres">
      <dgm:prSet presAssocID="{6DE32ABB-19F9-4393-BDAA-B4560E9C20AC}" presName="sp" presStyleCnt="0"/>
      <dgm:spPr/>
    </dgm:pt>
    <dgm:pt modelId="{AA15681B-01E9-41A3-8CF9-E6FFB65D52D0}" type="pres">
      <dgm:prSet presAssocID="{EC2BBA12-4AEB-4539-A328-666D55CC6893}" presName="linNode" presStyleCnt="0"/>
      <dgm:spPr/>
    </dgm:pt>
    <dgm:pt modelId="{D77C52C9-8931-41BF-8522-3D147C77B030}" type="pres">
      <dgm:prSet presAssocID="{EC2BBA12-4AEB-4539-A328-666D55CC689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EC475A0-4CCD-48C8-867C-A2112975CAAC}" type="pres">
      <dgm:prSet presAssocID="{EC2BBA12-4AEB-4539-A328-666D55CC6893}" presName="descendantText" presStyleLbl="alignAccFollowNode1" presStyleIdx="2" presStyleCnt="4">
        <dgm:presLayoutVars>
          <dgm:bulletEnabled val="1"/>
        </dgm:presLayoutVars>
      </dgm:prSet>
      <dgm:spPr/>
    </dgm:pt>
    <dgm:pt modelId="{95645898-560D-4C60-9EAD-ACCBB6209E71}" type="pres">
      <dgm:prSet presAssocID="{596CB8D8-0107-423F-9006-061A00FB781A}" presName="sp" presStyleCnt="0"/>
      <dgm:spPr/>
    </dgm:pt>
    <dgm:pt modelId="{DF31F488-3884-4039-9E5C-FF288B84CB10}" type="pres">
      <dgm:prSet presAssocID="{74B5466B-0CFC-4425-8F1F-2B4C6C469CB2}" presName="linNode" presStyleCnt="0"/>
      <dgm:spPr/>
    </dgm:pt>
    <dgm:pt modelId="{4B8719EC-0BF1-4DFD-94F5-F10205374FF7}" type="pres">
      <dgm:prSet presAssocID="{74B5466B-0CFC-4425-8F1F-2B4C6C469CB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B6C75710-AEDE-4FFF-B679-827D3CE04EA8}" type="pres">
      <dgm:prSet presAssocID="{74B5466B-0CFC-4425-8F1F-2B4C6C469CB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D618D00-6777-4E30-81D5-E49333036360}" type="presOf" srcId="{BA7CDAE7-AAC1-4CBF-8035-BE8DD2D3A371}" destId="{B6C75710-AEDE-4FFF-B679-827D3CE04EA8}" srcOrd="0" destOrd="0" presId="urn:microsoft.com/office/officeart/2005/8/layout/vList5"/>
    <dgm:cxn modelId="{D82C2908-97BD-4779-BC1B-F491BAD77EC8}" type="presOf" srcId="{0E5F51F9-1096-4355-B4B9-B4843A0CEE5A}" destId="{4F3E9614-88BB-4078-AC9E-E3B5773AD60E}" srcOrd="0" destOrd="0" presId="urn:microsoft.com/office/officeart/2005/8/layout/vList5"/>
    <dgm:cxn modelId="{972E3316-3993-4B94-A146-BE0ED0CDC095}" type="presOf" srcId="{74B5466B-0CFC-4425-8F1F-2B4C6C469CB2}" destId="{4B8719EC-0BF1-4DFD-94F5-F10205374FF7}" srcOrd="0" destOrd="0" presId="urn:microsoft.com/office/officeart/2005/8/layout/vList5"/>
    <dgm:cxn modelId="{A2EC7C1B-26A4-49E1-8756-D71A2C27C27C}" srcId="{E00ECDA0-4E70-4A6D-B743-93385803D7E1}" destId="{0E5F51F9-1096-4355-B4B9-B4843A0CEE5A}" srcOrd="0" destOrd="0" parTransId="{105FEBF8-30C5-4572-8CDA-1A9421393B9D}" sibTransId="{80965C71-1448-4876-AA74-405D9C552A3E}"/>
    <dgm:cxn modelId="{5CBE4B1D-D8D8-41B5-B6FD-2F48DEE08AAF}" type="presOf" srcId="{EC2BBA12-4AEB-4539-A328-666D55CC6893}" destId="{D77C52C9-8931-41BF-8522-3D147C77B030}" srcOrd="0" destOrd="0" presId="urn:microsoft.com/office/officeart/2005/8/layout/vList5"/>
    <dgm:cxn modelId="{72774632-3128-478D-8B1F-8E1C5828F3A4}" srcId="{E00ECDA0-4E70-4A6D-B743-93385803D7E1}" destId="{EC2BBA12-4AEB-4539-A328-666D55CC6893}" srcOrd="2" destOrd="0" parTransId="{3EDCF1A0-84CF-489B-AE36-768BE5A51061}" sibTransId="{596CB8D8-0107-423F-9006-061A00FB781A}"/>
    <dgm:cxn modelId="{42583D35-C039-4EF6-9CCD-79FE4DB203EA}" srcId="{EAFB1D5B-AC0F-4F39-8EE6-ECDE2E116AE4}" destId="{9219DEF7-6801-4AA2-8473-E8E3140FE98A}" srcOrd="0" destOrd="0" parTransId="{05413D03-DA97-4A4E-9DD2-4AD51A3AC572}" sibTransId="{F9E272FF-2333-410F-A37B-667B291A95F1}"/>
    <dgm:cxn modelId="{A0FEC83F-58E4-45CF-9DE0-13C0F6994632}" srcId="{74B5466B-0CFC-4425-8F1F-2B4C6C469CB2}" destId="{BA7CDAE7-AAC1-4CBF-8035-BE8DD2D3A371}" srcOrd="0" destOrd="0" parTransId="{F8245F3A-38F7-44AF-8F84-A58AA2EC9F13}" sibTransId="{77CDF055-1ED9-45F3-B7C6-D8E932406168}"/>
    <dgm:cxn modelId="{B0DC0349-47DD-4FED-8118-50D92B45194F}" type="presOf" srcId="{E00ECDA0-4E70-4A6D-B743-93385803D7E1}" destId="{54F9C91B-C6D7-4183-8783-CB06E40DF284}" srcOrd="0" destOrd="0" presId="urn:microsoft.com/office/officeart/2005/8/layout/vList5"/>
    <dgm:cxn modelId="{1B73176C-4354-4805-A85A-CE903D69481F}" srcId="{0E5F51F9-1096-4355-B4B9-B4843A0CEE5A}" destId="{8208F296-BB8A-4031-9EAF-BFEAE8207C0B}" srcOrd="0" destOrd="0" parTransId="{7565C9F9-7635-4A0B-AD5D-58DF0071FA18}" sibTransId="{1BA330F8-BED3-429D-8454-F9A54F0E07FC}"/>
    <dgm:cxn modelId="{19F0F96F-9A26-4146-B94B-A9F778F3064A}" srcId="{E00ECDA0-4E70-4A6D-B743-93385803D7E1}" destId="{EAFB1D5B-AC0F-4F39-8EE6-ECDE2E116AE4}" srcOrd="1" destOrd="0" parTransId="{38252E77-8158-47C6-9EBE-8BB4EF7B86A6}" sibTransId="{6DE32ABB-19F9-4393-BDAA-B4560E9C20AC}"/>
    <dgm:cxn modelId="{29AEFC55-37BC-4A7B-9285-532015312472}" type="presOf" srcId="{EAFB1D5B-AC0F-4F39-8EE6-ECDE2E116AE4}" destId="{DB46CD08-1B5E-4227-9862-1E1AD740083D}" srcOrd="0" destOrd="0" presId="urn:microsoft.com/office/officeart/2005/8/layout/vList5"/>
    <dgm:cxn modelId="{40F80B78-37F0-4298-B3B5-9D95F7DE626B}" srcId="{E00ECDA0-4E70-4A6D-B743-93385803D7E1}" destId="{74B5466B-0CFC-4425-8F1F-2B4C6C469CB2}" srcOrd="3" destOrd="0" parTransId="{C17D0153-92BF-4EE0-94B3-7CEBD9E2A3A2}" sibTransId="{F35C679C-CE7F-4814-8AD1-37834FA2029E}"/>
    <dgm:cxn modelId="{6BB88789-F0C2-4A9C-AC47-299E368D604F}" type="presOf" srcId="{2201245C-9F95-40C4-ADC3-135F956C07A6}" destId="{8EC475A0-4CCD-48C8-867C-A2112975CAAC}" srcOrd="0" destOrd="0" presId="urn:microsoft.com/office/officeart/2005/8/layout/vList5"/>
    <dgm:cxn modelId="{F31631B0-72B9-41E1-9024-5B8FC432CF7E}" srcId="{EC2BBA12-4AEB-4539-A328-666D55CC6893}" destId="{2201245C-9F95-40C4-ADC3-135F956C07A6}" srcOrd="0" destOrd="0" parTransId="{8CD9D6E8-B389-4B14-AD96-2A2B9BE3F8F9}" sibTransId="{381E6C43-2BA1-48C7-A72E-906DC60B3F56}"/>
    <dgm:cxn modelId="{FF1AE6C4-644D-4B81-A2FE-EEFF30B8688D}" type="presOf" srcId="{9219DEF7-6801-4AA2-8473-E8E3140FE98A}" destId="{C254018B-59F7-4EEF-BB54-8631CF4D27F4}" srcOrd="0" destOrd="0" presId="urn:microsoft.com/office/officeart/2005/8/layout/vList5"/>
    <dgm:cxn modelId="{3F3905F8-4BC5-4CF8-B953-BA325028269F}" type="presOf" srcId="{8208F296-BB8A-4031-9EAF-BFEAE8207C0B}" destId="{AD231275-B2E1-46C6-B4CC-B7A3357C394F}" srcOrd="0" destOrd="0" presId="urn:microsoft.com/office/officeart/2005/8/layout/vList5"/>
    <dgm:cxn modelId="{05A61867-ADB9-4127-B413-36E9BF9EC83C}" type="presParOf" srcId="{54F9C91B-C6D7-4183-8783-CB06E40DF284}" destId="{2CC86CFD-90E2-469C-A34C-9D7775EA72C3}" srcOrd="0" destOrd="0" presId="urn:microsoft.com/office/officeart/2005/8/layout/vList5"/>
    <dgm:cxn modelId="{C6730A98-27E2-4079-8DEC-6AE7CB61FC69}" type="presParOf" srcId="{2CC86CFD-90E2-469C-A34C-9D7775EA72C3}" destId="{4F3E9614-88BB-4078-AC9E-E3B5773AD60E}" srcOrd="0" destOrd="0" presId="urn:microsoft.com/office/officeart/2005/8/layout/vList5"/>
    <dgm:cxn modelId="{D772AB28-7345-4DBF-A760-289F36F175D7}" type="presParOf" srcId="{2CC86CFD-90E2-469C-A34C-9D7775EA72C3}" destId="{AD231275-B2E1-46C6-B4CC-B7A3357C394F}" srcOrd="1" destOrd="0" presId="urn:microsoft.com/office/officeart/2005/8/layout/vList5"/>
    <dgm:cxn modelId="{DA194D8F-EA8E-43FE-B275-50E1C7D4BCFF}" type="presParOf" srcId="{54F9C91B-C6D7-4183-8783-CB06E40DF284}" destId="{AFB6B24E-10AC-4599-9250-D1860CCC6617}" srcOrd="1" destOrd="0" presId="urn:microsoft.com/office/officeart/2005/8/layout/vList5"/>
    <dgm:cxn modelId="{586695CA-DCAC-4BB2-9921-4CE3CC6728C6}" type="presParOf" srcId="{54F9C91B-C6D7-4183-8783-CB06E40DF284}" destId="{BBD9CF40-A424-4483-83E4-D02142E1DA60}" srcOrd="2" destOrd="0" presId="urn:microsoft.com/office/officeart/2005/8/layout/vList5"/>
    <dgm:cxn modelId="{030B6C24-CBB5-4785-8CDD-1731228F3B56}" type="presParOf" srcId="{BBD9CF40-A424-4483-83E4-D02142E1DA60}" destId="{DB46CD08-1B5E-4227-9862-1E1AD740083D}" srcOrd="0" destOrd="0" presId="urn:microsoft.com/office/officeart/2005/8/layout/vList5"/>
    <dgm:cxn modelId="{AB173DFB-7920-4652-A3DB-B034FC0526E6}" type="presParOf" srcId="{BBD9CF40-A424-4483-83E4-D02142E1DA60}" destId="{C254018B-59F7-4EEF-BB54-8631CF4D27F4}" srcOrd="1" destOrd="0" presId="urn:microsoft.com/office/officeart/2005/8/layout/vList5"/>
    <dgm:cxn modelId="{62481C62-8BE5-430F-8B7D-B2475FEDF1B2}" type="presParOf" srcId="{54F9C91B-C6D7-4183-8783-CB06E40DF284}" destId="{FDD8292D-A4CE-4522-8CE9-652275D21D73}" srcOrd="3" destOrd="0" presId="urn:microsoft.com/office/officeart/2005/8/layout/vList5"/>
    <dgm:cxn modelId="{CC99735E-6AB2-470D-B317-359B4C64DDAA}" type="presParOf" srcId="{54F9C91B-C6D7-4183-8783-CB06E40DF284}" destId="{AA15681B-01E9-41A3-8CF9-E6FFB65D52D0}" srcOrd="4" destOrd="0" presId="urn:microsoft.com/office/officeart/2005/8/layout/vList5"/>
    <dgm:cxn modelId="{AF661803-E2D1-4070-8365-6B89B4ACC0AF}" type="presParOf" srcId="{AA15681B-01E9-41A3-8CF9-E6FFB65D52D0}" destId="{D77C52C9-8931-41BF-8522-3D147C77B030}" srcOrd="0" destOrd="0" presId="urn:microsoft.com/office/officeart/2005/8/layout/vList5"/>
    <dgm:cxn modelId="{C22F61C8-3822-4FD5-843A-3056BFEE8826}" type="presParOf" srcId="{AA15681B-01E9-41A3-8CF9-E6FFB65D52D0}" destId="{8EC475A0-4CCD-48C8-867C-A2112975CAAC}" srcOrd="1" destOrd="0" presId="urn:microsoft.com/office/officeart/2005/8/layout/vList5"/>
    <dgm:cxn modelId="{4E65D247-6949-48D2-9EEC-22445EC93C36}" type="presParOf" srcId="{54F9C91B-C6D7-4183-8783-CB06E40DF284}" destId="{95645898-560D-4C60-9EAD-ACCBB6209E71}" srcOrd="5" destOrd="0" presId="urn:microsoft.com/office/officeart/2005/8/layout/vList5"/>
    <dgm:cxn modelId="{1E23D38A-B692-4BDC-AD62-A0861DE1BAC5}" type="presParOf" srcId="{54F9C91B-C6D7-4183-8783-CB06E40DF284}" destId="{DF31F488-3884-4039-9E5C-FF288B84CB10}" srcOrd="6" destOrd="0" presId="urn:microsoft.com/office/officeart/2005/8/layout/vList5"/>
    <dgm:cxn modelId="{5F51BA9A-04A0-4417-ADF1-60BFE7A3BB1E}" type="presParOf" srcId="{DF31F488-3884-4039-9E5C-FF288B84CB10}" destId="{4B8719EC-0BF1-4DFD-94F5-F10205374FF7}" srcOrd="0" destOrd="0" presId="urn:microsoft.com/office/officeart/2005/8/layout/vList5"/>
    <dgm:cxn modelId="{C46884E5-DB2C-4332-9F29-21C3C53CC02F}" type="presParOf" srcId="{DF31F488-3884-4039-9E5C-FF288B84CB10}" destId="{B6C75710-AEDE-4FFF-B679-827D3CE04E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ABBB59-358B-4925-BBB1-13316A352D1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2A0B6C1E-FF5D-4206-A514-F441AFC14F59}">
      <dgm:prSet phldrT="[Текст]"/>
      <dgm:spPr/>
      <dgm:t>
        <a:bodyPr/>
        <a:lstStyle/>
        <a:p>
          <a:r>
            <a:rPr lang="uk-UA" dirty="0" err="1"/>
            <a:t>Заточні</a:t>
          </a:r>
          <a:r>
            <a:rPr lang="uk-UA" dirty="0"/>
            <a:t> верстати</a:t>
          </a:r>
          <a:endParaRPr lang="LID4096" dirty="0"/>
        </a:p>
      </dgm:t>
    </dgm:pt>
    <dgm:pt modelId="{9A4CA749-28E7-4758-AD37-29268FB5A804}" type="parTrans" cxnId="{6A0F9DE6-B644-4297-B58E-1666219A7B4E}">
      <dgm:prSet/>
      <dgm:spPr/>
      <dgm:t>
        <a:bodyPr/>
        <a:lstStyle/>
        <a:p>
          <a:endParaRPr lang="LID4096"/>
        </a:p>
      </dgm:t>
    </dgm:pt>
    <dgm:pt modelId="{9BD6A037-4FD1-4D7C-B66F-9F85C84D20B4}" type="sibTrans" cxnId="{6A0F9DE6-B644-4297-B58E-1666219A7B4E}">
      <dgm:prSet/>
      <dgm:spPr/>
      <dgm:t>
        <a:bodyPr/>
        <a:lstStyle/>
        <a:p>
          <a:endParaRPr lang="LID4096"/>
        </a:p>
      </dgm:t>
    </dgm:pt>
    <dgm:pt modelId="{C1D24BF4-5C23-4963-82F8-7FE8FB22F53E}">
      <dgm:prSet phldrT="[Текст]"/>
      <dgm:spPr/>
      <dgm:t>
        <a:bodyPr/>
        <a:lstStyle/>
        <a:p>
          <a:r>
            <a:rPr lang="uk-UA" dirty="0"/>
            <a:t>Пиловловлювачі</a:t>
          </a:r>
          <a:endParaRPr lang="LID4096" dirty="0"/>
        </a:p>
      </dgm:t>
    </dgm:pt>
    <dgm:pt modelId="{06B26F63-4E63-4C60-812B-12AE6ABB7F6B}" type="parTrans" cxnId="{DE4D8FFA-ED2D-4B21-ADBE-20DFFEC7FC61}">
      <dgm:prSet/>
      <dgm:spPr/>
      <dgm:t>
        <a:bodyPr/>
        <a:lstStyle/>
        <a:p>
          <a:endParaRPr lang="LID4096"/>
        </a:p>
      </dgm:t>
    </dgm:pt>
    <dgm:pt modelId="{E1D46674-6329-4A4B-AF1A-56EBA3D85511}" type="sibTrans" cxnId="{DE4D8FFA-ED2D-4B21-ADBE-20DFFEC7FC61}">
      <dgm:prSet/>
      <dgm:spPr/>
      <dgm:t>
        <a:bodyPr/>
        <a:lstStyle/>
        <a:p>
          <a:endParaRPr lang="LID4096"/>
        </a:p>
      </dgm:t>
    </dgm:pt>
    <dgm:pt modelId="{5AC8B3DE-DFBA-42B4-8D94-A3EB8524776F}">
      <dgm:prSet phldrT="[Текст]"/>
      <dgm:spPr/>
      <dgm:t>
        <a:bodyPr/>
        <a:lstStyle/>
        <a:p>
          <a:r>
            <a:rPr lang="uk-UA" dirty="0"/>
            <a:t>Компресори</a:t>
          </a:r>
          <a:endParaRPr lang="LID4096" dirty="0"/>
        </a:p>
      </dgm:t>
    </dgm:pt>
    <dgm:pt modelId="{5D1860CC-FADB-4B36-88F3-C33CE6EE4086}" type="parTrans" cxnId="{7F9C108D-32F9-45CB-87D7-E9C4835FA3B4}">
      <dgm:prSet/>
      <dgm:spPr/>
      <dgm:t>
        <a:bodyPr/>
        <a:lstStyle/>
        <a:p>
          <a:endParaRPr lang="LID4096"/>
        </a:p>
      </dgm:t>
    </dgm:pt>
    <dgm:pt modelId="{8B77719C-E9E3-4A32-9852-B26E4C59E7E7}" type="sibTrans" cxnId="{7F9C108D-32F9-45CB-87D7-E9C4835FA3B4}">
      <dgm:prSet/>
      <dgm:spPr/>
      <dgm:t>
        <a:bodyPr/>
        <a:lstStyle/>
        <a:p>
          <a:endParaRPr lang="LID4096"/>
        </a:p>
      </dgm:t>
    </dgm:pt>
    <dgm:pt modelId="{E0AF4176-5E16-4620-8906-226F2DECF918}" type="pres">
      <dgm:prSet presAssocID="{EAABBB59-358B-4925-BBB1-13316A352D1C}" presName="Name0" presStyleCnt="0">
        <dgm:presLayoutVars>
          <dgm:chMax val="7"/>
          <dgm:chPref val="7"/>
          <dgm:dir/>
        </dgm:presLayoutVars>
      </dgm:prSet>
      <dgm:spPr/>
    </dgm:pt>
    <dgm:pt modelId="{3976A025-4DAC-4033-BAEA-F43CC71501E5}" type="pres">
      <dgm:prSet presAssocID="{EAABBB59-358B-4925-BBB1-13316A352D1C}" presName="Name1" presStyleCnt="0"/>
      <dgm:spPr/>
    </dgm:pt>
    <dgm:pt modelId="{6F63B6C5-FA06-447B-AD0A-ED6164B276BE}" type="pres">
      <dgm:prSet presAssocID="{EAABBB59-358B-4925-BBB1-13316A352D1C}" presName="cycle" presStyleCnt="0"/>
      <dgm:spPr/>
    </dgm:pt>
    <dgm:pt modelId="{50FA0638-8639-4177-8F9F-5D10C0642065}" type="pres">
      <dgm:prSet presAssocID="{EAABBB59-358B-4925-BBB1-13316A352D1C}" presName="srcNode" presStyleLbl="node1" presStyleIdx="0" presStyleCnt="3"/>
      <dgm:spPr/>
    </dgm:pt>
    <dgm:pt modelId="{E54FB762-C70B-491E-8640-16163C9E9FFC}" type="pres">
      <dgm:prSet presAssocID="{EAABBB59-358B-4925-BBB1-13316A352D1C}" presName="conn" presStyleLbl="parChTrans1D2" presStyleIdx="0" presStyleCnt="1"/>
      <dgm:spPr/>
    </dgm:pt>
    <dgm:pt modelId="{2ABF62F7-5E95-4C3A-AC90-DA170D71C616}" type="pres">
      <dgm:prSet presAssocID="{EAABBB59-358B-4925-BBB1-13316A352D1C}" presName="extraNode" presStyleLbl="node1" presStyleIdx="0" presStyleCnt="3"/>
      <dgm:spPr/>
    </dgm:pt>
    <dgm:pt modelId="{45904B50-FD74-4618-A1A2-89E68F82992A}" type="pres">
      <dgm:prSet presAssocID="{EAABBB59-358B-4925-BBB1-13316A352D1C}" presName="dstNode" presStyleLbl="node1" presStyleIdx="0" presStyleCnt="3"/>
      <dgm:spPr/>
    </dgm:pt>
    <dgm:pt modelId="{9F06C0B1-CE64-43EE-827E-5972B484E66B}" type="pres">
      <dgm:prSet presAssocID="{2A0B6C1E-FF5D-4206-A514-F441AFC14F59}" presName="text_1" presStyleLbl="node1" presStyleIdx="0" presStyleCnt="3">
        <dgm:presLayoutVars>
          <dgm:bulletEnabled val="1"/>
        </dgm:presLayoutVars>
      </dgm:prSet>
      <dgm:spPr/>
    </dgm:pt>
    <dgm:pt modelId="{27FF2EB5-D328-4A65-8F30-1B002A08EE88}" type="pres">
      <dgm:prSet presAssocID="{2A0B6C1E-FF5D-4206-A514-F441AFC14F59}" presName="accent_1" presStyleCnt="0"/>
      <dgm:spPr/>
    </dgm:pt>
    <dgm:pt modelId="{EF7BC7BB-A6FB-45AA-AB61-C963D09CC306}" type="pres">
      <dgm:prSet presAssocID="{2A0B6C1E-FF5D-4206-A514-F441AFC14F59}" presName="accentRepeatNode" presStyleLbl="solidFgAcc1" presStyleIdx="0" presStyleCnt="3"/>
      <dgm:spPr/>
    </dgm:pt>
    <dgm:pt modelId="{9D04129A-F0A3-4741-997B-4CE96476C5B2}" type="pres">
      <dgm:prSet presAssocID="{C1D24BF4-5C23-4963-82F8-7FE8FB22F53E}" presName="text_2" presStyleLbl="node1" presStyleIdx="1" presStyleCnt="3">
        <dgm:presLayoutVars>
          <dgm:bulletEnabled val="1"/>
        </dgm:presLayoutVars>
      </dgm:prSet>
      <dgm:spPr/>
    </dgm:pt>
    <dgm:pt modelId="{0D570549-4C7C-4739-AC1E-B7070A15CA45}" type="pres">
      <dgm:prSet presAssocID="{C1D24BF4-5C23-4963-82F8-7FE8FB22F53E}" presName="accent_2" presStyleCnt="0"/>
      <dgm:spPr/>
    </dgm:pt>
    <dgm:pt modelId="{B1354EA3-A941-45BF-8F37-7E157E7AFD0E}" type="pres">
      <dgm:prSet presAssocID="{C1D24BF4-5C23-4963-82F8-7FE8FB22F53E}" presName="accentRepeatNode" presStyleLbl="solidFgAcc1" presStyleIdx="1" presStyleCnt="3"/>
      <dgm:spPr/>
    </dgm:pt>
    <dgm:pt modelId="{B94E99CC-8685-477A-8143-BE9530B6D420}" type="pres">
      <dgm:prSet presAssocID="{5AC8B3DE-DFBA-42B4-8D94-A3EB8524776F}" presName="text_3" presStyleLbl="node1" presStyleIdx="2" presStyleCnt="3">
        <dgm:presLayoutVars>
          <dgm:bulletEnabled val="1"/>
        </dgm:presLayoutVars>
      </dgm:prSet>
      <dgm:spPr/>
    </dgm:pt>
    <dgm:pt modelId="{B581CC1E-CB7D-4E94-8F6B-234FE699E7BD}" type="pres">
      <dgm:prSet presAssocID="{5AC8B3DE-DFBA-42B4-8D94-A3EB8524776F}" presName="accent_3" presStyleCnt="0"/>
      <dgm:spPr/>
    </dgm:pt>
    <dgm:pt modelId="{C3BD0167-F1F3-40D8-A4BA-A1DD7E0437CC}" type="pres">
      <dgm:prSet presAssocID="{5AC8B3DE-DFBA-42B4-8D94-A3EB8524776F}" presName="accentRepeatNode" presStyleLbl="solidFgAcc1" presStyleIdx="2" presStyleCnt="3"/>
      <dgm:spPr/>
    </dgm:pt>
  </dgm:ptLst>
  <dgm:cxnLst>
    <dgm:cxn modelId="{2A78AD33-9682-4792-94C2-44C9BCD5EA26}" type="presOf" srcId="{EAABBB59-358B-4925-BBB1-13316A352D1C}" destId="{E0AF4176-5E16-4620-8906-226F2DECF918}" srcOrd="0" destOrd="0" presId="urn:microsoft.com/office/officeart/2008/layout/VerticalCurvedList"/>
    <dgm:cxn modelId="{694F7056-9F02-4543-B301-80A63047D278}" type="presOf" srcId="{C1D24BF4-5C23-4963-82F8-7FE8FB22F53E}" destId="{9D04129A-F0A3-4741-997B-4CE96476C5B2}" srcOrd="0" destOrd="0" presId="urn:microsoft.com/office/officeart/2008/layout/VerticalCurvedList"/>
    <dgm:cxn modelId="{10FD428B-AF30-487F-B192-F5FEC2149850}" type="presOf" srcId="{9BD6A037-4FD1-4D7C-B66F-9F85C84D20B4}" destId="{E54FB762-C70B-491E-8640-16163C9E9FFC}" srcOrd="0" destOrd="0" presId="urn:microsoft.com/office/officeart/2008/layout/VerticalCurvedList"/>
    <dgm:cxn modelId="{7F9C108D-32F9-45CB-87D7-E9C4835FA3B4}" srcId="{EAABBB59-358B-4925-BBB1-13316A352D1C}" destId="{5AC8B3DE-DFBA-42B4-8D94-A3EB8524776F}" srcOrd="2" destOrd="0" parTransId="{5D1860CC-FADB-4B36-88F3-C33CE6EE4086}" sibTransId="{8B77719C-E9E3-4A32-9852-B26E4C59E7E7}"/>
    <dgm:cxn modelId="{DFE651C2-D25C-4812-9D5A-77191023E2A2}" type="presOf" srcId="{5AC8B3DE-DFBA-42B4-8D94-A3EB8524776F}" destId="{B94E99CC-8685-477A-8143-BE9530B6D420}" srcOrd="0" destOrd="0" presId="urn:microsoft.com/office/officeart/2008/layout/VerticalCurvedList"/>
    <dgm:cxn modelId="{109CADCD-E85D-423B-B79D-40905EE19259}" type="presOf" srcId="{2A0B6C1E-FF5D-4206-A514-F441AFC14F59}" destId="{9F06C0B1-CE64-43EE-827E-5972B484E66B}" srcOrd="0" destOrd="0" presId="urn:microsoft.com/office/officeart/2008/layout/VerticalCurvedList"/>
    <dgm:cxn modelId="{6A0F9DE6-B644-4297-B58E-1666219A7B4E}" srcId="{EAABBB59-358B-4925-BBB1-13316A352D1C}" destId="{2A0B6C1E-FF5D-4206-A514-F441AFC14F59}" srcOrd="0" destOrd="0" parTransId="{9A4CA749-28E7-4758-AD37-29268FB5A804}" sibTransId="{9BD6A037-4FD1-4D7C-B66F-9F85C84D20B4}"/>
    <dgm:cxn modelId="{DE4D8FFA-ED2D-4B21-ADBE-20DFFEC7FC61}" srcId="{EAABBB59-358B-4925-BBB1-13316A352D1C}" destId="{C1D24BF4-5C23-4963-82F8-7FE8FB22F53E}" srcOrd="1" destOrd="0" parTransId="{06B26F63-4E63-4C60-812B-12AE6ABB7F6B}" sibTransId="{E1D46674-6329-4A4B-AF1A-56EBA3D85511}"/>
    <dgm:cxn modelId="{667AC327-324F-4EA3-8D54-684C1FFFC844}" type="presParOf" srcId="{E0AF4176-5E16-4620-8906-226F2DECF918}" destId="{3976A025-4DAC-4033-BAEA-F43CC71501E5}" srcOrd="0" destOrd="0" presId="urn:microsoft.com/office/officeart/2008/layout/VerticalCurvedList"/>
    <dgm:cxn modelId="{266DF106-E286-4433-9878-6A1D636934E4}" type="presParOf" srcId="{3976A025-4DAC-4033-BAEA-F43CC71501E5}" destId="{6F63B6C5-FA06-447B-AD0A-ED6164B276BE}" srcOrd="0" destOrd="0" presId="urn:microsoft.com/office/officeart/2008/layout/VerticalCurvedList"/>
    <dgm:cxn modelId="{A3B0A43F-EDBA-4D2C-ACAF-3884CD5131A0}" type="presParOf" srcId="{6F63B6C5-FA06-447B-AD0A-ED6164B276BE}" destId="{50FA0638-8639-4177-8F9F-5D10C0642065}" srcOrd="0" destOrd="0" presId="urn:microsoft.com/office/officeart/2008/layout/VerticalCurvedList"/>
    <dgm:cxn modelId="{C79B2B24-FA45-4178-B8EF-7D8A0EEF8805}" type="presParOf" srcId="{6F63B6C5-FA06-447B-AD0A-ED6164B276BE}" destId="{E54FB762-C70B-491E-8640-16163C9E9FFC}" srcOrd="1" destOrd="0" presId="urn:microsoft.com/office/officeart/2008/layout/VerticalCurvedList"/>
    <dgm:cxn modelId="{469CD86C-651A-4657-AC33-E741303C1C42}" type="presParOf" srcId="{6F63B6C5-FA06-447B-AD0A-ED6164B276BE}" destId="{2ABF62F7-5E95-4C3A-AC90-DA170D71C616}" srcOrd="2" destOrd="0" presId="urn:microsoft.com/office/officeart/2008/layout/VerticalCurvedList"/>
    <dgm:cxn modelId="{F7F8A494-BF07-4AB9-9763-8F8136096A10}" type="presParOf" srcId="{6F63B6C5-FA06-447B-AD0A-ED6164B276BE}" destId="{45904B50-FD74-4618-A1A2-89E68F82992A}" srcOrd="3" destOrd="0" presId="urn:microsoft.com/office/officeart/2008/layout/VerticalCurvedList"/>
    <dgm:cxn modelId="{A530F71E-AD67-43BB-BE1A-20DAD675C7AA}" type="presParOf" srcId="{3976A025-4DAC-4033-BAEA-F43CC71501E5}" destId="{9F06C0B1-CE64-43EE-827E-5972B484E66B}" srcOrd="1" destOrd="0" presId="urn:microsoft.com/office/officeart/2008/layout/VerticalCurvedList"/>
    <dgm:cxn modelId="{91C10B59-81FE-4773-82CB-A2C83B77C884}" type="presParOf" srcId="{3976A025-4DAC-4033-BAEA-F43CC71501E5}" destId="{27FF2EB5-D328-4A65-8F30-1B002A08EE88}" srcOrd="2" destOrd="0" presId="urn:microsoft.com/office/officeart/2008/layout/VerticalCurvedList"/>
    <dgm:cxn modelId="{89FF0C3D-CAF3-447E-B733-5F8700D55331}" type="presParOf" srcId="{27FF2EB5-D328-4A65-8F30-1B002A08EE88}" destId="{EF7BC7BB-A6FB-45AA-AB61-C963D09CC306}" srcOrd="0" destOrd="0" presId="urn:microsoft.com/office/officeart/2008/layout/VerticalCurvedList"/>
    <dgm:cxn modelId="{C1C511F5-1FE2-4B61-B1D4-2F577FB9D9C0}" type="presParOf" srcId="{3976A025-4DAC-4033-BAEA-F43CC71501E5}" destId="{9D04129A-F0A3-4741-997B-4CE96476C5B2}" srcOrd="3" destOrd="0" presId="urn:microsoft.com/office/officeart/2008/layout/VerticalCurvedList"/>
    <dgm:cxn modelId="{D87E2583-B1BE-41A4-A3B0-2635873F950C}" type="presParOf" srcId="{3976A025-4DAC-4033-BAEA-F43CC71501E5}" destId="{0D570549-4C7C-4739-AC1E-B7070A15CA45}" srcOrd="4" destOrd="0" presId="urn:microsoft.com/office/officeart/2008/layout/VerticalCurvedList"/>
    <dgm:cxn modelId="{4462652C-5FD3-41C9-A28B-82D85353E272}" type="presParOf" srcId="{0D570549-4C7C-4739-AC1E-B7070A15CA45}" destId="{B1354EA3-A941-45BF-8F37-7E157E7AFD0E}" srcOrd="0" destOrd="0" presId="urn:microsoft.com/office/officeart/2008/layout/VerticalCurvedList"/>
    <dgm:cxn modelId="{C6BF871A-0B2D-4F66-9037-DCCC5A2174A0}" type="presParOf" srcId="{3976A025-4DAC-4033-BAEA-F43CC71501E5}" destId="{B94E99CC-8685-477A-8143-BE9530B6D420}" srcOrd="5" destOrd="0" presId="urn:microsoft.com/office/officeart/2008/layout/VerticalCurvedList"/>
    <dgm:cxn modelId="{D59AFE5F-CA2A-4AA8-B924-FF8A66206954}" type="presParOf" srcId="{3976A025-4DAC-4033-BAEA-F43CC71501E5}" destId="{B581CC1E-CB7D-4E94-8F6B-234FE699E7BD}" srcOrd="6" destOrd="0" presId="urn:microsoft.com/office/officeart/2008/layout/VerticalCurvedList"/>
    <dgm:cxn modelId="{8C7A7D3D-08F6-41B5-BDA6-8536B83C2371}" type="presParOf" srcId="{B581CC1E-CB7D-4E94-8F6B-234FE699E7BD}" destId="{C3BD0167-F1F3-40D8-A4BA-A1DD7E0437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F17BE-BF6E-4DEF-9EB4-BC47D9E45AC1}">
      <dsp:nvSpPr>
        <dsp:cNvPr id="0" name=""/>
        <dsp:cNvSpPr/>
      </dsp:nvSpPr>
      <dsp:spPr>
        <a:xfrm>
          <a:off x="5234" y="770081"/>
          <a:ext cx="2013734" cy="620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Призначення</a:t>
          </a:r>
          <a:endParaRPr lang="LID4096" sz="1800" kern="1200" dirty="0"/>
        </a:p>
      </dsp:txBody>
      <dsp:txXfrm>
        <a:off x="23420" y="788267"/>
        <a:ext cx="1977362" cy="584541"/>
      </dsp:txXfrm>
    </dsp:sp>
    <dsp:sp modelId="{D75069D9-3B72-41A6-8C5C-6AD397308BC1}">
      <dsp:nvSpPr>
        <dsp:cNvPr id="0" name=""/>
        <dsp:cNvSpPr/>
      </dsp:nvSpPr>
      <dsp:spPr>
        <a:xfrm rot="18289469">
          <a:off x="1832417" y="697654"/>
          <a:ext cx="869833" cy="51717"/>
        </a:xfrm>
        <a:custGeom>
          <a:avLst/>
          <a:gdLst/>
          <a:ahLst/>
          <a:cxnLst/>
          <a:rect l="0" t="0" r="0" b="0"/>
          <a:pathLst>
            <a:path>
              <a:moveTo>
                <a:pt x="0" y="25858"/>
              </a:moveTo>
              <a:lnTo>
                <a:pt x="869833" y="2585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300" kern="1200"/>
        </a:p>
      </dsp:txBody>
      <dsp:txXfrm>
        <a:off x="2245588" y="701766"/>
        <a:ext cx="43491" cy="43491"/>
      </dsp:txXfrm>
    </dsp:sp>
    <dsp:sp modelId="{6BB7BED6-7E2C-446A-96F1-5D49E70FAF30}">
      <dsp:nvSpPr>
        <dsp:cNvPr id="0" name=""/>
        <dsp:cNvSpPr/>
      </dsp:nvSpPr>
      <dsp:spPr>
        <a:xfrm>
          <a:off x="2515699" y="56030"/>
          <a:ext cx="2143902" cy="620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Горизонтальні</a:t>
          </a:r>
          <a:endParaRPr lang="LID4096" sz="1800" kern="1200" dirty="0"/>
        </a:p>
      </dsp:txBody>
      <dsp:txXfrm>
        <a:off x="2533885" y="74216"/>
        <a:ext cx="2107530" cy="584541"/>
      </dsp:txXfrm>
    </dsp:sp>
    <dsp:sp modelId="{610A3A52-7617-4B09-A95B-AEDD537D34C0}">
      <dsp:nvSpPr>
        <dsp:cNvPr id="0" name=""/>
        <dsp:cNvSpPr/>
      </dsp:nvSpPr>
      <dsp:spPr>
        <a:xfrm>
          <a:off x="2018969" y="1054679"/>
          <a:ext cx="496730" cy="51717"/>
        </a:xfrm>
        <a:custGeom>
          <a:avLst/>
          <a:gdLst/>
          <a:ahLst/>
          <a:cxnLst/>
          <a:rect l="0" t="0" r="0" b="0"/>
          <a:pathLst>
            <a:path>
              <a:moveTo>
                <a:pt x="0" y="25858"/>
              </a:moveTo>
              <a:lnTo>
                <a:pt x="496730" y="2585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300" kern="1200"/>
        </a:p>
      </dsp:txBody>
      <dsp:txXfrm>
        <a:off x="2254916" y="1068119"/>
        <a:ext cx="24836" cy="24836"/>
      </dsp:txXfrm>
    </dsp:sp>
    <dsp:sp modelId="{49296FDE-5EB9-44B6-9568-3CC1530FAB9C}">
      <dsp:nvSpPr>
        <dsp:cNvPr id="0" name=""/>
        <dsp:cNvSpPr/>
      </dsp:nvSpPr>
      <dsp:spPr>
        <a:xfrm>
          <a:off x="2515699" y="770081"/>
          <a:ext cx="2124840" cy="620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Вертикальні</a:t>
          </a:r>
          <a:endParaRPr lang="LID4096" sz="1800" kern="1200" dirty="0"/>
        </a:p>
      </dsp:txBody>
      <dsp:txXfrm>
        <a:off x="2533885" y="788267"/>
        <a:ext cx="2088468" cy="584541"/>
      </dsp:txXfrm>
    </dsp:sp>
    <dsp:sp modelId="{8E1DAF71-7073-4F7F-BF22-4F5B785F5CDA}">
      <dsp:nvSpPr>
        <dsp:cNvPr id="0" name=""/>
        <dsp:cNvSpPr/>
      </dsp:nvSpPr>
      <dsp:spPr>
        <a:xfrm rot="18289469">
          <a:off x="4453988" y="697654"/>
          <a:ext cx="869833" cy="51717"/>
        </a:xfrm>
        <a:custGeom>
          <a:avLst/>
          <a:gdLst/>
          <a:ahLst/>
          <a:cxnLst/>
          <a:rect l="0" t="0" r="0" b="0"/>
          <a:pathLst>
            <a:path>
              <a:moveTo>
                <a:pt x="0" y="25858"/>
              </a:moveTo>
              <a:lnTo>
                <a:pt x="869833" y="2585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300" kern="1200"/>
        </a:p>
      </dsp:txBody>
      <dsp:txXfrm>
        <a:off x="4867159" y="701766"/>
        <a:ext cx="43491" cy="43491"/>
      </dsp:txXfrm>
    </dsp:sp>
    <dsp:sp modelId="{9A854C53-C352-4411-9339-FB08CE2E7B05}">
      <dsp:nvSpPr>
        <dsp:cNvPr id="0" name=""/>
        <dsp:cNvSpPr/>
      </dsp:nvSpPr>
      <dsp:spPr>
        <a:xfrm>
          <a:off x="5137270" y="56030"/>
          <a:ext cx="2272630" cy="620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Важкі (0,5-1,5 т)</a:t>
          </a:r>
          <a:endParaRPr lang="LID4096" sz="1800" kern="1200" dirty="0"/>
        </a:p>
      </dsp:txBody>
      <dsp:txXfrm>
        <a:off x="5155456" y="74216"/>
        <a:ext cx="2236258" cy="584541"/>
      </dsp:txXfrm>
    </dsp:sp>
    <dsp:sp modelId="{27982FCE-EED7-4B37-8E55-C706A03482BE}">
      <dsp:nvSpPr>
        <dsp:cNvPr id="0" name=""/>
        <dsp:cNvSpPr/>
      </dsp:nvSpPr>
      <dsp:spPr>
        <a:xfrm>
          <a:off x="4640540" y="1054679"/>
          <a:ext cx="496730" cy="51717"/>
        </a:xfrm>
        <a:custGeom>
          <a:avLst/>
          <a:gdLst/>
          <a:ahLst/>
          <a:cxnLst/>
          <a:rect l="0" t="0" r="0" b="0"/>
          <a:pathLst>
            <a:path>
              <a:moveTo>
                <a:pt x="0" y="25858"/>
              </a:moveTo>
              <a:lnTo>
                <a:pt x="496730" y="2585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300" kern="1200"/>
        </a:p>
      </dsp:txBody>
      <dsp:txXfrm>
        <a:off x="4876487" y="1068119"/>
        <a:ext cx="24836" cy="24836"/>
      </dsp:txXfrm>
    </dsp:sp>
    <dsp:sp modelId="{641429CF-399E-451A-86E5-4E834910C1EA}">
      <dsp:nvSpPr>
        <dsp:cNvPr id="0" name=""/>
        <dsp:cNvSpPr/>
      </dsp:nvSpPr>
      <dsp:spPr>
        <a:xfrm>
          <a:off x="5137270" y="770081"/>
          <a:ext cx="2272630" cy="620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Середні(250-500 кг)</a:t>
          </a:r>
          <a:endParaRPr lang="LID4096" sz="1800" kern="1200" dirty="0"/>
        </a:p>
      </dsp:txBody>
      <dsp:txXfrm>
        <a:off x="5155456" y="788267"/>
        <a:ext cx="2236258" cy="584541"/>
      </dsp:txXfrm>
    </dsp:sp>
    <dsp:sp modelId="{E5236FE7-3A0F-4026-8364-691E8E126FA9}">
      <dsp:nvSpPr>
        <dsp:cNvPr id="0" name=""/>
        <dsp:cNvSpPr/>
      </dsp:nvSpPr>
      <dsp:spPr>
        <a:xfrm rot="3310531">
          <a:off x="4453988" y="1411704"/>
          <a:ext cx="869833" cy="51717"/>
        </a:xfrm>
        <a:custGeom>
          <a:avLst/>
          <a:gdLst/>
          <a:ahLst/>
          <a:cxnLst/>
          <a:rect l="0" t="0" r="0" b="0"/>
          <a:pathLst>
            <a:path>
              <a:moveTo>
                <a:pt x="0" y="25858"/>
              </a:moveTo>
              <a:lnTo>
                <a:pt x="869833" y="2585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300" kern="1200"/>
        </a:p>
      </dsp:txBody>
      <dsp:txXfrm>
        <a:off x="4867159" y="1415817"/>
        <a:ext cx="43491" cy="43491"/>
      </dsp:txXfrm>
    </dsp:sp>
    <dsp:sp modelId="{E78121EE-DDB9-4AAE-9378-3CFE88A758BF}">
      <dsp:nvSpPr>
        <dsp:cNvPr id="0" name=""/>
        <dsp:cNvSpPr/>
      </dsp:nvSpPr>
      <dsp:spPr>
        <a:xfrm>
          <a:off x="5137270" y="1484131"/>
          <a:ext cx="2274294" cy="620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Легкі (100-250 кг)</a:t>
          </a:r>
          <a:endParaRPr lang="LID4096" sz="1800" kern="1200" dirty="0"/>
        </a:p>
      </dsp:txBody>
      <dsp:txXfrm>
        <a:off x="5155456" y="1502317"/>
        <a:ext cx="2237922" cy="584541"/>
      </dsp:txXfrm>
    </dsp:sp>
    <dsp:sp modelId="{B3A41FC7-1A1B-47E2-B5A3-257557C204D9}">
      <dsp:nvSpPr>
        <dsp:cNvPr id="0" name=""/>
        <dsp:cNvSpPr/>
      </dsp:nvSpPr>
      <dsp:spPr>
        <a:xfrm rot="3310531">
          <a:off x="1832417" y="1411704"/>
          <a:ext cx="869833" cy="51717"/>
        </a:xfrm>
        <a:custGeom>
          <a:avLst/>
          <a:gdLst/>
          <a:ahLst/>
          <a:cxnLst/>
          <a:rect l="0" t="0" r="0" b="0"/>
          <a:pathLst>
            <a:path>
              <a:moveTo>
                <a:pt x="0" y="25858"/>
              </a:moveTo>
              <a:lnTo>
                <a:pt x="869833" y="2585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300" kern="1200"/>
        </a:p>
      </dsp:txBody>
      <dsp:txXfrm>
        <a:off x="2245588" y="1415817"/>
        <a:ext cx="43491" cy="43491"/>
      </dsp:txXfrm>
    </dsp:sp>
    <dsp:sp modelId="{61CF8477-4F9E-46E4-B1C5-E8AAEF3BC1D2}">
      <dsp:nvSpPr>
        <dsp:cNvPr id="0" name=""/>
        <dsp:cNvSpPr/>
      </dsp:nvSpPr>
      <dsp:spPr>
        <a:xfrm>
          <a:off x="2515699" y="1484131"/>
          <a:ext cx="2100339" cy="620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Універсальні</a:t>
          </a:r>
          <a:endParaRPr lang="LID4096" sz="1800" kern="1200" dirty="0"/>
        </a:p>
      </dsp:txBody>
      <dsp:txXfrm>
        <a:off x="2533885" y="1502317"/>
        <a:ext cx="2063967" cy="584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31275-B2E1-46C6-B4CC-B7A3357C394F}">
      <dsp:nvSpPr>
        <dsp:cNvPr id="0" name=""/>
        <dsp:cNvSpPr/>
      </dsp:nvSpPr>
      <dsp:spPr>
        <a:xfrm rot="5400000">
          <a:off x="7589597" y="-3376262"/>
          <a:ext cx="497859" cy="73774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500" kern="1200" dirty="0"/>
            <a:t>Штанга, хвостовик і коронка – одне ціле</a:t>
          </a:r>
          <a:endParaRPr lang="LID4096" sz="2500" kern="1200" dirty="0"/>
        </a:p>
      </dsp:txBody>
      <dsp:txXfrm rot="-5400000">
        <a:off x="4149809" y="87829"/>
        <a:ext cx="7353134" cy="449253"/>
      </dsp:txXfrm>
    </dsp:sp>
    <dsp:sp modelId="{4F3E9614-88BB-4078-AC9E-E3B5773AD60E}">
      <dsp:nvSpPr>
        <dsp:cNvPr id="0" name=""/>
        <dsp:cNvSpPr/>
      </dsp:nvSpPr>
      <dsp:spPr>
        <a:xfrm>
          <a:off x="0" y="1293"/>
          <a:ext cx="4149808" cy="622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Інтегральні</a:t>
          </a:r>
          <a:endParaRPr lang="LID4096" sz="2800" kern="1200" dirty="0"/>
        </a:p>
      </dsp:txBody>
      <dsp:txXfrm>
        <a:off x="30379" y="31672"/>
        <a:ext cx="4089050" cy="561566"/>
      </dsp:txXfrm>
    </dsp:sp>
    <dsp:sp modelId="{C254018B-59F7-4EEF-BB54-8631CF4D27F4}">
      <dsp:nvSpPr>
        <dsp:cNvPr id="0" name=""/>
        <dsp:cNvSpPr/>
      </dsp:nvSpPr>
      <dsp:spPr>
        <a:xfrm rot="5400000">
          <a:off x="7589597" y="-2722821"/>
          <a:ext cx="497859" cy="73774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500" kern="1200" dirty="0"/>
            <a:t>Відсутній хвостовик. Замість нього </a:t>
          </a:r>
          <a:r>
            <a:rPr lang="uk-UA" sz="2500" kern="1200" dirty="0" err="1"/>
            <a:t>вн</a:t>
          </a:r>
          <a:r>
            <a:rPr lang="uk-UA" sz="2500" kern="1200" dirty="0"/>
            <a:t>. різьба</a:t>
          </a:r>
          <a:endParaRPr lang="LID4096" sz="2500" kern="1200" dirty="0"/>
        </a:p>
      </dsp:txBody>
      <dsp:txXfrm rot="-5400000">
        <a:off x="4149809" y="741270"/>
        <a:ext cx="7353134" cy="449253"/>
      </dsp:txXfrm>
    </dsp:sp>
    <dsp:sp modelId="{DB46CD08-1B5E-4227-9862-1E1AD740083D}">
      <dsp:nvSpPr>
        <dsp:cNvPr id="0" name=""/>
        <dsp:cNvSpPr/>
      </dsp:nvSpPr>
      <dsp:spPr>
        <a:xfrm>
          <a:off x="0" y="654734"/>
          <a:ext cx="4149808" cy="622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Інтегрально-різьбові</a:t>
          </a:r>
          <a:endParaRPr lang="LID4096" sz="2800" kern="1200" dirty="0"/>
        </a:p>
      </dsp:txBody>
      <dsp:txXfrm>
        <a:off x="30379" y="685113"/>
        <a:ext cx="4089050" cy="561566"/>
      </dsp:txXfrm>
    </dsp:sp>
    <dsp:sp modelId="{8EC475A0-4CCD-48C8-867C-A2112975CAAC}">
      <dsp:nvSpPr>
        <dsp:cNvPr id="0" name=""/>
        <dsp:cNvSpPr/>
      </dsp:nvSpPr>
      <dsp:spPr>
        <a:xfrm rot="5400000">
          <a:off x="7589597" y="-2069380"/>
          <a:ext cx="497859" cy="73774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500" kern="1200" dirty="0"/>
            <a:t>Коронки насаджуються на конус штанги</a:t>
          </a:r>
          <a:endParaRPr lang="LID4096" sz="2500" kern="1200" dirty="0"/>
        </a:p>
      </dsp:txBody>
      <dsp:txXfrm rot="-5400000">
        <a:off x="4149809" y="1394711"/>
        <a:ext cx="7353134" cy="449253"/>
      </dsp:txXfrm>
    </dsp:sp>
    <dsp:sp modelId="{D77C52C9-8931-41BF-8522-3D147C77B030}">
      <dsp:nvSpPr>
        <dsp:cNvPr id="0" name=""/>
        <dsp:cNvSpPr/>
      </dsp:nvSpPr>
      <dsp:spPr>
        <a:xfrm>
          <a:off x="0" y="1308175"/>
          <a:ext cx="4149808" cy="622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Зі з</a:t>
          </a:r>
          <a:r>
            <a:rPr lang="en-US" sz="2800" kern="1200" dirty="0"/>
            <a:t>’</a:t>
          </a:r>
          <a:r>
            <a:rPr lang="uk-UA" sz="2800" kern="1200" dirty="0"/>
            <a:t>ємними коронками</a:t>
          </a:r>
          <a:endParaRPr lang="LID4096" sz="2800" kern="1200" dirty="0"/>
        </a:p>
      </dsp:txBody>
      <dsp:txXfrm>
        <a:off x="30379" y="1338554"/>
        <a:ext cx="4089050" cy="561566"/>
      </dsp:txXfrm>
    </dsp:sp>
    <dsp:sp modelId="{B6C75710-AEDE-4FFF-B679-827D3CE04EA8}">
      <dsp:nvSpPr>
        <dsp:cNvPr id="0" name=""/>
        <dsp:cNvSpPr/>
      </dsp:nvSpPr>
      <dsp:spPr>
        <a:xfrm rot="5400000">
          <a:off x="7589597" y="-1415939"/>
          <a:ext cx="497859" cy="73774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500" kern="1200" dirty="0"/>
            <a:t>Коронки нагвинчуються на штангу</a:t>
          </a:r>
          <a:endParaRPr lang="LID4096" sz="2500" kern="1200" dirty="0"/>
        </a:p>
      </dsp:txBody>
      <dsp:txXfrm rot="-5400000">
        <a:off x="4149809" y="2048152"/>
        <a:ext cx="7353134" cy="449253"/>
      </dsp:txXfrm>
    </dsp:sp>
    <dsp:sp modelId="{4B8719EC-0BF1-4DFD-94F5-F10205374FF7}">
      <dsp:nvSpPr>
        <dsp:cNvPr id="0" name=""/>
        <dsp:cNvSpPr/>
      </dsp:nvSpPr>
      <dsp:spPr>
        <a:xfrm>
          <a:off x="0" y="1961616"/>
          <a:ext cx="4149808" cy="622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Надставні</a:t>
          </a:r>
          <a:endParaRPr lang="LID4096" sz="2800" kern="1200" dirty="0"/>
        </a:p>
      </dsp:txBody>
      <dsp:txXfrm>
        <a:off x="30379" y="1991995"/>
        <a:ext cx="4089050" cy="561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FB762-C70B-491E-8640-16163C9E9FFC}">
      <dsp:nvSpPr>
        <dsp:cNvPr id="0" name=""/>
        <dsp:cNvSpPr/>
      </dsp:nvSpPr>
      <dsp:spPr>
        <a:xfrm>
          <a:off x="-4891000" y="-749508"/>
          <a:ext cx="5825232" cy="5825232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6C0B1-CE64-43EE-827E-5972B484E66B}">
      <dsp:nvSpPr>
        <dsp:cNvPr id="0" name=""/>
        <dsp:cNvSpPr/>
      </dsp:nvSpPr>
      <dsp:spPr>
        <a:xfrm>
          <a:off x="600852" y="432621"/>
          <a:ext cx="7467819" cy="865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787" tIns="116840" rIns="116840" bIns="11684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 dirty="0" err="1"/>
            <a:t>Заточні</a:t>
          </a:r>
          <a:r>
            <a:rPr lang="uk-UA" sz="4600" kern="1200" dirty="0"/>
            <a:t> верстати</a:t>
          </a:r>
          <a:endParaRPr lang="LID4096" sz="4600" kern="1200" dirty="0"/>
        </a:p>
      </dsp:txBody>
      <dsp:txXfrm>
        <a:off x="600852" y="432621"/>
        <a:ext cx="7467819" cy="865243"/>
      </dsp:txXfrm>
    </dsp:sp>
    <dsp:sp modelId="{EF7BC7BB-A6FB-45AA-AB61-C963D09CC306}">
      <dsp:nvSpPr>
        <dsp:cNvPr id="0" name=""/>
        <dsp:cNvSpPr/>
      </dsp:nvSpPr>
      <dsp:spPr>
        <a:xfrm>
          <a:off x="60075" y="324466"/>
          <a:ext cx="1081553" cy="1081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4129A-F0A3-4741-997B-4CE96476C5B2}">
      <dsp:nvSpPr>
        <dsp:cNvPr id="0" name=""/>
        <dsp:cNvSpPr/>
      </dsp:nvSpPr>
      <dsp:spPr>
        <a:xfrm>
          <a:off x="915368" y="1730486"/>
          <a:ext cx="7153303" cy="865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787" tIns="116840" rIns="116840" bIns="11684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 dirty="0"/>
            <a:t>Пиловловлювачі</a:t>
          </a:r>
          <a:endParaRPr lang="LID4096" sz="4600" kern="1200" dirty="0"/>
        </a:p>
      </dsp:txBody>
      <dsp:txXfrm>
        <a:off x="915368" y="1730486"/>
        <a:ext cx="7153303" cy="865243"/>
      </dsp:txXfrm>
    </dsp:sp>
    <dsp:sp modelId="{B1354EA3-A941-45BF-8F37-7E157E7AFD0E}">
      <dsp:nvSpPr>
        <dsp:cNvPr id="0" name=""/>
        <dsp:cNvSpPr/>
      </dsp:nvSpPr>
      <dsp:spPr>
        <a:xfrm>
          <a:off x="374591" y="1622330"/>
          <a:ext cx="1081553" cy="1081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E99CC-8685-477A-8143-BE9530B6D420}">
      <dsp:nvSpPr>
        <dsp:cNvPr id="0" name=""/>
        <dsp:cNvSpPr/>
      </dsp:nvSpPr>
      <dsp:spPr>
        <a:xfrm>
          <a:off x="600852" y="3028350"/>
          <a:ext cx="7467819" cy="865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787" tIns="116840" rIns="116840" bIns="11684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 dirty="0"/>
            <a:t>Компресори</a:t>
          </a:r>
          <a:endParaRPr lang="LID4096" sz="4600" kern="1200" dirty="0"/>
        </a:p>
      </dsp:txBody>
      <dsp:txXfrm>
        <a:off x="600852" y="3028350"/>
        <a:ext cx="7467819" cy="865243"/>
      </dsp:txXfrm>
    </dsp:sp>
    <dsp:sp modelId="{C3BD0167-F1F3-40D8-A4BA-A1DD7E0437CC}">
      <dsp:nvSpPr>
        <dsp:cNvPr id="0" name=""/>
        <dsp:cNvSpPr/>
      </dsp:nvSpPr>
      <dsp:spPr>
        <a:xfrm>
          <a:off x="60075" y="2920195"/>
          <a:ext cx="1081553" cy="1081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A7732-2E76-4946-82DA-A69B0E02C4C5}" type="datetimeFigureOut">
              <a:rPr lang="LID4096" smtClean="0"/>
              <a:t>12/21/2024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FD682-CD09-45CB-929A-4C5CE8F2BD93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15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47AC-82FD-411B-9042-5EC46121A051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9693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47AC-82FD-411B-9042-5EC46121A051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7914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47AC-82FD-411B-9042-5EC46121A051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3467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47AC-82FD-411B-9042-5EC46121A051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536260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47AC-82FD-411B-9042-5EC46121A051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9196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47AC-82FD-411B-9042-5EC46121A051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4321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47AC-82FD-411B-9042-5EC46121A051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6022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47AC-82FD-411B-9042-5EC46121A051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77542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47AC-82FD-411B-9042-5EC46121A051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2862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47AC-82FD-411B-9042-5EC46121A051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6059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47AC-82FD-411B-9042-5EC46121A051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1181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47AC-82FD-411B-9042-5EC46121A051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7127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47AC-82FD-411B-9042-5EC46121A051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49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47AC-82FD-411B-9042-5EC46121A051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8350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47AC-82FD-411B-9042-5EC46121A051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04887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47AC-82FD-411B-9042-5EC46121A051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8527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47AC-82FD-411B-9042-5EC46121A051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0503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13347AC-82FD-411B-9042-5EC46121A051}" type="datetime1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© ip_bass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30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sv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D8264-D519-43EB-957F-A5C3EB5909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Бурові верстати</a:t>
            </a:r>
            <a:endParaRPr lang="LID4096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7F1886-A532-476E-9BCD-C750665310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0" dirty="0" err="1">
                <a:effectLst/>
                <a:latin typeface="Arial" panose="020B0604020202020204" pitchFamily="34" charset="0"/>
              </a:rPr>
              <a:t>Обладнання</a:t>
            </a:r>
            <a:r>
              <a:rPr lang="ru-RU" b="1" i="0" dirty="0">
                <a:effectLst/>
                <a:latin typeface="Arial" panose="020B0604020202020204" pitchFamily="34" charset="0"/>
              </a:rPr>
              <a:t> та </a:t>
            </a:r>
            <a:r>
              <a:rPr lang="ru-RU" b="1" i="0" dirty="0" err="1">
                <a:effectLst/>
                <a:latin typeface="Arial" panose="020B0604020202020204" pitchFamily="34" charset="0"/>
              </a:rPr>
              <a:t>інструмент</a:t>
            </a:r>
            <a:r>
              <a:rPr lang="ru-RU" b="1" i="0" dirty="0">
                <a:effectLst/>
                <a:latin typeface="Arial" panose="020B0604020202020204" pitchFamily="34" charset="0"/>
              </a:rPr>
              <a:t> для </a:t>
            </a:r>
            <a:r>
              <a:rPr lang="ru-RU" b="1" i="0" dirty="0" err="1">
                <a:effectLst/>
                <a:latin typeface="Arial" panose="020B0604020202020204" pitchFamily="34" charset="0"/>
              </a:rPr>
              <a:t>видобування</a:t>
            </a:r>
            <a:r>
              <a:rPr lang="ru-RU" b="1" i="0" dirty="0">
                <a:effectLst/>
                <a:latin typeface="Arial" panose="020B0604020202020204" pitchFamily="34" charset="0"/>
              </a:rPr>
              <a:t> і </a:t>
            </a:r>
            <a:r>
              <a:rPr lang="ru-RU" b="1" i="0" dirty="0" err="1">
                <a:effectLst/>
                <a:latin typeface="Arial" panose="020B0604020202020204" pitchFamily="34" charset="0"/>
              </a:rPr>
              <a:t>обробки</a:t>
            </a:r>
            <a:r>
              <a:rPr lang="ru-RU" b="1" i="0" dirty="0">
                <a:effectLst/>
                <a:latin typeface="Arial" panose="020B0604020202020204" pitchFamily="34" charset="0"/>
              </a:rPr>
              <a:t> природного </a:t>
            </a:r>
            <a:r>
              <a:rPr lang="ru-RU" b="1" i="0" dirty="0" err="1">
                <a:effectLst/>
                <a:latin typeface="Arial" panose="020B0604020202020204" pitchFamily="34" charset="0"/>
              </a:rPr>
              <a:t>каменю</a:t>
            </a:r>
            <a:endParaRPr lang="LID4096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A59B4B-25B2-4A6C-9D0D-BE0359123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1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42E92-14AD-426E-AEC2-EDB8586B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Штанга</a:t>
            </a:r>
            <a:endParaRPr lang="uk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6B9A28-28CE-451F-9351-FA5DA0C5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D0023-F3AE-45F0-9E9E-2D6EB395F1FC}"/>
              </a:ext>
            </a:extLst>
          </p:cNvPr>
          <p:cNvSpPr txBox="1"/>
          <p:nvPr/>
        </p:nvSpPr>
        <p:spPr>
          <a:xfrm>
            <a:off x="3486874" y="2314424"/>
            <a:ext cx="727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На кінці штанги виконується конус, на який насаджується бурова коронка. </a:t>
            </a:r>
          </a:p>
          <a:p>
            <a:endParaRPr lang="uk-UA" dirty="0"/>
          </a:p>
          <a:p>
            <a:r>
              <a:rPr lang="uk-UA" dirty="0"/>
              <a:t>Конус виготовляють з кутами: 12°, 11°, 7°, 4°46</a:t>
            </a:r>
            <a:r>
              <a:rPr lang="en-US" dirty="0"/>
              <a:t>’</a:t>
            </a:r>
            <a:r>
              <a:rPr lang="uk-UA" dirty="0"/>
              <a:t>.</a:t>
            </a:r>
            <a:endParaRPr lang="LID4096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EBAA7F-481E-4EE2-88D9-B338698A5C3B}"/>
              </a:ext>
            </a:extLst>
          </p:cNvPr>
          <p:cNvSpPr txBox="1"/>
          <p:nvPr/>
        </p:nvSpPr>
        <p:spPr>
          <a:xfrm>
            <a:off x="779742" y="4236448"/>
            <a:ext cx="7624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Довжина 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інтегральних штанг 400 - 9600 мм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інтегрально-різьбових штанг 1910 – 4345 мм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штанг зі з</a:t>
            </a:r>
            <a:r>
              <a:rPr lang="en-US" sz="2400" dirty="0"/>
              <a:t>’</a:t>
            </a:r>
            <a:r>
              <a:rPr lang="uk-UA" sz="2400" dirty="0"/>
              <a:t>ємними коронками 610 – 3050 мм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надставних штанг 300 – 4800 мм</a:t>
            </a:r>
            <a:endParaRPr lang="LID4096" sz="2400" dirty="0"/>
          </a:p>
        </p:txBody>
      </p:sp>
      <p:pic>
        <p:nvPicPr>
          <p:cNvPr id="10" name="Picture 6" descr="Штанга буровая шестигранная ШБ-25(22)-L - купить в Москве">
            <a:extLst>
              <a:ext uri="{FF2B5EF4-FFF2-40B4-BE49-F238E27FC236}">
                <a16:creationId xmlns:a16="http://schemas.microsoft.com/office/drawing/2014/main" id="{A145D9D8-1F75-4BFE-9648-7CC58A5C8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" y="231881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9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42E92-14AD-426E-AEC2-EDB8586B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Коронка</a:t>
            </a:r>
            <a:endParaRPr lang="uk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6B9A28-28CE-451F-9351-FA5DA0C5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D0023-F3AE-45F0-9E9E-2D6EB395F1FC}"/>
              </a:ext>
            </a:extLst>
          </p:cNvPr>
          <p:cNvSpPr txBox="1"/>
          <p:nvPr/>
        </p:nvSpPr>
        <p:spPr>
          <a:xfrm>
            <a:off x="3648891" y="2526760"/>
            <a:ext cx="244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/>
              <a:t>Долотчасті</a:t>
            </a:r>
            <a:endParaRPr lang="LID4096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EBAA7F-481E-4EE2-88D9-B338698A5C3B}"/>
              </a:ext>
            </a:extLst>
          </p:cNvPr>
          <p:cNvSpPr txBox="1"/>
          <p:nvPr/>
        </p:nvSpPr>
        <p:spPr>
          <a:xfrm>
            <a:off x="3648890" y="3994334"/>
            <a:ext cx="244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uk-UA" dirty="0" err="1"/>
              <a:t>Хрестовидні</a:t>
            </a:r>
            <a:endParaRPr lang="LID4096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3ABDC9-905B-489D-98D1-24865C133775}"/>
              </a:ext>
            </a:extLst>
          </p:cNvPr>
          <p:cNvSpPr txBox="1"/>
          <p:nvPr/>
        </p:nvSpPr>
        <p:spPr>
          <a:xfrm>
            <a:off x="3648890" y="5534891"/>
            <a:ext cx="2124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uk-UA" dirty="0"/>
              <a:t>Штирьові</a:t>
            </a:r>
            <a:endParaRPr lang="LID4096" dirty="0"/>
          </a:p>
        </p:txBody>
      </p:sp>
      <p:pic>
        <p:nvPicPr>
          <p:cNvPr id="11" name="Picture 2" descr="Буровая коронка БКПМ, КДП, БКПМ КМ, КНШ, БУ-43 купить в Украине, Киеве,  Харькове, Днепре, Кривом Роге, Краматорске• ДЭТ ЮА">
            <a:extLst>
              <a:ext uri="{FF2B5EF4-FFF2-40B4-BE49-F238E27FC236}">
                <a16:creationId xmlns:a16="http://schemas.microsoft.com/office/drawing/2014/main" id="{215766DD-732B-4187-9059-B43264AEA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7353" y="3550074"/>
            <a:ext cx="1200930" cy="141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BA2FEF9-9A35-4B4C-AA8A-89DE75918A96}"/>
              </a:ext>
            </a:extLst>
          </p:cNvPr>
          <p:cNvGrpSpPr/>
          <p:nvPr/>
        </p:nvGrpSpPr>
        <p:grpSpPr>
          <a:xfrm>
            <a:off x="121175" y="2082500"/>
            <a:ext cx="3314155" cy="1411742"/>
            <a:chOff x="489586" y="2406272"/>
            <a:chExt cx="3314155" cy="1411742"/>
          </a:xfrm>
        </p:grpSpPr>
        <p:pic>
          <p:nvPicPr>
            <p:cNvPr id="8194" name="Picture 2" descr="Буровая коронка БКПМ, КДП, БКПМ КМ, КНШ, БУ-43 купить в Украине, Киеве,  Харькове, Днепре, Кривом Роге, Краматорске• ДЭТ ЮА">
              <a:extLst>
                <a:ext uri="{FF2B5EF4-FFF2-40B4-BE49-F238E27FC236}">
                  <a16:creationId xmlns:a16="http://schemas.microsoft.com/office/drawing/2014/main" id="{946F4862-79A6-4066-9891-8BEA219BE0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9586" y="2406273"/>
              <a:ext cx="2199458" cy="1411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Буровая коронка БКПМ, КДП, БКПМ КМ, КНШ, БУ-43 купить в Украине, Киеве,  Харькове, Днепре, Кривом Роге, Краматорске• ДЭТ ЮА">
              <a:extLst>
                <a:ext uri="{FF2B5EF4-FFF2-40B4-BE49-F238E27FC236}">
                  <a16:creationId xmlns:a16="http://schemas.microsoft.com/office/drawing/2014/main" id="{26957B15-75ED-4288-805F-73B02AA93E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89044" y="2406272"/>
              <a:ext cx="1114697" cy="1411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Буровая коронка БКПМ, КДП, БКПМ КМ, КНШ, БУ-43 купить в Украине, Киеве,  Харькове, Днепре, Кривом Роге, Краматорске• ДЭТ ЮА">
            <a:extLst>
              <a:ext uri="{FF2B5EF4-FFF2-40B4-BE49-F238E27FC236}">
                <a16:creationId xmlns:a16="http://schemas.microsoft.com/office/drawing/2014/main" id="{8C2299BB-4216-4203-8080-8E0E31B9D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984" y="5043210"/>
            <a:ext cx="2202997" cy="150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A93BA7-0B14-42AB-901A-14E2DF634EAF}"/>
              </a:ext>
            </a:extLst>
          </p:cNvPr>
          <p:cNvSpPr txBox="1"/>
          <p:nvPr/>
        </p:nvSpPr>
        <p:spPr>
          <a:xfrm>
            <a:off x="6531429" y="2090573"/>
            <a:ext cx="163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Інтегральні</a:t>
            </a:r>
            <a:endParaRPr lang="LID4096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C70142-690D-42D6-8A54-351E679B9E0B}"/>
              </a:ext>
            </a:extLst>
          </p:cNvPr>
          <p:cNvSpPr txBox="1"/>
          <p:nvPr/>
        </p:nvSpPr>
        <p:spPr>
          <a:xfrm>
            <a:off x="8547666" y="2090573"/>
            <a:ext cx="163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</a:t>
            </a:r>
            <a:r>
              <a:rPr lang="en-US" dirty="0"/>
              <a:t>’</a:t>
            </a:r>
            <a:r>
              <a:rPr lang="uk-UA" dirty="0"/>
              <a:t>ємні</a:t>
            </a:r>
            <a:endParaRPr lang="LID4096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1D74A6-42F7-4290-8D5A-11C7E8C4EC80}"/>
              </a:ext>
            </a:extLst>
          </p:cNvPr>
          <p:cNvSpPr txBox="1"/>
          <p:nvPr/>
        </p:nvSpPr>
        <p:spPr>
          <a:xfrm>
            <a:off x="10184877" y="2090573"/>
            <a:ext cx="163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Надставні</a:t>
            </a:r>
            <a:endParaRPr lang="LID4096" dirty="0"/>
          </a:p>
        </p:txBody>
      </p:sp>
      <p:pic>
        <p:nvPicPr>
          <p:cNvPr id="8" name="Рисунок 7" descr="Маркеры-галочки">
            <a:extLst>
              <a:ext uri="{FF2B5EF4-FFF2-40B4-BE49-F238E27FC236}">
                <a16:creationId xmlns:a16="http://schemas.microsoft.com/office/drawing/2014/main" id="{165939E4-05D1-4933-96C5-731CB45A05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93827" y="2431544"/>
            <a:ext cx="724989" cy="724989"/>
          </a:xfrm>
          <a:prstGeom prst="rect">
            <a:avLst/>
          </a:prstGeom>
        </p:spPr>
      </p:pic>
      <p:pic>
        <p:nvPicPr>
          <p:cNvPr id="22" name="Рисунок 21" descr="Маркеры-галочки">
            <a:extLst>
              <a:ext uri="{FF2B5EF4-FFF2-40B4-BE49-F238E27FC236}">
                <a16:creationId xmlns:a16="http://schemas.microsoft.com/office/drawing/2014/main" id="{7070E894-5366-4013-A0C4-504CFBFAA3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93826" y="3909570"/>
            <a:ext cx="724989" cy="724989"/>
          </a:xfrm>
          <a:prstGeom prst="rect">
            <a:avLst/>
          </a:prstGeom>
        </p:spPr>
      </p:pic>
      <p:pic>
        <p:nvPicPr>
          <p:cNvPr id="23" name="Рисунок 22" descr="Маркеры-галочки">
            <a:extLst>
              <a:ext uri="{FF2B5EF4-FFF2-40B4-BE49-F238E27FC236}">
                <a16:creationId xmlns:a16="http://schemas.microsoft.com/office/drawing/2014/main" id="{74A895D8-79D6-4190-8D1C-CFF0E3F1B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7666" y="3893449"/>
            <a:ext cx="724989" cy="724989"/>
          </a:xfrm>
          <a:prstGeom prst="rect">
            <a:avLst/>
          </a:prstGeom>
        </p:spPr>
      </p:pic>
      <p:pic>
        <p:nvPicPr>
          <p:cNvPr id="24" name="Рисунок 23" descr="Маркеры-галочки">
            <a:extLst>
              <a:ext uri="{FF2B5EF4-FFF2-40B4-BE49-F238E27FC236}">
                <a16:creationId xmlns:a16="http://schemas.microsoft.com/office/drawing/2014/main" id="{B4F57167-60E5-48D0-A1B5-2BDDB934B5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1506" y="3893448"/>
            <a:ext cx="724989" cy="724989"/>
          </a:xfrm>
          <a:prstGeom prst="rect">
            <a:avLst/>
          </a:prstGeom>
        </p:spPr>
      </p:pic>
      <p:pic>
        <p:nvPicPr>
          <p:cNvPr id="25" name="Рисунок 24" descr="Маркеры-галочки">
            <a:extLst>
              <a:ext uri="{FF2B5EF4-FFF2-40B4-BE49-F238E27FC236}">
                <a16:creationId xmlns:a16="http://schemas.microsoft.com/office/drawing/2014/main" id="{D77C5AB8-3E1F-44D0-B275-C75EEF5845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86410" y="5337680"/>
            <a:ext cx="724989" cy="724989"/>
          </a:xfrm>
          <a:prstGeom prst="rect">
            <a:avLst/>
          </a:prstGeom>
        </p:spPr>
      </p:pic>
      <p:pic>
        <p:nvPicPr>
          <p:cNvPr id="26" name="Рисунок 25" descr="Маркеры-галочки">
            <a:extLst>
              <a:ext uri="{FF2B5EF4-FFF2-40B4-BE49-F238E27FC236}">
                <a16:creationId xmlns:a16="http://schemas.microsoft.com/office/drawing/2014/main" id="{A612A7D5-E08B-4D37-BC69-38E6E71465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53404" y="5379783"/>
            <a:ext cx="724989" cy="724989"/>
          </a:xfrm>
          <a:prstGeom prst="rect">
            <a:avLst/>
          </a:prstGeom>
        </p:spPr>
      </p:pic>
      <p:pic>
        <p:nvPicPr>
          <p:cNvPr id="10" name="Рисунок 9" descr="Закрыть">
            <a:extLst>
              <a:ext uri="{FF2B5EF4-FFF2-40B4-BE49-F238E27FC236}">
                <a16:creationId xmlns:a16="http://schemas.microsoft.com/office/drawing/2014/main" id="{E12607EB-4D48-4CD9-98AE-6971C1FD9D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38888" y="2388587"/>
            <a:ext cx="799564" cy="799564"/>
          </a:xfrm>
          <a:prstGeom prst="rect">
            <a:avLst/>
          </a:prstGeom>
        </p:spPr>
      </p:pic>
      <p:pic>
        <p:nvPicPr>
          <p:cNvPr id="28" name="Рисунок 27" descr="Закрыть">
            <a:extLst>
              <a:ext uri="{FF2B5EF4-FFF2-40B4-BE49-F238E27FC236}">
                <a16:creationId xmlns:a16="http://schemas.microsoft.com/office/drawing/2014/main" id="{D151D00A-8704-4D85-A9BD-375936E2D2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6538" y="5426068"/>
            <a:ext cx="799564" cy="799564"/>
          </a:xfrm>
          <a:prstGeom prst="rect">
            <a:avLst/>
          </a:prstGeom>
        </p:spPr>
      </p:pic>
      <p:pic>
        <p:nvPicPr>
          <p:cNvPr id="29" name="Рисунок 28" descr="Закрыть">
            <a:extLst>
              <a:ext uri="{FF2B5EF4-FFF2-40B4-BE49-F238E27FC236}">
                <a16:creationId xmlns:a16="http://schemas.microsoft.com/office/drawing/2014/main" id="{D95125B7-F023-497A-BB1E-07AEB10564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87463" y="2388587"/>
            <a:ext cx="799564" cy="7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72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42E92-14AD-426E-AEC2-EDB8586B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Додаткове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endParaRPr lang="uk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6B9A28-28CE-451F-9351-FA5DA0C5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0B908E73-10B7-4487-BC2F-214636A8ED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244981"/>
              </p:ext>
            </p:extLst>
          </p:nvPr>
        </p:nvGraphicFramePr>
        <p:xfrm>
          <a:off x="1309189" y="2386149"/>
          <a:ext cx="8128000" cy="432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131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B97A6-2C95-4373-83AB-702617D17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Пневматичний буровий верстат</a:t>
            </a:r>
            <a:endParaRPr lang="LID4096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448D39-BDEC-4EB7-8263-BA61D11F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  <p:pic>
        <p:nvPicPr>
          <p:cNvPr id="1026" name="Picture 2" descr="Пневматические буровые установки, цена 100 грн - Prom.ua (ID#6389442)">
            <a:extLst>
              <a:ext uri="{FF2B5EF4-FFF2-40B4-BE49-F238E27FC236}">
                <a16:creationId xmlns:a16="http://schemas.microsoft.com/office/drawing/2014/main" id="{6DE600F4-DA63-4C4F-AA21-503E4D3CD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" y="2023926"/>
            <a:ext cx="31623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9F3D34-332B-4338-B43B-803C50C02F46}"/>
              </a:ext>
            </a:extLst>
          </p:cNvPr>
          <p:cNvSpPr txBox="1"/>
          <p:nvPr/>
        </p:nvSpPr>
        <p:spPr>
          <a:xfrm>
            <a:off x="984069" y="359210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1</a:t>
            </a:r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A3F95-B297-4EA9-B61B-1AACCDAEF73C}"/>
              </a:ext>
            </a:extLst>
          </p:cNvPr>
          <p:cNvSpPr txBox="1"/>
          <p:nvPr/>
        </p:nvSpPr>
        <p:spPr>
          <a:xfrm>
            <a:off x="2070946" y="36956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2</a:t>
            </a:r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096570-4E2E-4A5A-B6C8-1790715650BC}"/>
              </a:ext>
            </a:extLst>
          </p:cNvPr>
          <p:cNvSpPr txBox="1"/>
          <p:nvPr/>
        </p:nvSpPr>
        <p:spPr>
          <a:xfrm>
            <a:off x="1943825" y="294280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3</a:t>
            </a:r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E4EFF-9037-42CC-A1AD-912D400BD375}"/>
              </a:ext>
            </a:extLst>
          </p:cNvPr>
          <p:cNvSpPr txBox="1"/>
          <p:nvPr/>
        </p:nvSpPr>
        <p:spPr>
          <a:xfrm>
            <a:off x="796290" y="5817872"/>
            <a:ext cx="29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4</a:t>
            </a:r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90360-5CEA-4528-B803-DEF43B8A3BAA}"/>
              </a:ext>
            </a:extLst>
          </p:cNvPr>
          <p:cNvSpPr txBox="1"/>
          <p:nvPr/>
        </p:nvSpPr>
        <p:spPr>
          <a:xfrm>
            <a:off x="1694371" y="4884266"/>
            <a:ext cx="40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5</a:t>
            </a:r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C48E2-18FD-4A53-8A62-4361FB2E8542}"/>
              </a:ext>
            </a:extLst>
          </p:cNvPr>
          <p:cNvSpPr txBox="1"/>
          <p:nvPr/>
        </p:nvSpPr>
        <p:spPr>
          <a:xfrm>
            <a:off x="2961427" y="4485089"/>
            <a:ext cx="31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6</a:t>
            </a:r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F69B5C-82A8-4E5B-AB40-E19E4703DCB9}"/>
              </a:ext>
            </a:extLst>
          </p:cNvPr>
          <p:cNvSpPr txBox="1"/>
          <p:nvPr/>
        </p:nvSpPr>
        <p:spPr>
          <a:xfrm>
            <a:off x="2097072" y="63610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7</a:t>
            </a:r>
            <a:endParaRPr lang="LID4096" dirty="0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6E1FC77-E6EC-4590-A118-34D2719D74AF}"/>
              </a:ext>
            </a:extLst>
          </p:cNvPr>
          <p:cNvCxnSpPr>
            <a:stCxn id="6" idx="1"/>
          </p:cNvCxnSpPr>
          <p:nvPr/>
        </p:nvCxnSpPr>
        <p:spPr>
          <a:xfrm flipH="1">
            <a:off x="1728656" y="3880360"/>
            <a:ext cx="342290" cy="1513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8BB07BF-31DC-4FB8-A2A1-E4D22E4E8CF2}"/>
              </a:ext>
            </a:extLst>
          </p:cNvPr>
          <p:cNvCxnSpPr>
            <a:stCxn id="7" idx="1"/>
          </p:cNvCxnSpPr>
          <p:nvPr/>
        </p:nvCxnSpPr>
        <p:spPr>
          <a:xfrm flipH="1">
            <a:off x="1645920" y="3127472"/>
            <a:ext cx="297905" cy="11253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EE4E7AF-B5FA-4EAA-8C0D-08CE1249E7DC}"/>
              </a:ext>
            </a:extLst>
          </p:cNvPr>
          <p:cNvSpPr txBox="1"/>
          <p:nvPr/>
        </p:nvSpPr>
        <p:spPr>
          <a:xfrm>
            <a:off x="1161958" y="47559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8</a:t>
            </a:r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026709-3E90-4F8E-823C-9ABFE13B2583}"/>
              </a:ext>
            </a:extLst>
          </p:cNvPr>
          <p:cNvSpPr txBox="1"/>
          <p:nvPr/>
        </p:nvSpPr>
        <p:spPr>
          <a:xfrm>
            <a:off x="4125010" y="4755932"/>
            <a:ext cx="34921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1600" dirty="0"/>
              <a:t>Пневматичний перфоратор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Каретка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Щогла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Анкерне кріплення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Пристрій нахилу щогли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Пульт керування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 err="1"/>
              <a:t>Пневмопроводи</a:t>
            </a:r>
            <a:endParaRPr lang="uk-UA" sz="1600" dirty="0"/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Робочий інструмент</a:t>
            </a: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EBD5C5F3-1173-416E-B1EA-B31D47186E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644318"/>
              </p:ext>
            </p:extLst>
          </p:nvPr>
        </p:nvGraphicFramePr>
        <p:xfrm>
          <a:off x="4125010" y="2299063"/>
          <a:ext cx="7416800" cy="216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745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B97A6-2C95-4373-83AB-702617D17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Гідравлічний буровий верстат</a:t>
            </a:r>
            <a:endParaRPr lang="LID4096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448D39-BDEC-4EB7-8263-BA61D11F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C5352D-4FD5-43BF-A6A9-6DDE52B9F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920" y="2464526"/>
            <a:ext cx="6907520" cy="410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E70A06-C4D5-4E9C-91BD-3718C51BDE4B}"/>
              </a:ext>
            </a:extLst>
          </p:cNvPr>
          <p:cNvSpPr txBox="1"/>
          <p:nvPr/>
        </p:nvSpPr>
        <p:spPr>
          <a:xfrm>
            <a:off x="7151360" y="2464526"/>
            <a:ext cx="4918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Дизельний двигун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Гідропривід системи позиціонування, перфоратора та опор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Компресор для подачі стисненого повітря у вибій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/>
              <a:t>Радіокерування</a:t>
            </a:r>
            <a:r>
              <a:rPr lang="uk-UA" dirty="0"/>
              <a:t> (</a:t>
            </a:r>
            <a:r>
              <a:rPr lang="uk-UA" dirty="0" err="1"/>
              <a:t>опційно</a:t>
            </a:r>
            <a:r>
              <a:rPr lang="uk-UA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Візок на пневмоході або на гусеничному ході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Можливість буріння шпурів під будь-яким кутом нахилу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98C772-E3CD-43B6-84FC-2A58683FF353}"/>
              </a:ext>
            </a:extLst>
          </p:cNvPr>
          <p:cNvSpPr txBox="1"/>
          <p:nvPr/>
        </p:nvSpPr>
        <p:spPr>
          <a:xfrm>
            <a:off x="7428411" y="5826034"/>
            <a:ext cx="371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Основні виробники:</a:t>
            </a:r>
          </a:p>
          <a:p>
            <a:r>
              <a:rPr lang="en-US" dirty="0"/>
              <a:t>Sandvik, </a:t>
            </a:r>
            <a:r>
              <a:rPr lang="en-US" dirty="0" err="1"/>
              <a:t>Tamrock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5789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42E92-14AD-426E-AEC2-EDB8586B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Гідравлічні бурові верстати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6B9A28-28CE-451F-9351-FA5DA0C5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  <p:pic>
        <p:nvPicPr>
          <p:cNvPr id="3074" name="Picture 2" descr="ХД1500Д/ХД1600Д(HD1500D/HD1600D) | BBURG DRILL RIGS AND COMPRESSORS  ÜBERTAGE-BOHRGERÄTE FÜR BERGBAU UND STEINBRÜCHE">
            <a:extLst>
              <a:ext uri="{FF2B5EF4-FFF2-40B4-BE49-F238E27FC236}">
                <a16:creationId xmlns:a16="http://schemas.microsoft.com/office/drawing/2014/main" id="{AC4114FA-CC6B-455E-92CF-DA4FA9D05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2" y="2096796"/>
            <a:ext cx="5862456" cy="439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B75758-C8E2-45E3-8075-55164C318A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91" t="11936" r="18449" b="22159"/>
          <a:stretch/>
        </p:blipFill>
        <p:spPr>
          <a:xfrm>
            <a:off x="6540136" y="2096796"/>
            <a:ext cx="5310873" cy="43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15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42E92-14AD-426E-AEC2-EDB8586B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Верстати для буріння стрічки шпурів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6B9A28-28CE-451F-9351-FA5DA0C5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7A80A9-FD9B-4325-90BB-5A3971FC60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2993" y="2244777"/>
            <a:ext cx="6061167" cy="42480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F1B543-23B6-4082-845A-281349A50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697" y="2244777"/>
            <a:ext cx="3331073" cy="424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3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42E92-14AD-426E-AEC2-EDB8586B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Глибинний</a:t>
            </a:r>
            <a:r>
              <a:rPr lang="ru-RU" dirty="0"/>
              <a:t> </a:t>
            </a:r>
            <a:r>
              <a:rPr lang="ru-RU" dirty="0" err="1"/>
              <a:t>пневмоударник</a:t>
            </a:r>
            <a:endParaRPr lang="uk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6B9A28-28CE-451F-9351-FA5DA0C5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  <p:pic>
        <p:nvPicPr>
          <p:cNvPr id="4098" name="Picture 2" descr="Инструмент для бурения с погружным пневмоударником и дополнительное  оборудование — Sandvik Mining and Rock Technology">
            <a:extLst>
              <a:ext uri="{FF2B5EF4-FFF2-40B4-BE49-F238E27FC236}">
                <a16:creationId xmlns:a16="http://schemas.microsoft.com/office/drawing/2014/main" id="{A7F0EA46-7069-4F2B-9D19-DCBF604A7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2244777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гружной пневмоударник">
            <a:extLst>
              <a:ext uri="{FF2B5EF4-FFF2-40B4-BE49-F238E27FC236}">
                <a16:creationId xmlns:a16="http://schemas.microsoft.com/office/drawing/2014/main" id="{648AEDAE-D390-460E-8012-3F342F4BE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"/>
          <a:stretch/>
        </p:blipFill>
        <p:spPr bwMode="auto">
          <a:xfrm>
            <a:off x="3829594" y="2136320"/>
            <a:ext cx="2895600" cy="463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B74C02-AFA0-4481-A340-8B128C0AB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902" y="2154697"/>
            <a:ext cx="3724275" cy="17240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C51914-7DD8-41DD-85F5-1E5E285B5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57" y="4019232"/>
            <a:ext cx="3150362" cy="20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42E92-14AD-426E-AEC2-EDB8586B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Робочий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endParaRPr lang="uk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6B9A28-28CE-451F-9351-FA5DA0C5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28A46E-71C3-4535-9E8E-DFF56D49F49F}"/>
              </a:ext>
            </a:extLst>
          </p:cNvPr>
          <p:cNvSpPr txBox="1"/>
          <p:nvPr/>
        </p:nvSpPr>
        <p:spPr>
          <a:xfrm>
            <a:off x="1519645" y="2116182"/>
            <a:ext cx="9152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Бурова штанга з буровою коронкою</a:t>
            </a:r>
            <a:endParaRPr lang="LID4096" sz="36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B1C8E91-477C-4D87-9314-AFAEFFDB3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86" b="41366"/>
          <a:stretch/>
        </p:blipFill>
        <p:spPr bwMode="auto">
          <a:xfrm>
            <a:off x="2576375" y="2882537"/>
            <a:ext cx="4825909" cy="7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B9723A-D109-428F-AFF4-2E381B386B7C}"/>
              </a:ext>
            </a:extLst>
          </p:cNvPr>
          <p:cNvSpPr txBox="1"/>
          <p:nvPr/>
        </p:nvSpPr>
        <p:spPr>
          <a:xfrm>
            <a:off x="2572220" y="3585789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Хвостовик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D077A-B997-487F-AC0D-574FE139FFAC}"/>
              </a:ext>
            </a:extLst>
          </p:cNvPr>
          <p:cNvSpPr txBox="1"/>
          <p:nvPr/>
        </p:nvSpPr>
        <p:spPr>
          <a:xfrm>
            <a:off x="4723239" y="3585789"/>
            <a:ext cx="100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Штанга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2BB3F5-E4A3-4560-84D0-B3697951862F}"/>
              </a:ext>
            </a:extLst>
          </p:cNvPr>
          <p:cNvSpPr txBox="1"/>
          <p:nvPr/>
        </p:nvSpPr>
        <p:spPr>
          <a:xfrm>
            <a:off x="6439785" y="3585789"/>
            <a:ext cx="192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Бурова коронка</a:t>
            </a:r>
            <a:endParaRPr lang="LID4096" dirty="0"/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9C7CCB4B-4F99-4BD6-83E0-3EA6318722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215317"/>
              </p:ext>
            </p:extLst>
          </p:nvPr>
        </p:nvGraphicFramePr>
        <p:xfrm>
          <a:off x="332376" y="4021610"/>
          <a:ext cx="11527246" cy="2585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112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42E92-14AD-426E-AEC2-EDB8586B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Робочий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endParaRPr lang="uk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6B9A28-28CE-451F-9351-FA5DA0C5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403192B-1B42-45E3-80D6-CDEA5CA13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5" y="2357302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истема бурового инструмента Sandvik +Range для бурения уступами при любых  условиях — Sandvik Mining and Rock Technology">
            <a:extLst>
              <a:ext uri="{FF2B5EF4-FFF2-40B4-BE49-F238E27FC236}">
                <a16:creationId xmlns:a16="http://schemas.microsoft.com/office/drawing/2014/main" id="{4E0B9C0C-A249-4EE4-8714-3D0638D8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4" y="5000556"/>
            <a:ext cx="3637026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761DF-7BF2-40A8-8904-F5B14349275C}"/>
              </a:ext>
            </a:extLst>
          </p:cNvPr>
          <p:cNvSpPr txBox="1"/>
          <p:nvPr/>
        </p:nvSpPr>
        <p:spPr>
          <a:xfrm>
            <a:off x="644505" y="2003869"/>
            <a:ext cx="340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Інтегральна бурова штанга</a:t>
            </a:r>
            <a:endParaRPr lang="LID4096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D913E7-14E1-4140-B248-CFC50F8E1621}"/>
              </a:ext>
            </a:extLst>
          </p:cNvPr>
          <p:cNvSpPr txBox="1"/>
          <p:nvPr/>
        </p:nvSpPr>
        <p:spPr>
          <a:xfrm>
            <a:off x="644504" y="4199911"/>
            <a:ext cx="428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Інтегрально-різьбова бурова штанга</a:t>
            </a:r>
            <a:endParaRPr lang="LID4096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33A2E-5F3E-45FC-9C63-EC25F99D4396}"/>
              </a:ext>
            </a:extLst>
          </p:cNvPr>
          <p:cNvSpPr txBox="1"/>
          <p:nvPr/>
        </p:nvSpPr>
        <p:spPr>
          <a:xfrm>
            <a:off x="635270" y="4477336"/>
            <a:ext cx="3928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uk-UA" sz="1400" dirty="0"/>
              <a:t>Відсутній хвостовик. </a:t>
            </a:r>
          </a:p>
          <a:p>
            <a:pPr lvl="0"/>
            <a:r>
              <a:rPr lang="uk-UA" sz="1400" dirty="0"/>
              <a:t>Замість нього внутрішня різьба</a:t>
            </a:r>
            <a:endParaRPr lang="LID4096" sz="1400" dirty="0"/>
          </a:p>
        </p:txBody>
      </p:sp>
      <p:pic>
        <p:nvPicPr>
          <p:cNvPr id="6150" name="Picture 6" descr="Штанга буровая шестигранная ШБ-25(22)-L - купить в Москве">
            <a:extLst>
              <a:ext uri="{FF2B5EF4-FFF2-40B4-BE49-F238E27FC236}">
                <a16:creationId xmlns:a16="http://schemas.microsoft.com/office/drawing/2014/main" id="{F1663192-8E9C-4710-B162-9FA468B9D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47" y="239540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Штанга перфоратораторная L=0,6м-1,8м 22мм, 7град, цена в Новокузнецке от  компании Промэл">
            <a:extLst>
              <a:ext uri="{FF2B5EF4-FFF2-40B4-BE49-F238E27FC236}">
                <a16:creationId xmlns:a16="http://schemas.microsoft.com/office/drawing/2014/main" id="{F76F72F2-D599-4D3C-9B98-0B60CB753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282" y="2395402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3DFC4E-89E5-4216-9531-1E547173A1F4}"/>
              </a:ext>
            </a:extLst>
          </p:cNvPr>
          <p:cNvSpPr txBox="1"/>
          <p:nvPr/>
        </p:nvSpPr>
        <p:spPr>
          <a:xfrm>
            <a:off x="5673705" y="1987970"/>
            <a:ext cx="475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Бурова штанга зі з</a:t>
            </a:r>
            <a:r>
              <a:rPr lang="en-US" b="1" dirty="0"/>
              <a:t>’</a:t>
            </a:r>
            <a:r>
              <a:rPr lang="uk-UA" b="1" dirty="0"/>
              <a:t>ємними коронками</a:t>
            </a:r>
            <a:endParaRPr lang="LID4096" b="1" dirty="0"/>
          </a:p>
        </p:txBody>
      </p:sp>
      <p:pic>
        <p:nvPicPr>
          <p:cNvPr id="6154" name="Picture 10" descr="Буровая штанга - T38-3.66M - MAXDRILL ROCK TOOLS CO., LTD">
            <a:extLst>
              <a:ext uri="{FF2B5EF4-FFF2-40B4-BE49-F238E27FC236}">
                <a16:creationId xmlns:a16="http://schemas.microsoft.com/office/drawing/2014/main" id="{D4A6EF6B-51DA-4DDA-9447-FE7C02B5E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47" y="4985367"/>
            <a:ext cx="1733217" cy="16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AA0DEF-A1AB-42D4-9B5E-7B3322CE5599}"/>
              </a:ext>
            </a:extLst>
          </p:cNvPr>
          <p:cNvSpPr txBox="1"/>
          <p:nvPr/>
        </p:nvSpPr>
        <p:spPr>
          <a:xfrm>
            <a:off x="5673705" y="4581557"/>
            <a:ext cx="475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Надставна бурова штанга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376741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42E92-14AD-426E-AEC2-EDB8586B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Штанга</a:t>
            </a:r>
            <a:endParaRPr lang="uk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6B9A28-28CE-451F-9351-FA5DA0C5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7066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ip_bass</a:t>
            </a:r>
            <a:endParaRPr lang="en-US" dirty="0"/>
          </a:p>
        </p:txBody>
      </p:sp>
      <p:pic>
        <p:nvPicPr>
          <p:cNvPr id="7170" name="Picture 2" descr="Буровая сталь шестигранная 19мм, 22мм, 25мм купить в Украине, Киеве,  Харькове, Днепре, Кривом Роге, Краматорске• ДЭТ ЮА">
            <a:extLst>
              <a:ext uri="{FF2B5EF4-FFF2-40B4-BE49-F238E27FC236}">
                <a16:creationId xmlns:a16="http://schemas.microsoft.com/office/drawing/2014/main" id="{D40DF8D7-B29C-42A3-8078-A3A66D80F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4" y="2307771"/>
            <a:ext cx="2534396" cy="253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CD0023-F3AE-45F0-9E9E-2D6EB395F1FC}"/>
              </a:ext>
            </a:extLst>
          </p:cNvPr>
          <p:cNvSpPr txBox="1"/>
          <p:nvPr/>
        </p:nvSpPr>
        <p:spPr>
          <a:xfrm>
            <a:off x="3648891" y="2253342"/>
            <a:ext cx="664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Корпус штанги для буріння шпурів виготовляється шестигранної форми з поздовжнім отвором для подачі стисненого повітря у вибій</a:t>
            </a:r>
            <a:endParaRPr lang="LID4096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EBAA7F-481E-4EE2-88D9-B338698A5C3B}"/>
              </a:ext>
            </a:extLst>
          </p:cNvPr>
          <p:cNvSpPr txBox="1"/>
          <p:nvPr/>
        </p:nvSpPr>
        <p:spPr>
          <a:xfrm>
            <a:off x="3648891" y="3272682"/>
            <a:ext cx="664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Матеріал: високолеговані, конструкційні сталі з вмістом нікелю 18Х2Н4МА, 18Х2Н4ВА, 25Х2Н4МА 38ХН3МФА.</a:t>
            </a:r>
            <a:endParaRPr lang="LID4096" dirty="0"/>
          </a:p>
        </p:txBody>
      </p:sp>
      <p:pic>
        <p:nvPicPr>
          <p:cNvPr id="7172" name="Picture 4" descr="Буровые штанги – Буровые штанги для скважин своими руками -  ТеплоЭнергоРемонт">
            <a:extLst>
              <a:ext uri="{FF2B5EF4-FFF2-40B4-BE49-F238E27FC236}">
                <a16:creationId xmlns:a16="http://schemas.microsoft.com/office/drawing/2014/main" id="{94B9EF20-AD1E-43C4-87CB-615E4E078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034" y="4153518"/>
            <a:ext cx="3633652" cy="24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3ABDC9-905B-489D-98D1-24865C133775}"/>
              </a:ext>
            </a:extLst>
          </p:cNvPr>
          <p:cNvSpPr txBox="1"/>
          <p:nvPr/>
        </p:nvSpPr>
        <p:spPr>
          <a:xfrm>
            <a:off x="1528355" y="4895683"/>
            <a:ext cx="6202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Корпус штанги для буріння свердловин виготовляється циліндричної форми з поздовжнім отвором для подачі стисненого повітря або бурового розчину у вибій</a:t>
            </a:r>
            <a:endParaRPr lang="LID4096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3DA5EC-423E-4663-9956-A970718CC410}"/>
              </a:ext>
            </a:extLst>
          </p:cNvPr>
          <p:cNvSpPr txBox="1"/>
          <p:nvPr/>
        </p:nvSpPr>
        <p:spPr>
          <a:xfrm>
            <a:off x="1307049" y="5851533"/>
            <a:ext cx="642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Матеріал: сталеві безшовні товстостінні труби. Товщина стінки від 3,5 мм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03641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ь">
  <a:themeElements>
    <a:clrScheme name="Сланец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Сланець</Template>
  <TotalTime>250</TotalTime>
  <Words>362</Words>
  <Application>Microsoft Office PowerPoint</Application>
  <PresentationFormat>Широкий екран</PresentationFormat>
  <Paragraphs>95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Calisto MT</vt:lpstr>
      <vt:lpstr>Wingdings 2</vt:lpstr>
      <vt:lpstr>Сланець</vt:lpstr>
      <vt:lpstr>Бурові верстати</vt:lpstr>
      <vt:lpstr>Пневматичний буровий верстат</vt:lpstr>
      <vt:lpstr>Гідравлічний буровий верстат</vt:lpstr>
      <vt:lpstr>Гідравлічні бурові верстати</vt:lpstr>
      <vt:lpstr>Верстати для буріння стрічки шпурів</vt:lpstr>
      <vt:lpstr>Глибинний пневмоударник</vt:lpstr>
      <vt:lpstr>Робочий інструмент</vt:lpstr>
      <vt:lpstr>Робочий інструмент</vt:lpstr>
      <vt:lpstr>Штанга</vt:lpstr>
      <vt:lpstr>Штанга</vt:lpstr>
      <vt:lpstr>Коронка</vt:lpstr>
      <vt:lpstr>Додаткове обладнання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Бурові верстати</dc:title>
  <dc:creator>IP Bass</dc:creator>
  <cp:lastModifiedBy>Роман Ігнатюк</cp:lastModifiedBy>
  <cp:revision>3</cp:revision>
  <dcterms:created xsi:type="dcterms:W3CDTF">2022-04-20T11:57:13Z</dcterms:created>
  <dcterms:modified xsi:type="dcterms:W3CDTF">2024-12-21T15:14:39Z</dcterms:modified>
</cp:coreProperties>
</file>