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МАРКШЕЙДЕРСЬКЕ ЗАБЕЗПЕЧЕННЯ ГІРНИЧИХ РОБІТ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маркшейдерської</a:t>
            </a:r>
            <a:r>
              <a:rPr lang="ru-RU" b="1" dirty="0"/>
              <a:t> </a:t>
            </a:r>
            <a:r>
              <a:rPr lang="ru-RU" b="1" dirty="0" err="1"/>
              <a:t>служби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4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опорної геодезичної мережі 1 розряду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dirty="0"/>
              <a:t>Березівське-1 родовище гранітів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6651"/>
            <a:ext cx="7239000" cy="362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опорної мережі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dirty="0" smtClean="0"/>
              <a:t>Добринське-1 родовище гранітів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9" y="2133600"/>
            <a:ext cx="6745601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та штат </a:t>
            </a:r>
            <a:r>
              <a:rPr lang="ru-RU" b="1" dirty="0" err="1"/>
              <a:t>маркшейдерської</a:t>
            </a:r>
            <a:r>
              <a:rPr lang="ru-RU" b="1" dirty="0"/>
              <a:t> </a:t>
            </a:r>
            <a:r>
              <a:rPr lang="ru-RU" b="1" dirty="0" err="1"/>
              <a:t>служби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Маркшейдерська</a:t>
            </a:r>
            <a:r>
              <a:rPr lang="ru-RU" dirty="0"/>
              <a:t> служба на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структуру, яка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організаційній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Основною </a:t>
            </a:r>
            <a:r>
              <a:rPr lang="ru-RU" dirty="0" err="1"/>
              <a:t>первинною</a:t>
            </a:r>
            <a:r>
              <a:rPr lang="ru-RU" dirty="0"/>
              <a:t> </a:t>
            </a:r>
            <a:r>
              <a:rPr lang="ru-RU" dirty="0" err="1"/>
              <a:t>виробничою</a:t>
            </a:r>
            <a:r>
              <a:rPr lang="ru-RU" dirty="0"/>
              <a:t> </a:t>
            </a:r>
            <a:r>
              <a:rPr lang="ru-RU" dirty="0" err="1"/>
              <a:t>одиницею</a:t>
            </a:r>
            <a:r>
              <a:rPr lang="ru-RU" dirty="0"/>
              <a:t> є </a:t>
            </a:r>
            <a:r>
              <a:rPr lang="ru-RU" dirty="0" err="1"/>
              <a:t>маркшейдерський</a:t>
            </a:r>
            <a:r>
              <a:rPr lang="ru-RU" dirty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/>
              <a:t>маркшейдерський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покладаються</a:t>
            </a:r>
            <a:r>
              <a:rPr lang="ru-RU" dirty="0"/>
              <a:t> </a:t>
            </a:r>
            <a:r>
              <a:rPr lang="ru-RU" dirty="0" err="1"/>
              <a:t>обов’язки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і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освоєнні</a:t>
            </a:r>
            <a:r>
              <a:rPr lang="ru-RU" dirty="0"/>
              <a:t> і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err="1"/>
              <a:t>Капітальні</a:t>
            </a:r>
            <a:r>
              <a:rPr lang="ru-RU" dirty="0"/>
              <a:t> </a:t>
            </a:r>
            <a:r>
              <a:rPr lang="ru-RU" dirty="0" err="1"/>
              <a:t>маркшейдерські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та </a:t>
            </a:r>
            <a:r>
              <a:rPr lang="ru-RU" dirty="0" err="1"/>
              <a:t>інструментів</a:t>
            </a:r>
            <a:r>
              <a:rPr lang="ru-RU" dirty="0"/>
              <a:t> (</a:t>
            </a:r>
            <a:r>
              <a:rPr lang="ru-RU" dirty="0" err="1"/>
              <a:t>аерофотозйомка</a:t>
            </a:r>
            <a:r>
              <a:rPr lang="ru-RU" dirty="0"/>
              <a:t>, </a:t>
            </a:r>
            <a:r>
              <a:rPr lang="ru-RU" dirty="0" err="1"/>
              <a:t>побудова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опорних</a:t>
            </a:r>
            <a:r>
              <a:rPr lang="ru-RU" dirty="0"/>
              <a:t> мереж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протяжності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спеціалізованими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за договорами  </a:t>
            </a:r>
            <a:r>
              <a:rPr lang="ru-RU" dirty="0" smtClean="0"/>
              <a:t>з </a:t>
            </a:r>
            <a:r>
              <a:rPr lang="ru-RU" dirty="0" err="1" smtClean="0"/>
              <a:t>гірничим</a:t>
            </a:r>
            <a:r>
              <a:rPr lang="ru-RU" dirty="0" smtClean="0"/>
              <a:t> </a:t>
            </a:r>
            <a:r>
              <a:rPr lang="ru-RU" dirty="0" err="1" smtClean="0"/>
              <a:t>підприємством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err="1"/>
              <a:t>М</a:t>
            </a:r>
            <a:r>
              <a:rPr lang="ru-RU" dirty="0" err="1" smtClean="0"/>
              <a:t>аркшейдерська</a:t>
            </a:r>
            <a:r>
              <a:rPr lang="ru-RU" dirty="0" smtClean="0"/>
              <a:t> </a:t>
            </a:r>
            <a:r>
              <a:rPr lang="ru-RU" dirty="0"/>
              <a:t>служба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складатися</a:t>
            </a:r>
            <a:r>
              <a:rPr lang="ru-RU" dirty="0" smtClean="0"/>
              <a:t> </a:t>
            </a:r>
            <a:r>
              <a:rPr lang="ru-RU" dirty="0"/>
              <a:t>з одного маркшейдера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підпорядковується</a:t>
            </a:r>
            <a:r>
              <a:rPr lang="ru-RU" dirty="0"/>
              <a:t> головному </a:t>
            </a:r>
            <a:r>
              <a:rPr lang="ru-RU" dirty="0" err="1"/>
              <a:t>інженеру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і є </a:t>
            </a:r>
            <a:r>
              <a:rPr lang="ru-RU" dirty="0" err="1"/>
              <a:t>його</a:t>
            </a:r>
            <a:r>
              <a:rPr lang="ru-RU" dirty="0"/>
              <a:t> заступником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надр</a:t>
            </a:r>
            <a:r>
              <a:rPr lang="ru-RU" dirty="0"/>
              <a:t> і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87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Задачі</a:t>
            </a:r>
            <a:r>
              <a:rPr lang="ru-RU" sz="2400" dirty="0"/>
              <a:t> та </a:t>
            </a:r>
            <a:r>
              <a:rPr lang="ru-RU" sz="2400" dirty="0" err="1"/>
              <a:t>обов’язки</a:t>
            </a:r>
            <a:r>
              <a:rPr lang="ru-RU" sz="2400" dirty="0"/>
              <a:t> </a:t>
            </a:r>
            <a:r>
              <a:rPr lang="ru-RU" sz="2400" dirty="0" err="1"/>
              <a:t>маркшейдерської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на </a:t>
            </a:r>
            <a:r>
              <a:rPr lang="ru-RU" sz="2400" dirty="0" err="1"/>
              <a:t>підприємстві</a:t>
            </a:r>
            <a:r>
              <a:rPr lang="ru-RU" sz="2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маркшейдерської</a:t>
            </a:r>
            <a:r>
              <a:rPr lang="ru-RU" dirty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: 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своєчасне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високоякісне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як </a:t>
            </a:r>
            <a:r>
              <a:rPr lang="ru-RU" dirty="0" err="1"/>
              <a:t>повного</a:t>
            </a:r>
            <a:r>
              <a:rPr lang="ru-RU" dirty="0"/>
              <a:t> і комплексного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, </a:t>
            </a:r>
            <a:r>
              <a:rPr lang="ru-RU" dirty="0" err="1"/>
              <a:t>ефективного</a:t>
            </a:r>
            <a:r>
              <a:rPr lang="ru-RU" dirty="0"/>
              <a:t> та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 та передового </a:t>
            </a:r>
            <a:r>
              <a:rPr lang="ru-RU" dirty="0" err="1"/>
              <a:t>досвіду</a:t>
            </a:r>
            <a:r>
              <a:rPr lang="ru-RU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/>
              <a:t>контролю за </a:t>
            </a:r>
            <a:r>
              <a:rPr lang="ru-RU" dirty="0" err="1"/>
              <a:t>правильністю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6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обов’язки</a:t>
            </a:r>
            <a:r>
              <a:rPr lang="ru-RU" b="0" dirty="0" smtClean="0"/>
              <a:t> </a:t>
            </a:r>
            <a:r>
              <a:rPr lang="ru-RU" b="0" dirty="0"/>
              <a:t>маркшейдера на </a:t>
            </a:r>
            <a:r>
              <a:rPr lang="ru-RU" b="0" dirty="0" err="1" smtClean="0"/>
              <a:t>гірничому</a:t>
            </a:r>
            <a:r>
              <a:rPr lang="ru-RU" b="0" dirty="0" smtClean="0"/>
              <a:t> </a:t>
            </a:r>
            <a:r>
              <a:rPr lang="ru-RU" b="0" dirty="0" err="1" smtClean="0"/>
              <a:t>підприємстві</a:t>
            </a:r>
            <a:r>
              <a:rPr lang="ru-RU" b="0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сумісно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службами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по </a:t>
            </a:r>
            <a:r>
              <a:rPr lang="ru-RU" dirty="0" err="1"/>
              <a:t>веденню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і </a:t>
            </a:r>
            <a:r>
              <a:rPr lang="ru-RU" dirty="0" err="1"/>
              <a:t>збіднення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і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; </a:t>
            </a:r>
          </a:p>
          <a:p>
            <a:r>
              <a:rPr lang="ru-RU" dirty="0" smtClean="0"/>
              <a:t>контроль </a:t>
            </a:r>
            <a:r>
              <a:rPr lang="ru-RU" dirty="0"/>
              <a:t>за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затверджених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і комплексного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 </a:t>
            </a:r>
            <a:r>
              <a:rPr lang="ru-RU" dirty="0" err="1"/>
              <a:t>веденням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календарним</a:t>
            </a:r>
            <a:r>
              <a:rPr lang="ru-RU" dirty="0"/>
              <a:t> планом,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 </a:t>
            </a:r>
            <a:r>
              <a:rPr lang="ru-RU" dirty="0" err="1"/>
              <a:t>розміщенням</a:t>
            </a:r>
            <a:r>
              <a:rPr lang="ru-RU" dirty="0"/>
              <a:t>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з проектом в межах </a:t>
            </a:r>
            <a:r>
              <a:rPr lang="ru-RU" dirty="0" err="1"/>
              <a:t>затверджених</a:t>
            </a:r>
            <a:r>
              <a:rPr lang="ru-RU" dirty="0"/>
              <a:t> </a:t>
            </a:r>
            <a:r>
              <a:rPr lang="ru-RU" dirty="0" err="1"/>
              <a:t>границь</a:t>
            </a:r>
            <a:r>
              <a:rPr lang="ru-RU" dirty="0"/>
              <a:t> </a:t>
            </a:r>
            <a:r>
              <a:rPr lang="ru-RU" dirty="0" err="1"/>
              <a:t>гірничого</a:t>
            </a:r>
            <a:r>
              <a:rPr lang="ru-RU" dirty="0"/>
              <a:t> і земельного </a:t>
            </a:r>
            <a:r>
              <a:rPr lang="ru-RU" dirty="0" err="1"/>
              <a:t>відводів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 </a:t>
            </a:r>
            <a:r>
              <a:rPr lang="ru-RU" dirty="0"/>
              <a:t>станом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мереж,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оновленням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поповненням</a:t>
            </a:r>
            <a:r>
              <a:rPr lang="ru-RU" dirty="0"/>
              <a:t> </a:t>
            </a:r>
            <a:r>
              <a:rPr lang="ru-RU" dirty="0" err="1"/>
              <a:t>топографічних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; </a:t>
            </a:r>
          </a:p>
          <a:p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 err="1" smtClean="0"/>
              <a:t>створенню</a:t>
            </a:r>
            <a:r>
              <a:rPr lang="ru-RU" dirty="0" smtClean="0"/>
              <a:t> </a:t>
            </a:r>
            <a:r>
              <a:rPr lang="ru-RU" dirty="0" err="1"/>
              <a:t>опорної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горизонтальній</a:t>
            </a:r>
            <a:r>
              <a:rPr lang="ru-RU" dirty="0"/>
              <a:t> і </a:t>
            </a:r>
            <a:r>
              <a:rPr lang="ru-RU" dirty="0" err="1"/>
              <a:t>вертикальній</a:t>
            </a:r>
            <a:r>
              <a:rPr lang="ru-RU" dirty="0"/>
              <a:t> </a:t>
            </a:r>
            <a:r>
              <a:rPr lang="ru-RU" dirty="0" err="1"/>
              <a:t>зйомці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, </a:t>
            </a:r>
            <a:r>
              <a:rPr lang="ru-RU" dirty="0" err="1"/>
              <a:t>спостереженню</a:t>
            </a:r>
            <a:r>
              <a:rPr lang="ru-RU" dirty="0"/>
              <a:t> за </a:t>
            </a:r>
            <a:r>
              <a:rPr lang="ru-RU" dirty="0" err="1"/>
              <a:t>зрушеннями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камеральній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, </a:t>
            </a:r>
            <a:r>
              <a:rPr lang="ru-RU" dirty="0" err="1"/>
              <a:t>складанню</a:t>
            </a:r>
            <a:r>
              <a:rPr lang="ru-RU" dirty="0"/>
              <a:t> і </a:t>
            </a:r>
            <a:r>
              <a:rPr lang="ru-RU" dirty="0" err="1"/>
              <a:t>поповненню</a:t>
            </a:r>
            <a:r>
              <a:rPr lang="ru-RU" dirty="0"/>
              <a:t> </a:t>
            </a:r>
            <a:r>
              <a:rPr lang="ru-RU" dirty="0" err="1"/>
              <a:t>графічної</a:t>
            </a:r>
            <a:r>
              <a:rPr lang="ru-RU" dirty="0"/>
              <a:t> </a:t>
            </a:r>
            <a:r>
              <a:rPr lang="ru-RU" dirty="0" err="1"/>
              <a:t>маркшейдерської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; </a:t>
            </a:r>
          </a:p>
          <a:p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/>
              <a:t>в натуру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і </a:t>
            </a:r>
            <a:r>
              <a:rPr lang="ru-RU" dirty="0" err="1"/>
              <a:t>споруд</a:t>
            </a:r>
            <a:r>
              <a:rPr lang="ru-RU" dirty="0"/>
              <a:t>, контроль за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веденням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затвердженим</a:t>
            </a:r>
            <a:r>
              <a:rPr lang="ru-RU" dirty="0"/>
              <a:t> проектом; </a:t>
            </a:r>
          </a:p>
          <a:p>
            <a:r>
              <a:rPr lang="ru-RU" dirty="0" err="1" smtClean="0"/>
              <a:t>підрахунок</a:t>
            </a:r>
            <a:r>
              <a:rPr lang="ru-RU" dirty="0" smtClean="0"/>
              <a:t> </a:t>
            </a:r>
            <a:r>
              <a:rPr lang="ru-RU" dirty="0" err="1"/>
              <a:t>запасів</a:t>
            </a:r>
            <a:r>
              <a:rPr lang="ru-RU" dirty="0"/>
              <a:t> та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і </a:t>
            </a:r>
            <a:r>
              <a:rPr lang="ru-RU" dirty="0" err="1"/>
              <a:t>збіднення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; </a:t>
            </a:r>
          </a:p>
          <a:p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вилученої</a:t>
            </a:r>
            <a:r>
              <a:rPr lang="ru-RU" dirty="0"/>
              <a:t> </a:t>
            </a:r>
            <a:r>
              <a:rPr lang="ru-RU" dirty="0" err="1"/>
              <a:t>гірничої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і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; </a:t>
            </a:r>
          </a:p>
          <a:p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/>
              <a:t>календарних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та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маркшейдерської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2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80120"/>
          </a:xfrm>
        </p:spPr>
        <p:txBody>
          <a:bodyPr>
            <a:normAutofit/>
          </a:bodyPr>
          <a:lstStyle/>
          <a:p>
            <a:r>
              <a:rPr lang="uk-UA" dirty="0" smtClean="0"/>
              <a:t>План гірничих виробок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dirty="0" smtClean="0"/>
              <a:t>Березівське-1 родовище гранітів</a:t>
            </a:r>
          </a:p>
          <a:p>
            <a:r>
              <a:rPr lang="uk-UA" dirty="0" smtClean="0"/>
              <a:t>Видобувний уступ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132856"/>
            <a:ext cx="6775586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80120"/>
          </a:xfrm>
        </p:spPr>
        <p:txBody>
          <a:bodyPr/>
          <a:lstStyle/>
          <a:p>
            <a:r>
              <a:rPr lang="uk-UA" dirty="0" smtClean="0"/>
              <a:t>План гірничих виробок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dirty="0"/>
              <a:t>Березівське-1 родовище гранітів</a:t>
            </a:r>
          </a:p>
          <a:p>
            <a:r>
              <a:rPr lang="uk-UA" dirty="0"/>
              <a:t>Видобувний уступ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3" y="2133600"/>
            <a:ext cx="640247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маркшейдерських</a:t>
            </a:r>
            <a:r>
              <a:rPr lang="ru-RU" dirty="0" smtClean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Маркшейдерські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і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так як вони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польові</a:t>
            </a:r>
            <a:r>
              <a:rPr lang="ru-RU" dirty="0"/>
              <a:t> і </a:t>
            </a:r>
            <a:r>
              <a:rPr lang="ru-RU" dirty="0" err="1"/>
              <a:t>камеральні</a:t>
            </a:r>
            <a:r>
              <a:rPr lang="ru-RU" dirty="0"/>
              <a:t>.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в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як правильно вони </a:t>
            </a:r>
            <a:r>
              <a:rPr lang="ru-RU" dirty="0" err="1"/>
              <a:t>організовані</a:t>
            </a:r>
            <a:r>
              <a:rPr lang="ru-RU" dirty="0"/>
              <a:t>. Головна задача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несвоєчасне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браку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і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Раціональна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задач: </a:t>
            </a:r>
          </a:p>
          <a:p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доцільної</a:t>
            </a:r>
            <a:r>
              <a:rPr lang="ru-RU" dirty="0"/>
              <a:t> методики </a:t>
            </a:r>
            <a:r>
              <a:rPr lang="ru-RU" dirty="0" err="1"/>
              <a:t>робіт</a:t>
            </a:r>
            <a:r>
              <a:rPr lang="ru-RU" dirty="0"/>
              <a:t> з </a:t>
            </a:r>
            <a:r>
              <a:rPr lang="ru-RU" dirty="0" err="1"/>
              <a:t>врахуванням</a:t>
            </a:r>
            <a:r>
              <a:rPr lang="ru-RU" dirty="0"/>
              <a:t> умов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заданої</a:t>
            </a:r>
            <a:r>
              <a:rPr lang="ru-RU" dirty="0"/>
              <a:t> </a:t>
            </a:r>
            <a:r>
              <a:rPr lang="ru-RU" dirty="0" err="1"/>
              <a:t>точності</a:t>
            </a:r>
            <a:r>
              <a:rPr lang="ru-RU" dirty="0"/>
              <a:t> і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інструментарію</a:t>
            </a:r>
            <a:r>
              <a:rPr lang="ru-RU" dirty="0"/>
              <a:t>, </a:t>
            </a:r>
            <a:r>
              <a:rPr lang="ru-RU" dirty="0" err="1"/>
              <a:t>приладів</a:t>
            </a:r>
            <a:r>
              <a:rPr lang="ru-RU" dirty="0"/>
              <a:t> і </a:t>
            </a:r>
            <a:r>
              <a:rPr lang="ru-RU" dirty="0" err="1"/>
              <a:t>обладнання</a:t>
            </a:r>
            <a:r>
              <a:rPr lang="ru-RU" dirty="0"/>
              <a:t>; </a:t>
            </a:r>
          </a:p>
          <a:p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досконалої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і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передового </a:t>
            </a:r>
            <a:r>
              <a:rPr lang="ru-RU" dirty="0" err="1"/>
              <a:t>досвіду</a:t>
            </a:r>
            <a:r>
              <a:rPr lang="ru-RU" dirty="0"/>
              <a:t> і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; </a:t>
            </a:r>
          </a:p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Маркшейдерські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і </a:t>
            </a:r>
            <a:r>
              <a:rPr lang="ru-RU" dirty="0" err="1"/>
              <a:t>поточні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Перед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продумати</a:t>
            </a:r>
            <a:r>
              <a:rPr lang="ru-RU" dirty="0"/>
              <a:t> і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і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79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/>
              <a:t>Планування</a:t>
            </a:r>
            <a:r>
              <a:rPr lang="ru-RU" b="0" dirty="0"/>
              <a:t>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маркшейдерських</a:t>
            </a:r>
            <a:r>
              <a:rPr lang="ru-RU" b="0" dirty="0" smtClean="0"/>
              <a:t> </a:t>
            </a:r>
            <a:r>
              <a:rPr lang="ru-RU" b="0" dirty="0" err="1" smtClean="0"/>
              <a:t>робіт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 </a:t>
            </a:r>
            <a:r>
              <a:rPr lang="ru-RU" dirty="0" err="1" smtClean="0"/>
              <a:t>кар’єрах</a:t>
            </a:r>
            <a:r>
              <a:rPr lang="ru-RU" dirty="0" smtClean="0"/>
              <a:t> </a:t>
            </a:r>
            <a:r>
              <a:rPr lang="ru-RU" dirty="0" err="1"/>
              <a:t>розробляються</a:t>
            </a:r>
            <a:r>
              <a:rPr lang="ru-RU" dirty="0"/>
              <a:t> </a:t>
            </a:r>
            <a:r>
              <a:rPr lang="ru-RU" dirty="0" err="1"/>
              <a:t>перспективні</a:t>
            </a:r>
            <a:r>
              <a:rPr lang="ru-RU" dirty="0"/>
              <a:t> і </a:t>
            </a:r>
            <a:r>
              <a:rPr lang="ru-RU" dirty="0" err="1"/>
              <a:t>поточні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вказаними</a:t>
            </a:r>
            <a:r>
              <a:rPr lang="ru-RU" dirty="0"/>
              <a:t> видами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перспективні</a:t>
            </a:r>
            <a:r>
              <a:rPr lang="ru-RU" dirty="0"/>
              <a:t> та </a:t>
            </a:r>
            <a:r>
              <a:rPr lang="ru-RU" dirty="0" err="1"/>
              <a:t>поточні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  <a:r>
              <a:rPr lang="ru-RU" dirty="0" err="1"/>
              <a:t>Перспективні</a:t>
            </a:r>
            <a:r>
              <a:rPr lang="ru-RU" dirty="0"/>
              <a:t> і </a:t>
            </a:r>
            <a:r>
              <a:rPr lang="ru-RU" dirty="0" err="1"/>
              <a:t>поточні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охоплюють</a:t>
            </a:r>
            <a:r>
              <a:rPr lang="ru-RU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та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інструментарій</a:t>
            </a:r>
            <a:r>
              <a:rPr lang="ru-RU" dirty="0"/>
              <a:t> </a:t>
            </a:r>
            <a:r>
              <a:rPr lang="ru-RU" dirty="0" err="1"/>
              <a:t>маркшейдерського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/>
              <a:t>маркшейдерського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Вихідними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є: </a:t>
            </a:r>
          </a:p>
          <a:p>
            <a:r>
              <a:rPr lang="ru-RU" dirty="0" err="1" smtClean="0"/>
              <a:t>перспективні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річні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по </a:t>
            </a:r>
            <a:r>
              <a:rPr lang="ru-RU" dirty="0" err="1"/>
              <a:t>гірничому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; </a:t>
            </a:r>
          </a:p>
          <a:p>
            <a:r>
              <a:rPr lang="ru-RU" dirty="0" err="1" smtClean="0"/>
              <a:t>загальнообов’язкові</a:t>
            </a:r>
            <a:r>
              <a:rPr lang="ru-RU" dirty="0" smtClean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і </a:t>
            </a:r>
            <a:r>
              <a:rPr lang="ru-RU" dirty="0" err="1"/>
              <a:t>положення</a:t>
            </a:r>
            <a:r>
              <a:rPr lang="ru-RU" dirty="0"/>
              <a:t> по </a:t>
            </a:r>
            <a:r>
              <a:rPr lang="ru-RU" dirty="0" err="1"/>
              <a:t>виконанню</a:t>
            </a:r>
            <a:r>
              <a:rPr lang="ru-RU" dirty="0"/>
              <a:t> </a:t>
            </a:r>
            <a:r>
              <a:rPr lang="ru-RU" dirty="0" err="1"/>
              <a:t>маркшейдерських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 err="1"/>
              <a:t>Планування</a:t>
            </a:r>
            <a:r>
              <a:rPr lang="ru-RU" i="1" dirty="0"/>
              <a:t> </a:t>
            </a:r>
            <a:r>
              <a:rPr lang="ru-RU" i="1" dirty="0" err="1"/>
              <a:t>ведеться</a:t>
            </a:r>
            <a:r>
              <a:rPr lang="ru-RU" i="1" dirty="0"/>
              <a:t> </a:t>
            </a:r>
            <a:r>
              <a:rPr lang="ru-RU" i="1" dirty="0" err="1"/>
              <a:t>окремо</a:t>
            </a:r>
            <a:r>
              <a:rPr lang="ru-RU" i="1" dirty="0"/>
              <a:t> по </a:t>
            </a:r>
            <a:r>
              <a:rPr lang="ru-RU" i="1" dirty="0" err="1"/>
              <a:t>наступним</a:t>
            </a:r>
            <a:r>
              <a:rPr lang="ru-RU" i="1" dirty="0"/>
              <a:t> </a:t>
            </a:r>
            <a:r>
              <a:rPr lang="ru-RU" i="1" dirty="0" err="1"/>
              <a:t>трьом</a:t>
            </a:r>
            <a:r>
              <a:rPr lang="ru-RU" i="1" dirty="0"/>
              <a:t> </a:t>
            </a:r>
            <a:r>
              <a:rPr lang="ru-RU" i="1" dirty="0" err="1"/>
              <a:t>групам</a:t>
            </a:r>
            <a:r>
              <a:rPr lang="ru-RU" i="1" dirty="0"/>
              <a:t> </a:t>
            </a:r>
            <a:r>
              <a:rPr lang="ru-RU" i="1" dirty="0" err="1"/>
              <a:t>робіт</a:t>
            </a:r>
            <a:r>
              <a:rPr lang="ru-RU" i="1" dirty="0"/>
              <a:t>: </a:t>
            </a:r>
            <a:r>
              <a:rPr lang="ru-RU" i="1" dirty="0" err="1"/>
              <a:t>топогеодезичні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 на </a:t>
            </a:r>
            <a:r>
              <a:rPr lang="ru-RU" i="1" dirty="0" err="1"/>
              <a:t>поверхні</a:t>
            </a:r>
            <a:r>
              <a:rPr lang="ru-RU" i="1" dirty="0"/>
              <a:t>, </a:t>
            </a:r>
            <a:r>
              <a:rPr lang="ru-RU" i="1" dirty="0" err="1"/>
              <a:t>основні</a:t>
            </a:r>
            <a:r>
              <a:rPr lang="ru-RU" i="1" dirty="0"/>
              <a:t> </a:t>
            </a:r>
            <a:r>
              <a:rPr lang="ru-RU" i="1" dirty="0" err="1"/>
              <a:t>маркшейдерські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 та </a:t>
            </a:r>
            <a:r>
              <a:rPr lang="ru-RU" i="1" dirty="0" err="1"/>
              <a:t>поточні</a:t>
            </a:r>
            <a:r>
              <a:rPr lang="ru-RU" i="1" dirty="0"/>
              <a:t> </a:t>
            </a:r>
            <a:r>
              <a:rPr lang="ru-RU" i="1" dirty="0" err="1"/>
              <a:t>маркшейдерські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1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Маркшейдерське</a:t>
            </a:r>
            <a:r>
              <a:rPr lang="ru-RU" sz="2800" dirty="0"/>
              <a:t> </a:t>
            </a:r>
            <a:r>
              <a:rPr lang="ru-RU" sz="2800" dirty="0" err="1"/>
              <a:t>обґрунтування</a:t>
            </a:r>
            <a:r>
              <a:rPr lang="ru-RU" sz="2800" dirty="0"/>
              <a:t> </a:t>
            </a:r>
            <a:r>
              <a:rPr lang="ru-RU" sz="2800" dirty="0" err="1"/>
              <a:t>гірничого</a:t>
            </a:r>
            <a:r>
              <a:rPr lang="ru-RU" sz="2800" dirty="0"/>
              <a:t> </a:t>
            </a:r>
            <a:r>
              <a:rPr lang="ru-RU" sz="2800" dirty="0" err="1"/>
              <a:t>підприємства</a:t>
            </a:r>
            <a:r>
              <a:rPr lang="ru-RU" sz="2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Маркшейдерські</a:t>
            </a:r>
            <a:r>
              <a:rPr lang="ru-RU" dirty="0"/>
              <a:t> </a:t>
            </a:r>
            <a:r>
              <a:rPr lang="ru-RU" dirty="0" err="1"/>
              <a:t>опорні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при </a:t>
            </a:r>
            <a:r>
              <a:rPr lang="ru-RU" dirty="0" err="1"/>
              <a:t>відкритих</a:t>
            </a:r>
            <a:r>
              <a:rPr lang="ru-RU" dirty="0"/>
              <a:t> способах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мереж (</a:t>
            </a:r>
            <a:r>
              <a:rPr lang="ru-RU" dirty="0" err="1"/>
              <a:t>планової</a:t>
            </a:r>
            <a:r>
              <a:rPr lang="ru-RU" dirty="0"/>
              <a:t> та </a:t>
            </a:r>
            <a:r>
              <a:rPr lang="ru-RU" dirty="0" err="1"/>
              <a:t>висотної</a:t>
            </a:r>
            <a:r>
              <a:rPr lang="ru-RU" dirty="0"/>
              <a:t>) та </a:t>
            </a:r>
            <a:r>
              <a:rPr lang="ru-RU" dirty="0" err="1"/>
              <a:t>геодезичних</a:t>
            </a:r>
            <a:r>
              <a:rPr lang="ru-RU" dirty="0"/>
              <a:t> мереж </a:t>
            </a:r>
            <a:r>
              <a:rPr lang="ru-RU" dirty="0" err="1"/>
              <a:t>згущення</a:t>
            </a:r>
            <a:r>
              <a:rPr lang="ru-RU" dirty="0"/>
              <a:t>. </a:t>
            </a:r>
          </a:p>
          <a:p>
            <a:r>
              <a:rPr lang="ru-RU" dirty="0" err="1"/>
              <a:t>Маркшейдерську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опорну</a:t>
            </a:r>
            <a:r>
              <a:rPr lang="ru-RU" dirty="0">
                <a:solidFill>
                  <a:srgbClr val="FF0000"/>
                </a:solidFill>
              </a:rPr>
              <a:t> мережу </a:t>
            </a:r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кар’єрів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методом </a:t>
            </a:r>
            <a:r>
              <a:rPr lang="ru-RU" dirty="0" err="1"/>
              <a:t>супутникової</a:t>
            </a:r>
            <a:r>
              <a:rPr lang="ru-RU" dirty="0"/>
              <a:t> </a:t>
            </a:r>
            <a:r>
              <a:rPr lang="ru-RU" dirty="0" err="1"/>
              <a:t>геодезії</a:t>
            </a:r>
            <a:r>
              <a:rPr lang="ru-RU" dirty="0"/>
              <a:t>, </a:t>
            </a:r>
            <a:r>
              <a:rPr lang="ru-RU" dirty="0" err="1"/>
              <a:t>тріангуляції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полігонометрії</a:t>
            </a:r>
            <a:r>
              <a:rPr lang="ru-RU" dirty="0"/>
              <a:t> 1 і 2-го </a:t>
            </a:r>
            <a:r>
              <a:rPr lang="ru-RU" dirty="0" err="1"/>
              <a:t>розрядів</a:t>
            </a:r>
            <a:r>
              <a:rPr lang="ru-RU" dirty="0"/>
              <a:t>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висотну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нівелюванням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IV </a:t>
            </a:r>
            <a:r>
              <a:rPr lang="ru-RU" dirty="0" err="1"/>
              <a:t>класів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З метою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вони </a:t>
            </a:r>
            <a:r>
              <a:rPr lang="ru-RU" dirty="0" err="1"/>
              <a:t>будуються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існуючого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, а і з </a:t>
            </a:r>
            <a:r>
              <a:rPr lang="ru-RU" dirty="0" err="1"/>
              <a:t>врахуванням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розроблюваного</a:t>
            </a:r>
            <a:r>
              <a:rPr lang="ru-RU" dirty="0"/>
              <a:t> </a:t>
            </a:r>
            <a:r>
              <a:rPr lang="ru-RU" dirty="0" err="1"/>
              <a:t>покладу</a:t>
            </a:r>
            <a:r>
              <a:rPr lang="ru-RU" dirty="0"/>
              <a:t>, </a:t>
            </a:r>
            <a:r>
              <a:rPr lang="ru-RU" dirty="0" err="1"/>
              <a:t>послідовного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 і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породних</a:t>
            </a:r>
            <a:r>
              <a:rPr lang="ru-RU" dirty="0"/>
              <a:t> </a:t>
            </a:r>
            <a:r>
              <a:rPr lang="ru-RU" dirty="0" err="1"/>
              <a:t>відвалів</a:t>
            </a:r>
            <a:r>
              <a:rPr lang="ru-RU" dirty="0"/>
              <a:t>, проекту і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спорудження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</a:t>
            </a:r>
            <a:r>
              <a:rPr lang="ru-RU" dirty="0" err="1"/>
              <a:t>споруд</a:t>
            </a:r>
            <a:r>
              <a:rPr lang="ru-RU" dirty="0"/>
              <a:t> та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/>
              <a:t>показав,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опорні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розміщувати</a:t>
            </a:r>
            <a:r>
              <a:rPr lang="ru-RU" dirty="0"/>
              <a:t> за межами </a:t>
            </a:r>
            <a:r>
              <a:rPr lang="ru-RU" dirty="0" err="1"/>
              <a:t>границь</a:t>
            </a:r>
            <a:r>
              <a:rPr lang="ru-RU" dirty="0"/>
              <a:t> контуру </a:t>
            </a:r>
            <a:r>
              <a:rPr lang="ru-RU" dirty="0" err="1"/>
              <a:t>технологічної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8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220</TotalTime>
  <Words>769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МАРКШЕЙДЕРСЬКЕ ЗАБЕЗПЕЧЕННЯ ГІРНИЧИХ РОБІТ </vt:lpstr>
      <vt:lpstr>Структура та штат маркшейдерської служби </vt:lpstr>
      <vt:lpstr>Задачі та обов’язки маркшейдерської служби на підприємстві </vt:lpstr>
      <vt:lpstr>обов’язки маркшейдера на гірничому підприємстві: </vt:lpstr>
      <vt:lpstr>План гірничих виробок</vt:lpstr>
      <vt:lpstr>План гірничих виробок</vt:lpstr>
      <vt:lpstr>Організація  маркшейдерських робіт </vt:lpstr>
      <vt:lpstr>Планування  маркшейдерських робіт</vt:lpstr>
      <vt:lpstr>Маркшейдерське обґрунтування гірничого підприємства </vt:lpstr>
      <vt:lpstr>Схема опорної геодезичної мережі 1 розряду</vt:lpstr>
      <vt:lpstr>Схема опорної мережі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МАРКШЕЙДЕРСЬКЕ ЗАБЕЗПЕЧЕННЯ ГІРНИЧИХ РОБІТ </dc:title>
  <dc:creator>Людмила</dc:creator>
  <cp:lastModifiedBy>Пользователь Windows</cp:lastModifiedBy>
  <cp:revision>10</cp:revision>
  <dcterms:created xsi:type="dcterms:W3CDTF">2021-04-21T20:04:18Z</dcterms:created>
  <dcterms:modified xsi:type="dcterms:W3CDTF">2021-09-16T11:50:37Z</dcterms:modified>
</cp:coreProperties>
</file>