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57" r:id="rId13"/>
    <p:sldId id="258" r:id="rId14"/>
    <p:sldId id="259" r:id="rId15"/>
    <p:sldId id="278" r:id="rId16"/>
    <p:sldId id="279" r:id="rId17"/>
    <p:sldId id="280" r:id="rId18"/>
    <p:sldId id="281" r:id="rId19"/>
    <p:sldId id="260" r:id="rId20"/>
    <p:sldId id="261" r:id="rId21"/>
    <p:sldId id="262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9FEC1-CA78-4679-91E9-9593CD88186E}" v="21" dt="2024-10-29T13:46:51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odymyr Shlapak" userId="85abfaba54e5861e" providerId="LiveId" clId="{12F9FEC1-CA78-4679-91E9-9593CD88186E}"/>
    <pc:docChg chg="undo custSel addSld modSld">
      <pc:chgData name="Volodymyr Shlapak" userId="85abfaba54e5861e" providerId="LiveId" clId="{12F9FEC1-CA78-4679-91E9-9593CD88186E}" dt="2024-10-29T18:03:04.943" v="106" actId="26606"/>
      <pc:docMkLst>
        <pc:docMk/>
      </pc:docMkLst>
      <pc:sldChg chg="addSp delSp modSp mod">
        <pc:chgData name="Volodymyr Shlapak" userId="85abfaba54e5861e" providerId="LiveId" clId="{12F9FEC1-CA78-4679-91E9-9593CD88186E}" dt="2024-10-29T13:23:43.398" v="5" actId="27636"/>
        <pc:sldMkLst>
          <pc:docMk/>
          <pc:sldMk cId="0" sldId="256"/>
        </pc:sldMkLst>
        <pc:spChg chg="mod">
          <ac:chgData name="Volodymyr Shlapak" userId="85abfaba54e5861e" providerId="LiveId" clId="{12F9FEC1-CA78-4679-91E9-9593CD88186E}" dt="2024-10-29T13:23:43.398" v="5" actId="27636"/>
          <ac:spMkLst>
            <pc:docMk/>
            <pc:sldMk cId="0" sldId="256"/>
            <ac:spMk id="2" creationId="{00000000-0000-0000-0000-000000000000}"/>
          </ac:spMkLst>
        </pc:spChg>
        <pc:spChg chg="del">
          <ac:chgData name="Volodymyr Shlapak" userId="85abfaba54e5861e" providerId="LiveId" clId="{12F9FEC1-CA78-4679-91E9-9593CD88186E}" dt="2024-10-29T13:22:39.217" v="0" actId="478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Volodymyr Shlapak" userId="85abfaba54e5861e" providerId="LiveId" clId="{12F9FEC1-CA78-4679-91E9-9593CD88186E}" dt="2024-10-29T13:22:41.474" v="1" actId="478"/>
          <ac:spMkLst>
            <pc:docMk/>
            <pc:sldMk cId="0" sldId="256"/>
            <ac:spMk id="6" creationId="{C8345790-AB33-410B-1181-C0CF2D8C078B}"/>
          </ac:spMkLst>
        </pc:spChg>
      </pc:sldChg>
      <pc:sldChg chg="addSp modSp mod setBg">
        <pc:chgData name="Volodymyr Shlapak" userId="85abfaba54e5861e" providerId="LiveId" clId="{12F9FEC1-CA78-4679-91E9-9593CD88186E}" dt="2024-10-29T13:24:45.205" v="15" actId="790"/>
        <pc:sldMkLst>
          <pc:docMk/>
          <pc:sldMk cId="0" sldId="257"/>
        </pc:sldMkLst>
        <pc:spChg chg="mod">
          <ac:chgData name="Volodymyr Shlapak" userId="85abfaba54e5861e" providerId="LiveId" clId="{12F9FEC1-CA78-4679-91E9-9593CD88186E}" dt="2024-10-29T13:24:45.205" v="15" actId="790"/>
          <ac:spMkLst>
            <pc:docMk/>
            <pc:sldMk cId="0" sldId="257"/>
            <ac:spMk id="2" creationId="{00000000-0000-0000-0000-000000000000}"/>
          </ac:spMkLst>
        </pc:spChg>
        <pc:spChg chg="mod ord">
          <ac:chgData name="Volodymyr Shlapak" userId="85abfaba54e5861e" providerId="LiveId" clId="{12F9FEC1-CA78-4679-91E9-9593CD88186E}" dt="2024-10-29T13:24:32.021" v="12" actId="790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Volodymyr Shlapak" userId="85abfaba54e5861e" providerId="LiveId" clId="{12F9FEC1-CA78-4679-91E9-9593CD88186E}" dt="2024-10-29T13:23:40.771" v="3" actId="27636"/>
          <ac:spMkLst>
            <pc:docMk/>
            <pc:sldMk cId="0" sldId="257"/>
            <ac:spMk id="5" creationId="{065AA0E8-068C-BA81-34A1-213F09731AE6}"/>
          </ac:spMkLst>
        </pc:spChg>
        <pc:spChg chg="add">
          <ac:chgData name="Volodymyr Shlapak" userId="85abfaba54e5861e" providerId="LiveId" clId="{12F9FEC1-CA78-4679-91E9-9593CD88186E}" dt="2024-10-29T13:24:06.136" v="11" actId="26606"/>
          <ac:spMkLst>
            <pc:docMk/>
            <pc:sldMk cId="0" sldId="257"/>
            <ac:spMk id="11" creationId="{2EB492CD-616E-47F8-933B-5E2D952A0593}"/>
          </ac:spMkLst>
        </pc:spChg>
        <pc:spChg chg="add">
          <ac:chgData name="Volodymyr Shlapak" userId="85abfaba54e5861e" providerId="LiveId" clId="{12F9FEC1-CA78-4679-91E9-9593CD88186E}" dt="2024-10-29T13:24:06.136" v="11" actId="26606"/>
          <ac:spMkLst>
            <pc:docMk/>
            <pc:sldMk cId="0" sldId="257"/>
            <ac:spMk id="13" creationId="{59383CF9-23B5-4335-9B21-1791C4CF1C75}"/>
          </ac:spMkLst>
        </pc:spChg>
        <pc:spChg chg="add">
          <ac:chgData name="Volodymyr Shlapak" userId="85abfaba54e5861e" providerId="LiveId" clId="{12F9FEC1-CA78-4679-91E9-9593CD88186E}" dt="2024-10-29T13:24:06.136" v="11" actId="26606"/>
          <ac:spMkLst>
            <pc:docMk/>
            <pc:sldMk cId="0" sldId="257"/>
            <ac:spMk id="15" creationId="{0007FE00-9498-4706-B255-6437B0252C02}"/>
          </ac:spMkLst>
        </pc:spChg>
        <pc:picChg chg="add mod">
          <ac:chgData name="Volodymyr Shlapak" userId="85abfaba54e5861e" providerId="LiveId" clId="{12F9FEC1-CA78-4679-91E9-9593CD88186E}" dt="2024-10-29T13:24:33.276" v="13" actId="27614"/>
          <ac:picMkLst>
            <pc:docMk/>
            <pc:sldMk cId="0" sldId="257"/>
            <ac:picMk id="6" creationId="{C159B75C-7EAF-2B72-17EF-965C6088230B}"/>
          </ac:picMkLst>
        </pc:picChg>
      </pc:sldChg>
      <pc:sldChg chg="addSp delSp modSp mod setBg addAnim delAnim">
        <pc:chgData name="Volodymyr Shlapak" userId="85abfaba54e5861e" providerId="LiveId" clId="{12F9FEC1-CA78-4679-91E9-9593CD88186E}" dt="2024-10-29T13:31:31.962" v="31"/>
        <pc:sldMkLst>
          <pc:docMk/>
          <pc:sldMk cId="0" sldId="258"/>
        </pc:sldMkLst>
        <pc:spChg chg="mod">
          <ac:chgData name="Volodymyr Shlapak" userId="85abfaba54e5861e" providerId="LiveId" clId="{12F9FEC1-CA78-4679-91E9-9593CD88186E}" dt="2024-10-29T13:31:31.961" v="30" actId="26606"/>
          <ac:spMkLst>
            <pc:docMk/>
            <pc:sldMk cId="0" sldId="258"/>
            <ac:spMk id="2" creationId="{00000000-0000-0000-0000-000000000000}"/>
          </ac:spMkLst>
        </pc:spChg>
        <pc:spChg chg="mod ord">
          <ac:chgData name="Volodymyr Shlapak" userId="85abfaba54e5861e" providerId="LiveId" clId="{12F9FEC1-CA78-4679-91E9-9593CD88186E}" dt="2024-10-29T13:31:31.961" v="30" actId="26606"/>
          <ac:spMkLst>
            <pc:docMk/>
            <pc:sldMk cId="0" sldId="258"/>
            <ac:spMk id="3" creationId="{00000000-0000-0000-0000-000000000000}"/>
          </ac:spMkLst>
        </pc:spChg>
        <pc:spChg chg="add del">
          <ac:chgData name="Volodymyr Shlapak" userId="85abfaba54e5861e" providerId="LiveId" clId="{12F9FEC1-CA78-4679-91E9-9593CD88186E}" dt="2024-10-29T13:31:18.799" v="25" actId="26606"/>
          <ac:spMkLst>
            <pc:docMk/>
            <pc:sldMk cId="0" sldId="258"/>
            <ac:spMk id="2057" creationId="{F489C2E0-4895-4B72-85EA-7EE9FAFFDC7E}"/>
          </ac:spMkLst>
        </pc:spChg>
        <pc:spChg chg="add del">
          <ac:chgData name="Volodymyr Shlapak" userId="85abfaba54e5861e" providerId="LiveId" clId="{12F9FEC1-CA78-4679-91E9-9593CD88186E}" dt="2024-10-29T13:31:18.799" v="25" actId="26606"/>
          <ac:spMkLst>
            <pc:docMk/>
            <pc:sldMk cId="0" sldId="258"/>
            <ac:spMk id="2058" creationId="{7B1AB9FE-36F5-4FD1-9850-DB5C5AD4828F}"/>
          </ac:spMkLst>
        </pc:spChg>
        <pc:spChg chg="add del">
          <ac:chgData name="Volodymyr Shlapak" userId="85abfaba54e5861e" providerId="LiveId" clId="{12F9FEC1-CA78-4679-91E9-9593CD88186E}" dt="2024-10-29T13:31:21.738" v="27" actId="26606"/>
          <ac:spMkLst>
            <pc:docMk/>
            <pc:sldMk cId="0" sldId="258"/>
            <ac:spMk id="2062" creationId="{870A1295-61BC-4214-AA3E-D396673024D0}"/>
          </ac:spMkLst>
        </pc:spChg>
        <pc:spChg chg="add del">
          <ac:chgData name="Volodymyr Shlapak" userId="85abfaba54e5861e" providerId="LiveId" clId="{12F9FEC1-CA78-4679-91E9-9593CD88186E}" dt="2024-10-29T13:31:31.951" v="29" actId="26606"/>
          <ac:spMkLst>
            <pc:docMk/>
            <pc:sldMk cId="0" sldId="258"/>
            <ac:spMk id="2066" creationId="{0E91F5CA-B392-444C-88E3-BF5BAAEBDEB0}"/>
          </ac:spMkLst>
        </pc:spChg>
        <pc:spChg chg="add del">
          <ac:chgData name="Volodymyr Shlapak" userId="85abfaba54e5861e" providerId="LiveId" clId="{12F9FEC1-CA78-4679-91E9-9593CD88186E}" dt="2024-10-29T13:31:31.951" v="29" actId="26606"/>
          <ac:spMkLst>
            <pc:docMk/>
            <pc:sldMk cId="0" sldId="258"/>
            <ac:spMk id="2067" creationId="{DFCA2118-59A2-4310-A4B2-F2CBA821E842}"/>
          </ac:spMkLst>
        </pc:spChg>
        <pc:spChg chg="add">
          <ac:chgData name="Volodymyr Shlapak" userId="85abfaba54e5861e" providerId="LiveId" clId="{12F9FEC1-CA78-4679-91E9-9593CD88186E}" dt="2024-10-29T13:31:31.961" v="30" actId="26606"/>
          <ac:spMkLst>
            <pc:docMk/>
            <pc:sldMk cId="0" sldId="258"/>
            <ac:spMk id="2069" creationId="{7B1AB9FE-36F5-4FD1-9850-DB5C5AD4828F}"/>
          </ac:spMkLst>
        </pc:spChg>
        <pc:spChg chg="add">
          <ac:chgData name="Volodymyr Shlapak" userId="85abfaba54e5861e" providerId="LiveId" clId="{12F9FEC1-CA78-4679-91E9-9593CD88186E}" dt="2024-10-29T13:31:31.961" v="30" actId="26606"/>
          <ac:spMkLst>
            <pc:docMk/>
            <pc:sldMk cId="0" sldId="258"/>
            <ac:spMk id="2070" creationId="{F489C2E0-4895-4B72-85EA-7EE9FAFFDC7E}"/>
          </ac:spMkLst>
        </pc:spChg>
        <pc:grpChg chg="add del">
          <ac:chgData name="Volodymyr Shlapak" userId="85abfaba54e5861e" providerId="LiveId" clId="{12F9FEC1-CA78-4679-91E9-9593CD88186E}" dt="2024-10-29T13:31:21.738" v="27" actId="26606"/>
          <ac:grpSpMkLst>
            <pc:docMk/>
            <pc:sldMk cId="0" sldId="258"/>
            <ac:grpSpMk id="2063" creationId="{0B139475-2B26-4CA9-9413-DE741E49F7BB}"/>
          </ac:grpSpMkLst>
        </pc:grpChg>
        <pc:picChg chg="add mod ord">
          <ac:chgData name="Volodymyr Shlapak" userId="85abfaba54e5861e" providerId="LiveId" clId="{12F9FEC1-CA78-4679-91E9-9593CD88186E}" dt="2024-10-29T13:31:31.961" v="30" actId="26606"/>
          <ac:picMkLst>
            <pc:docMk/>
            <pc:sldMk cId="0" sldId="258"/>
            <ac:picMk id="2050" creationId="{ACE5BBAA-3B29-94CC-796B-8FC5D35F4576}"/>
          </ac:picMkLst>
        </pc:picChg>
        <pc:cxnChg chg="add del">
          <ac:chgData name="Volodymyr Shlapak" userId="85abfaba54e5861e" providerId="LiveId" clId="{12F9FEC1-CA78-4679-91E9-9593CD88186E}" dt="2024-10-29T13:31:13.924" v="22" actId="26606"/>
          <ac:cxnSpMkLst>
            <pc:docMk/>
            <pc:sldMk cId="0" sldId="258"/>
            <ac:cxnSpMk id="2055" creationId="{7667AA61-5C27-F30F-D229-06CBE5709F33}"/>
          </ac:cxnSpMkLst>
        </pc:cxnChg>
      </pc:sldChg>
      <pc:sldChg chg="addSp modSp mod setBg">
        <pc:chgData name="Volodymyr Shlapak" userId="85abfaba54e5861e" providerId="LiveId" clId="{12F9FEC1-CA78-4679-91E9-9593CD88186E}" dt="2024-10-29T13:32:31.156" v="36" actId="26606"/>
        <pc:sldMkLst>
          <pc:docMk/>
          <pc:sldMk cId="0" sldId="259"/>
        </pc:sldMkLst>
        <pc:spChg chg="mod">
          <ac:chgData name="Volodymyr Shlapak" userId="85abfaba54e5861e" providerId="LiveId" clId="{12F9FEC1-CA78-4679-91E9-9593CD88186E}" dt="2024-10-29T13:32:31.156" v="36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Volodymyr Shlapak" userId="85abfaba54e5861e" providerId="LiveId" clId="{12F9FEC1-CA78-4679-91E9-9593CD88186E}" dt="2024-10-29T13:32:31.156" v="36" actId="26606"/>
          <ac:spMkLst>
            <pc:docMk/>
            <pc:sldMk cId="0" sldId="259"/>
            <ac:spMk id="3" creationId="{00000000-0000-0000-0000-000000000000}"/>
          </ac:spMkLst>
        </pc:spChg>
        <pc:spChg chg="add">
          <ac:chgData name="Volodymyr Shlapak" userId="85abfaba54e5861e" providerId="LiveId" clId="{12F9FEC1-CA78-4679-91E9-9593CD88186E}" dt="2024-10-29T13:32:20.281" v="32"/>
          <ac:spMkLst>
            <pc:docMk/>
            <pc:sldMk cId="0" sldId="259"/>
            <ac:spMk id="5" creationId="{FF010DDE-47AE-26C3-08D9-9AE96BDEBE91}"/>
          </ac:spMkLst>
        </pc:spChg>
        <pc:spChg chg="add">
          <ac:chgData name="Volodymyr Shlapak" userId="85abfaba54e5861e" providerId="LiveId" clId="{12F9FEC1-CA78-4679-91E9-9593CD88186E}" dt="2024-10-29T13:32:31.156" v="36" actId="26606"/>
          <ac:spMkLst>
            <pc:docMk/>
            <pc:sldMk cId="0" sldId="259"/>
            <ac:spMk id="11" creationId="{0671A8AE-40A1-4631-A6B8-581AFF065482}"/>
          </ac:spMkLst>
        </pc:spChg>
        <pc:spChg chg="add">
          <ac:chgData name="Volodymyr Shlapak" userId="85abfaba54e5861e" providerId="LiveId" clId="{12F9FEC1-CA78-4679-91E9-9593CD88186E}" dt="2024-10-29T13:32:31.156" v="36" actId="26606"/>
          <ac:spMkLst>
            <pc:docMk/>
            <pc:sldMk cId="0" sldId="259"/>
            <ac:spMk id="13" creationId="{AB58EF07-17C2-48CF-ABB0-EEF1F17CB8F0}"/>
          </ac:spMkLst>
        </pc:spChg>
        <pc:spChg chg="add">
          <ac:chgData name="Volodymyr Shlapak" userId="85abfaba54e5861e" providerId="LiveId" clId="{12F9FEC1-CA78-4679-91E9-9593CD88186E}" dt="2024-10-29T13:32:31.156" v="36" actId="26606"/>
          <ac:spMkLst>
            <pc:docMk/>
            <pc:sldMk cId="0" sldId="259"/>
            <ac:spMk id="15" creationId="{AF2F604E-43BE-4DC3-B983-E071523364F8}"/>
          </ac:spMkLst>
        </pc:spChg>
        <pc:spChg chg="add">
          <ac:chgData name="Volodymyr Shlapak" userId="85abfaba54e5861e" providerId="LiveId" clId="{12F9FEC1-CA78-4679-91E9-9593CD88186E}" dt="2024-10-29T13:32:31.156" v="36" actId="26606"/>
          <ac:spMkLst>
            <pc:docMk/>
            <pc:sldMk cId="0" sldId="259"/>
            <ac:spMk id="17" creationId="{08C9B587-E65E-4B52-B37C-ABEBB6E87928}"/>
          </ac:spMkLst>
        </pc:spChg>
        <pc:picChg chg="add mod ord">
          <ac:chgData name="Volodymyr Shlapak" userId="85abfaba54e5861e" providerId="LiveId" clId="{12F9FEC1-CA78-4679-91E9-9593CD88186E}" dt="2024-10-29T13:32:31.156" v="36" actId="26606"/>
          <ac:picMkLst>
            <pc:docMk/>
            <pc:sldMk cId="0" sldId="259"/>
            <ac:picMk id="6" creationId="{B8C7F46F-C6FF-33F5-B183-EADECFE31971}"/>
          </ac:picMkLst>
        </pc:picChg>
      </pc:sldChg>
      <pc:sldChg chg="addSp delSp modSp mod setBg addAnim delAnim">
        <pc:chgData name="Volodymyr Shlapak" userId="85abfaba54e5861e" providerId="LiveId" clId="{12F9FEC1-CA78-4679-91E9-9593CD88186E}" dt="2024-10-29T13:34:16.168" v="45"/>
        <pc:sldMkLst>
          <pc:docMk/>
          <pc:sldMk cId="0" sldId="260"/>
        </pc:sldMkLst>
        <pc:spChg chg="mod">
          <ac:chgData name="Volodymyr Shlapak" userId="85abfaba54e5861e" providerId="LiveId" clId="{12F9FEC1-CA78-4679-91E9-9593CD88186E}" dt="2024-10-29T13:34:16.167" v="44" actId="26606"/>
          <ac:spMkLst>
            <pc:docMk/>
            <pc:sldMk cId="0" sldId="260"/>
            <ac:spMk id="2" creationId="{00000000-0000-0000-0000-000000000000}"/>
          </ac:spMkLst>
        </pc:spChg>
        <pc:spChg chg="mod">
          <ac:chgData name="Volodymyr Shlapak" userId="85abfaba54e5861e" providerId="LiveId" clId="{12F9FEC1-CA78-4679-91E9-9593CD88186E}" dt="2024-10-29T13:34:16.167" v="44" actId="26606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Volodymyr Shlapak" userId="85abfaba54e5861e" providerId="LiveId" clId="{12F9FEC1-CA78-4679-91E9-9593CD88186E}" dt="2024-10-29T13:34:12.629" v="41" actId="26606"/>
          <ac:spMkLst>
            <pc:docMk/>
            <pc:sldMk cId="0" sldId="260"/>
            <ac:spMk id="4103" creationId="{C73BBEEF-B456-4A39-B44B-5A53E698A15D}"/>
          </ac:spMkLst>
        </pc:spChg>
        <pc:spChg chg="add del">
          <ac:chgData name="Volodymyr Shlapak" userId="85abfaba54e5861e" providerId="LiveId" clId="{12F9FEC1-CA78-4679-91E9-9593CD88186E}" dt="2024-10-29T13:34:12.629" v="41" actId="26606"/>
          <ac:spMkLst>
            <pc:docMk/>
            <pc:sldMk cId="0" sldId="260"/>
            <ac:spMk id="4105" creationId="{13A48C6C-3CC4-4EE5-A773-EC1EB7F59CD4}"/>
          </ac:spMkLst>
        </pc:spChg>
        <pc:spChg chg="add del">
          <ac:chgData name="Volodymyr Shlapak" userId="85abfaba54e5861e" providerId="LiveId" clId="{12F9FEC1-CA78-4679-91E9-9593CD88186E}" dt="2024-10-29T13:34:12.629" v="41" actId="26606"/>
          <ac:spMkLst>
            <pc:docMk/>
            <pc:sldMk cId="0" sldId="260"/>
            <ac:spMk id="4107" creationId="{F489C2E0-4895-4B72-85EA-7EE9FAFFDC7E}"/>
          </ac:spMkLst>
        </pc:spChg>
        <pc:spChg chg="add del">
          <ac:chgData name="Volodymyr Shlapak" userId="85abfaba54e5861e" providerId="LiveId" clId="{12F9FEC1-CA78-4679-91E9-9593CD88186E}" dt="2024-10-29T13:34:16.152" v="43" actId="26606"/>
          <ac:spMkLst>
            <pc:docMk/>
            <pc:sldMk cId="0" sldId="260"/>
            <ac:spMk id="4109" creationId="{32E62931-8EB4-42BB-BAAB-D8757BE66D8E}"/>
          </ac:spMkLst>
        </pc:spChg>
        <pc:spChg chg="add">
          <ac:chgData name="Volodymyr Shlapak" userId="85abfaba54e5861e" providerId="LiveId" clId="{12F9FEC1-CA78-4679-91E9-9593CD88186E}" dt="2024-10-29T13:34:16.167" v="44" actId="26606"/>
          <ac:spMkLst>
            <pc:docMk/>
            <pc:sldMk cId="0" sldId="260"/>
            <ac:spMk id="4111" creationId="{C73BBEEF-B456-4A39-B44B-5A53E698A15D}"/>
          </ac:spMkLst>
        </pc:spChg>
        <pc:spChg chg="add">
          <ac:chgData name="Volodymyr Shlapak" userId="85abfaba54e5861e" providerId="LiveId" clId="{12F9FEC1-CA78-4679-91E9-9593CD88186E}" dt="2024-10-29T13:34:16.167" v="44" actId="26606"/>
          <ac:spMkLst>
            <pc:docMk/>
            <pc:sldMk cId="0" sldId="260"/>
            <ac:spMk id="4112" creationId="{13A48C6C-3CC4-4EE5-A773-EC1EB7F59CD4}"/>
          </ac:spMkLst>
        </pc:spChg>
        <pc:spChg chg="add">
          <ac:chgData name="Volodymyr Shlapak" userId="85abfaba54e5861e" providerId="LiveId" clId="{12F9FEC1-CA78-4679-91E9-9593CD88186E}" dt="2024-10-29T13:34:16.167" v="44" actId="26606"/>
          <ac:spMkLst>
            <pc:docMk/>
            <pc:sldMk cId="0" sldId="260"/>
            <ac:spMk id="4113" creationId="{F489C2E0-4895-4B72-85EA-7EE9FAFFDC7E}"/>
          </ac:spMkLst>
        </pc:spChg>
        <pc:picChg chg="add mod ord">
          <ac:chgData name="Volodymyr Shlapak" userId="85abfaba54e5861e" providerId="LiveId" clId="{12F9FEC1-CA78-4679-91E9-9593CD88186E}" dt="2024-10-29T13:34:16.167" v="44" actId="26606"/>
          <ac:picMkLst>
            <pc:docMk/>
            <pc:sldMk cId="0" sldId="260"/>
            <ac:picMk id="4098" creationId="{5B8ED36F-D24F-822B-C723-8CDB7F12657E}"/>
          </ac:picMkLst>
        </pc:picChg>
      </pc:sldChg>
      <pc:sldChg chg="addSp delSp modSp mod setBg addAnim delAnim">
        <pc:chgData name="Volodymyr Shlapak" userId="85abfaba54e5861e" providerId="LiveId" clId="{12F9FEC1-CA78-4679-91E9-9593CD88186E}" dt="2024-10-29T13:39:30.888" v="54"/>
        <pc:sldMkLst>
          <pc:docMk/>
          <pc:sldMk cId="0" sldId="261"/>
        </pc:sldMkLst>
        <pc:spChg chg="mod">
          <ac:chgData name="Volodymyr Shlapak" userId="85abfaba54e5861e" providerId="LiveId" clId="{12F9FEC1-CA78-4679-91E9-9593CD88186E}" dt="2024-10-29T13:39:30.887" v="53" actId="26606"/>
          <ac:spMkLst>
            <pc:docMk/>
            <pc:sldMk cId="0" sldId="261"/>
            <ac:spMk id="2" creationId="{00000000-0000-0000-0000-000000000000}"/>
          </ac:spMkLst>
        </pc:spChg>
        <pc:spChg chg="mod">
          <ac:chgData name="Volodymyr Shlapak" userId="85abfaba54e5861e" providerId="LiveId" clId="{12F9FEC1-CA78-4679-91E9-9593CD88186E}" dt="2024-10-29T13:39:30.887" v="53" actId="26606"/>
          <ac:spMkLst>
            <pc:docMk/>
            <pc:sldMk cId="0" sldId="261"/>
            <ac:spMk id="3" creationId="{00000000-0000-0000-0000-000000000000}"/>
          </ac:spMkLst>
        </pc:spChg>
        <pc:spChg chg="add del">
          <ac:chgData name="Volodymyr Shlapak" userId="85abfaba54e5861e" providerId="LiveId" clId="{12F9FEC1-CA78-4679-91E9-9593CD88186E}" dt="2024-10-29T13:39:27.736" v="49" actId="26606"/>
          <ac:spMkLst>
            <pc:docMk/>
            <pc:sldMk cId="0" sldId="261"/>
            <ac:spMk id="5127" creationId="{C73BBEEF-B456-4A39-B44B-5A53E698A15D}"/>
          </ac:spMkLst>
        </pc:spChg>
        <pc:spChg chg="add del">
          <ac:chgData name="Volodymyr Shlapak" userId="85abfaba54e5861e" providerId="LiveId" clId="{12F9FEC1-CA78-4679-91E9-9593CD88186E}" dt="2024-10-29T13:39:27.736" v="49" actId="26606"/>
          <ac:spMkLst>
            <pc:docMk/>
            <pc:sldMk cId="0" sldId="261"/>
            <ac:spMk id="5129" creationId="{13A48C6C-3CC4-4EE5-A773-EC1EB7F59CD4}"/>
          </ac:spMkLst>
        </pc:spChg>
        <pc:spChg chg="add del">
          <ac:chgData name="Volodymyr Shlapak" userId="85abfaba54e5861e" providerId="LiveId" clId="{12F9FEC1-CA78-4679-91E9-9593CD88186E}" dt="2024-10-29T13:39:27.736" v="49" actId="26606"/>
          <ac:spMkLst>
            <pc:docMk/>
            <pc:sldMk cId="0" sldId="261"/>
            <ac:spMk id="5131" creationId="{F489C2E0-4895-4B72-85EA-7EE9FAFFDC7E}"/>
          </ac:spMkLst>
        </pc:spChg>
        <pc:spChg chg="add del">
          <ac:chgData name="Volodymyr Shlapak" userId="85abfaba54e5861e" providerId="LiveId" clId="{12F9FEC1-CA78-4679-91E9-9593CD88186E}" dt="2024-10-29T13:39:30.875" v="52" actId="26606"/>
          <ac:spMkLst>
            <pc:docMk/>
            <pc:sldMk cId="0" sldId="261"/>
            <ac:spMk id="5133" creationId="{C0763A76-9F1C-4FC5-82B7-DD475DA461B2}"/>
          </ac:spMkLst>
        </pc:spChg>
        <pc:spChg chg="add del">
          <ac:chgData name="Volodymyr Shlapak" userId="85abfaba54e5861e" providerId="LiveId" clId="{12F9FEC1-CA78-4679-91E9-9593CD88186E}" dt="2024-10-29T13:39:30.875" v="52" actId="26606"/>
          <ac:spMkLst>
            <pc:docMk/>
            <pc:sldMk cId="0" sldId="261"/>
            <ac:spMk id="5134" creationId="{E81BF4F6-F2CF-4984-9D14-D6966D92F99F}"/>
          </ac:spMkLst>
        </pc:spChg>
        <pc:spChg chg="add">
          <ac:chgData name="Volodymyr Shlapak" userId="85abfaba54e5861e" providerId="LiveId" clId="{12F9FEC1-CA78-4679-91E9-9593CD88186E}" dt="2024-10-29T13:39:30.887" v="53" actId="26606"/>
          <ac:spMkLst>
            <pc:docMk/>
            <pc:sldMk cId="0" sldId="261"/>
            <ac:spMk id="5136" creationId="{C73BBEEF-B456-4A39-B44B-5A53E698A15D}"/>
          </ac:spMkLst>
        </pc:spChg>
        <pc:spChg chg="add">
          <ac:chgData name="Volodymyr Shlapak" userId="85abfaba54e5861e" providerId="LiveId" clId="{12F9FEC1-CA78-4679-91E9-9593CD88186E}" dt="2024-10-29T13:39:30.887" v="53" actId="26606"/>
          <ac:spMkLst>
            <pc:docMk/>
            <pc:sldMk cId="0" sldId="261"/>
            <ac:spMk id="5137" creationId="{13A48C6C-3CC4-4EE5-A773-EC1EB7F59CD4}"/>
          </ac:spMkLst>
        </pc:spChg>
        <pc:spChg chg="add">
          <ac:chgData name="Volodymyr Shlapak" userId="85abfaba54e5861e" providerId="LiveId" clId="{12F9FEC1-CA78-4679-91E9-9593CD88186E}" dt="2024-10-29T13:39:30.887" v="53" actId="26606"/>
          <ac:spMkLst>
            <pc:docMk/>
            <pc:sldMk cId="0" sldId="261"/>
            <ac:spMk id="5138" creationId="{F489C2E0-4895-4B72-85EA-7EE9FAFFDC7E}"/>
          </ac:spMkLst>
        </pc:spChg>
        <pc:picChg chg="add mod ord">
          <ac:chgData name="Volodymyr Shlapak" userId="85abfaba54e5861e" providerId="LiveId" clId="{12F9FEC1-CA78-4679-91E9-9593CD88186E}" dt="2024-10-29T13:39:30.887" v="53" actId="26606"/>
          <ac:picMkLst>
            <pc:docMk/>
            <pc:sldMk cId="0" sldId="261"/>
            <ac:picMk id="5122" creationId="{52DA2455-415A-55D2-9B75-EA5354232D1B}"/>
          </ac:picMkLst>
        </pc:picChg>
      </pc:sldChg>
      <pc:sldChg chg="addSp delSp modSp mod setBg addAnim delAnim">
        <pc:chgData name="Volodymyr Shlapak" userId="85abfaba54e5861e" providerId="LiveId" clId="{12F9FEC1-CA78-4679-91E9-9593CD88186E}" dt="2024-10-29T13:41:07.828" v="66"/>
        <pc:sldMkLst>
          <pc:docMk/>
          <pc:sldMk cId="0" sldId="262"/>
        </pc:sldMkLst>
        <pc:spChg chg="mod">
          <ac:chgData name="Volodymyr Shlapak" userId="85abfaba54e5861e" providerId="LiveId" clId="{12F9FEC1-CA78-4679-91E9-9593CD88186E}" dt="2024-10-29T13:41:07.828" v="65" actId="26606"/>
          <ac:spMkLst>
            <pc:docMk/>
            <pc:sldMk cId="0" sldId="262"/>
            <ac:spMk id="2" creationId="{00000000-0000-0000-0000-000000000000}"/>
          </ac:spMkLst>
        </pc:spChg>
        <pc:spChg chg="mod">
          <ac:chgData name="Volodymyr Shlapak" userId="85abfaba54e5861e" providerId="LiveId" clId="{12F9FEC1-CA78-4679-91E9-9593CD88186E}" dt="2024-10-29T13:41:07.828" v="65" actId="26606"/>
          <ac:spMkLst>
            <pc:docMk/>
            <pc:sldMk cId="0" sldId="262"/>
            <ac:spMk id="3" creationId="{00000000-0000-0000-0000-000000000000}"/>
          </ac:spMkLst>
        </pc:spChg>
        <pc:spChg chg="add del">
          <ac:chgData name="Volodymyr Shlapak" userId="85abfaba54e5861e" providerId="LiveId" clId="{12F9FEC1-CA78-4679-91E9-9593CD88186E}" dt="2024-10-29T13:40:50.645" v="58" actId="26606"/>
          <ac:spMkLst>
            <pc:docMk/>
            <pc:sldMk cId="0" sldId="262"/>
            <ac:spMk id="6151" creationId="{C0763A76-9F1C-4FC5-82B7-DD475DA461B2}"/>
          </ac:spMkLst>
        </pc:spChg>
        <pc:spChg chg="add del">
          <ac:chgData name="Volodymyr Shlapak" userId="85abfaba54e5861e" providerId="LiveId" clId="{12F9FEC1-CA78-4679-91E9-9593CD88186E}" dt="2024-10-29T13:40:50.645" v="58" actId="26606"/>
          <ac:spMkLst>
            <pc:docMk/>
            <pc:sldMk cId="0" sldId="262"/>
            <ac:spMk id="6153" creationId="{E81BF4F6-F2CF-4984-9D14-D6966D92F99F}"/>
          </ac:spMkLst>
        </pc:spChg>
        <pc:spChg chg="add del">
          <ac:chgData name="Volodymyr Shlapak" userId="85abfaba54e5861e" providerId="LiveId" clId="{12F9FEC1-CA78-4679-91E9-9593CD88186E}" dt="2024-10-29T13:40:52.135" v="60" actId="26606"/>
          <ac:spMkLst>
            <pc:docMk/>
            <pc:sldMk cId="0" sldId="262"/>
            <ac:spMk id="6155" creationId="{463E6235-1649-4B47-9862-4026FC473B6F}"/>
          </ac:spMkLst>
        </pc:spChg>
        <pc:spChg chg="add del">
          <ac:chgData name="Volodymyr Shlapak" userId="85abfaba54e5861e" providerId="LiveId" clId="{12F9FEC1-CA78-4679-91E9-9593CD88186E}" dt="2024-10-29T13:40:52.135" v="60" actId="26606"/>
          <ac:spMkLst>
            <pc:docMk/>
            <pc:sldMk cId="0" sldId="262"/>
            <ac:spMk id="6156" creationId="{B9D7E975-9161-4F2D-AC53-69E1912F6B5D}"/>
          </ac:spMkLst>
        </pc:spChg>
        <pc:spChg chg="add del">
          <ac:chgData name="Volodymyr Shlapak" userId="85abfaba54e5861e" providerId="LiveId" clId="{12F9FEC1-CA78-4679-91E9-9593CD88186E}" dt="2024-10-29T13:40:52.135" v="60" actId="26606"/>
          <ac:spMkLst>
            <pc:docMk/>
            <pc:sldMk cId="0" sldId="262"/>
            <ac:spMk id="6157" creationId="{827DC2C4-B485-428A-BF4A-472D2967F47F}"/>
          </ac:spMkLst>
        </pc:spChg>
        <pc:spChg chg="add del">
          <ac:chgData name="Volodymyr Shlapak" userId="85abfaba54e5861e" providerId="LiveId" clId="{12F9FEC1-CA78-4679-91E9-9593CD88186E}" dt="2024-10-29T13:41:01.606" v="62" actId="26606"/>
          <ac:spMkLst>
            <pc:docMk/>
            <pc:sldMk cId="0" sldId="262"/>
            <ac:spMk id="6159" creationId="{9203DE33-2CD4-4CA8-9AF3-37C3B65133B0}"/>
          </ac:spMkLst>
        </pc:spChg>
        <pc:spChg chg="add del">
          <ac:chgData name="Volodymyr Shlapak" userId="85abfaba54e5861e" providerId="LiveId" clId="{12F9FEC1-CA78-4679-91E9-9593CD88186E}" dt="2024-10-29T13:41:01.606" v="62" actId="26606"/>
          <ac:spMkLst>
            <pc:docMk/>
            <pc:sldMk cId="0" sldId="262"/>
            <ac:spMk id="6160" creationId="{0AF57B88-1D4C-41FA-A761-EC1DD10C35CB}"/>
          </ac:spMkLst>
        </pc:spChg>
        <pc:spChg chg="add del">
          <ac:chgData name="Volodymyr Shlapak" userId="85abfaba54e5861e" providerId="LiveId" clId="{12F9FEC1-CA78-4679-91E9-9593CD88186E}" dt="2024-10-29T13:41:01.606" v="62" actId="26606"/>
          <ac:spMkLst>
            <pc:docMk/>
            <pc:sldMk cId="0" sldId="262"/>
            <ac:spMk id="6161" creationId="{D2548F45-5164-4ABB-8212-7F293FDED8D4}"/>
          </ac:spMkLst>
        </pc:spChg>
        <pc:spChg chg="add del">
          <ac:chgData name="Volodymyr Shlapak" userId="85abfaba54e5861e" providerId="LiveId" clId="{12F9FEC1-CA78-4679-91E9-9593CD88186E}" dt="2024-10-29T13:41:01.606" v="62" actId="26606"/>
          <ac:spMkLst>
            <pc:docMk/>
            <pc:sldMk cId="0" sldId="262"/>
            <ac:spMk id="6162" creationId="{5E81CCFB-7BEF-4186-86FB-D09450B4D02D}"/>
          </ac:spMkLst>
        </pc:spChg>
        <pc:spChg chg="add del">
          <ac:chgData name="Volodymyr Shlapak" userId="85abfaba54e5861e" providerId="LiveId" clId="{12F9FEC1-CA78-4679-91E9-9593CD88186E}" dt="2024-10-29T13:41:07.813" v="64" actId="26606"/>
          <ac:spMkLst>
            <pc:docMk/>
            <pc:sldMk cId="0" sldId="262"/>
            <ac:spMk id="6164" creationId="{5CC50F2E-EF04-4D7A-A09C-5AEF6E5EAD67}"/>
          </ac:spMkLst>
        </pc:spChg>
        <pc:spChg chg="add del">
          <ac:chgData name="Volodymyr Shlapak" userId="85abfaba54e5861e" providerId="LiveId" clId="{12F9FEC1-CA78-4679-91E9-9593CD88186E}" dt="2024-10-29T13:41:07.813" v="64" actId="26606"/>
          <ac:spMkLst>
            <pc:docMk/>
            <pc:sldMk cId="0" sldId="262"/>
            <ac:spMk id="6165" creationId="{A8760E64-5A41-72D1-579F-DC5F0A170A3D}"/>
          </ac:spMkLst>
        </pc:spChg>
        <pc:spChg chg="add">
          <ac:chgData name="Volodymyr Shlapak" userId="85abfaba54e5861e" providerId="LiveId" clId="{12F9FEC1-CA78-4679-91E9-9593CD88186E}" dt="2024-10-29T13:41:07.828" v="65" actId="26606"/>
          <ac:spMkLst>
            <pc:docMk/>
            <pc:sldMk cId="0" sldId="262"/>
            <ac:spMk id="6167" creationId="{C73BBEEF-B456-4A39-B44B-5A53E698A15D}"/>
          </ac:spMkLst>
        </pc:spChg>
        <pc:spChg chg="add">
          <ac:chgData name="Volodymyr Shlapak" userId="85abfaba54e5861e" providerId="LiveId" clId="{12F9FEC1-CA78-4679-91E9-9593CD88186E}" dt="2024-10-29T13:41:07.828" v="65" actId="26606"/>
          <ac:spMkLst>
            <pc:docMk/>
            <pc:sldMk cId="0" sldId="262"/>
            <ac:spMk id="6168" creationId="{13A48C6C-3CC4-4EE5-A773-EC1EB7F59CD4}"/>
          </ac:spMkLst>
        </pc:spChg>
        <pc:spChg chg="add">
          <ac:chgData name="Volodymyr Shlapak" userId="85abfaba54e5861e" providerId="LiveId" clId="{12F9FEC1-CA78-4679-91E9-9593CD88186E}" dt="2024-10-29T13:41:07.828" v="65" actId="26606"/>
          <ac:spMkLst>
            <pc:docMk/>
            <pc:sldMk cId="0" sldId="262"/>
            <ac:spMk id="6169" creationId="{F489C2E0-4895-4B72-85EA-7EE9FAFFDC7E}"/>
          </ac:spMkLst>
        </pc:spChg>
        <pc:picChg chg="add mod ord">
          <ac:chgData name="Volodymyr Shlapak" userId="85abfaba54e5861e" providerId="LiveId" clId="{12F9FEC1-CA78-4679-91E9-9593CD88186E}" dt="2024-10-29T13:41:07.828" v="65" actId="26606"/>
          <ac:picMkLst>
            <pc:docMk/>
            <pc:sldMk cId="0" sldId="262"/>
            <ac:picMk id="6146" creationId="{349D7A0E-622E-8456-408A-851E5F1B3F76}"/>
          </ac:picMkLst>
        </pc:picChg>
      </pc:sldChg>
      <pc:sldChg chg="addSp delSp modSp mod setBg">
        <pc:chgData name="Volodymyr Shlapak" userId="85abfaba54e5861e" providerId="LiveId" clId="{12F9FEC1-CA78-4679-91E9-9593CD88186E}" dt="2024-10-29T13:42:40.434" v="74" actId="26606"/>
        <pc:sldMkLst>
          <pc:docMk/>
          <pc:sldMk cId="0" sldId="263"/>
        </pc:sldMkLst>
        <pc:spChg chg="mod">
          <ac:chgData name="Volodymyr Shlapak" userId="85abfaba54e5861e" providerId="LiveId" clId="{12F9FEC1-CA78-4679-91E9-9593CD88186E}" dt="2024-10-29T13:42:40.434" v="74" actId="26606"/>
          <ac:spMkLst>
            <pc:docMk/>
            <pc:sldMk cId="0" sldId="263"/>
            <ac:spMk id="2" creationId="{00000000-0000-0000-0000-000000000000}"/>
          </ac:spMkLst>
        </pc:spChg>
        <pc:spChg chg="mod">
          <ac:chgData name="Volodymyr Shlapak" userId="85abfaba54e5861e" providerId="LiveId" clId="{12F9FEC1-CA78-4679-91E9-9593CD88186E}" dt="2024-10-29T13:42:40.434" v="74" actId="26606"/>
          <ac:spMkLst>
            <pc:docMk/>
            <pc:sldMk cId="0" sldId="263"/>
            <ac:spMk id="3" creationId="{00000000-0000-0000-0000-000000000000}"/>
          </ac:spMkLst>
        </pc:spChg>
        <pc:spChg chg="add del">
          <ac:chgData name="Volodymyr Shlapak" userId="85abfaba54e5861e" providerId="LiveId" clId="{12F9FEC1-CA78-4679-91E9-9593CD88186E}" dt="2024-10-29T13:42:28.893" v="69" actId="26606"/>
          <ac:spMkLst>
            <pc:docMk/>
            <pc:sldMk cId="0" sldId="263"/>
            <ac:spMk id="7175" creationId="{0671A8AE-40A1-4631-A6B8-581AFF065482}"/>
          </ac:spMkLst>
        </pc:spChg>
        <pc:spChg chg="add del">
          <ac:chgData name="Volodymyr Shlapak" userId="85abfaba54e5861e" providerId="LiveId" clId="{12F9FEC1-CA78-4679-91E9-9593CD88186E}" dt="2024-10-29T13:42:28.893" v="69" actId="26606"/>
          <ac:spMkLst>
            <pc:docMk/>
            <pc:sldMk cId="0" sldId="263"/>
            <ac:spMk id="7177" creationId="{AB58EF07-17C2-48CF-ABB0-EEF1F17CB8F0}"/>
          </ac:spMkLst>
        </pc:spChg>
        <pc:spChg chg="add del">
          <ac:chgData name="Volodymyr Shlapak" userId="85abfaba54e5861e" providerId="LiveId" clId="{12F9FEC1-CA78-4679-91E9-9593CD88186E}" dt="2024-10-29T13:42:28.893" v="69" actId="26606"/>
          <ac:spMkLst>
            <pc:docMk/>
            <pc:sldMk cId="0" sldId="263"/>
            <ac:spMk id="7179" creationId="{AF2F604E-43BE-4DC3-B983-E071523364F8}"/>
          </ac:spMkLst>
        </pc:spChg>
        <pc:spChg chg="add del">
          <ac:chgData name="Volodymyr Shlapak" userId="85abfaba54e5861e" providerId="LiveId" clId="{12F9FEC1-CA78-4679-91E9-9593CD88186E}" dt="2024-10-29T13:42:28.893" v="69" actId="26606"/>
          <ac:spMkLst>
            <pc:docMk/>
            <pc:sldMk cId="0" sldId="263"/>
            <ac:spMk id="7181" creationId="{08C9B587-E65E-4B52-B37C-ABEBB6E87928}"/>
          </ac:spMkLst>
        </pc:spChg>
        <pc:spChg chg="add del">
          <ac:chgData name="Volodymyr Shlapak" userId="85abfaba54e5861e" providerId="LiveId" clId="{12F9FEC1-CA78-4679-91E9-9593CD88186E}" dt="2024-10-29T13:42:32.921" v="71" actId="26606"/>
          <ac:spMkLst>
            <pc:docMk/>
            <pc:sldMk cId="0" sldId="263"/>
            <ac:spMk id="7183" creationId="{9D768B77-8742-43A0-AF16-6AC4D378E482}"/>
          </ac:spMkLst>
        </pc:spChg>
        <pc:spChg chg="add del">
          <ac:chgData name="Volodymyr Shlapak" userId="85abfaba54e5861e" providerId="LiveId" clId="{12F9FEC1-CA78-4679-91E9-9593CD88186E}" dt="2024-10-29T13:42:32.921" v="71" actId="26606"/>
          <ac:spMkLst>
            <pc:docMk/>
            <pc:sldMk cId="0" sldId="263"/>
            <ac:spMk id="7184" creationId="{48B13CA8-CBEA-4805-955D-CEBE32236560}"/>
          </ac:spMkLst>
        </pc:spChg>
        <pc:spChg chg="add del">
          <ac:chgData name="Volodymyr Shlapak" userId="85abfaba54e5861e" providerId="LiveId" clId="{12F9FEC1-CA78-4679-91E9-9593CD88186E}" dt="2024-10-29T13:42:40.419" v="73" actId="26606"/>
          <ac:spMkLst>
            <pc:docMk/>
            <pc:sldMk cId="0" sldId="263"/>
            <ac:spMk id="7186" creationId="{D776D29F-0A2C-4F75-8582-7C7DFCBD11D5}"/>
          </ac:spMkLst>
        </pc:spChg>
        <pc:spChg chg="add del">
          <ac:chgData name="Volodymyr Shlapak" userId="85abfaba54e5861e" providerId="LiveId" clId="{12F9FEC1-CA78-4679-91E9-9593CD88186E}" dt="2024-10-29T13:42:40.419" v="73" actId="26606"/>
          <ac:spMkLst>
            <pc:docMk/>
            <pc:sldMk cId="0" sldId="263"/>
            <ac:spMk id="7187" creationId="{C4D41903-2C9D-4F9E-AA1F-6161F8A6FC01}"/>
          </ac:spMkLst>
        </pc:spChg>
        <pc:spChg chg="add del">
          <ac:chgData name="Volodymyr Shlapak" userId="85abfaba54e5861e" providerId="LiveId" clId="{12F9FEC1-CA78-4679-91E9-9593CD88186E}" dt="2024-10-29T13:42:40.419" v="73" actId="26606"/>
          <ac:spMkLst>
            <pc:docMk/>
            <pc:sldMk cId="0" sldId="263"/>
            <ac:spMk id="7188" creationId="{9E4574B5-C90E-412D-BAB0-B9F483290C67}"/>
          </ac:spMkLst>
        </pc:spChg>
        <pc:spChg chg="add">
          <ac:chgData name="Volodymyr Shlapak" userId="85abfaba54e5861e" providerId="LiveId" clId="{12F9FEC1-CA78-4679-91E9-9593CD88186E}" dt="2024-10-29T13:42:40.434" v="74" actId="26606"/>
          <ac:spMkLst>
            <pc:docMk/>
            <pc:sldMk cId="0" sldId="263"/>
            <ac:spMk id="7190" creationId="{9203DE33-2CD4-4CA8-9AF3-37C3B65133B0}"/>
          </ac:spMkLst>
        </pc:spChg>
        <pc:spChg chg="add">
          <ac:chgData name="Volodymyr Shlapak" userId="85abfaba54e5861e" providerId="LiveId" clId="{12F9FEC1-CA78-4679-91E9-9593CD88186E}" dt="2024-10-29T13:42:40.434" v="74" actId="26606"/>
          <ac:spMkLst>
            <pc:docMk/>
            <pc:sldMk cId="0" sldId="263"/>
            <ac:spMk id="7191" creationId="{0AF57B88-1D4C-41FA-A761-EC1DD10C35CB}"/>
          </ac:spMkLst>
        </pc:spChg>
        <pc:spChg chg="add">
          <ac:chgData name="Volodymyr Shlapak" userId="85abfaba54e5861e" providerId="LiveId" clId="{12F9FEC1-CA78-4679-91E9-9593CD88186E}" dt="2024-10-29T13:42:40.434" v="74" actId="26606"/>
          <ac:spMkLst>
            <pc:docMk/>
            <pc:sldMk cId="0" sldId="263"/>
            <ac:spMk id="7192" creationId="{D2548F45-5164-4ABB-8212-7F293FDED8D4}"/>
          </ac:spMkLst>
        </pc:spChg>
        <pc:spChg chg="add">
          <ac:chgData name="Volodymyr Shlapak" userId="85abfaba54e5861e" providerId="LiveId" clId="{12F9FEC1-CA78-4679-91E9-9593CD88186E}" dt="2024-10-29T13:42:40.434" v="74" actId="26606"/>
          <ac:spMkLst>
            <pc:docMk/>
            <pc:sldMk cId="0" sldId="263"/>
            <ac:spMk id="7193" creationId="{5E81CCFB-7BEF-4186-86FB-D09450B4D02D}"/>
          </ac:spMkLst>
        </pc:spChg>
        <pc:picChg chg="add mod ord">
          <ac:chgData name="Volodymyr Shlapak" userId="85abfaba54e5861e" providerId="LiveId" clId="{12F9FEC1-CA78-4679-91E9-9593CD88186E}" dt="2024-10-29T13:42:40.434" v="74" actId="26606"/>
          <ac:picMkLst>
            <pc:docMk/>
            <pc:sldMk cId="0" sldId="263"/>
            <ac:picMk id="7170" creationId="{E4F471BE-3298-3DBC-1821-C689B78B6455}"/>
          </ac:picMkLst>
        </pc:picChg>
      </pc:sldChg>
      <pc:sldChg chg="addSp delSp modSp mod setBg addAnim delAnim">
        <pc:chgData name="Volodymyr Shlapak" userId="85abfaba54e5861e" providerId="LiveId" clId="{12F9FEC1-CA78-4679-91E9-9593CD88186E}" dt="2024-10-29T18:03:04.943" v="106" actId="26606"/>
        <pc:sldMkLst>
          <pc:docMk/>
          <pc:sldMk cId="0" sldId="264"/>
        </pc:sldMkLst>
        <pc:spChg chg="mod">
          <ac:chgData name="Volodymyr Shlapak" userId="85abfaba54e5861e" providerId="LiveId" clId="{12F9FEC1-CA78-4679-91E9-9593CD88186E}" dt="2024-10-29T18:03:04.943" v="106" actId="26606"/>
          <ac:spMkLst>
            <pc:docMk/>
            <pc:sldMk cId="0" sldId="264"/>
            <ac:spMk id="2" creationId="{00000000-0000-0000-0000-000000000000}"/>
          </ac:spMkLst>
        </pc:spChg>
        <pc:spChg chg="mod">
          <ac:chgData name="Volodymyr Shlapak" userId="85abfaba54e5861e" providerId="LiveId" clId="{12F9FEC1-CA78-4679-91E9-9593CD88186E}" dt="2024-10-29T18:03:04.943" v="106" actId="26606"/>
          <ac:spMkLst>
            <pc:docMk/>
            <pc:sldMk cId="0" sldId="264"/>
            <ac:spMk id="3" creationId="{00000000-0000-0000-0000-000000000000}"/>
          </ac:spMkLst>
        </pc:spChg>
        <pc:spChg chg="add del">
          <ac:chgData name="Volodymyr Shlapak" userId="85abfaba54e5861e" providerId="LiveId" clId="{12F9FEC1-CA78-4679-91E9-9593CD88186E}" dt="2024-10-29T13:44:01.851" v="78" actId="26606"/>
          <ac:spMkLst>
            <pc:docMk/>
            <pc:sldMk cId="0" sldId="264"/>
            <ac:spMk id="8199" creationId="{5A59F003-E00A-43F9-91DC-CC54E3B87466}"/>
          </ac:spMkLst>
        </pc:spChg>
        <pc:spChg chg="add del">
          <ac:chgData name="Volodymyr Shlapak" userId="85abfaba54e5861e" providerId="LiveId" clId="{12F9FEC1-CA78-4679-91E9-9593CD88186E}" dt="2024-10-29T13:44:01.851" v="78" actId="26606"/>
          <ac:spMkLst>
            <pc:docMk/>
            <pc:sldMk cId="0" sldId="264"/>
            <ac:spMk id="8201" creationId="{D74A4382-E3AD-430A-9A1F-DFA3E0E77A7D}"/>
          </ac:spMkLst>
        </pc:spChg>
        <pc:spChg chg="add del">
          <ac:chgData name="Volodymyr Shlapak" userId="85abfaba54e5861e" providerId="LiveId" clId="{12F9FEC1-CA78-4679-91E9-9593CD88186E}" dt="2024-10-29T13:44:01.851" v="78" actId="26606"/>
          <ac:spMkLst>
            <pc:docMk/>
            <pc:sldMk cId="0" sldId="264"/>
            <ac:spMk id="8203" creationId="{79F40191-0F44-4FD1-82CC-ACB507C14BE6}"/>
          </ac:spMkLst>
        </pc:spChg>
        <pc:spChg chg="add del">
          <ac:chgData name="Volodymyr Shlapak" userId="85abfaba54e5861e" providerId="LiveId" clId="{12F9FEC1-CA78-4679-91E9-9593CD88186E}" dt="2024-10-29T18:03:04.943" v="106" actId="26606"/>
          <ac:spMkLst>
            <pc:docMk/>
            <pc:sldMk cId="0" sldId="264"/>
            <ac:spMk id="8205" creationId="{85149191-5F60-4A28-AAFF-039F96B0F3EC}"/>
          </ac:spMkLst>
        </pc:spChg>
        <pc:spChg chg="add del">
          <ac:chgData name="Volodymyr Shlapak" userId="85abfaba54e5861e" providerId="LiveId" clId="{12F9FEC1-CA78-4679-91E9-9593CD88186E}" dt="2024-10-29T18:03:04.943" v="106" actId="26606"/>
          <ac:spMkLst>
            <pc:docMk/>
            <pc:sldMk cId="0" sldId="264"/>
            <ac:spMk id="8206" creationId="{A8384FB5-9ADC-4DDC-881B-597D56F5B15D}"/>
          </ac:spMkLst>
        </pc:spChg>
        <pc:spChg chg="add del">
          <ac:chgData name="Volodymyr Shlapak" userId="85abfaba54e5861e" providerId="LiveId" clId="{12F9FEC1-CA78-4679-91E9-9593CD88186E}" dt="2024-10-29T18:03:04.943" v="106" actId="26606"/>
          <ac:spMkLst>
            <pc:docMk/>
            <pc:sldMk cId="0" sldId="264"/>
            <ac:spMk id="8207" creationId="{F8260ED5-17F7-4158-B241-D51DD4CF1B7E}"/>
          </ac:spMkLst>
        </pc:spChg>
        <pc:spChg chg="add del">
          <ac:chgData name="Volodymyr Shlapak" userId="85abfaba54e5861e" providerId="LiveId" clId="{12F9FEC1-CA78-4679-91E9-9593CD88186E}" dt="2024-10-29T18:03:04.943" v="106" actId="26606"/>
          <ac:spMkLst>
            <pc:docMk/>
            <pc:sldMk cId="0" sldId="264"/>
            <ac:spMk id="8208" creationId="{91E5A9A7-95C6-4F4F-B00E-C82E07FE62EF}"/>
          </ac:spMkLst>
        </pc:spChg>
        <pc:spChg chg="add del">
          <ac:chgData name="Volodymyr Shlapak" userId="85abfaba54e5861e" providerId="LiveId" clId="{12F9FEC1-CA78-4679-91E9-9593CD88186E}" dt="2024-10-29T18:03:04.943" v="106" actId="26606"/>
          <ac:spMkLst>
            <pc:docMk/>
            <pc:sldMk cId="0" sldId="264"/>
            <ac:spMk id="8209" creationId="{D07DD2DE-F619-49DD-B5E7-03A290FF4ED1}"/>
          </ac:spMkLst>
        </pc:spChg>
        <pc:spChg chg="add del">
          <ac:chgData name="Volodymyr Shlapak" userId="85abfaba54e5861e" providerId="LiveId" clId="{12F9FEC1-CA78-4679-91E9-9593CD88186E}" dt="2024-10-29T18:03:04.929" v="105" actId="26606"/>
          <ac:spMkLst>
            <pc:docMk/>
            <pc:sldMk cId="0" sldId="264"/>
            <ac:spMk id="8214" creationId="{ECC07320-C2CA-4E29-8481-9D9E143C7788}"/>
          </ac:spMkLst>
        </pc:spChg>
        <pc:spChg chg="add del">
          <ac:chgData name="Volodymyr Shlapak" userId="85abfaba54e5861e" providerId="LiveId" clId="{12F9FEC1-CA78-4679-91E9-9593CD88186E}" dt="2024-10-29T18:03:04.929" v="105" actId="26606"/>
          <ac:spMkLst>
            <pc:docMk/>
            <pc:sldMk cId="0" sldId="264"/>
            <ac:spMk id="8216" creationId="{178FB36B-5BFE-42CA-BC60-1115E0D95EEC}"/>
          </ac:spMkLst>
        </pc:spChg>
        <pc:spChg chg="add">
          <ac:chgData name="Volodymyr Shlapak" userId="85abfaba54e5861e" providerId="LiveId" clId="{12F9FEC1-CA78-4679-91E9-9593CD88186E}" dt="2024-10-29T18:03:04.943" v="106" actId="26606"/>
          <ac:spMkLst>
            <pc:docMk/>
            <pc:sldMk cId="0" sldId="264"/>
            <ac:spMk id="8220" creationId="{47942995-B07F-4636-9A06-C6A104B260A8}"/>
          </ac:spMkLst>
        </pc:spChg>
        <pc:spChg chg="add">
          <ac:chgData name="Volodymyr Shlapak" userId="85abfaba54e5861e" providerId="LiveId" clId="{12F9FEC1-CA78-4679-91E9-9593CD88186E}" dt="2024-10-29T18:03:04.943" v="106" actId="26606"/>
          <ac:spMkLst>
            <pc:docMk/>
            <pc:sldMk cId="0" sldId="264"/>
            <ac:spMk id="8221" creationId="{B81933D1-5615-42C7-9C0B-4EB7105CCE2D}"/>
          </ac:spMkLst>
        </pc:spChg>
        <pc:spChg chg="add">
          <ac:chgData name="Volodymyr Shlapak" userId="85abfaba54e5861e" providerId="LiveId" clId="{12F9FEC1-CA78-4679-91E9-9593CD88186E}" dt="2024-10-29T18:03:04.943" v="106" actId="26606"/>
          <ac:spMkLst>
            <pc:docMk/>
            <pc:sldMk cId="0" sldId="264"/>
            <ac:spMk id="8223" creationId="{19C9EAEA-39D0-4B0E-A0EB-51E7B26740B1}"/>
          </ac:spMkLst>
        </pc:spChg>
        <pc:grpChg chg="add">
          <ac:chgData name="Volodymyr Shlapak" userId="85abfaba54e5861e" providerId="LiveId" clId="{12F9FEC1-CA78-4679-91E9-9593CD88186E}" dt="2024-10-29T18:03:04.943" v="106" actId="26606"/>
          <ac:grpSpMkLst>
            <pc:docMk/>
            <pc:sldMk cId="0" sldId="264"/>
            <ac:grpSpMk id="8222" creationId="{032D8612-31EB-44CF-A1D0-14FD4C705424}"/>
          </ac:grpSpMkLst>
        </pc:grpChg>
        <pc:picChg chg="add mod ord">
          <ac:chgData name="Volodymyr Shlapak" userId="85abfaba54e5861e" providerId="LiveId" clId="{12F9FEC1-CA78-4679-91E9-9593CD88186E}" dt="2024-10-29T18:03:04.943" v="106" actId="26606"/>
          <ac:picMkLst>
            <pc:docMk/>
            <pc:sldMk cId="0" sldId="264"/>
            <ac:picMk id="8194" creationId="{5DA4C3F8-4876-3CE3-1D62-A2C23DE6BAC5}"/>
          </ac:picMkLst>
        </pc:picChg>
      </pc:sldChg>
      <pc:sldChg chg="addSp delSp modSp mod setBg addAnim">
        <pc:chgData name="Volodymyr Shlapak" userId="85abfaba54e5861e" providerId="LiveId" clId="{12F9FEC1-CA78-4679-91E9-9593CD88186E}" dt="2024-10-29T18:02:25.314" v="102"/>
        <pc:sldMkLst>
          <pc:docMk/>
          <pc:sldMk cId="0" sldId="265"/>
        </pc:sldMkLst>
        <pc:spChg chg="mod">
          <ac:chgData name="Volodymyr Shlapak" userId="85abfaba54e5861e" providerId="LiveId" clId="{12F9FEC1-CA78-4679-91E9-9593CD88186E}" dt="2024-10-29T18:02:25.312" v="101" actId="26606"/>
          <ac:spMkLst>
            <pc:docMk/>
            <pc:sldMk cId="0" sldId="265"/>
            <ac:spMk id="2" creationId="{00000000-0000-0000-0000-000000000000}"/>
          </ac:spMkLst>
        </pc:spChg>
        <pc:spChg chg="mod">
          <ac:chgData name="Volodymyr Shlapak" userId="85abfaba54e5861e" providerId="LiveId" clId="{12F9FEC1-CA78-4679-91E9-9593CD88186E}" dt="2024-10-29T18:02:25.312" v="101" actId="26606"/>
          <ac:spMkLst>
            <pc:docMk/>
            <pc:sldMk cId="0" sldId="265"/>
            <ac:spMk id="3" creationId="{00000000-0000-0000-0000-000000000000}"/>
          </ac:spMkLst>
        </pc:spChg>
        <pc:spChg chg="add del">
          <ac:chgData name="Volodymyr Shlapak" userId="85abfaba54e5861e" providerId="LiveId" clId="{12F9FEC1-CA78-4679-91E9-9593CD88186E}" dt="2024-10-29T18:02:25.312" v="101" actId="26606"/>
          <ac:spMkLst>
            <pc:docMk/>
            <pc:sldMk cId="0" sldId="265"/>
            <ac:spMk id="9223" creationId="{A8384FB5-9ADC-4DDC-881B-597D56F5B15D}"/>
          </ac:spMkLst>
        </pc:spChg>
        <pc:spChg chg="add del">
          <ac:chgData name="Volodymyr Shlapak" userId="85abfaba54e5861e" providerId="LiveId" clId="{12F9FEC1-CA78-4679-91E9-9593CD88186E}" dt="2024-10-29T18:02:25.312" v="101" actId="26606"/>
          <ac:spMkLst>
            <pc:docMk/>
            <pc:sldMk cId="0" sldId="265"/>
            <ac:spMk id="9225" creationId="{91E5A9A7-95C6-4F4F-B00E-C82E07FE62EF}"/>
          </ac:spMkLst>
        </pc:spChg>
        <pc:spChg chg="add del">
          <ac:chgData name="Volodymyr Shlapak" userId="85abfaba54e5861e" providerId="LiveId" clId="{12F9FEC1-CA78-4679-91E9-9593CD88186E}" dt="2024-10-29T18:02:25.312" v="101" actId="26606"/>
          <ac:spMkLst>
            <pc:docMk/>
            <pc:sldMk cId="0" sldId="265"/>
            <ac:spMk id="9227" creationId="{D07DD2DE-F619-49DD-B5E7-03A290FF4ED1}"/>
          </ac:spMkLst>
        </pc:spChg>
        <pc:spChg chg="add del">
          <ac:chgData name="Volodymyr Shlapak" userId="85abfaba54e5861e" providerId="LiveId" clId="{12F9FEC1-CA78-4679-91E9-9593CD88186E}" dt="2024-10-29T18:02:25.312" v="101" actId="26606"/>
          <ac:spMkLst>
            <pc:docMk/>
            <pc:sldMk cId="0" sldId="265"/>
            <ac:spMk id="9229" creationId="{85149191-5F60-4A28-AAFF-039F96B0F3EC}"/>
          </ac:spMkLst>
        </pc:spChg>
        <pc:spChg chg="add del">
          <ac:chgData name="Volodymyr Shlapak" userId="85abfaba54e5861e" providerId="LiveId" clId="{12F9FEC1-CA78-4679-91E9-9593CD88186E}" dt="2024-10-29T18:02:25.312" v="101" actId="26606"/>
          <ac:spMkLst>
            <pc:docMk/>
            <pc:sldMk cId="0" sldId="265"/>
            <ac:spMk id="9231" creationId="{F8260ED5-17F7-4158-B241-D51DD4CF1B7E}"/>
          </ac:spMkLst>
        </pc:spChg>
        <pc:spChg chg="add">
          <ac:chgData name="Volodymyr Shlapak" userId="85abfaba54e5861e" providerId="LiveId" clId="{12F9FEC1-CA78-4679-91E9-9593CD88186E}" dt="2024-10-29T18:02:25.312" v="101" actId="26606"/>
          <ac:spMkLst>
            <pc:docMk/>
            <pc:sldMk cId="0" sldId="265"/>
            <ac:spMk id="9236" creationId="{C7D023E4-8DE1-436E-9847-ED6A4B4B04FD}"/>
          </ac:spMkLst>
        </pc:spChg>
        <pc:spChg chg="add">
          <ac:chgData name="Volodymyr Shlapak" userId="85abfaba54e5861e" providerId="LiveId" clId="{12F9FEC1-CA78-4679-91E9-9593CD88186E}" dt="2024-10-29T18:02:25.312" v="101" actId="26606"/>
          <ac:spMkLst>
            <pc:docMk/>
            <pc:sldMk cId="0" sldId="265"/>
            <ac:spMk id="9242" creationId="{145B2F28-3A18-4BC2-8E92-9AF66F147CBA}"/>
          </ac:spMkLst>
        </pc:spChg>
        <pc:grpChg chg="add">
          <ac:chgData name="Volodymyr Shlapak" userId="85abfaba54e5861e" providerId="LiveId" clId="{12F9FEC1-CA78-4679-91E9-9593CD88186E}" dt="2024-10-29T18:02:25.312" v="101" actId="26606"/>
          <ac:grpSpMkLst>
            <pc:docMk/>
            <pc:sldMk cId="0" sldId="265"/>
            <ac:grpSpMk id="9238" creationId="{81CC5389-CB4A-43B7-9A0E-5447CE0BC294}"/>
          </ac:grpSpMkLst>
        </pc:grpChg>
        <pc:grpChg chg="add">
          <ac:chgData name="Volodymyr Shlapak" userId="85abfaba54e5861e" providerId="LiveId" clId="{12F9FEC1-CA78-4679-91E9-9593CD88186E}" dt="2024-10-29T18:02:25.312" v="101" actId="26606"/>
          <ac:grpSpMkLst>
            <pc:docMk/>
            <pc:sldMk cId="0" sldId="265"/>
            <ac:grpSpMk id="9244" creationId="{FA65A26F-1F64-451C-BFA2-F92410951FA3}"/>
          </ac:grpSpMkLst>
        </pc:grpChg>
        <pc:picChg chg="add mod ord">
          <ac:chgData name="Volodymyr Shlapak" userId="85abfaba54e5861e" providerId="LiveId" clId="{12F9FEC1-CA78-4679-91E9-9593CD88186E}" dt="2024-10-29T18:02:25.312" v="101" actId="26606"/>
          <ac:picMkLst>
            <pc:docMk/>
            <pc:sldMk cId="0" sldId="265"/>
            <ac:picMk id="9218" creationId="{E62B73DB-202A-7A9B-0F8A-6709A618BD90}"/>
          </ac:picMkLst>
        </pc:picChg>
      </pc:sldChg>
      <pc:sldChg chg="addSp delSp modSp new mod setBg">
        <pc:chgData name="Volodymyr Shlapak" userId="85abfaba54e5861e" providerId="LiveId" clId="{12F9FEC1-CA78-4679-91E9-9593CD88186E}" dt="2024-10-29T18:02:10.273" v="100" actId="26606"/>
        <pc:sldMkLst>
          <pc:docMk/>
          <pc:sldMk cId="3476182935" sldId="266"/>
        </pc:sldMkLst>
        <pc:spChg chg="add del">
          <ac:chgData name="Volodymyr Shlapak" userId="85abfaba54e5861e" providerId="LiveId" clId="{12F9FEC1-CA78-4679-91E9-9593CD88186E}" dt="2024-10-29T18:01:59.692" v="91" actId="26606"/>
          <ac:spMkLst>
            <pc:docMk/>
            <pc:sldMk cId="3476182935" sldId="266"/>
            <ac:spMk id="10244" creationId="{B527B32F-07F3-4C94-B09B-8C8F310F0D56}"/>
          </ac:spMkLst>
        </pc:spChg>
        <pc:spChg chg="add del">
          <ac:chgData name="Volodymyr Shlapak" userId="85abfaba54e5861e" providerId="LiveId" clId="{12F9FEC1-CA78-4679-91E9-9593CD88186E}" dt="2024-10-29T18:01:59.692" v="91" actId="26606"/>
          <ac:spMkLst>
            <pc:docMk/>
            <pc:sldMk cId="3476182935" sldId="266"/>
            <ac:spMk id="10245" creationId="{7F41D4CC-403D-465E-9223-3277868A5D9E}"/>
          </ac:spMkLst>
        </pc:spChg>
        <pc:spChg chg="add del">
          <ac:chgData name="Volodymyr Shlapak" userId="85abfaba54e5861e" providerId="LiveId" clId="{12F9FEC1-CA78-4679-91E9-9593CD88186E}" dt="2024-10-29T18:01:59.692" v="91" actId="26606"/>
          <ac:spMkLst>
            <pc:docMk/>
            <pc:sldMk cId="3476182935" sldId="266"/>
            <ac:spMk id="10246" creationId="{3DC4C688-715E-4A31-AB90-6A5752887D8A}"/>
          </ac:spMkLst>
        </pc:spChg>
        <pc:spChg chg="add del">
          <ac:chgData name="Volodymyr Shlapak" userId="85abfaba54e5861e" providerId="LiveId" clId="{12F9FEC1-CA78-4679-91E9-9593CD88186E}" dt="2024-10-29T13:47:56.677" v="88" actId="26606"/>
          <ac:spMkLst>
            <pc:docMk/>
            <pc:sldMk cId="3476182935" sldId="266"/>
            <ac:spMk id="10247" creationId="{AB8C311F-7253-4AED-9701-7FC0708C41C7}"/>
          </ac:spMkLst>
        </pc:spChg>
        <pc:spChg chg="add del">
          <ac:chgData name="Volodymyr Shlapak" userId="85abfaba54e5861e" providerId="LiveId" clId="{12F9FEC1-CA78-4679-91E9-9593CD88186E}" dt="2024-10-29T18:02:00.798" v="93" actId="26606"/>
          <ac:spMkLst>
            <pc:docMk/>
            <pc:sldMk cId="3476182935" sldId="266"/>
            <ac:spMk id="10248" creationId="{2FAA70C3-2AD5-42D6-AC00-5977FEA4DA14}"/>
          </ac:spMkLst>
        </pc:spChg>
        <pc:spChg chg="add del">
          <ac:chgData name="Volodymyr Shlapak" userId="85abfaba54e5861e" providerId="LiveId" clId="{12F9FEC1-CA78-4679-91E9-9593CD88186E}" dt="2024-10-29T13:47:56.677" v="88" actId="26606"/>
          <ac:spMkLst>
            <pc:docMk/>
            <pc:sldMk cId="3476182935" sldId="266"/>
            <ac:spMk id="10249" creationId="{E2384209-CB15-4CDF-9D31-C44FD9A3F20D}"/>
          </ac:spMkLst>
        </pc:spChg>
        <pc:spChg chg="add del">
          <ac:chgData name="Volodymyr Shlapak" userId="85abfaba54e5861e" providerId="LiveId" clId="{12F9FEC1-CA78-4679-91E9-9593CD88186E}" dt="2024-10-29T18:02:00.798" v="93" actId="26606"/>
          <ac:spMkLst>
            <pc:docMk/>
            <pc:sldMk cId="3476182935" sldId="266"/>
            <ac:spMk id="10250" creationId="{5D1D4658-32CD-4903-BDA6-7B54EEA4ED6F}"/>
          </ac:spMkLst>
        </pc:spChg>
        <pc:spChg chg="add del">
          <ac:chgData name="Volodymyr Shlapak" userId="85abfaba54e5861e" providerId="LiveId" clId="{12F9FEC1-CA78-4679-91E9-9593CD88186E}" dt="2024-10-29T13:47:56.677" v="88" actId="26606"/>
          <ac:spMkLst>
            <pc:docMk/>
            <pc:sldMk cId="3476182935" sldId="266"/>
            <ac:spMk id="10251" creationId="{2633B3B5-CC90-43F0-8714-D31D1F3F0209}"/>
          </ac:spMkLst>
        </pc:spChg>
        <pc:spChg chg="add del">
          <ac:chgData name="Volodymyr Shlapak" userId="85abfaba54e5861e" providerId="LiveId" clId="{12F9FEC1-CA78-4679-91E9-9593CD88186E}" dt="2024-10-29T18:02:07.372" v="97" actId="26606"/>
          <ac:spMkLst>
            <pc:docMk/>
            <pc:sldMk cId="3476182935" sldId="266"/>
            <ac:spMk id="10252" creationId="{73EDB3DA-AEF0-428A-A317-C42827E6C836}"/>
          </ac:spMkLst>
        </pc:spChg>
        <pc:spChg chg="add del">
          <ac:chgData name="Volodymyr Shlapak" userId="85abfaba54e5861e" providerId="LiveId" clId="{12F9FEC1-CA78-4679-91E9-9593CD88186E}" dt="2024-10-29T13:47:56.677" v="88" actId="26606"/>
          <ac:spMkLst>
            <pc:docMk/>
            <pc:sldMk cId="3476182935" sldId="266"/>
            <ac:spMk id="10253" creationId="{A8D57A06-A426-446D-B02C-A2DC6B62E45E}"/>
          </ac:spMkLst>
        </pc:spChg>
        <pc:spChg chg="add del">
          <ac:chgData name="Volodymyr Shlapak" userId="85abfaba54e5861e" providerId="LiveId" clId="{12F9FEC1-CA78-4679-91E9-9593CD88186E}" dt="2024-10-29T18:02:07.372" v="97" actId="26606"/>
          <ac:spMkLst>
            <pc:docMk/>
            <pc:sldMk cId="3476182935" sldId="266"/>
            <ac:spMk id="10254" creationId="{4A06AD8B-0227-4FF6-AEB4-C66C5A5398C1}"/>
          </ac:spMkLst>
        </pc:spChg>
        <pc:spChg chg="add del">
          <ac:chgData name="Volodymyr Shlapak" userId="85abfaba54e5861e" providerId="LiveId" clId="{12F9FEC1-CA78-4679-91E9-9593CD88186E}" dt="2024-10-29T18:02:07.372" v="97" actId="26606"/>
          <ac:spMkLst>
            <pc:docMk/>
            <pc:sldMk cId="3476182935" sldId="266"/>
            <ac:spMk id="10255" creationId="{5DFACEB2-7564-4FB9-B739-C2CE339BA3D2}"/>
          </ac:spMkLst>
        </pc:spChg>
        <pc:spChg chg="add del">
          <ac:chgData name="Volodymyr Shlapak" userId="85abfaba54e5861e" providerId="LiveId" clId="{12F9FEC1-CA78-4679-91E9-9593CD88186E}" dt="2024-10-29T18:02:10.266" v="99" actId="26606"/>
          <ac:spMkLst>
            <pc:docMk/>
            <pc:sldMk cId="3476182935" sldId="266"/>
            <ac:spMk id="10257" creationId="{A169D286-F4D7-4C8B-A6BD-D05384C7F1D8}"/>
          </ac:spMkLst>
        </pc:spChg>
        <pc:spChg chg="add del">
          <ac:chgData name="Volodymyr Shlapak" userId="85abfaba54e5861e" providerId="LiveId" clId="{12F9FEC1-CA78-4679-91E9-9593CD88186E}" dt="2024-10-29T13:47:56.131" v="87" actId="26606"/>
          <ac:spMkLst>
            <pc:docMk/>
            <pc:sldMk cId="3476182935" sldId="266"/>
            <ac:spMk id="10258" creationId="{F3060C83-F051-4F0E-ABAD-AA0DFC48B218}"/>
          </ac:spMkLst>
        </pc:spChg>
        <pc:spChg chg="add del">
          <ac:chgData name="Volodymyr Shlapak" userId="85abfaba54e5861e" providerId="LiveId" clId="{12F9FEC1-CA78-4679-91E9-9593CD88186E}" dt="2024-10-29T18:02:10.266" v="99" actId="26606"/>
          <ac:spMkLst>
            <pc:docMk/>
            <pc:sldMk cId="3476182935" sldId="266"/>
            <ac:spMk id="10259" creationId="{39E8235E-135E-4261-8F54-2B316E493C42}"/>
          </ac:spMkLst>
        </pc:spChg>
        <pc:spChg chg="add del">
          <ac:chgData name="Volodymyr Shlapak" userId="85abfaba54e5861e" providerId="LiveId" clId="{12F9FEC1-CA78-4679-91E9-9593CD88186E}" dt="2024-10-29T13:47:56.131" v="87" actId="26606"/>
          <ac:spMkLst>
            <pc:docMk/>
            <pc:sldMk cId="3476182935" sldId="266"/>
            <ac:spMk id="10260" creationId="{83C98ABE-055B-441F-B07E-44F97F083C39}"/>
          </ac:spMkLst>
        </pc:spChg>
        <pc:spChg chg="add del">
          <ac:chgData name="Volodymyr Shlapak" userId="85abfaba54e5861e" providerId="LiveId" clId="{12F9FEC1-CA78-4679-91E9-9593CD88186E}" dt="2024-10-29T18:02:10.266" v="99" actId="26606"/>
          <ac:spMkLst>
            <pc:docMk/>
            <pc:sldMk cId="3476182935" sldId="266"/>
            <ac:spMk id="10261" creationId="{D4ED8EC3-4D57-4620-93CE-4E6661F09A3E}"/>
          </ac:spMkLst>
        </pc:spChg>
        <pc:spChg chg="add del">
          <ac:chgData name="Volodymyr Shlapak" userId="85abfaba54e5861e" providerId="LiveId" clId="{12F9FEC1-CA78-4679-91E9-9593CD88186E}" dt="2024-10-29T13:47:56.131" v="87" actId="26606"/>
          <ac:spMkLst>
            <pc:docMk/>
            <pc:sldMk cId="3476182935" sldId="266"/>
            <ac:spMk id="10262" creationId="{29FDB030-9B49-4CED-8CCD-4D99382388AC}"/>
          </ac:spMkLst>
        </pc:spChg>
        <pc:spChg chg="add del">
          <ac:chgData name="Volodymyr Shlapak" userId="85abfaba54e5861e" providerId="LiveId" clId="{12F9FEC1-CA78-4679-91E9-9593CD88186E}" dt="2024-10-29T18:02:10.266" v="99" actId="26606"/>
          <ac:spMkLst>
            <pc:docMk/>
            <pc:sldMk cId="3476182935" sldId="266"/>
            <ac:spMk id="10263" creationId="{83BCB34A-2F40-4F41-8488-A134C1C155B7}"/>
          </ac:spMkLst>
        </pc:spChg>
        <pc:spChg chg="add del">
          <ac:chgData name="Volodymyr Shlapak" userId="85abfaba54e5861e" providerId="LiveId" clId="{12F9FEC1-CA78-4679-91E9-9593CD88186E}" dt="2024-10-29T13:47:56.131" v="87" actId="26606"/>
          <ac:spMkLst>
            <pc:docMk/>
            <pc:sldMk cId="3476182935" sldId="266"/>
            <ac:spMk id="10264" creationId="{3783CA14-24A1-485C-8B30-D6A5D87987AD}"/>
          </ac:spMkLst>
        </pc:spChg>
        <pc:spChg chg="add del">
          <ac:chgData name="Volodymyr Shlapak" userId="85abfaba54e5861e" providerId="LiveId" clId="{12F9FEC1-CA78-4679-91E9-9593CD88186E}" dt="2024-10-29T18:02:10.266" v="99" actId="26606"/>
          <ac:spMkLst>
            <pc:docMk/>
            <pc:sldMk cId="3476182935" sldId="266"/>
            <ac:spMk id="10265" creationId="{F78382DC-4207-465E-B379-1E16448AA222}"/>
          </ac:spMkLst>
        </pc:spChg>
        <pc:spChg chg="add del">
          <ac:chgData name="Volodymyr Shlapak" userId="85abfaba54e5861e" providerId="LiveId" clId="{12F9FEC1-CA78-4679-91E9-9593CD88186E}" dt="2024-10-29T13:47:56.131" v="87" actId="26606"/>
          <ac:spMkLst>
            <pc:docMk/>
            <pc:sldMk cId="3476182935" sldId="266"/>
            <ac:spMk id="10266" creationId="{9A97C86A-04D6-40F7-AE84-31AB43E6A846}"/>
          </ac:spMkLst>
        </pc:spChg>
        <pc:spChg chg="add">
          <ac:chgData name="Volodymyr Shlapak" userId="85abfaba54e5861e" providerId="LiveId" clId="{12F9FEC1-CA78-4679-91E9-9593CD88186E}" dt="2024-10-29T18:02:10.273" v="100" actId="26606"/>
          <ac:spMkLst>
            <pc:docMk/>
            <pc:sldMk cId="3476182935" sldId="266"/>
            <ac:spMk id="10267" creationId="{E97C36FC-DEAA-4DCA-B0AB-7F9357FA4016}"/>
          </ac:spMkLst>
        </pc:spChg>
        <pc:spChg chg="add del">
          <ac:chgData name="Volodymyr Shlapak" userId="85abfaba54e5861e" providerId="LiveId" clId="{12F9FEC1-CA78-4679-91E9-9593CD88186E}" dt="2024-10-29T13:47:56.131" v="87" actId="26606"/>
          <ac:spMkLst>
            <pc:docMk/>
            <pc:sldMk cId="3476182935" sldId="266"/>
            <ac:spMk id="10268" creationId="{FF9F2414-84E8-453E-B1F3-389FDE8192D9}"/>
          </ac:spMkLst>
        </pc:spChg>
        <pc:spChg chg="add">
          <ac:chgData name="Volodymyr Shlapak" userId="85abfaba54e5861e" providerId="LiveId" clId="{12F9FEC1-CA78-4679-91E9-9593CD88186E}" dt="2024-10-29T18:02:10.273" v="100" actId="26606"/>
          <ac:spMkLst>
            <pc:docMk/>
            <pc:sldMk cId="3476182935" sldId="266"/>
            <ac:spMk id="10269" creationId="{278C38CD-A630-49FF-8417-6792A2B13FCA}"/>
          </ac:spMkLst>
        </pc:spChg>
        <pc:spChg chg="add del">
          <ac:chgData name="Volodymyr Shlapak" userId="85abfaba54e5861e" providerId="LiveId" clId="{12F9FEC1-CA78-4679-91E9-9593CD88186E}" dt="2024-10-29T13:47:56.131" v="87" actId="26606"/>
          <ac:spMkLst>
            <pc:docMk/>
            <pc:sldMk cId="3476182935" sldId="266"/>
            <ac:spMk id="10270" creationId="{3ECA69A1-7536-43AC-85EF-C7106179F5ED}"/>
          </ac:spMkLst>
        </pc:spChg>
        <pc:picChg chg="add mod">
          <ac:chgData name="Volodymyr Shlapak" userId="85abfaba54e5861e" providerId="LiveId" clId="{12F9FEC1-CA78-4679-91E9-9593CD88186E}" dt="2024-10-29T18:02:10.273" v="100" actId="26606"/>
          <ac:picMkLst>
            <pc:docMk/>
            <pc:sldMk cId="3476182935" sldId="266"/>
            <ac:picMk id="3" creationId="{04F05113-A10C-D391-6580-2DD9E96C7F66}"/>
          </ac:picMkLst>
        </pc:picChg>
        <pc:picChg chg="add mod ord">
          <ac:chgData name="Volodymyr Shlapak" userId="85abfaba54e5861e" providerId="LiveId" clId="{12F9FEC1-CA78-4679-91E9-9593CD88186E}" dt="2024-10-29T18:02:10.273" v="100" actId="26606"/>
          <ac:picMkLst>
            <pc:docMk/>
            <pc:sldMk cId="3476182935" sldId="266"/>
            <ac:picMk id="10242" creationId="{3DF97F90-9A3A-D433-6F78-636ED1C9DB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3BD68-AC2C-4339-AAAC-67F4BDB7E20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C454D-6E00-495D-B621-EFFF378B2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21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454D-6E00-495D-B621-EFFF378B29AD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5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89" y="623275"/>
            <a:ext cx="300913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372" y="1056640"/>
            <a:ext cx="2398245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Інструменти для свердління та буріння у будівництві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8528A-5F94-CC2C-14A2-CBC210CEC07C}"/>
              </a:ext>
            </a:extLst>
          </p:cNvPr>
          <p:cNvSpPr txBox="1"/>
          <p:nvPr/>
        </p:nvSpPr>
        <p:spPr>
          <a:xfrm>
            <a:off x="571422" y="1157318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 dirty="0"/>
              <a:t>Інструменти для свердління – це пристрої, які використовуються для створення отворів у різних матеріалах.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1A436-8F94-5F37-73A1-A2F0F6A9575F}"/>
              </a:ext>
            </a:extLst>
          </p:cNvPr>
          <p:cNvSpPr txBox="1"/>
          <p:nvPr/>
        </p:nvSpPr>
        <p:spPr>
          <a:xfrm>
            <a:off x="571422" y="2920180"/>
            <a:ext cx="4688792" cy="29496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uk-UA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Інструменти для буріння в будівництві – це спеціалізоване обладнання, яке використовується для створення глибоких або великих отворів у твердих матеріалах, таких як бетон, камінь, цегла та ґрунт. Вони необхідні для різних будівельних задач, як-от монтаж арматури, укладання інженерних комунікацій та встановлення фундаментів.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uk-UA" sz="3100"/>
              <a:t>9. Центрувальні свердла</a:t>
            </a:r>
          </a:p>
        </p:txBody>
      </p:sp>
      <p:pic>
        <p:nvPicPr>
          <p:cNvPr id="10242" name="Picture 2" descr="00950 Центрувальне свердло DIN 333 форма A 60° HSS-G GSR Німеччина: продаж,  ціна у Києві. Свердла, бури від &quot;ТОВ &quot;Вега-Матрікс&quot;&quot; - 927112254">
            <a:extLst>
              <a:ext uri="{FF2B5EF4-FFF2-40B4-BE49-F238E27FC236}">
                <a16:creationId xmlns:a16="http://schemas.microsoft.com/office/drawing/2014/main" id="{989A6B10-7DD2-EEDA-7779-57C9380CB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4" b="12679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ru-RU" sz="1600"/>
              <a:t>Параметри:</a:t>
            </a:r>
          </a:p>
          <a:p>
            <a:r>
              <a:rPr lang="ru-RU" sz="1600"/>
              <a:t>- Коротка довжина, точний наконечник.</a:t>
            </a:r>
          </a:p>
          <a:p>
            <a:endParaRPr lang="ru-RU" sz="1600"/>
          </a:p>
          <a:p>
            <a:r>
              <a:rPr lang="ru-RU" sz="1600"/>
              <a:t>Призначення:</a:t>
            </a:r>
          </a:p>
          <a:p>
            <a:r>
              <a:rPr lang="ru-RU" sz="1600"/>
              <a:t>- Для створення точних отворів перед подальшим свердлінням звичайними свердлами.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Алмазні коронки для буріння свердління Алмазные коронки по бетону: 1 500  грн. - Інший інструмент Київ на Olx">
            <a:extLst>
              <a:ext uri="{FF2B5EF4-FFF2-40B4-BE49-F238E27FC236}">
                <a16:creationId xmlns:a16="http://schemas.microsoft.com/office/drawing/2014/main" id="{5DA4C3F8-4876-3CE3-1D62-A2C23DE6B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56" y="1530665"/>
            <a:ext cx="4942153" cy="379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ight Triangle 820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89" y="623275"/>
            <a:ext cx="300913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372" y="1056640"/>
            <a:ext cx="2398245" cy="3125746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3000"/>
              <a:t>Коронки для свердління: Параметри та Призначення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372" y="4301656"/>
            <a:ext cx="2029214" cy="762618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400"/>
              <a:t>Основні характеристики та сфери застосування коронок для свердління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400"/>
              <a:t>Що таке коронки для свердління?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r>
              <a:rPr lang="ru-RU" sz="2100"/>
              <a:t>Коронки для свердління – це спеціальні насадки у формі кільця для створення отворів великого діаметра в твердих матеріалах, як-от бетон, камінь, цегла, метал або дерево.</a:t>
            </a:r>
          </a:p>
          <a:p>
            <a:endParaRPr lang="ru-RU" sz="2100"/>
          </a:p>
          <a:p>
            <a:r>
              <a:rPr lang="ru-RU" sz="2100"/>
              <a:t>Використовуються з перфораторами, дрилями та свердлильними установками для різних типів матеріалів.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1188637"/>
            <a:ext cx="2241175" cy="448072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sz="3100"/>
              <a:t>Основні параметри коронок для свердління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023" y="849417"/>
            <a:ext cx="4484797" cy="458585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uk-UA" sz="2000" dirty="0"/>
              <a:t>1. Діаметр: 10 мм до кількох сотень мм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2. Матеріал різальної частини: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   - Алмазні сегменти для бетону, кераміки, каменю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   - Твердосплавні напайки для бетону та цегли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   - Біметалеві для металу, дерева, пластику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3. Глибина різання: максимальна глибина отвору за один прохід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4. Тип кріплення: сумісний із певними інструментами (наприклад, </a:t>
            </a:r>
            <a:r>
              <a:rPr lang="en-US" sz="2000" dirty="0"/>
              <a:t>SDS-plus, SDS-max)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5. </a:t>
            </a:r>
            <a:r>
              <a:rPr lang="uk-UA" sz="2000" dirty="0"/>
              <a:t>Форма зубців: сегментована або суцільна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1188637"/>
            <a:ext cx="2241175" cy="448072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uk-UA" sz="2700" dirty="0"/>
              <a:t>Призначення коронок для свердління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05" y="813128"/>
            <a:ext cx="4605155" cy="5125556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uk-UA" sz="2400" dirty="0"/>
              <a:t>• Будівництво та ремонт: буріння отворів для електричних коробок, труб, кабелів у бетоні, цеглі, </a:t>
            </a:r>
            <a:r>
              <a:rPr lang="uk-UA" sz="2400" dirty="0" err="1"/>
              <a:t>камені</a:t>
            </a:r>
            <a:r>
              <a:rPr lang="uk-UA" sz="2400" dirty="0"/>
              <a:t>.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• Інженерні комунікації: отвори для трубопроводів, вентиляційних каналів у стінах та перекриттях.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• Сантехнічні роботи: отвори для встановлення трубопроводів у стінах та перекриттях.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• Деревообробка та металообробка: чисті отвори в дереві, металі або пластику.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51381"/>
            <a:ext cx="7884414" cy="4066540"/>
          </a:xfrm>
        </p:spPr>
        <p:txBody>
          <a:bodyPr anchor="b">
            <a:normAutofit/>
          </a:bodyPr>
          <a:lstStyle/>
          <a:p>
            <a:pPr algn="l"/>
            <a:r>
              <a:rPr lang="ru-RU" sz="5700"/>
              <a:t>Основні види бурів у будівництві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983276"/>
            <a:ext cx="7884414" cy="1126680"/>
          </a:xfrm>
        </p:spPr>
        <p:txBody>
          <a:bodyPr>
            <a:normAutofit/>
          </a:bodyPr>
          <a:lstStyle/>
          <a:p>
            <a:pPr algn="l"/>
            <a:r>
              <a:rPr lang="ru-RU"/>
              <a:t>Параметри та призначення різних типів бурів для будівельних задач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500"/>
              <a:t>1. Спіральні бури для бетону (</a:t>
            </a:r>
            <a:r>
              <a:rPr lang="en-US" sz="3500"/>
              <a:t>SDS-plus </a:t>
            </a:r>
            <a:r>
              <a:rPr lang="uk-UA" sz="3500"/>
              <a:t>та </a:t>
            </a:r>
            <a:r>
              <a:rPr lang="en-US" sz="3500"/>
              <a:t>SDS-max)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5298507" cy="3613149"/>
          </a:xfrm>
        </p:spPr>
        <p:txBody>
          <a:bodyPr anchor="ctr">
            <a:normAutofit/>
          </a:bodyPr>
          <a:lstStyle/>
          <a:p>
            <a:r>
              <a:rPr lang="uk-UA" sz="2000" dirty="0"/>
              <a:t>Параметри:</a:t>
            </a:r>
          </a:p>
          <a:p>
            <a:r>
              <a:rPr lang="uk-UA" sz="2000" dirty="0"/>
              <a:t>- Спеціальні канавки для відведення пилу.</a:t>
            </a:r>
          </a:p>
          <a:p>
            <a:r>
              <a:rPr lang="uk-UA" sz="2000" dirty="0"/>
              <a:t>- Діаметр: 4–32 мм, довжина: 100–1000 мм.</a:t>
            </a:r>
          </a:p>
          <a:p>
            <a:endParaRPr lang="uk-UA" sz="2000" dirty="0"/>
          </a:p>
          <a:p>
            <a:r>
              <a:rPr lang="uk-UA" sz="2000" dirty="0"/>
              <a:t>Призначення:</a:t>
            </a:r>
          </a:p>
          <a:p>
            <a:r>
              <a:rPr lang="uk-UA" sz="2000" dirty="0"/>
              <a:t>- Для свердління отворів у бетоні, </a:t>
            </a:r>
            <a:r>
              <a:rPr lang="uk-UA" sz="2000" dirty="0" err="1"/>
              <a:t>камені</a:t>
            </a:r>
            <a:r>
              <a:rPr lang="uk-UA" sz="2000" dirty="0"/>
              <a:t> та цеглі.</a:t>
            </a:r>
          </a:p>
          <a:p>
            <a:r>
              <a:rPr lang="uk-UA" sz="2000" dirty="0"/>
              <a:t>- Використовуються з перфораторами для легких та важких робіт.</a:t>
            </a:r>
          </a:p>
        </p:txBody>
      </p:sp>
      <p:pic>
        <p:nvPicPr>
          <p:cNvPr id="11266" name="Picture 2" descr="≡ Купить бур sds-max classic metabo 32x570 мм. Код 623130000; цена ▷  Магазин Метабо инструмент">
            <a:extLst>
              <a:ext uri="{FF2B5EF4-FFF2-40B4-BE49-F238E27FC236}">
                <a16:creationId xmlns:a16="http://schemas.microsoft.com/office/drawing/2014/main" id="{4C9F5F6D-76E0-1A1D-5C1A-ACCED0F5A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0" r="28120" b="-2"/>
          <a:stretch/>
        </p:blipFill>
        <p:spPr bwMode="auto">
          <a:xfrm>
            <a:off x="5979586" y="1054510"/>
            <a:ext cx="3169531" cy="47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500"/>
              <a:t>2. Зубчасті бури (коронки для буріння)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3" y="2399071"/>
            <a:ext cx="4275952" cy="3613149"/>
          </a:xfrm>
        </p:spPr>
        <p:txBody>
          <a:bodyPr anchor="ctr">
            <a:noAutofit/>
          </a:bodyPr>
          <a:lstStyle/>
          <a:p>
            <a:r>
              <a:rPr lang="uk-UA" sz="2000" dirty="0"/>
              <a:t>Параметри:</a:t>
            </a:r>
          </a:p>
          <a:p>
            <a:r>
              <a:rPr lang="uk-UA" sz="2000" dirty="0"/>
              <a:t>- Кільцеподібна форма із зубцями або алмазними сегментами.</a:t>
            </a:r>
          </a:p>
          <a:p>
            <a:r>
              <a:rPr lang="uk-UA" sz="2000" dirty="0"/>
              <a:t>- Діаметр: 30–200 мм.</a:t>
            </a:r>
          </a:p>
          <a:p>
            <a:endParaRPr lang="uk-UA" sz="2000" dirty="0"/>
          </a:p>
          <a:p>
            <a:r>
              <a:rPr lang="uk-UA" sz="2000" dirty="0"/>
              <a:t>Призначення:</a:t>
            </a:r>
          </a:p>
          <a:p>
            <a:r>
              <a:rPr lang="uk-UA" sz="2000" dirty="0"/>
              <a:t>- Створення великих отворів у бетоні та цеглі.</a:t>
            </a:r>
          </a:p>
          <a:p>
            <a:r>
              <a:rPr lang="uk-UA" sz="2000" dirty="0"/>
              <a:t>- Використовуються для вентиляційних каналів, електричних коробок, труб.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B37F03-80A3-44EE-8545-A6D6B2AC25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809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086" y="8300"/>
            <a:ext cx="8224913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01" name="Rectangle 12296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1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792" y="759126"/>
            <a:ext cx="3447184" cy="1711119"/>
          </a:xfrm>
        </p:spPr>
        <p:txBody>
          <a:bodyPr anchor="ctr">
            <a:normAutofit/>
          </a:bodyPr>
          <a:lstStyle/>
          <a:p>
            <a:r>
              <a:rPr lang="ru-RU" sz="3500"/>
              <a:t>3. Шнекові бури для ґрунту (ямобури)</a:t>
            </a:r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765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Шнек для ямобура - купити недорого на Prom.ua: ціни, акції та відгуки |  Україна, Київ">
            <a:extLst>
              <a:ext uri="{FF2B5EF4-FFF2-40B4-BE49-F238E27FC236}">
                <a16:creationId xmlns:a16="http://schemas.microsoft.com/office/drawing/2014/main" id="{F34650C0-12C5-2827-882A-262D74FA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654" y="1994083"/>
            <a:ext cx="2904342" cy="29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792" y="2470244"/>
            <a:ext cx="3447184" cy="3769836"/>
          </a:xfrm>
        </p:spPr>
        <p:txBody>
          <a:bodyPr anchor="ctr">
            <a:normAutofit/>
          </a:bodyPr>
          <a:lstStyle/>
          <a:p>
            <a:r>
              <a:rPr lang="ru-RU" sz="1700"/>
              <a:t>Параметри:</a:t>
            </a:r>
          </a:p>
          <a:p>
            <a:r>
              <a:rPr lang="ru-RU" sz="1700"/>
              <a:t>- Довгий стрижень зі спіральними канавками.</a:t>
            </a:r>
          </a:p>
          <a:p>
            <a:r>
              <a:rPr lang="ru-RU" sz="1700"/>
              <a:t>- Діаметр: 50–300 мм, довжина: до кількох метрів.</a:t>
            </a:r>
          </a:p>
          <a:p>
            <a:endParaRPr lang="ru-RU" sz="1700"/>
          </a:p>
          <a:p>
            <a:r>
              <a:rPr lang="ru-RU" sz="1700"/>
              <a:t>Призначення:</a:t>
            </a:r>
          </a:p>
          <a:p>
            <a:r>
              <a:rPr lang="ru-RU" sz="1700"/>
              <a:t>- Використовуються для буріння отворів під стовпи, палі або фундаменти.</a:t>
            </a:r>
          </a:p>
          <a:p>
            <a:r>
              <a:rPr lang="ru-RU" sz="1700"/>
              <a:t>- Підходять для роботи з ґрунтом.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086" y="8300"/>
            <a:ext cx="8224913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1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792" y="759126"/>
            <a:ext cx="3447184" cy="17111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000"/>
              <a:t>4. Твердосплавні бури для свердління каменю</a:t>
            </a:r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765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Бур по бетону 6х260 мм SDS-plus">
            <a:extLst>
              <a:ext uri="{FF2B5EF4-FFF2-40B4-BE49-F238E27FC236}">
                <a16:creationId xmlns:a16="http://schemas.microsoft.com/office/drawing/2014/main" id="{EEF67B3F-116F-8F9D-A99E-533456B8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654" y="1994083"/>
            <a:ext cx="2904342" cy="29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792" y="2470244"/>
            <a:ext cx="3447184" cy="3769836"/>
          </a:xfrm>
        </p:spPr>
        <p:txBody>
          <a:bodyPr anchor="ctr">
            <a:normAutofit/>
          </a:bodyPr>
          <a:lstStyle/>
          <a:p>
            <a:r>
              <a:rPr lang="ru-RU" sz="1700"/>
              <a:t>Параметри:</a:t>
            </a:r>
          </a:p>
          <a:p>
            <a:r>
              <a:rPr lang="ru-RU" sz="1700"/>
              <a:t>- Наконечник із твердосплавного матеріалу.</a:t>
            </a:r>
          </a:p>
          <a:p>
            <a:r>
              <a:rPr lang="ru-RU" sz="1700"/>
              <a:t>- Діаметр: 5–20 мм.</a:t>
            </a:r>
          </a:p>
          <a:p>
            <a:endParaRPr lang="ru-RU" sz="1700"/>
          </a:p>
          <a:p>
            <a:r>
              <a:rPr lang="ru-RU" sz="1700"/>
              <a:t>Призначення:</a:t>
            </a:r>
          </a:p>
          <a:p>
            <a:r>
              <a:rPr lang="ru-RU" sz="1700"/>
              <a:t>- Для свердління особливо твердих матеріалів, як граніт та мармур.</a:t>
            </a:r>
          </a:p>
          <a:p>
            <a:r>
              <a:rPr lang="ru-RU" sz="1700"/>
              <a:t>- Використовуються для монтажних робіт у каменю.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8" y="525982"/>
            <a:ext cx="3212237" cy="1200361"/>
          </a:xfrm>
        </p:spPr>
        <p:txBody>
          <a:bodyPr anchor="b">
            <a:normAutofit/>
          </a:bodyPr>
          <a:lstStyle/>
          <a:p>
            <a:r>
              <a:rPr lang="uk-UA" sz="3100"/>
              <a:t>1. Спіральні свердла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99" y="2031101"/>
            <a:ext cx="3212238" cy="3511943"/>
          </a:xfrm>
        </p:spPr>
        <p:txBody>
          <a:bodyPr anchor="ctr">
            <a:normAutofit/>
          </a:bodyPr>
          <a:lstStyle/>
          <a:p>
            <a:r>
              <a:rPr lang="ru-RU" sz="1600"/>
              <a:t>Параметри:</a:t>
            </a:r>
          </a:p>
          <a:p>
            <a:r>
              <a:rPr lang="ru-RU" sz="1600"/>
              <a:t>- Дві або більше спіральних канавок.</a:t>
            </a:r>
          </a:p>
          <a:p>
            <a:r>
              <a:rPr lang="ru-RU" sz="1600"/>
              <a:t>- Кут заточування: 118–135°.</a:t>
            </a:r>
          </a:p>
          <a:p>
            <a:r>
              <a:rPr lang="ru-RU" sz="1600"/>
              <a:t>- Діаметр: кілька мм до декількох см.</a:t>
            </a:r>
          </a:p>
          <a:p>
            <a:endParaRPr lang="ru-RU" sz="1600"/>
          </a:p>
          <a:p>
            <a:r>
              <a:rPr lang="ru-RU" sz="1600"/>
              <a:t>Призначення:</a:t>
            </a:r>
          </a:p>
          <a:p>
            <a:r>
              <a:rPr lang="ru-RU" sz="1600"/>
              <a:t>- Для загального використання у металі, дереві, пластику.</a:t>
            </a:r>
          </a:p>
          <a:p>
            <a:r>
              <a:rPr lang="ru-RU" sz="1600"/>
              <a:t>- Спіральна форма забезпечує швидке відведення стружки.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Спіральні свердла HSS-Co купити у офіційного представника – компанії Інмаш  Україна">
            <a:extLst>
              <a:ext uri="{FF2B5EF4-FFF2-40B4-BE49-F238E27FC236}">
                <a16:creationId xmlns:a16="http://schemas.microsoft.com/office/drawing/2014/main" id="{F705701E-A576-26C3-9527-B9B195A1A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0803" y="1202058"/>
            <a:ext cx="4221014" cy="422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086" y="8300"/>
            <a:ext cx="8224913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1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792" y="759126"/>
            <a:ext cx="3447184" cy="1711119"/>
          </a:xfrm>
        </p:spPr>
        <p:txBody>
          <a:bodyPr anchor="ctr">
            <a:normAutofit/>
          </a:bodyPr>
          <a:lstStyle/>
          <a:p>
            <a:r>
              <a:rPr lang="uk-UA" sz="3500"/>
              <a:t>5. Алмазні бури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765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B52A56-00AA-8078-DF08-CBC622003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4" y="1994083"/>
            <a:ext cx="2904342" cy="29043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792" y="2470244"/>
            <a:ext cx="3447184" cy="3769836"/>
          </a:xfrm>
        </p:spPr>
        <p:txBody>
          <a:bodyPr anchor="ctr">
            <a:normAutofit/>
          </a:bodyPr>
          <a:lstStyle/>
          <a:p>
            <a:r>
              <a:rPr lang="ru-RU" sz="1700"/>
              <a:t>Параметри:</a:t>
            </a:r>
          </a:p>
          <a:p>
            <a:r>
              <a:rPr lang="ru-RU" sz="1700"/>
              <a:t>- Алмазні сегменти на різальній частині.</a:t>
            </a:r>
          </a:p>
          <a:p>
            <a:r>
              <a:rPr lang="ru-RU" sz="1700"/>
              <a:t>- Діаметр: до 500 мм.</a:t>
            </a:r>
          </a:p>
          <a:p>
            <a:endParaRPr lang="ru-RU" sz="1700"/>
          </a:p>
          <a:p>
            <a:r>
              <a:rPr lang="ru-RU" sz="1700"/>
              <a:t>Призначення:</a:t>
            </a:r>
          </a:p>
          <a:p>
            <a:r>
              <a:rPr lang="ru-RU" sz="1700"/>
              <a:t>- Для створення чистих та точних отворів у бетоні та залізобетоні.</a:t>
            </a:r>
          </a:p>
          <a:p>
            <a:r>
              <a:rPr lang="ru-RU" sz="1700"/>
              <a:t>- Застосовуються у висотному будівництві та для прокладання комунікацій.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175" y="1188637"/>
            <a:ext cx="2356072" cy="448072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sz="2700"/>
              <a:t>6. Бури для пневматичних установок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54196" y="1338729"/>
            <a:ext cx="3596688" cy="4180542"/>
          </a:xfrm>
        </p:spPr>
        <p:txBody>
          <a:bodyPr anchor="ctr">
            <a:normAutofit/>
          </a:bodyPr>
          <a:lstStyle/>
          <a:p>
            <a:r>
              <a:rPr sz="2100"/>
              <a:t>Параметри:</a:t>
            </a:r>
          </a:p>
          <a:p>
            <a:r>
              <a:rPr sz="2100"/>
              <a:t>- Довжина: 1–6 метрів, діаметр: 25–100 мм.</a:t>
            </a:r>
          </a:p>
          <a:p>
            <a:endParaRPr sz="2100"/>
          </a:p>
          <a:p>
            <a:r>
              <a:rPr sz="2100"/>
              <a:t>Призначення:</a:t>
            </a:r>
          </a:p>
          <a:p>
            <a:r>
              <a:rPr sz="2100"/>
              <a:t>- Буріння отворів у твердих породах, скелях та бетоні.</a:t>
            </a:r>
          </a:p>
          <a:p>
            <a:r>
              <a:rPr sz="2100"/>
              <a:t>- Використовуються у гірничих роботах та важкому будівництві.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0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1" y="762001"/>
            <a:ext cx="3060272" cy="1708242"/>
          </a:xfrm>
        </p:spPr>
        <p:txBody>
          <a:bodyPr anchor="ctr">
            <a:normAutofit/>
          </a:bodyPr>
          <a:lstStyle/>
          <a:p>
            <a:r>
              <a:rPr lang="ru-RU" sz="3500"/>
              <a:t>7. Ручні бури для ґрунту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2" y="2470244"/>
            <a:ext cx="3060271" cy="3769834"/>
          </a:xfrm>
        </p:spPr>
        <p:txBody>
          <a:bodyPr anchor="ctr">
            <a:normAutofit/>
          </a:bodyPr>
          <a:lstStyle/>
          <a:p>
            <a:r>
              <a:rPr lang="ru-RU" sz="1700"/>
              <a:t>Параметри:</a:t>
            </a:r>
          </a:p>
          <a:p>
            <a:r>
              <a:rPr lang="ru-RU" sz="1700"/>
              <a:t>- Змінні наконечники для різних діаметрів (до 300 мм).</a:t>
            </a:r>
          </a:p>
          <a:p>
            <a:endParaRPr lang="ru-RU" sz="1700"/>
          </a:p>
          <a:p>
            <a:r>
              <a:rPr lang="ru-RU" sz="1700"/>
              <a:t>Призначення:</a:t>
            </a:r>
          </a:p>
          <a:p>
            <a:r>
              <a:rPr lang="ru-RU" sz="1700"/>
              <a:t>- Для легкого буріння в ґрунті під огорожі, стовпи або тимчасові конструкції.</a:t>
            </a:r>
          </a:p>
          <a:p>
            <a:r>
              <a:rPr lang="ru-RU" sz="1700"/>
              <a:t>- Застосовуються у легкому будівництві.</a:t>
            </a:r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50" y="0"/>
            <a:ext cx="508634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Бур шнековий ручний для ґрунту 22 см | Купити садовий бур для земляних  робіт у Києві, Харкові, Одесі">
            <a:extLst>
              <a:ext uri="{FF2B5EF4-FFF2-40B4-BE49-F238E27FC236}">
                <a16:creationId xmlns:a16="http://schemas.microsoft.com/office/drawing/2014/main" id="{EEFF2D71-95F3-093D-20F7-7D7B8922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928758"/>
            <a:ext cx="4000647" cy="30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500"/>
              <a:t>2. Перові свердла</a:t>
            </a:r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r>
              <a:rPr lang="ru-RU" sz="1700"/>
              <a:t>Параметри:</a:t>
            </a:r>
          </a:p>
          <a:p>
            <a:r>
              <a:rPr lang="ru-RU" sz="1700"/>
              <a:t>- Широка, плоска форма.</a:t>
            </a:r>
          </a:p>
          <a:p>
            <a:r>
              <a:rPr lang="ru-RU" sz="1700"/>
              <a:t>- Діаметр: 6–38 мм.</a:t>
            </a:r>
          </a:p>
          <a:p>
            <a:endParaRPr lang="ru-RU" sz="1700"/>
          </a:p>
          <a:p>
            <a:r>
              <a:rPr lang="ru-RU" sz="1700"/>
              <a:t>Призначення:</a:t>
            </a:r>
          </a:p>
          <a:p>
            <a:r>
              <a:rPr lang="ru-RU" sz="1700"/>
              <a:t>- Для швидкого свердління великих отворів у дереві.</a:t>
            </a:r>
          </a:p>
          <a:p>
            <a:r>
              <a:rPr lang="ru-RU" sz="1700"/>
              <a:t>- Менш точні, але ефективні для великих отворів.</a:t>
            </a: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Свердло по дереву пір'яне 20 мм купити за низькою ціною в Києві |  будмагазин M2">
            <a:extLst>
              <a:ext uri="{FF2B5EF4-FFF2-40B4-BE49-F238E27FC236}">
                <a16:creationId xmlns:a16="http://schemas.microsoft.com/office/drawing/2014/main" id="{1808B78E-7CFE-0486-4D1A-B42D88912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r="3276" b="-2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uk-UA" sz="4200"/>
              <a:t>3. Свердла Форстнера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ru-RU" sz="1700"/>
              <a:t>Параметри:</a:t>
            </a:r>
          </a:p>
          <a:p>
            <a:r>
              <a:rPr lang="ru-RU" sz="1700"/>
              <a:t>- Кругла порожниста конструкція.</a:t>
            </a:r>
          </a:p>
          <a:p>
            <a:r>
              <a:rPr lang="ru-RU" sz="1700"/>
              <a:t>- Діаметр: до 100 мм.</a:t>
            </a:r>
          </a:p>
          <a:p>
            <a:endParaRPr lang="ru-RU" sz="1700"/>
          </a:p>
          <a:p>
            <a:r>
              <a:rPr lang="ru-RU" sz="1700"/>
              <a:t>Призначення:</a:t>
            </a:r>
          </a:p>
          <a:p>
            <a:r>
              <a:rPr lang="ru-RU" sz="1700"/>
              <a:t>- Для створення чистих отворів з пласким дном у дереві.</a:t>
            </a:r>
          </a:p>
          <a:p>
            <a:r>
              <a:rPr lang="ru-RU" sz="1700"/>
              <a:t>- Ідеальні для меблевої та декоративної роботи.</a:t>
            </a:r>
          </a:p>
        </p:txBody>
      </p:sp>
      <p:pic>
        <p:nvPicPr>
          <p:cNvPr id="4098" name="Picture 2" descr="Сверло Форстнера 90мм">
            <a:extLst>
              <a:ext uri="{FF2B5EF4-FFF2-40B4-BE49-F238E27FC236}">
                <a16:creationId xmlns:a16="http://schemas.microsoft.com/office/drawing/2014/main" id="{6F0FCCFB-60EA-E762-1BA9-516F00E2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649" y="2941146"/>
            <a:ext cx="3862707" cy="28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uk-UA" sz="4200"/>
              <a:t>4. Корончасті свердла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ru-RU" sz="1700" dirty="0" err="1"/>
              <a:t>Параметри</a:t>
            </a:r>
            <a:r>
              <a:rPr lang="ru-RU" sz="1700" dirty="0"/>
              <a:t>:</a:t>
            </a:r>
          </a:p>
          <a:p>
            <a:r>
              <a:rPr lang="ru-RU" sz="1700" dirty="0"/>
              <a:t>- </a:t>
            </a:r>
            <a:r>
              <a:rPr lang="ru-RU" sz="1700" dirty="0" err="1"/>
              <a:t>Кільцеподібна</a:t>
            </a:r>
            <a:r>
              <a:rPr lang="ru-RU" sz="1700" dirty="0"/>
              <a:t> форма з </a:t>
            </a:r>
            <a:r>
              <a:rPr lang="ru-RU" sz="1700" dirty="0" err="1"/>
              <a:t>зубцями</a:t>
            </a:r>
            <a:r>
              <a:rPr lang="ru-RU" sz="1700" dirty="0"/>
              <a:t> на краю.</a:t>
            </a:r>
          </a:p>
          <a:p>
            <a:r>
              <a:rPr lang="ru-RU" sz="1700" dirty="0"/>
              <a:t>- </a:t>
            </a:r>
            <a:r>
              <a:rPr lang="ru-RU" sz="1700" dirty="0" err="1"/>
              <a:t>Діаметр</a:t>
            </a:r>
            <a:r>
              <a:rPr lang="ru-RU" sz="1700" dirty="0"/>
              <a:t>: 10 мм до </a:t>
            </a:r>
            <a:r>
              <a:rPr lang="ru-RU" sz="1700" dirty="0" err="1"/>
              <a:t>декількох</a:t>
            </a:r>
            <a:r>
              <a:rPr lang="ru-RU" sz="1700" dirty="0"/>
              <a:t> см.</a:t>
            </a:r>
          </a:p>
          <a:p>
            <a:endParaRPr lang="ru-RU" sz="1700" dirty="0"/>
          </a:p>
          <a:p>
            <a:r>
              <a:rPr lang="ru-RU" sz="1700" dirty="0" err="1"/>
              <a:t>Призначення</a:t>
            </a:r>
            <a:r>
              <a:rPr lang="ru-RU" sz="1700" dirty="0"/>
              <a:t>:</a:t>
            </a:r>
          </a:p>
          <a:p>
            <a:r>
              <a:rPr lang="ru-RU" sz="1700" dirty="0"/>
              <a:t>- </a:t>
            </a:r>
            <a:r>
              <a:rPr lang="ru-RU" sz="1700" dirty="0" err="1"/>
              <a:t>ся</a:t>
            </a:r>
            <a:r>
              <a:rPr lang="ru-RU" sz="1700" dirty="0"/>
              <a:t> з </a:t>
            </a:r>
            <a:r>
              <a:rPr lang="ru-RU" sz="1700" dirty="0" err="1"/>
              <a:t>перфоратДля</a:t>
            </a:r>
            <a:r>
              <a:rPr lang="ru-RU" sz="1700" dirty="0"/>
              <a:t> великих </a:t>
            </a:r>
            <a:r>
              <a:rPr lang="ru-RU" sz="1700" dirty="0" err="1"/>
              <a:t>отворів</a:t>
            </a:r>
            <a:r>
              <a:rPr lang="ru-RU" sz="1700" dirty="0"/>
              <a:t> у </a:t>
            </a:r>
            <a:r>
              <a:rPr lang="ru-RU" sz="1700" dirty="0" err="1"/>
              <a:t>бетоні</a:t>
            </a:r>
            <a:r>
              <a:rPr lang="ru-RU" sz="1700" dirty="0"/>
              <a:t>, </a:t>
            </a:r>
            <a:r>
              <a:rPr lang="ru-RU" sz="1700" dirty="0" err="1"/>
              <a:t>металі</a:t>
            </a:r>
            <a:r>
              <a:rPr lang="ru-RU" sz="1700" dirty="0"/>
              <a:t> та </a:t>
            </a:r>
            <a:r>
              <a:rPr lang="ru-RU" sz="1700" dirty="0" err="1"/>
              <a:t>камені</a:t>
            </a:r>
            <a:r>
              <a:rPr lang="ru-RU" sz="1700" dirty="0"/>
              <a:t>.</a:t>
            </a:r>
          </a:p>
          <a:p>
            <a:r>
              <a:rPr lang="ru-RU" sz="1700" dirty="0"/>
              <a:t>- </a:t>
            </a:r>
            <a:r>
              <a:rPr lang="ru-RU" sz="1700" dirty="0" err="1"/>
              <a:t>Використовуютьорами</a:t>
            </a:r>
            <a:r>
              <a:rPr lang="ru-RU" sz="17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9AA402-701F-D754-97FA-4C4D6BE0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226" y="2484255"/>
            <a:ext cx="3723553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200" dirty="0"/>
              <a:t>5. </a:t>
            </a:r>
            <a:r>
              <a:rPr lang="ru-RU" sz="4200" dirty="0" err="1"/>
              <a:t>Твердосплавні</a:t>
            </a:r>
            <a:r>
              <a:rPr lang="ru-RU" sz="4200" dirty="0"/>
              <a:t> </a:t>
            </a:r>
            <a:r>
              <a:rPr lang="ru-RU" sz="4200" dirty="0" err="1"/>
              <a:t>свердла</a:t>
            </a:r>
            <a:r>
              <a:rPr lang="ru-RU" sz="4200" dirty="0"/>
              <a:t> (по бетону)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ru-RU" sz="1700"/>
              <a:t>Параметри:</a:t>
            </a:r>
          </a:p>
          <a:p>
            <a:r>
              <a:rPr lang="ru-RU" sz="1700"/>
              <a:t>- Наконечник із твердосплавного матеріалу.</a:t>
            </a:r>
          </a:p>
          <a:p>
            <a:r>
              <a:rPr lang="ru-RU" sz="1700"/>
              <a:t>- Кут заточування: 130–135°.</a:t>
            </a:r>
          </a:p>
          <a:p>
            <a:endParaRPr lang="ru-RU" sz="1700"/>
          </a:p>
          <a:p>
            <a:r>
              <a:rPr lang="ru-RU" sz="1700"/>
              <a:t>Призначення:</a:t>
            </a:r>
          </a:p>
          <a:p>
            <a:r>
              <a:rPr lang="ru-RU" sz="1700"/>
              <a:t>- Для свердління бетону, каменю та цегли.</a:t>
            </a:r>
          </a:p>
          <a:p>
            <a:r>
              <a:rPr lang="ru-RU" sz="1700"/>
              <a:t>- Підходять для абразивних матеріалів.</a:t>
            </a:r>
          </a:p>
        </p:txBody>
      </p:sp>
      <p:pic>
        <p:nvPicPr>
          <p:cNvPr id="1026" name="Picture 2" descr="Свердло 6х200 мм по бетону купити в Харкові та Україні - xoZmarket">
            <a:extLst>
              <a:ext uri="{FF2B5EF4-FFF2-40B4-BE49-F238E27FC236}">
                <a16:creationId xmlns:a16="http://schemas.microsoft.com/office/drawing/2014/main" id="{5E125D4B-371C-951D-3322-6E9CF098F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880" y="2484255"/>
            <a:ext cx="3714244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ru-RU" sz="4200"/>
              <a:t>6. Свердла для скла та кераміки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ru-RU" sz="1700"/>
              <a:t>Параметри:</a:t>
            </a:r>
          </a:p>
          <a:p>
            <a:r>
              <a:rPr lang="ru-RU" sz="1700"/>
              <a:t>- Наконечник у вигляді списа або копита.</a:t>
            </a:r>
          </a:p>
          <a:p>
            <a:r>
              <a:rPr lang="ru-RU" sz="1700"/>
              <a:t>- Матеріал: карбід вольфраму.</a:t>
            </a:r>
          </a:p>
          <a:p>
            <a:endParaRPr lang="ru-RU" sz="1700"/>
          </a:p>
          <a:p>
            <a:r>
              <a:rPr lang="ru-RU" sz="1700"/>
              <a:t>Призначення:</a:t>
            </a:r>
          </a:p>
          <a:p>
            <a:r>
              <a:rPr lang="ru-RU" sz="1700"/>
              <a:t>- Для роботи зі склом, керамікою та порцеляною.</a:t>
            </a:r>
          </a:p>
          <a:p>
            <a:r>
              <a:rPr lang="ru-RU" sz="1700"/>
              <a:t>- Забезпечують свердління без ризику розтріскування.</a:t>
            </a:r>
          </a:p>
        </p:txBody>
      </p:sp>
      <p:pic>
        <p:nvPicPr>
          <p:cNvPr id="7170" name="Picture 2" descr="Свердла для скла та плитки з шестигранним хвостовиком 6 шт">
            <a:extLst>
              <a:ext uri="{FF2B5EF4-FFF2-40B4-BE49-F238E27FC236}">
                <a16:creationId xmlns:a16="http://schemas.microsoft.com/office/drawing/2014/main" id="{3EF29282-3335-A7FD-1DFB-9AE17793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880" y="2484255"/>
            <a:ext cx="3714244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1" name="Rectangle 819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uk-UA" sz="4200"/>
              <a:t>7. Кобальтові свердла</a:t>
            </a:r>
          </a:p>
        </p:txBody>
      </p:sp>
      <p:sp>
        <p:nvSpPr>
          <p:cNvPr id="8212" name="Rectangle 820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3" name="Rectangle 820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ru-RU" sz="1700"/>
              <a:t>Параметри:</a:t>
            </a:r>
          </a:p>
          <a:p>
            <a:r>
              <a:rPr lang="ru-RU" sz="1700"/>
              <a:t>- Виготовлені з сталі з кобальтом.</a:t>
            </a:r>
          </a:p>
          <a:p>
            <a:r>
              <a:rPr lang="ru-RU" sz="1700"/>
              <a:t>- Висока термостійкість.</a:t>
            </a:r>
          </a:p>
          <a:p>
            <a:endParaRPr lang="ru-RU" sz="1700"/>
          </a:p>
          <a:p>
            <a:r>
              <a:rPr lang="ru-RU" sz="1700"/>
              <a:t>Призначення:</a:t>
            </a:r>
          </a:p>
          <a:p>
            <a:r>
              <a:rPr lang="ru-RU" sz="1700"/>
              <a:t>- Для свердління твердих металів, включаючи нержавіючу сталь.</a:t>
            </a:r>
          </a:p>
          <a:p>
            <a:r>
              <a:rPr lang="ru-RU" sz="1700"/>
              <a:t>- Можуть працювати без охолодження на високих обертах.</a:t>
            </a:r>
          </a:p>
        </p:txBody>
      </p:sp>
      <p:pic>
        <p:nvPicPr>
          <p:cNvPr id="8194" name="Picture 2" descr="Свердла кобальтові по металу Sparky 3.5х70мм (20009284401) Купити за  низькою ціною в Україні - Київ, Львів, Харків, Дніпро, Одеса, Запоріжжя,  Ужгород - фото, відгуки, характеристики у Фокстрот">
            <a:extLst>
              <a:ext uri="{FF2B5EF4-FFF2-40B4-BE49-F238E27FC236}">
                <a16:creationId xmlns:a16="http://schemas.microsoft.com/office/drawing/2014/main" id="{D496C729-A8BE-CF8F-F882-CBEB9EE79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880" y="2484255"/>
            <a:ext cx="3714244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Rectangle 820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uk-UA" sz="4200"/>
              <a:t>8. Ступінчасті свердла</a:t>
            </a:r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ru-RU" sz="1700"/>
              <a:t>Параметри:</a:t>
            </a:r>
          </a:p>
          <a:p>
            <a:r>
              <a:rPr lang="ru-RU" sz="1700"/>
              <a:t>- Конусоподібні, з різними діаметрами на одному свердлі.</a:t>
            </a:r>
          </a:p>
          <a:p>
            <a:endParaRPr lang="ru-RU" sz="1700"/>
          </a:p>
          <a:p>
            <a:r>
              <a:rPr lang="ru-RU" sz="1700"/>
              <a:t>Призначення:</a:t>
            </a:r>
          </a:p>
          <a:p>
            <a:r>
              <a:rPr lang="ru-RU" sz="1700"/>
              <a:t>- Для свердління тонких листів металу та пластику.</a:t>
            </a:r>
          </a:p>
          <a:p>
            <a:r>
              <a:rPr lang="ru-RU" sz="1700"/>
              <a:t>- Зручні для створення отворів різного розміру.</a:t>
            </a:r>
          </a:p>
        </p:txBody>
      </p:sp>
      <p:pic>
        <p:nvPicPr>
          <p:cNvPr id="9218" name="Picture 2" descr="Набір з 3 шт ступінчасті свердла Quatros QS14414">
            <a:extLst>
              <a:ext uri="{FF2B5EF4-FFF2-40B4-BE49-F238E27FC236}">
                <a16:creationId xmlns:a16="http://schemas.microsoft.com/office/drawing/2014/main" id="{1694ADD6-4582-C4D6-BB7C-2F5C5C5ED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880" y="2484255"/>
            <a:ext cx="3714244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Rectangle 922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46BAA73-D1E7-4923-801B-D23FD000CD78}">
  <we:reference id="wa200005566" version="3.0.0.2" store="uk-UA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972</Words>
  <Application>Microsoft Office PowerPoint</Application>
  <PresentationFormat>Екран (4:3)</PresentationFormat>
  <Paragraphs>150</Paragraphs>
  <Slides>22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Aptos</vt:lpstr>
      <vt:lpstr>Arial</vt:lpstr>
      <vt:lpstr>Calibri</vt:lpstr>
      <vt:lpstr>Office Theme</vt:lpstr>
      <vt:lpstr>Інструменти для свердління та буріння у будівництві</vt:lpstr>
      <vt:lpstr>1. Спіральні свердла</vt:lpstr>
      <vt:lpstr>2. Перові свердла</vt:lpstr>
      <vt:lpstr>3. Свердла Форстнера</vt:lpstr>
      <vt:lpstr>4. Корончасті свердла</vt:lpstr>
      <vt:lpstr>5. Твердосплавні свердла (по бетону)</vt:lpstr>
      <vt:lpstr>6. Свердла для скла та кераміки</vt:lpstr>
      <vt:lpstr>7. Кобальтові свердла</vt:lpstr>
      <vt:lpstr>8. Ступінчасті свердла</vt:lpstr>
      <vt:lpstr>9. Центрувальні свердла</vt:lpstr>
      <vt:lpstr>Коронки для свердління: Параметри та Призначення</vt:lpstr>
      <vt:lpstr>Що таке коронки для свердління?</vt:lpstr>
      <vt:lpstr>Основні параметри коронок для свердління</vt:lpstr>
      <vt:lpstr>Призначення коронок для свердління</vt:lpstr>
      <vt:lpstr>Основні види бурів у будівництві</vt:lpstr>
      <vt:lpstr>1. Спіральні бури для бетону (SDS-plus та SDS-max)</vt:lpstr>
      <vt:lpstr>2. Зубчасті бури (коронки для буріння)</vt:lpstr>
      <vt:lpstr>3. Шнекові бури для ґрунту (ямобури)</vt:lpstr>
      <vt:lpstr>4. Твердосплавні бури для свердління каменю</vt:lpstr>
      <vt:lpstr>5. Алмазні бури</vt:lpstr>
      <vt:lpstr>6. Бури для пневматичних установок</vt:lpstr>
      <vt:lpstr>7. Ручні бури для ґрунту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Volodymyr Shlapak</dc:creator>
  <cp:keywords/>
  <dc:description>generated using python-pptx</dc:description>
  <cp:lastModifiedBy>Volodymyr Shlapak</cp:lastModifiedBy>
  <cp:revision>10</cp:revision>
  <dcterms:created xsi:type="dcterms:W3CDTF">2013-01-27T09:14:16Z</dcterms:created>
  <dcterms:modified xsi:type="dcterms:W3CDTF">2024-10-31T13:33:10Z</dcterms:modified>
  <cp:category/>
</cp:coreProperties>
</file>