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B6EF-A4D9-4F11-BF15-D2DA3EC9DF9A}" v="12" dt="2024-10-29T15:14:27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hlapak" userId="85abfaba54e5861e" providerId="LiveId" clId="{98B6B6EF-A4D9-4F11-BF15-D2DA3EC9DF9A}"/>
    <pc:docChg chg="custSel addSld delSld modSld">
      <pc:chgData name="Volodymyr Shlapak" userId="85abfaba54e5861e" providerId="LiveId" clId="{98B6B6EF-A4D9-4F11-BF15-D2DA3EC9DF9A}" dt="2024-10-29T15:14:33.651" v="44" actId="26606"/>
      <pc:docMkLst>
        <pc:docMk/>
      </pc:docMkLst>
      <pc:sldChg chg="addSp modSp mod">
        <pc:chgData name="Volodymyr Shlapak" userId="85abfaba54e5861e" providerId="LiveId" clId="{98B6B6EF-A4D9-4F11-BF15-D2DA3EC9DF9A}" dt="2024-10-24T10:13:55.147" v="9" actId="255"/>
        <pc:sldMkLst>
          <pc:docMk/>
          <pc:sldMk cId="1148401693" sldId="259"/>
        </pc:sldMkLst>
        <pc:spChg chg="add mod">
          <ac:chgData name="Volodymyr Shlapak" userId="85abfaba54e5861e" providerId="LiveId" clId="{98B6B6EF-A4D9-4F11-BF15-D2DA3EC9DF9A}" dt="2024-10-24T10:13:55.147" v="9" actId="255"/>
          <ac:spMkLst>
            <pc:docMk/>
            <pc:sldMk cId="1148401693" sldId="259"/>
            <ac:spMk id="3" creationId="{15BBC026-E2DF-C531-D4FD-7B321CF67C50}"/>
          </ac:spMkLst>
        </pc:spChg>
        <pc:picChg chg="add mod">
          <ac:chgData name="Volodymyr Shlapak" userId="85abfaba54e5861e" providerId="LiveId" clId="{98B6B6EF-A4D9-4F11-BF15-D2DA3EC9DF9A}" dt="2024-10-24T10:12:58.573" v="3" actId="14100"/>
          <ac:picMkLst>
            <pc:docMk/>
            <pc:sldMk cId="1148401693" sldId="259"/>
            <ac:picMk id="4098" creationId="{DC239D90-32CE-6703-6BB3-35FF9C23C321}"/>
          </ac:picMkLst>
        </pc:picChg>
      </pc:sldChg>
      <pc:sldChg chg="addSp modSp mod">
        <pc:chgData name="Volodymyr Shlapak" userId="85abfaba54e5861e" providerId="LiveId" clId="{98B6B6EF-A4D9-4F11-BF15-D2DA3EC9DF9A}" dt="2024-10-24T10:16:57.037" v="12" actId="14100"/>
        <pc:sldMkLst>
          <pc:docMk/>
          <pc:sldMk cId="729838560" sldId="260"/>
        </pc:sldMkLst>
        <pc:spChg chg="add mod">
          <ac:chgData name="Volodymyr Shlapak" userId="85abfaba54e5861e" providerId="LiveId" clId="{98B6B6EF-A4D9-4F11-BF15-D2DA3EC9DF9A}" dt="2024-10-24T10:16:57.037" v="12" actId="14100"/>
          <ac:spMkLst>
            <pc:docMk/>
            <pc:sldMk cId="729838560" sldId="260"/>
            <ac:spMk id="3" creationId="{27DB2FF5-372F-6DD2-1D94-01F8C8056E94}"/>
          </ac:spMkLst>
        </pc:spChg>
      </pc:sldChg>
      <pc:sldChg chg="addSp modSp add mod setBg">
        <pc:chgData name="Volodymyr Shlapak" userId="85abfaba54e5861e" providerId="LiveId" clId="{98B6B6EF-A4D9-4F11-BF15-D2DA3EC9DF9A}" dt="2024-10-29T15:04:02.230" v="19" actId="26606"/>
        <pc:sldMkLst>
          <pc:docMk/>
          <pc:sldMk cId="0" sldId="261"/>
        </pc:sldMkLst>
        <pc:spChg chg="mo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2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7" creationId="{0E42565C-E3CC-4EF0-8093-88FCC788A3C2}"/>
          </ac:spMkLst>
        </pc:spChg>
        <pc:spChg chg="ad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9" creationId="{02F429C4-ABC9-46FC-818A-B5429CDE4A96}"/>
          </ac:spMkLst>
        </pc:spChg>
        <pc:spChg chg="ad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11" creationId="{2CEF98E4-3709-4952-8F42-2305CCE34FA3}"/>
          </ac:spMkLst>
        </pc:spChg>
        <pc:spChg chg="ad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13" creationId="{F10BCCF5-D685-47FF-B675-647EAEB72C8E}"/>
          </ac:spMkLst>
        </pc:spChg>
        <pc:spChg chg="add">
          <ac:chgData name="Volodymyr Shlapak" userId="85abfaba54e5861e" providerId="LiveId" clId="{98B6B6EF-A4D9-4F11-BF15-D2DA3EC9DF9A}" dt="2024-10-29T15:04:02.230" v="19" actId="26606"/>
          <ac:spMkLst>
            <pc:docMk/>
            <pc:sldMk cId="0" sldId="261"/>
            <ac:spMk id="15" creationId="{B0EE8A42-107A-4D4C-8D56-BBAE95C7FC0D}"/>
          </ac:spMkLst>
        </pc:spChg>
      </pc:sldChg>
      <pc:sldChg chg="add del">
        <pc:chgData name="Volodymyr Shlapak" userId="85abfaba54e5861e" providerId="LiveId" clId="{98B6B6EF-A4D9-4F11-BF15-D2DA3EC9DF9A}" dt="2024-10-24T16:41:03.242" v="13" actId="47"/>
        <pc:sldMkLst>
          <pc:docMk/>
          <pc:sldMk cId="3905299410" sldId="261"/>
        </pc:sldMkLst>
      </pc:sldChg>
      <pc:sldChg chg="addSp delSp modSp add mod setBg delDesignElem">
        <pc:chgData name="Volodymyr Shlapak" userId="85abfaba54e5861e" providerId="LiveId" clId="{98B6B6EF-A4D9-4F11-BF15-D2DA3EC9DF9A}" dt="2024-10-29T15:04:08.466" v="20" actId="26606"/>
        <pc:sldMkLst>
          <pc:docMk/>
          <pc:sldMk cId="0" sldId="262"/>
        </pc:sldMkLst>
        <pc:spChg chg="mo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10" creationId="{19C9EAEA-39D0-4B0E-A0EB-51E7B26740B1}"/>
          </ac:spMkLst>
        </pc:spChg>
        <pc:spChg chg="ad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13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19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04:08.466" v="20" actId="26606"/>
          <ac:spMkLst>
            <pc:docMk/>
            <pc:sldMk cId="0" sldId="262"/>
            <ac:spMk id="21" creationId="{C13237C8-E62C-4F0D-A318-BD6FB6C2D138}"/>
          </ac:spMkLst>
        </pc:spChg>
        <pc:grpChg chg="add">
          <ac:chgData name="Volodymyr Shlapak" userId="85abfaba54e5861e" providerId="LiveId" clId="{98B6B6EF-A4D9-4F11-BF15-D2DA3EC9DF9A}" dt="2024-10-29T15:04:08.466" v="20" actId="26606"/>
          <ac:grpSpMkLst>
            <pc:docMk/>
            <pc:sldMk cId="0" sldId="262"/>
            <ac:grpSpMk id="15" creationId="{1DE889C7-FAD6-4397-98E2-05D503484459}"/>
          </ac:grpSpMkLst>
        </pc:grpChg>
        <pc:grpChg chg="del">
          <ac:chgData name="Volodymyr Shlapak" userId="85abfaba54e5861e" providerId="LiveId" clId="{98B6B6EF-A4D9-4F11-BF15-D2DA3EC9DF9A}" dt="2024-10-29T15:03:43.087" v="17"/>
          <ac:grpSpMkLst>
            <pc:docMk/>
            <pc:sldMk cId="0" sldId="262"/>
            <ac:grpSpMk id="23" creationId="{114ED94A-C85D-4CD3-4205-438D21CE6B38}"/>
          </ac:grpSpMkLst>
        </pc:grpChg>
        <pc:picChg chg="mod">
          <ac:chgData name="Volodymyr Shlapak" userId="85abfaba54e5861e" providerId="LiveId" clId="{98B6B6EF-A4D9-4F11-BF15-D2DA3EC9DF9A}" dt="2024-10-29T15:04:08.466" v="20" actId="26606"/>
          <ac:picMkLst>
            <pc:docMk/>
            <pc:sldMk cId="0" sldId="262"/>
            <ac:picMk id="8" creationId="{FF21AB53-93B5-5334-4E8D-667189CC921E}"/>
          </ac:picMkLst>
        </pc:picChg>
      </pc:sldChg>
      <pc:sldChg chg="addSp delSp modSp add mod setBg delDesignElem">
        <pc:chgData name="Volodymyr Shlapak" userId="85abfaba54e5861e" providerId="LiveId" clId="{98B6B6EF-A4D9-4F11-BF15-D2DA3EC9DF9A}" dt="2024-10-29T15:04:14.193" v="21" actId="26606"/>
        <pc:sldMkLst>
          <pc:docMk/>
          <pc:sldMk cId="0" sldId="263"/>
        </pc:sldMkLst>
        <pc:spChg chg="mo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052" creationId="{DBC6133C-0615-4CE4-9132-37E609A9BDFA}"/>
          </ac:spMkLst>
        </pc:spChg>
        <pc:spChg chg="ad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053" creationId="{169CC832-2974-4E8D-90ED-3E2941BA7336}"/>
          </ac:spMkLst>
        </pc:spChg>
        <pc:spChg chg="del">
          <ac:chgData name="Volodymyr Shlapak" userId="85abfaba54e5861e" providerId="LiveId" clId="{98B6B6EF-A4D9-4F11-BF15-D2DA3EC9DF9A}" dt="2024-10-29T15:03:43.087" v="17"/>
          <ac:spMkLst>
            <pc:docMk/>
            <pc:sldMk cId="0" sldId="263"/>
            <ac:spMk id="2055" creationId="{04812C46-200A-4DEB-A05E-3ED6C68C2387}"/>
          </ac:spMkLst>
        </pc:spChg>
        <pc:spChg chg="del">
          <ac:chgData name="Volodymyr Shlapak" userId="85abfaba54e5861e" providerId="LiveId" clId="{98B6B6EF-A4D9-4F11-BF15-D2DA3EC9DF9A}" dt="2024-10-29T15:03:43.087" v="17"/>
          <ac:spMkLst>
            <pc:docMk/>
            <pc:sldMk cId="0" sldId="263"/>
            <ac:spMk id="2057" creationId="{D1EA859B-E555-4109-94F3-6700E046E008}"/>
          </ac:spMkLst>
        </pc:spChg>
        <pc:spChg chg="ad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059" creationId="{55222F96-971A-4F90-B841-6BAB416C7AC1}"/>
          </ac:spMkLst>
        </pc:spChg>
        <pc:spChg chg="ad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061" creationId="{08980754-6F4B-43C9-B9BE-127B6BED6586}"/>
          </ac:spMkLst>
        </pc:spChg>
        <pc:spChg chg="add">
          <ac:chgData name="Volodymyr Shlapak" userId="85abfaba54e5861e" providerId="LiveId" clId="{98B6B6EF-A4D9-4F11-BF15-D2DA3EC9DF9A}" dt="2024-10-29T15:04:14.193" v="21" actId="26606"/>
          <ac:spMkLst>
            <pc:docMk/>
            <pc:sldMk cId="0" sldId="263"/>
            <ac:spMk id="2063" creationId="{2C1BBA94-3F40-40AA-8BB9-E69E25E537C1}"/>
          </ac:spMkLst>
        </pc:spChg>
        <pc:picChg chg="mod ord">
          <ac:chgData name="Volodymyr Shlapak" userId="85abfaba54e5861e" providerId="LiveId" clId="{98B6B6EF-A4D9-4F11-BF15-D2DA3EC9DF9A}" dt="2024-10-29T15:04:14.193" v="21" actId="26606"/>
          <ac:picMkLst>
            <pc:docMk/>
            <pc:sldMk cId="0" sldId="263"/>
            <ac:picMk id="2050" creationId="{9FE65A7A-2ECC-0D65-797E-921676B9D9A3}"/>
          </ac:picMkLst>
        </pc:picChg>
      </pc:sldChg>
      <pc:sldChg chg="addSp delSp modSp add mod setBg delDesignElem">
        <pc:chgData name="Volodymyr Shlapak" userId="85abfaba54e5861e" providerId="LiveId" clId="{98B6B6EF-A4D9-4F11-BF15-D2DA3EC9DF9A}" dt="2024-10-29T15:09:35.053" v="23" actId="27614"/>
        <pc:sldMkLst>
          <pc:docMk/>
          <pc:sldMk cId="0" sldId="264"/>
        </pc:sldMkLst>
        <pc:spChg chg="mo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2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3076" creationId="{AAAE94E3-A7DB-4868-B1E3-E49703488BBC}"/>
          </ac:spMkLst>
        </pc:spChg>
        <pc:spChg chg="del">
          <ac:chgData name="Volodymyr Shlapak" userId="85abfaba54e5861e" providerId="LiveId" clId="{98B6B6EF-A4D9-4F11-BF15-D2DA3EC9DF9A}" dt="2024-10-29T15:03:43.087" v="17"/>
          <ac:spMkLst>
            <pc:docMk/>
            <pc:sldMk cId="0" sldId="264"/>
            <ac:spMk id="3079" creationId="{CEF6118E-44FB-4509-B4D9-129052E4C6EE}"/>
          </ac:spMkLst>
        </pc:spChg>
        <pc:spChg chg="ad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3085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3087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3089" creationId="{19C9EAEA-39D0-4B0E-A0EB-51E7B26740B1}"/>
          </ac:spMkLst>
        </pc:spChg>
        <pc:spChg chg="add">
          <ac:chgData name="Volodymyr Shlapak" userId="85abfaba54e5861e" providerId="LiveId" clId="{98B6B6EF-A4D9-4F11-BF15-D2DA3EC9DF9A}" dt="2024-10-29T15:04:24.509" v="22" actId="26606"/>
          <ac:spMkLst>
            <pc:docMk/>
            <pc:sldMk cId="0" sldId="264"/>
            <ac:spMk id="3091" creationId="{8CB5D2D7-DF65-4E86-BFBA-FFB9B5ACEB64}"/>
          </ac:spMkLst>
        </pc:spChg>
        <pc:grpChg chg="add">
          <ac:chgData name="Volodymyr Shlapak" userId="85abfaba54e5861e" providerId="LiveId" clId="{98B6B6EF-A4D9-4F11-BF15-D2DA3EC9DF9A}" dt="2024-10-29T15:04:24.509" v="22" actId="26606"/>
          <ac:grpSpMkLst>
            <pc:docMk/>
            <pc:sldMk cId="0" sldId="264"/>
            <ac:grpSpMk id="3081" creationId="{1DE889C7-FAD6-4397-98E2-05D503484459}"/>
          </ac:grpSpMkLst>
        </pc:grpChg>
        <pc:graphicFrameChg chg="mod modGraphic">
          <ac:chgData name="Volodymyr Shlapak" userId="85abfaba54e5861e" providerId="LiveId" clId="{98B6B6EF-A4D9-4F11-BF15-D2DA3EC9DF9A}" dt="2024-10-29T15:04:24.509" v="22" actId="26606"/>
          <ac:graphicFrameMkLst>
            <pc:docMk/>
            <pc:sldMk cId="0" sldId="264"/>
            <ac:graphicFrameMk id="13" creationId="{EBF0E289-5E80-EB85-2E0A-AFD16D5ACE9D}"/>
          </ac:graphicFrameMkLst>
        </pc:graphicFrameChg>
        <pc:picChg chg="mod">
          <ac:chgData name="Volodymyr Shlapak" userId="85abfaba54e5861e" providerId="LiveId" clId="{98B6B6EF-A4D9-4F11-BF15-D2DA3EC9DF9A}" dt="2024-10-29T15:09:35.053" v="23" actId="27614"/>
          <ac:picMkLst>
            <pc:docMk/>
            <pc:sldMk cId="0" sldId="264"/>
            <ac:picMk id="6" creationId="{E5B18BF2-CA80-A6ED-19AA-84913678A798}"/>
          </ac:picMkLst>
        </pc:picChg>
        <pc:picChg chg="mod">
          <ac:chgData name="Volodymyr Shlapak" userId="85abfaba54e5861e" providerId="LiveId" clId="{98B6B6EF-A4D9-4F11-BF15-D2DA3EC9DF9A}" dt="2024-10-29T15:04:24.509" v="22" actId="26606"/>
          <ac:picMkLst>
            <pc:docMk/>
            <pc:sldMk cId="0" sldId="264"/>
            <ac:picMk id="3074" creationId="{0988426A-4A57-0494-88A6-C758AAF83A40}"/>
          </ac:picMkLst>
        </pc:picChg>
      </pc:sldChg>
      <pc:sldChg chg="addSp modSp add mod setBg">
        <pc:chgData name="Volodymyr Shlapak" userId="85abfaba54e5861e" providerId="LiveId" clId="{98B6B6EF-A4D9-4F11-BF15-D2DA3EC9DF9A}" dt="2024-10-29T15:10:41.541" v="32" actId="26606"/>
        <pc:sldMkLst>
          <pc:docMk/>
          <pc:sldMk cId="0" sldId="265"/>
        </pc:sldMkLst>
        <pc:spChg chg="mod">
          <ac:chgData name="Volodymyr Shlapak" userId="85abfaba54e5861e" providerId="LiveId" clId="{98B6B6EF-A4D9-4F11-BF15-D2DA3EC9DF9A}" dt="2024-10-29T15:10:41.541" v="32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0:41.541" v="32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0:41.541" v="32" actId="26606"/>
          <ac:spMkLst>
            <pc:docMk/>
            <pc:sldMk cId="0" sldId="265"/>
            <ac:spMk id="8" creationId="{934F1179-B481-4F9E-BCA3-AFB972070F83}"/>
          </ac:spMkLst>
        </pc:spChg>
        <pc:spChg chg="add">
          <ac:chgData name="Volodymyr Shlapak" userId="85abfaba54e5861e" providerId="LiveId" clId="{98B6B6EF-A4D9-4F11-BF15-D2DA3EC9DF9A}" dt="2024-10-29T15:10:41.541" v="32" actId="26606"/>
          <ac:spMkLst>
            <pc:docMk/>
            <pc:sldMk cId="0" sldId="265"/>
            <ac:spMk id="10" creationId="{827DC2C4-B485-428A-BF4A-472D2967F47F}"/>
          </ac:spMkLst>
        </pc:spChg>
        <pc:spChg chg="add">
          <ac:chgData name="Volodymyr Shlapak" userId="85abfaba54e5861e" providerId="LiveId" clId="{98B6B6EF-A4D9-4F11-BF15-D2DA3EC9DF9A}" dt="2024-10-29T15:10:41.541" v="32" actId="26606"/>
          <ac:spMkLst>
            <pc:docMk/>
            <pc:sldMk cId="0" sldId="265"/>
            <ac:spMk id="12" creationId="{EE04B5EB-F158-4507-90DD-BD23620C7CC9}"/>
          </ac:spMkLst>
        </pc:spChg>
      </pc:sldChg>
      <pc:sldChg chg="addSp modSp add mod setBg">
        <pc:chgData name="Volodymyr Shlapak" userId="85abfaba54e5861e" providerId="LiveId" clId="{98B6B6EF-A4D9-4F11-BF15-D2DA3EC9DF9A}" dt="2024-10-29T15:10:47.141" v="33" actId="26606"/>
        <pc:sldMkLst>
          <pc:docMk/>
          <pc:sldMk cId="0" sldId="266"/>
        </pc:sldMkLst>
        <pc:spChg chg="mo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10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16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18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10:47.141" v="33" actId="26606"/>
          <ac:spMkLst>
            <pc:docMk/>
            <pc:sldMk cId="0" sldId="266"/>
            <ac:spMk id="20" creationId="{19C9EAEA-39D0-4B0E-A0EB-51E7B26740B1}"/>
          </ac:spMkLst>
        </pc:spChg>
        <pc:grpChg chg="add">
          <ac:chgData name="Volodymyr Shlapak" userId="85abfaba54e5861e" providerId="LiveId" clId="{98B6B6EF-A4D9-4F11-BF15-D2DA3EC9DF9A}" dt="2024-10-29T15:10:47.141" v="33" actId="26606"/>
          <ac:grpSpMkLst>
            <pc:docMk/>
            <pc:sldMk cId="0" sldId="266"/>
            <ac:grpSpMk id="12" creationId="{1DE889C7-FAD6-4397-98E2-05D503484459}"/>
          </ac:grpSpMkLst>
        </pc:grpChg>
        <pc:picChg chg="add mod">
          <ac:chgData name="Volodymyr Shlapak" userId="85abfaba54e5861e" providerId="LiveId" clId="{98B6B6EF-A4D9-4F11-BF15-D2DA3EC9DF9A}" dt="2024-10-29T15:10:47.141" v="33" actId="26606"/>
          <ac:picMkLst>
            <pc:docMk/>
            <pc:sldMk cId="0" sldId="266"/>
            <ac:picMk id="5" creationId="{CB894242-AC28-57A2-837D-747EE5493FAC}"/>
          </ac:picMkLst>
        </pc:picChg>
      </pc:sldChg>
      <pc:sldChg chg="addSp modSp add mod setBg">
        <pc:chgData name="Volodymyr Shlapak" userId="85abfaba54e5861e" providerId="LiveId" clId="{98B6B6EF-A4D9-4F11-BF15-D2DA3EC9DF9A}" dt="2024-10-29T15:11:20.782" v="36" actId="26606"/>
        <pc:sldMkLst>
          <pc:docMk/>
          <pc:sldMk cId="0" sldId="267"/>
        </pc:sldMkLst>
        <pc:spChg chg="mo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10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16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18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11:20.782" v="36" actId="26606"/>
          <ac:spMkLst>
            <pc:docMk/>
            <pc:sldMk cId="0" sldId="267"/>
            <ac:spMk id="20" creationId="{19C9EAEA-39D0-4B0E-A0EB-51E7B26740B1}"/>
          </ac:spMkLst>
        </pc:spChg>
        <pc:grpChg chg="add">
          <ac:chgData name="Volodymyr Shlapak" userId="85abfaba54e5861e" providerId="LiveId" clId="{98B6B6EF-A4D9-4F11-BF15-D2DA3EC9DF9A}" dt="2024-10-29T15:11:20.782" v="36" actId="26606"/>
          <ac:grpSpMkLst>
            <pc:docMk/>
            <pc:sldMk cId="0" sldId="267"/>
            <ac:grpSpMk id="12" creationId="{1DE889C7-FAD6-4397-98E2-05D503484459}"/>
          </ac:grpSpMkLst>
        </pc:grpChg>
        <pc:picChg chg="add mod">
          <ac:chgData name="Volodymyr Shlapak" userId="85abfaba54e5861e" providerId="LiveId" clId="{98B6B6EF-A4D9-4F11-BF15-D2DA3EC9DF9A}" dt="2024-10-29T15:11:20.782" v="36" actId="26606"/>
          <ac:picMkLst>
            <pc:docMk/>
            <pc:sldMk cId="0" sldId="267"/>
            <ac:picMk id="5" creationId="{86ECE9D3-9A39-2985-08B1-41981BEBA78E}"/>
          </ac:picMkLst>
        </pc:picChg>
      </pc:sldChg>
      <pc:sldChg chg="addSp modSp add mod setBg">
        <pc:chgData name="Volodymyr Shlapak" userId="85abfaba54e5861e" providerId="LiveId" clId="{98B6B6EF-A4D9-4F11-BF15-D2DA3EC9DF9A}" dt="2024-10-29T15:11:53.537" v="38" actId="26606"/>
        <pc:sldMkLst>
          <pc:docMk/>
          <pc:sldMk cId="0" sldId="268"/>
        </pc:sldMkLst>
        <pc:spChg chg="mo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10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16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18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11:53.537" v="38" actId="26606"/>
          <ac:spMkLst>
            <pc:docMk/>
            <pc:sldMk cId="0" sldId="268"/>
            <ac:spMk id="20" creationId="{19C9EAEA-39D0-4B0E-A0EB-51E7B26740B1}"/>
          </ac:spMkLst>
        </pc:spChg>
        <pc:grpChg chg="add">
          <ac:chgData name="Volodymyr Shlapak" userId="85abfaba54e5861e" providerId="LiveId" clId="{98B6B6EF-A4D9-4F11-BF15-D2DA3EC9DF9A}" dt="2024-10-29T15:11:53.537" v="38" actId="26606"/>
          <ac:grpSpMkLst>
            <pc:docMk/>
            <pc:sldMk cId="0" sldId="268"/>
            <ac:grpSpMk id="12" creationId="{1DE889C7-FAD6-4397-98E2-05D503484459}"/>
          </ac:grpSpMkLst>
        </pc:grpChg>
        <pc:picChg chg="add mod">
          <ac:chgData name="Volodymyr Shlapak" userId="85abfaba54e5861e" providerId="LiveId" clId="{98B6B6EF-A4D9-4F11-BF15-D2DA3EC9DF9A}" dt="2024-10-29T15:11:53.537" v="38" actId="26606"/>
          <ac:picMkLst>
            <pc:docMk/>
            <pc:sldMk cId="0" sldId="268"/>
            <ac:picMk id="5" creationId="{B955C352-477C-59A8-3E04-4DFA49F86DE2}"/>
          </ac:picMkLst>
        </pc:picChg>
      </pc:sldChg>
      <pc:sldChg chg="addSp modSp add mod setBg">
        <pc:chgData name="Volodymyr Shlapak" userId="85abfaba54e5861e" providerId="LiveId" clId="{98B6B6EF-A4D9-4F11-BF15-D2DA3EC9DF9A}" dt="2024-10-29T15:13:19.334" v="40" actId="26606"/>
        <pc:sldMkLst>
          <pc:docMk/>
          <pc:sldMk cId="0" sldId="269"/>
        </pc:sldMkLst>
        <pc:spChg chg="mo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10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16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18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13:19.334" v="40" actId="26606"/>
          <ac:spMkLst>
            <pc:docMk/>
            <pc:sldMk cId="0" sldId="269"/>
            <ac:spMk id="20" creationId="{19C9EAEA-39D0-4B0E-A0EB-51E7B26740B1}"/>
          </ac:spMkLst>
        </pc:spChg>
        <pc:grpChg chg="add">
          <ac:chgData name="Volodymyr Shlapak" userId="85abfaba54e5861e" providerId="LiveId" clId="{98B6B6EF-A4D9-4F11-BF15-D2DA3EC9DF9A}" dt="2024-10-29T15:13:19.334" v="40" actId="26606"/>
          <ac:grpSpMkLst>
            <pc:docMk/>
            <pc:sldMk cId="0" sldId="269"/>
            <ac:grpSpMk id="12" creationId="{1DE889C7-FAD6-4397-98E2-05D503484459}"/>
          </ac:grpSpMkLst>
        </pc:grpChg>
        <pc:picChg chg="add mod">
          <ac:chgData name="Volodymyr Shlapak" userId="85abfaba54e5861e" providerId="LiveId" clId="{98B6B6EF-A4D9-4F11-BF15-D2DA3EC9DF9A}" dt="2024-10-29T15:13:19.334" v="40" actId="26606"/>
          <ac:picMkLst>
            <pc:docMk/>
            <pc:sldMk cId="0" sldId="269"/>
            <ac:picMk id="5" creationId="{24BADECF-D00C-4636-157C-9D765A845781}"/>
          </ac:picMkLst>
        </pc:picChg>
      </pc:sldChg>
      <pc:sldChg chg="addSp modSp add mod setBg">
        <pc:chgData name="Volodymyr Shlapak" userId="85abfaba54e5861e" providerId="LiveId" clId="{98B6B6EF-A4D9-4F11-BF15-D2DA3EC9DF9A}" dt="2024-10-29T15:13:51.270" v="42" actId="26606"/>
        <pc:sldMkLst>
          <pc:docMk/>
          <pc:sldMk cId="0" sldId="270"/>
        </pc:sldMkLst>
        <pc:spChg chg="mo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1031" creationId="{DBC6133C-0615-4CE4-9132-37E609A9BDFA}"/>
          </ac:spMkLst>
        </pc:spChg>
        <pc:spChg chg="ad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1033" creationId="{169CC832-2974-4E8D-90ED-3E2941BA7336}"/>
          </ac:spMkLst>
        </pc:spChg>
        <pc:spChg chg="ad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1035" creationId="{55222F96-971A-4F90-B841-6BAB416C7AC1}"/>
          </ac:spMkLst>
        </pc:spChg>
        <pc:spChg chg="ad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1037" creationId="{08980754-6F4B-43C9-B9BE-127B6BED6586}"/>
          </ac:spMkLst>
        </pc:spChg>
        <pc:spChg chg="add">
          <ac:chgData name="Volodymyr Shlapak" userId="85abfaba54e5861e" providerId="LiveId" clId="{98B6B6EF-A4D9-4F11-BF15-D2DA3EC9DF9A}" dt="2024-10-29T15:13:51.270" v="42" actId="26606"/>
          <ac:spMkLst>
            <pc:docMk/>
            <pc:sldMk cId="0" sldId="270"/>
            <ac:spMk id="1039" creationId="{2C1BBA94-3F40-40AA-8BB9-E69E25E537C1}"/>
          </ac:spMkLst>
        </pc:spChg>
        <pc:picChg chg="add mod">
          <ac:chgData name="Volodymyr Shlapak" userId="85abfaba54e5861e" providerId="LiveId" clId="{98B6B6EF-A4D9-4F11-BF15-D2DA3EC9DF9A}" dt="2024-10-29T15:13:51.270" v="42" actId="26606"/>
          <ac:picMkLst>
            <pc:docMk/>
            <pc:sldMk cId="0" sldId="270"/>
            <ac:picMk id="1026" creationId="{80A85740-F3E7-CA21-DE70-77E333B2B96A}"/>
          </ac:picMkLst>
        </pc:picChg>
      </pc:sldChg>
      <pc:sldChg chg="addSp modSp add mod setBg">
        <pc:chgData name="Volodymyr Shlapak" userId="85abfaba54e5861e" providerId="LiveId" clId="{98B6B6EF-A4D9-4F11-BF15-D2DA3EC9DF9A}" dt="2024-10-29T15:14:33.651" v="44" actId="26606"/>
        <pc:sldMkLst>
          <pc:docMk/>
          <pc:sldMk cId="0" sldId="271"/>
        </pc:sldMkLst>
        <pc:spChg chg="mo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3" creationId="{00000000-0000-0000-0000-000000000000}"/>
          </ac:spMkLst>
        </pc:spChg>
        <pc:spChg chg="ad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4103" creationId="{201CC55D-ED54-4C5C-95E6-10947BD1103B}"/>
          </ac:spMkLst>
        </pc:spChg>
        <pc:spChg chg="ad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4109" creationId="{3873B707-463F-40B0-8227-E8CC6C67EB25}"/>
          </ac:spMkLst>
        </pc:spChg>
        <pc:spChg chg="ad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4111" creationId="{C13237C8-E62C-4F0D-A318-BD6FB6C2D138}"/>
          </ac:spMkLst>
        </pc:spChg>
        <pc:spChg chg="add">
          <ac:chgData name="Volodymyr Shlapak" userId="85abfaba54e5861e" providerId="LiveId" clId="{98B6B6EF-A4D9-4F11-BF15-D2DA3EC9DF9A}" dt="2024-10-29T15:14:33.651" v="44" actId="26606"/>
          <ac:spMkLst>
            <pc:docMk/>
            <pc:sldMk cId="0" sldId="271"/>
            <ac:spMk id="4113" creationId="{19C9EAEA-39D0-4B0E-A0EB-51E7B26740B1}"/>
          </ac:spMkLst>
        </pc:spChg>
        <pc:grpChg chg="add">
          <ac:chgData name="Volodymyr Shlapak" userId="85abfaba54e5861e" providerId="LiveId" clId="{98B6B6EF-A4D9-4F11-BF15-D2DA3EC9DF9A}" dt="2024-10-29T15:14:33.651" v="44" actId="26606"/>
          <ac:grpSpMkLst>
            <pc:docMk/>
            <pc:sldMk cId="0" sldId="271"/>
            <ac:grpSpMk id="4105" creationId="{1DE889C7-FAD6-4397-98E2-05D503484459}"/>
          </ac:grpSpMkLst>
        </pc:grpChg>
        <pc:picChg chg="add mod">
          <ac:chgData name="Volodymyr Shlapak" userId="85abfaba54e5861e" providerId="LiveId" clId="{98B6B6EF-A4D9-4F11-BF15-D2DA3EC9DF9A}" dt="2024-10-29T15:14:33.651" v="44" actId="26606"/>
          <ac:picMkLst>
            <pc:docMk/>
            <pc:sldMk cId="0" sldId="271"/>
            <ac:picMk id="4098" creationId="{2EEED208-A63C-8391-54BB-2DFFD9471F6D}"/>
          </ac:picMkLst>
        </pc:picChg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2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3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4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5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6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7"/>
        </pc:sldMkLst>
      </pc:sldChg>
      <pc:sldChg chg="add del">
        <pc:chgData name="Volodymyr Shlapak" userId="85abfaba54e5861e" providerId="LiveId" clId="{98B6B6EF-A4D9-4F11-BF15-D2DA3EC9DF9A}" dt="2024-10-29T15:10:10.329" v="28"/>
        <pc:sldMkLst>
          <pc:docMk/>
          <pc:sldMk cId="0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87FFE-FD0B-41E5-882B-750DE3C1EE83}" type="doc">
      <dgm:prSet loTypeId="urn:microsoft.com/office/officeart/2005/8/layout/vProcess5" loCatId="process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E096252-68B3-4324-A232-7D6E112F9A87}">
      <dgm:prSet/>
      <dgm:spPr/>
      <dgm:t>
        <a:bodyPr/>
        <a:lstStyle/>
        <a:p>
          <a:r>
            <a:rPr lang="en-US"/>
            <a:t>Призначення: основна функція — різання дроту та металевих елементів.</a:t>
          </a:r>
        </a:p>
      </dgm:t>
    </dgm:pt>
    <dgm:pt modelId="{2960D988-5DB4-4FBA-86CA-AD9E27C8C6E8}" type="parTrans" cxnId="{64E5342F-A15A-41AA-BC77-A9EB3FA2D4F8}">
      <dgm:prSet/>
      <dgm:spPr/>
      <dgm:t>
        <a:bodyPr/>
        <a:lstStyle/>
        <a:p>
          <a:endParaRPr lang="en-US"/>
        </a:p>
      </dgm:t>
    </dgm:pt>
    <dgm:pt modelId="{FD1AAF07-2FF3-4A8D-A865-83AB7F259884}" type="sibTrans" cxnId="{64E5342F-A15A-41AA-BC77-A9EB3FA2D4F8}">
      <dgm:prSet/>
      <dgm:spPr/>
      <dgm:t>
        <a:bodyPr/>
        <a:lstStyle/>
        <a:p>
          <a:endParaRPr lang="en-US"/>
        </a:p>
      </dgm:t>
    </dgm:pt>
    <dgm:pt modelId="{4DB0248D-5FE9-4B25-A13E-F7940FB51DD5}">
      <dgm:prSet/>
      <dgm:spPr/>
      <dgm:t>
        <a:bodyPr/>
        <a:lstStyle/>
        <a:p>
          <a:r>
            <a:rPr lang="en-US"/>
            <a:t>Особливості: мають ріжучі кромки, розташовані під кутом, що дозволяє ефективно різати.</a:t>
          </a:r>
        </a:p>
      </dgm:t>
    </dgm:pt>
    <dgm:pt modelId="{F7B4BCF3-67F1-4BD0-BA66-0787DA143879}" type="parTrans" cxnId="{30315DCF-0F03-4A0E-B0CF-A24DA4E59804}">
      <dgm:prSet/>
      <dgm:spPr/>
      <dgm:t>
        <a:bodyPr/>
        <a:lstStyle/>
        <a:p>
          <a:endParaRPr lang="en-US"/>
        </a:p>
      </dgm:t>
    </dgm:pt>
    <dgm:pt modelId="{DBD7947D-E2B8-4EFA-AF39-2F9052EAC7E5}" type="sibTrans" cxnId="{30315DCF-0F03-4A0E-B0CF-A24DA4E59804}">
      <dgm:prSet/>
      <dgm:spPr/>
      <dgm:t>
        <a:bodyPr/>
        <a:lstStyle/>
        <a:p>
          <a:endParaRPr lang="en-US"/>
        </a:p>
      </dgm:t>
    </dgm:pt>
    <dgm:pt modelId="{57A05161-A260-4016-8F00-88625505963D}">
      <dgm:prSet/>
      <dgm:spPr/>
      <dgm:t>
        <a:bodyPr/>
        <a:lstStyle/>
        <a:p>
          <a:r>
            <a:rPr lang="en-US"/>
            <a:t>Застосування: підходять для електромонтажу, різання кабелів, проводів та інших тонких металевих елементів.</a:t>
          </a:r>
        </a:p>
      </dgm:t>
    </dgm:pt>
    <dgm:pt modelId="{FFB8E30B-B172-4154-A392-1EC93C91A207}" type="parTrans" cxnId="{81C0A3F4-7B1F-417C-9C25-9CD2298CF89A}">
      <dgm:prSet/>
      <dgm:spPr/>
      <dgm:t>
        <a:bodyPr/>
        <a:lstStyle/>
        <a:p>
          <a:endParaRPr lang="en-US"/>
        </a:p>
      </dgm:t>
    </dgm:pt>
    <dgm:pt modelId="{FDE14891-19B9-4CDD-97C5-E092CDFB26CA}" type="sibTrans" cxnId="{81C0A3F4-7B1F-417C-9C25-9CD2298CF89A}">
      <dgm:prSet/>
      <dgm:spPr/>
      <dgm:t>
        <a:bodyPr/>
        <a:lstStyle/>
        <a:p>
          <a:endParaRPr lang="en-US"/>
        </a:p>
      </dgm:t>
    </dgm:pt>
    <dgm:pt modelId="{EB2D5311-12DB-4580-85EE-1E012CB89500}" type="pres">
      <dgm:prSet presAssocID="{56A87FFE-FD0B-41E5-882B-750DE3C1EE83}" presName="outerComposite" presStyleCnt="0">
        <dgm:presLayoutVars>
          <dgm:chMax val="5"/>
          <dgm:dir/>
          <dgm:resizeHandles val="exact"/>
        </dgm:presLayoutVars>
      </dgm:prSet>
      <dgm:spPr/>
    </dgm:pt>
    <dgm:pt modelId="{E0C37F08-644F-4233-8260-07E3468E16D0}" type="pres">
      <dgm:prSet presAssocID="{56A87FFE-FD0B-41E5-882B-750DE3C1EE83}" presName="dummyMaxCanvas" presStyleCnt="0">
        <dgm:presLayoutVars/>
      </dgm:prSet>
      <dgm:spPr/>
    </dgm:pt>
    <dgm:pt modelId="{4B0280AF-976A-4654-ABA8-65CC4BC18AF1}" type="pres">
      <dgm:prSet presAssocID="{56A87FFE-FD0B-41E5-882B-750DE3C1EE83}" presName="ThreeNodes_1" presStyleLbl="node1" presStyleIdx="0" presStyleCnt="3">
        <dgm:presLayoutVars>
          <dgm:bulletEnabled val="1"/>
        </dgm:presLayoutVars>
      </dgm:prSet>
      <dgm:spPr/>
    </dgm:pt>
    <dgm:pt modelId="{002AA0F2-B64F-4995-BB17-35E03E28F362}" type="pres">
      <dgm:prSet presAssocID="{56A87FFE-FD0B-41E5-882B-750DE3C1EE83}" presName="ThreeNodes_2" presStyleLbl="node1" presStyleIdx="1" presStyleCnt="3">
        <dgm:presLayoutVars>
          <dgm:bulletEnabled val="1"/>
        </dgm:presLayoutVars>
      </dgm:prSet>
      <dgm:spPr/>
    </dgm:pt>
    <dgm:pt modelId="{AFC415B9-4077-4015-B83C-E5591762ED53}" type="pres">
      <dgm:prSet presAssocID="{56A87FFE-FD0B-41E5-882B-750DE3C1EE83}" presName="ThreeNodes_3" presStyleLbl="node1" presStyleIdx="2" presStyleCnt="3">
        <dgm:presLayoutVars>
          <dgm:bulletEnabled val="1"/>
        </dgm:presLayoutVars>
      </dgm:prSet>
      <dgm:spPr/>
    </dgm:pt>
    <dgm:pt modelId="{C3300DF5-CDA9-44C2-92AA-A1E388E22C70}" type="pres">
      <dgm:prSet presAssocID="{56A87FFE-FD0B-41E5-882B-750DE3C1EE83}" presName="ThreeConn_1-2" presStyleLbl="fgAccFollowNode1" presStyleIdx="0" presStyleCnt="2">
        <dgm:presLayoutVars>
          <dgm:bulletEnabled val="1"/>
        </dgm:presLayoutVars>
      </dgm:prSet>
      <dgm:spPr/>
    </dgm:pt>
    <dgm:pt modelId="{76EDF2AD-37C0-434D-BA46-91DB9131C7D3}" type="pres">
      <dgm:prSet presAssocID="{56A87FFE-FD0B-41E5-882B-750DE3C1EE83}" presName="ThreeConn_2-3" presStyleLbl="fgAccFollowNode1" presStyleIdx="1" presStyleCnt="2">
        <dgm:presLayoutVars>
          <dgm:bulletEnabled val="1"/>
        </dgm:presLayoutVars>
      </dgm:prSet>
      <dgm:spPr/>
    </dgm:pt>
    <dgm:pt modelId="{F8594F1E-B7DD-46FF-967B-87186AD11FCA}" type="pres">
      <dgm:prSet presAssocID="{56A87FFE-FD0B-41E5-882B-750DE3C1EE83}" presName="ThreeNodes_1_text" presStyleLbl="node1" presStyleIdx="2" presStyleCnt="3">
        <dgm:presLayoutVars>
          <dgm:bulletEnabled val="1"/>
        </dgm:presLayoutVars>
      </dgm:prSet>
      <dgm:spPr/>
    </dgm:pt>
    <dgm:pt modelId="{B99B647E-DD91-4991-89CC-DF52F8F0FC5A}" type="pres">
      <dgm:prSet presAssocID="{56A87FFE-FD0B-41E5-882B-750DE3C1EE83}" presName="ThreeNodes_2_text" presStyleLbl="node1" presStyleIdx="2" presStyleCnt="3">
        <dgm:presLayoutVars>
          <dgm:bulletEnabled val="1"/>
        </dgm:presLayoutVars>
      </dgm:prSet>
      <dgm:spPr/>
    </dgm:pt>
    <dgm:pt modelId="{9263ACE3-990D-4FB0-B662-A907FEAC3EF1}" type="pres">
      <dgm:prSet presAssocID="{56A87FFE-FD0B-41E5-882B-750DE3C1EE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9752B06-693B-4251-92B3-C61A79360C1B}" type="presOf" srcId="{FD1AAF07-2FF3-4A8D-A865-83AB7F259884}" destId="{C3300DF5-CDA9-44C2-92AA-A1E388E22C70}" srcOrd="0" destOrd="0" presId="urn:microsoft.com/office/officeart/2005/8/layout/vProcess5"/>
    <dgm:cxn modelId="{4F4B9807-6938-47E1-A234-6D05822399D0}" type="presOf" srcId="{5E096252-68B3-4324-A232-7D6E112F9A87}" destId="{F8594F1E-B7DD-46FF-967B-87186AD11FCA}" srcOrd="1" destOrd="0" presId="urn:microsoft.com/office/officeart/2005/8/layout/vProcess5"/>
    <dgm:cxn modelId="{83CE882A-7455-4D26-9698-263C29A6A899}" type="presOf" srcId="{4DB0248D-5FE9-4B25-A13E-F7940FB51DD5}" destId="{B99B647E-DD91-4991-89CC-DF52F8F0FC5A}" srcOrd="1" destOrd="0" presId="urn:microsoft.com/office/officeart/2005/8/layout/vProcess5"/>
    <dgm:cxn modelId="{64E5342F-A15A-41AA-BC77-A9EB3FA2D4F8}" srcId="{56A87FFE-FD0B-41E5-882B-750DE3C1EE83}" destId="{5E096252-68B3-4324-A232-7D6E112F9A87}" srcOrd="0" destOrd="0" parTransId="{2960D988-5DB4-4FBA-86CA-AD9E27C8C6E8}" sibTransId="{FD1AAF07-2FF3-4A8D-A865-83AB7F259884}"/>
    <dgm:cxn modelId="{B95B295C-21A8-4E81-8BDE-35A0DF87AF77}" type="presOf" srcId="{4DB0248D-5FE9-4B25-A13E-F7940FB51DD5}" destId="{002AA0F2-B64F-4995-BB17-35E03E28F362}" srcOrd="0" destOrd="0" presId="urn:microsoft.com/office/officeart/2005/8/layout/vProcess5"/>
    <dgm:cxn modelId="{D5D7BC6A-D19A-4B14-AA87-AC825C69C6A2}" type="presOf" srcId="{56A87FFE-FD0B-41E5-882B-750DE3C1EE83}" destId="{EB2D5311-12DB-4580-85EE-1E012CB89500}" srcOrd="0" destOrd="0" presId="urn:microsoft.com/office/officeart/2005/8/layout/vProcess5"/>
    <dgm:cxn modelId="{F4A72189-3B89-4F6F-BC02-33B9539AE959}" type="presOf" srcId="{DBD7947D-E2B8-4EFA-AF39-2F9052EAC7E5}" destId="{76EDF2AD-37C0-434D-BA46-91DB9131C7D3}" srcOrd="0" destOrd="0" presId="urn:microsoft.com/office/officeart/2005/8/layout/vProcess5"/>
    <dgm:cxn modelId="{48C5C58F-4C28-4198-AABE-2AD7EFC00172}" type="presOf" srcId="{57A05161-A260-4016-8F00-88625505963D}" destId="{9263ACE3-990D-4FB0-B662-A907FEAC3EF1}" srcOrd="1" destOrd="0" presId="urn:microsoft.com/office/officeart/2005/8/layout/vProcess5"/>
    <dgm:cxn modelId="{81B4D3C1-C1F9-48B7-965B-FF71305DE7ED}" type="presOf" srcId="{5E096252-68B3-4324-A232-7D6E112F9A87}" destId="{4B0280AF-976A-4654-ABA8-65CC4BC18AF1}" srcOrd="0" destOrd="0" presId="urn:microsoft.com/office/officeart/2005/8/layout/vProcess5"/>
    <dgm:cxn modelId="{30315DCF-0F03-4A0E-B0CF-A24DA4E59804}" srcId="{56A87FFE-FD0B-41E5-882B-750DE3C1EE83}" destId="{4DB0248D-5FE9-4B25-A13E-F7940FB51DD5}" srcOrd="1" destOrd="0" parTransId="{F7B4BCF3-67F1-4BD0-BA66-0787DA143879}" sibTransId="{DBD7947D-E2B8-4EFA-AF39-2F9052EAC7E5}"/>
    <dgm:cxn modelId="{0C1246D3-3D66-4A21-B974-B9AF53E47BCD}" type="presOf" srcId="{57A05161-A260-4016-8F00-88625505963D}" destId="{AFC415B9-4077-4015-B83C-E5591762ED53}" srcOrd="0" destOrd="0" presId="urn:microsoft.com/office/officeart/2005/8/layout/vProcess5"/>
    <dgm:cxn modelId="{81C0A3F4-7B1F-417C-9C25-9CD2298CF89A}" srcId="{56A87FFE-FD0B-41E5-882B-750DE3C1EE83}" destId="{57A05161-A260-4016-8F00-88625505963D}" srcOrd="2" destOrd="0" parTransId="{FFB8E30B-B172-4154-A392-1EC93C91A207}" sibTransId="{FDE14891-19B9-4CDD-97C5-E092CDFB26CA}"/>
    <dgm:cxn modelId="{14740703-6244-423F-93D0-34E152794701}" type="presParOf" srcId="{EB2D5311-12DB-4580-85EE-1E012CB89500}" destId="{E0C37F08-644F-4233-8260-07E3468E16D0}" srcOrd="0" destOrd="0" presId="urn:microsoft.com/office/officeart/2005/8/layout/vProcess5"/>
    <dgm:cxn modelId="{CE2B5F95-6D59-4E9D-B50D-C5B110A406E8}" type="presParOf" srcId="{EB2D5311-12DB-4580-85EE-1E012CB89500}" destId="{4B0280AF-976A-4654-ABA8-65CC4BC18AF1}" srcOrd="1" destOrd="0" presId="urn:microsoft.com/office/officeart/2005/8/layout/vProcess5"/>
    <dgm:cxn modelId="{6E6F66FC-6BE1-461F-867D-2B212C31223B}" type="presParOf" srcId="{EB2D5311-12DB-4580-85EE-1E012CB89500}" destId="{002AA0F2-B64F-4995-BB17-35E03E28F362}" srcOrd="2" destOrd="0" presId="urn:microsoft.com/office/officeart/2005/8/layout/vProcess5"/>
    <dgm:cxn modelId="{153C1558-AE67-4B0A-B846-E2E2BEDE6F2F}" type="presParOf" srcId="{EB2D5311-12DB-4580-85EE-1E012CB89500}" destId="{AFC415B9-4077-4015-B83C-E5591762ED53}" srcOrd="3" destOrd="0" presId="urn:microsoft.com/office/officeart/2005/8/layout/vProcess5"/>
    <dgm:cxn modelId="{B93E9291-1FB7-4EE4-ABDD-563EF6F703F2}" type="presParOf" srcId="{EB2D5311-12DB-4580-85EE-1E012CB89500}" destId="{C3300DF5-CDA9-44C2-92AA-A1E388E22C70}" srcOrd="4" destOrd="0" presId="urn:microsoft.com/office/officeart/2005/8/layout/vProcess5"/>
    <dgm:cxn modelId="{254E3527-FCE7-4048-91A6-B7082C72915F}" type="presParOf" srcId="{EB2D5311-12DB-4580-85EE-1E012CB89500}" destId="{76EDF2AD-37C0-434D-BA46-91DB9131C7D3}" srcOrd="5" destOrd="0" presId="urn:microsoft.com/office/officeart/2005/8/layout/vProcess5"/>
    <dgm:cxn modelId="{8C4C11F8-B043-43B5-B141-88A92E68ABD1}" type="presParOf" srcId="{EB2D5311-12DB-4580-85EE-1E012CB89500}" destId="{F8594F1E-B7DD-46FF-967B-87186AD11FCA}" srcOrd="6" destOrd="0" presId="urn:microsoft.com/office/officeart/2005/8/layout/vProcess5"/>
    <dgm:cxn modelId="{AE58B8BD-DC58-4DD7-B704-464780A78641}" type="presParOf" srcId="{EB2D5311-12DB-4580-85EE-1E012CB89500}" destId="{B99B647E-DD91-4991-89CC-DF52F8F0FC5A}" srcOrd="7" destOrd="0" presId="urn:microsoft.com/office/officeart/2005/8/layout/vProcess5"/>
    <dgm:cxn modelId="{BDC779D9-D98D-42BC-92BC-213500318460}" type="presParOf" srcId="{EB2D5311-12DB-4580-85EE-1E012CB89500}" destId="{9263ACE3-990D-4FB0-B662-A907FEAC3E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280AF-976A-4654-ABA8-65CC4BC18AF1}">
      <dsp:nvSpPr>
        <dsp:cNvPr id="0" name=""/>
        <dsp:cNvSpPr/>
      </dsp:nvSpPr>
      <dsp:spPr>
        <a:xfrm>
          <a:off x="0" y="0"/>
          <a:ext cx="4486356" cy="11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Призначення: основна функція — різання дроту та металевих елементів.</a:t>
          </a:r>
        </a:p>
      </dsp:txBody>
      <dsp:txXfrm>
        <a:off x="34967" y="34967"/>
        <a:ext cx="3198072" cy="1123941"/>
      </dsp:txXfrm>
    </dsp:sp>
    <dsp:sp modelId="{002AA0F2-B64F-4995-BB17-35E03E28F362}">
      <dsp:nvSpPr>
        <dsp:cNvPr id="0" name=""/>
        <dsp:cNvSpPr/>
      </dsp:nvSpPr>
      <dsp:spPr>
        <a:xfrm>
          <a:off x="395854" y="1392854"/>
          <a:ext cx="4486356" cy="11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Особливості: мають ріжучі кромки, розташовані під кутом, що дозволяє ефективно різати.</a:t>
          </a:r>
        </a:p>
      </dsp:txBody>
      <dsp:txXfrm>
        <a:off x="430821" y="1427821"/>
        <a:ext cx="3244548" cy="1123941"/>
      </dsp:txXfrm>
    </dsp:sp>
    <dsp:sp modelId="{AFC415B9-4077-4015-B83C-E5591762ED53}">
      <dsp:nvSpPr>
        <dsp:cNvPr id="0" name=""/>
        <dsp:cNvSpPr/>
      </dsp:nvSpPr>
      <dsp:spPr>
        <a:xfrm>
          <a:off x="791709" y="2785709"/>
          <a:ext cx="4486356" cy="11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Застосування: підходять для електромонтажу, різання кабелів, проводів та інших тонких металевих елементів.</a:t>
          </a:r>
        </a:p>
      </dsp:txBody>
      <dsp:txXfrm>
        <a:off x="826676" y="2820676"/>
        <a:ext cx="3244548" cy="1123941"/>
      </dsp:txXfrm>
    </dsp:sp>
    <dsp:sp modelId="{C3300DF5-CDA9-44C2-92AA-A1E388E22C70}">
      <dsp:nvSpPr>
        <dsp:cNvPr id="0" name=""/>
        <dsp:cNvSpPr/>
      </dsp:nvSpPr>
      <dsp:spPr>
        <a:xfrm>
          <a:off x="3710337" y="905355"/>
          <a:ext cx="776019" cy="776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884941" y="905355"/>
        <a:ext cx="426811" cy="583954"/>
      </dsp:txXfrm>
    </dsp:sp>
    <dsp:sp modelId="{76EDF2AD-37C0-434D-BA46-91DB9131C7D3}">
      <dsp:nvSpPr>
        <dsp:cNvPr id="0" name=""/>
        <dsp:cNvSpPr/>
      </dsp:nvSpPr>
      <dsp:spPr>
        <a:xfrm>
          <a:off x="4106191" y="2290251"/>
          <a:ext cx="776019" cy="776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280795" y="2290251"/>
        <a:ext cx="426811" cy="58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AEA09-F752-52A8-DE07-AA8CE1A6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F5A9807-199A-23BE-21E7-868E4E090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B1A0E5-993D-3F0C-B73A-5B463570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F99252-BB55-90A5-AD56-1F15E387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3F6B08-5736-1C2E-A5C4-399335F4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34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AAD23-64FA-E8C7-6D08-E1B3AD60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16F7736-D177-F246-84C5-60A826238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14AEDA-A425-2830-BCE3-EEC99A43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3AF382-D8C4-A0E1-B0FB-9937DB60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1C2378-EF91-EB9E-8F81-D9F43F5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8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C59A3F-4AA2-24E2-7A6F-DEB3ECA58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7D754D-484D-F6FB-5D9B-428C3A422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C32FF7-7366-9625-C3C5-01DC2E10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5774C6-5E1C-52FA-E4A4-D8320F69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F91E58-CEF2-A996-C143-C8C93532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B11F9-6214-2D70-0EE7-4D955C9F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0F6C4-DA3F-B1DD-56AC-EA0239469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7D596E-A862-9243-F393-6E3B8F18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D61C94-D407-C219-572E-52D4A84C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CFB5B8-9ECB-438C-7D3A-B6E9AA97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72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3DC1-92CE-84D7-CB63-8B461834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4A227E-15CE-7DAA-A944-C52B5D59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20781F-B219-92D0-DE1E-14446FBF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DC31F-F1C5-C532-1F86-717AB920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047381-F255-E9E0-8782-4A67B299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3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89A26-4F7C-0975-F6B6-4BE18FEA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50028F-8703-7B18-4FBD-07D0BFFB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2C92F-09AD-AB20-6DDE-C9265DC0E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B4498C-138B-E863-6323-0813E607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B952EB-89C3-C55A-7777-578A7109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DF9760-90B3-C04A-ADD9-03F54ADC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8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F6941-D7B9-E504-8165-07B1D3B3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16C2C2-3110-6E72-A52B-46384E9C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31B8DB-25C4-0E7B-22B9-68BDE49FC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10E6BA3-6042-0956-B4E9-DA73438CA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1D40C59-B12A-BC96-331B-5290DB9FF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A42C90-1EFA-90CD-3CD9-C0EBB9C5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091FCBA-97E2-BC9E-22FE-E41AEBBF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0E2251F-CDDE-4DC7-2111-5FEAC7FB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92BF6-B916-B387-D3E8-B9EB6FC5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D940A8-EA5E-A93A-EB4C-1DA622F6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CAFC5-7916-3C8C-BB96-5A53D83E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4ADC2F-7FA5-03CB-3B7F-D0F3DA5C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2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752CB6A-59A8-4731-E81B-F11F51F9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474AE9-51F0-F18E-F065-BB555117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8FFDE6-40C6-AE3E-AFE2-C4EF9C66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01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42713-9613-BD17-AD10-B4AC65FE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74887A-2A48-D34F-38F7-E8230325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F3C0EF-FC6A-9A9F-9F76-86A6275A4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87CF5D-734B-74AD-DC5D-91C11B27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FB964A-8606-BE8B-4E8D-24FDB85D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FC2945-6A62-AAF1-D4F1-B28D83EA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19581-B22B-8A6C-6F5A-F0B644AC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DEBAAA7-3B14-D6E5-1343-AAAB1786E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83ADE-9482-7607-311F-7EAE1D34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0BF98D-D072-228B-6AC0-0E856034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E164E8-2304-CD3F-CF4F-A84869AE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882FEF-4E90-8539-9A45-C7416EDA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78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246D75-51CB-63E8-656E-8D8B52F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B8F59D-8E19-727E-F616-208A61569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E91A9D-A868-420A-5052-5BC01D2A8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5BF24-1359-4E71-985A-761F8C0D57A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91A0F0-6524-67B4-9F8D-917E43E7D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9AD457-BBFF-69C6-4277-6589F7337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F6B58A-E2F2-4668-86DF-A50DBA77D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8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Викрутка Ерго плоска 6,5х150 мм, Tolsen (20004)">
            <a:extLst>
              <a:ext uri="{FF2B5EF4-FFF2-40B4-BE49-F238E27FC236}">
                <a16:creationId xmlns:a16="http://schemas.microsoft.com/office/drawing/2014/main" id="{A218ECBF-9DEC-2854-AAAB-446B7A8B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84" y="2382442"/>
            <a:ext cx="4283332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844DD-7882-CDC8-9DD2-D2BB69EC05B9}"/>
              </a:ext>
            </a:extLst>
          </p:cNvPr>
          <p:cNvSpPr txBox="1"/>
          <p:nvPr/>
        </p:nvSpPr>
        <p:spPr>
          <a:xfrm>
            <a:off x="951431" y="94602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1. Тип наконечника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Плоский (</a:t>
            </a:r>
            <a:r>
              <a:rPr lang="uk-UA" b="1" dirty="0" err="1"/>
              <a:t>слотовий</a:t>
            </a:r>
            <a:r>
              <a:rPr lang="uk-UA" b="1" dirty="0"/>
              <a:t>)</a:t>
            </a:r>
            <a:r>
              <a:rPr lang="uk-UA" dirty="0"/>
              <a:t>: Використовується для гвинтів із прямим прорізом.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Хрестовий (</a:t>
            </a:r>
            <a:r>
              <a:rPr lang="en-US" b="1" dirty="0"/>
              <a:t>Philips)</a:t>
            </a:r>
            <a:r>
              <a:rPr lang="en-US" dirty="0"/>
              <a:t>: </a:t>
            </a:r>
            <a:r>
              <a:rPr lang="uk-UA" dirty="0"/>
              <a:t>Має хрестоподібний наконечник для шурупів із відповідним шліцом.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Торцевий (</a:t>
            </a:r>
            <a:r>
              <a:rPr lang="en-US" b="1" dirty="0" err="1"/>
              <a:t>Torx</a:t>
            </a:r>
            <a:r>
              <a:rPr lang="en-US" b="1" dirty="0"/>
              <a:t>)</a:t>
            </a:r>
            <a:r>
              <a:rPr lang="en-US" dirty="0"/>
              <a:t>: </a:t>
            </a:r>
            <a:r>
              <a:rPr lang="uk-UA" dirty="0"/>
              <a:t>Наконечник у формі шестикутної зірки, що забезпечує краще зчеплення і використовується для кріплення, яке потребує великого зусилля.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Шестигранний (</a:t>
            </a:r>
            <a:r>
              <a:rPr lang="en-US" b="1" dirty="0"/>
              <a:t>Hex </a:t>
            </a:r>
            <a:r>
              <a:rPr lang="uk-UA" b="1" dirty="0"/>
              <a:t>або </a:t>
            </a:r>
            <a:r>
              <a:rPr lang="en-US" b="1" dirty="0"/>
              <a:t>Allen key)</a:t>
            </a:r>
            <a:r>
              <a:rPr lang="en-US" dirty="0"/>
              <a:t>: </a:t>
            </a:r>
            <a:r>
              <a:rPr lang="uk-UA" dirty="0"/>
              <a:t>Використовується для гвинтів із шестигранним заглибленням, особливо в меблевих і металевих конструкціях.</a:t>
            </a:r>
          </a:p>
        </p:txBody>
      </p:sp>
    </p:spTree>
    <p:extLst>
      <p:ext uri="{BB962C8B-B14F-4D97-AF65-F5344CB8AC3E}">
        <p14:creationId xmlns:p14="http://schemas.microsoft.com/office/powerpoint/2010/main" val="171082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ru-RU" sz="8100"/>
              <a:t>Гайкові Ключі: Види та Призначення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dirty="0" err="1"/>
              <a:t>Характеристика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призначення</a:t>
            </a:r>
            <a:r>
              <a:rPr dirty="0"/>
              <a:t> </a:t>
            </a:r>
            <a:r>
              <a:rPr dirty="0" err="1"/>
              <a:t>основних</a:t>
            </a:r>
            <a:r>
              <a:rPr dirty="0"/>
              <a:t> </a:t>
            </a:r>
            <a:r>
              <a:rPr dirty="0" err="1"/>
              <a:t>видів</a:t>
            </a:r>
            <a:r>
              <a:rPr dirty="0"/>
              <a:t> </a:t>
            </a:r>
            <a:r>
              <a:rPr dirty="0" err="1"/>
              <a:t>гайкових</a:t>
            </a:r>
            <a:r>
              <a:rPr dirty="0"/>
              <a:t> </a:t>
            </a:r>
            <a:r>
              <a:rPr dirty="0" err="1"/>
              <a:t>ключів</a:t>
            </a: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Розвідний ключ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Особливості: має регульований механізм, що дозволяє змінювати ширину розкриття.</a:t>
            </a:r>
          </a:p>
          <a:p>
            <a:r>
              <a:rPr lang="uk-UA" sz="2000"/>
              <a:t>Призначення: підходить для роботи з різними розмірами гайок і болтів.</a:t>
            </a:r>
          </a:p>
          <a:p>
            <a:r>
              <a:rPr lang="uk-UA" sz="2000"/>
              <a:t>Застосування: використовується в побутових і професійних ремонтних роботах.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94242-AC28-57A2-837D-747EE5493F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 dirty="0"/>
              <a:t>Ріжковий ключ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Особливості: має </a:t>
            </a:r>
            <a:r>
              <a:rPr lang="en-US" sz="2000"/>
              <a:t>U-</a:t>
            </a:r>
            <a:r>
              <a:rPr lang="uk-UA" sz="2000"/>
              <a:t>подібний отвір на одному або обох кінцях.</a:t>
            </a:r>
          </a:p>
          <a:p>
            <a:r>
              <a:rPr lang="uk-UA" sz="2000"/>
              <a:t>Призначення: забезпечує надійне зчеплення з гайкою або болтом.</a:t>
            </a:r>
          </a:p>
          <a:p>
            <a:r>
              <a:rPr lang="uk-UA" sz="2000"/>
              <a:t>Застосування: для з'єднань, які потребують високого моменту затягування.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CE9D3-9A39-2985-08B1-41981BEBA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Накидний ключ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Особливості: має кільцевий отвір, який охоплює гайку або головку болта.</a:t>
            </a:r>
          </a:p>
          <a:p>
            <a:r>
              <a:rPr lang="uk-UA" sz="2000"/>
              <a:t>Призначення: рівномірно розподіляє навантаження, знижуючи ризик пошкодження.</a:t>
            </a:r>
          </a:p>
          <a:p>
            <a:r>
              <a:rPr lang="uk-UA" sz="2000"/>
              <a:t>Застосування: для важкодоступних кріплень, де потрібна значна сила.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5C352-477C-59A8-3E04-4DFA49F8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3700"/>
              <a:t>Торцевий (гніздовий) ключ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Особливості: складається з рукоятки і змінних головок різних розмірів.</a:t>
            </a:r>
          </a:p>
          <a:p>
            <a:r>
              <a:rPr lang="uk-UA" sz="2000"/>
              <a:t>Призначення: забезпечує зручний доступ до глибоко розташованих кріплень.</a:t>
            </a:r>
          </a:p>
          <a:p>
            <a:r>
              <a:rPr lang="uk-UA" sz="2000"/>
              <a:t>Застосування: незамінний для автосервісу та побутових робіт.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ADECF-D00C-4636-157C-9D765A84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uk-UA" sz="3600"/>
              <a:t>Тріскачка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800"/>
              <a:t>Особливості: обладнана механізмом для обертання в одному напрямку без зняття.</a:t>
            </a:r>
          </a:p>
          <a:p>
            <a:r>
              <a:rPr lang="ru-RU" sz="1800"/>
              <a:t>Призначення: прискорює роботу та ідеально підходить для обмежених просторів.</a:t>
            </a:r>
          </a:p>
          <a:p>
            <a:r>
              <a:rPr lang="ru-RU" sz="1800"/>
              <a:t>Застосування: там, де потрібна швидкість і доступність.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Тріскачка 1/2&quot; ротаційна з переставним квадратом 60 зубців 290мм CJTV1629:  TOPTUL - ціна в інтернет-магазині «Гранд Інструмент» - Україна, м. Харків,  м. Київ">
            <a:extLst>
              <a:ext uri="{FF2B5EF4-FFF2-40B4-BE49-F238E27FC236}">
                <a16:creationId xmlns:a16="http://schemas.microsoft.com/office/drawing/2014/main" id="{80A85740-F3E7-CA21-DE70-77E333B2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9676" y="650494"/>
            <a:ext cx="532414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Ключ-головка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Особливості: змінні головки з тріскачкою або подовжувачами.</a:t>
            </a:r>
          </a:p>
          <a:p>
            <a:r>
              <a:rPr lang="uk-UA" sz="2000"/>
              <a:t>Призначення: дозволяє працювати з різними розмірами гайок.</a:t>
            </a:r>
          </a:p>
          <a:p>
            <a:r>
              <a:rPr lang="uk-UA" sz="2000"/>
              <a:t>Застосування: широко використовується в автосервісі та ремонті техніки.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Универсальный торцевой гаечный ключ головка Gator Grip 7-19 мм">
            <a:extLst>
              <a:ext uri="{FF2B5EF4-FFF2-40B4-BE49-F238E27FC236}">
                <a16:creationId xmlns:a16="http://schemas.microsoft.com/office/drawing/2014/main" id="{2EEED208-A63C-8391-54BB-2DFFD947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D3EF7-D0B9-77E0-5CD8-DCC7154B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ᐈ Викрутка хрестова ANTI-SLIP GRIP PH#2х38, 94мм, D71P238 ✅️ Jonnesway">
            <a:extLst>
              <a:ext uri="{FF2B5EF4-FFF2-40B4-BE49-F238E27FC236}">
                <a16:creationId xmlns:a16="http://schemas.microsoft.com/office/drawing/2014/main" id="{F3E31986-3720-8688-385A-41B7F016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 b="25210"/>
          <a:stretch/>
        </p:blipFill>
        <p:spPr bwMode="auto">
          <a:xfrm>
            <a:off x="579528" y="3841426"/>
            <a:ext cx="4982497" cy="25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7EFD8-627A-F84F-045D-8651B3D4FE61}"/>
              </a:ext>
            </a:extLst>
          </p:cNvPr>
          <p:cNvSpPr txBox="1"/>
          <p:nvPr/>
        </p:nvSpPr>
        <p:spPr>
          <a:xfrm>
            <a:off x="5171768" y="75794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2. Матеріал робочої частини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Хром-ванадієва сталь (</a:t>
            </a:r>
            <a:r>
              <a:rPr lang="en-US" b="1" dirty="0"/>
              <a:t>Cr-V)</a:t>
            </a:r>
            <a:r>
              <a:rPr lang="en-US" dirty="0"/>
              <a:t>: </a:t>
            </a:r>
            <a:r>
              <a:rPr lang="uk-UA" dirty="0"/>
              <a:t>Найпоширеніший матеріал, що забезпечує високу міцність і довговічність інструменту.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Сталь </a:t>
            </a:r>
            <a:r>
              <a:rPr lang="en-US" b="1" dirty="0"/>
              <a:t>S2</a:t>
            </a:r>
            <a:r>
              <a:rPr lang="en-US" dirty="0"/>
              <a:t>: </a:t>
            </a:r>
            <a:r>
              <a:rPr lang="uk-UA" dirty="0"/>
              <a:t>Має підвищену міцність і використовується для професійних інструментів.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Нержавіюча сталь</a:t>
            </a:r>
            <a:r>
              <a:rPr lang="uk-UA" dirty="0"/>
              <a:t>: Забезпечує стійкість до корозії, що важливо для роботи у вологих умовах.</a:t>
            </a:r>
          </a:p>
        </p:txBody>
      </p:sp>
    </p:spTree>
    <p:extLst>
      <p:ext uri="{BB962C8B-B14F-4D97-AF65-F5344CB8AC3E}">
        <p14:creationId xmlns:p14="http://schemas.microsoft.com/office/powerpoint/2010/main" val="318752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1CC6E-EEE9-8614-3B18-4C2F38A5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341CDCF-A387-7791-D20F-2CFBDFF81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C46E6C42-A2AE-5EF3-1F7B-CFB7FA43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BC500FF7-12B2-6DE5-C515-ED022887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F50FD506-7880-4CA3-0537-D7184C1E5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3230550-700B-264B-3A08-5BA8E2013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Отвертка TORX T30 TOPTUL FFAB3013">
            <a:extLst>
              <a:ext uri="{FF2B5EF4-FFF2-40B4-BE49-F238E27FC236}">
                <a16:creationId xmlns:a16="http://schemas.microsoft.com/office/drawing/2014/main" id="{6F03E1EE-D538-7DA4-DAAC-0C902DEE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86" y="805882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бір біт 1/4 &quot;(TORX T10-T40 з отвором)">
            <a:extLst>
              <a:ext uri="{FF2B5EF4-FFF2-40B4-BE49-F238E27FC236}">
                <a16:creationId xmlns:a16="http://schemas.microsoft.com/office/drawing/2014/main" id="{A65C9AD5-80EF-9121-33C6-041EF8B6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5" y="2581582"/>
            <a:ext cx="3652069" cy="36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04611-48A6-F13B-2030-6D203921892A}"/>
              </a:ext>
            </a:extLst>
          </p:cNvPr>
          <p:cNvSpPr txBox="1"/>
          <p:nvPr/>
        </p:nvSpPr>
        <p:spPr>
          <a:xfrm>
            <a:off x="4530477" y="979214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3. Довжина викрутки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Короткі викрутки</a:t>
            </a:r>
            <a:r>
              <a:rPr lang="uk-UA" dirty="0"/>
              <a:t>: Зручні для роботи в обмеженому просторі.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Довгі викрутки</a:t>
            </a:r>
            <a:r>
              <a:rPr lang="uk-UA" dirty="0"/>
              <a:t>: Використовуються для гвинтів, розташованих у важкодоступних місцях.</a:t>
            </a:r>
          </a:p>
          <a:p>
            <a:r>
              <a:rPr lang="uk-UA" b="1" dirty="0"/>
              <a:t>4. Ручка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Ергономічна</a:t>
            </a:r>
            <a:r>
              <a:rPr lang="uk-UA" dirty="0"/>
              <a:t>: Більшість сучасних викруток мають ручки з прогумованими або пластиковими вставками, що запобігають ковзанню та забезпечують комфорт при роботі.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err="1"/>
              <a:t>Антиковзка</a:t>
            </a:r>
            <a:r>
              <a:rPr lang="uk-UA" dirty="0"/>
              <a:t>: Спеціальне покриття ручки для більшого контролю та зменшення втоми рук.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Ударостійка</a:t>
            </a:r>
            <a:r>
              <a:rPr lang="uk-UA" dirty="0"/>
              <a:t>: Деякі моделі мають посилені ручки для роботи з молотком.</a:t>
            </a:r>
          </a:p>
        </p:txBody>
      </p:sp>
    </p:spTree>
    <p:extLst>
      <p:ext uri="{BB962C8B-B14F-4D97-AF65-F5344CB8AC3E}">
        <p14:creationId xmlns:p14="http://schemas.microsoft.com/office/powerpoint/2010/main" val="414613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DBEBA-E992-3274-8C17-7DE1E69DD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26656F7-4163-2480-F1BF-8915FC69D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7D60BC5E-103C-DB47-1CFA-D3D7D4F2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D9676FB8-B42C-FDCB-D64A-6FE3BE20E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CFAF5C0B-6668-4AA3-A881-0F3B67ACD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4EA8CF7-87DE-1D43-4C70-77DD2EFA4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упить Отвертка шестигранная Т-образная Hex-2мм TSUNODA-JAPAN TL-2 в  Новосибирске | Alfa Instruments✓">
            <a:extLst>
              <a:ext uri="{FF2B5EF4-FFF2-40B4-BE49-F238E27FC236}">
                <a16:creationId xmlns:a16="http://schemas.microsoft.com/office/drawing/2014/main" id="{DC239D90-32CE-6703-6BB3-35FF9C23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" y="473828"/>
            <a:ext cx="3762695" cy="41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BC026-E2DF-C531-D4FD-7B321CF67C50}"/>
              </a:ext>
            </a:extLst>
          </p:cNvPr>
          <p:cNvSpPr txBox="1"/>
          <p:nvPr/>
        </p:nvSpPr>
        <p:spPr>
          <a:xfrm>
            <a:off x="5317391" y="680855"/>
            <a:ext cx="53899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5. Магнітний наконечник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Викрутки з магнітним наконечником допомагають утримувати шурупи, що значно полегшує роботу, особливо при монтажі в незручних місцях.</a:t>
            </a:r>
          </a:p>
          <a:p>
            <a:r>
              <a:rPr lang="uk-UA" sz="2400" b="1" dirty="0"/>
              <a:t>6. Механізм храповика (</a:t>
            </a:r>
            <a:r>
              <a:rPr lang="uk-UA" sz="2400" b="1" dirty="0" err="1"/>
              <a:t>трещітка</a:t>
            </a:r>
            <a:r>
              <a:rPr lang="uk-UA" sz="24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Викрутки з вбудованим храповиком дозволяють працювати швидше, оскільки забезпечують обертання лише в одному напрямку, не потребуючи кожного разу повного відкручування або закручування.</a:t>
            </a:r>
          </a:p>
        </p:txBody>
      </p:sp>
    </p:spTree>
    <p:extLst>
      <p:ext uri="{BB962C8B-B14F-4D97-AF65-F5344CB8AC3E}">
        <p14:creationId xmlns:p14="http://schemas.microsoft.com/office/powerpoint/2010/main" val="114840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222E2-A73D-83DA-1140-EC3C3094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8F7875-B515-CE66-463E-EB7C2D523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CAC5B8B-C919-4A06-6A03-75D2C6E8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AE5BA631-CAB1-0A2C-84F1-F9F087E59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0DA58485-BAC1-D2D7-6A47-789F25811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C4679E4-0F1C-CC5E-D6B1-A7BC85CC6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B2FF5-372F-6DD2-1D94-01F8C8056E94}"/>
              </a:ext>
            </a:extLst>
          </p:cNvPr>
          <p:cNvSpPr txBox="1"/>
          <p:nvPr/>
        </p:nvSpPr>
        <p:spPr>
          <a:xfrm>
            <a:off x="776748" y="338304"/>
            <a:ext cx="83672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7. Набір змінних насадок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Деякі викрутки поставляються з комплектами змінних насадок для різних типів гвинтів і шурупів, що робить інструмент </a:t>
            </a:r>
            <a:r>
              <a:rPr lang="uk-UA" dirty="0" err="1"/>
              <a:t>універсальнішим</a:t>
            </a:r>
            <a:r>
              <a:rPr lang="uk-UA" dirty="0"/>
              <a:t>.</a:t>
            </a:r>
          </a:p>
          <a:p>
            <a:r>
              <a:rPr lang="uk-UA" b="1" dirty="0"/>
              <a:t>8. Електричні або акумуляторні моделі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Електричні викрутки (шуруповерти) значно прискорюють процес кріплення, особливо при великих обсягах робіт.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Акумуляторні моделі забезпечують автономність і мобільність, що особливо важливо на будівельних майданчиках.</a:t>
            </a:r>
          </a:p>
          <a:p>
            <a:r>
              <a:rPr lang="uk-UA" b="1" dirty="0"/>
              <a:t>9. Твердосплавне покриття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Деякі викрутки мають спеціальне покриття, що підвищує їх зносостійкість і подовжує термін служби.</a:t>
            </a:r>
          </a:p>
          <a:p>
            <a:r>
              <a:rPr lang="uk-UA" b="1" dirty="0"/>
              <a:t>10. Вага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Легкі викрутки зручні для тривалого використання, проте важчі моделі можуть забезпечити більше зусилля при роботі з великими гвинтами.</a:t>
            </a:r>
          </a:p>
          <a:p>
            <a:r>
              <a:rPr lang="uk-UA" dirty="0"/>
              <a:t>Ці характеристики викруток допомагають вибрати найкращий інструмент для конкретних будівельних завдань, забезпечуючи зручність, ефективність та довговічність роботи.</a:t>
            </a:r>
          </a:p>
        </p:txBody>
      </p:sp>
    </p:spTree>
    <p:extLst>
      <p:ext uri="{BB962C8B-B14F-4D97-AF65-F5344CB8AC3E}">
        <p14:creationId xmlns:p14="http://schemas.microsoft.com/office/powerpoint/2010/main" val="7298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uk-UA" sz="6600"/>
              <a:t>Плоскогубці: Типи та Характеристики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3700"/>
              <a:t>Стандартні плоскогубці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Призначення: використовуються для захоплення, утримання та згинання різних матеріалів.</a:t>
            </a:r>
          </a:p>
          <a:p>
            <a:r>
              <a:rPr lang="uk-UA" sz="2000"/>
              <a:t>Особливості: мають широкі щелепи з ребристою поверхнею для кращого зчеплення.</a:t>
            </a:r>
          </a:p>
          <a:p>
            <a:r>
              <a:rPr lang="uk-UA" sz="2000"/>
              <a:t>Застосування: підходять для роботи з дротом, кабелями та іншими металевими елементами.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1AB53-93B5-5334-4E8D-667189CC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0" r="4" b="199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300"/>
              <a:t>Плоскогубці з довгим носом (круглогубці)</a:t>
            </a:r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uk-UA" sz="1800"/>
              <a:t>Призначення: ідеальні для роботи у важкодоступних місцях та тонких операцій.</a:t>
            </a:r>
          </a:p>
          <a:p>
            <a:r>
              <a:rPr lang="uk-UA" sz="1800"/>
              <a:t>Особливості: довгі, тонкі щелепи з гострим кінцем, які дозволяють робити точні захвати.</a:t>
            </a:r>
          </a:p>
          <a:p>
            <a:r>
              <a:rPr lang="uk-UA" sz="1800"/>
              <a:t>Застосування: широко використовуються для виготовлення ювелірних виробів, електромонтажу, роботи з дрібними деталями.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руглогубці Ice Toolz 28L2 6&quot; купити в інтернет-магазині Elastomania">
            <a:extLst>
              <a:ext uri="{FF2B5EF4-FFF2-40B4-BE49-F238E27FC236}">
                <a16:creationId xmlns:a16="http://schemas.microsoft.com/office/drawing/2014/main" id="{9FE65A7A-2ECC-0D65-797E-921676B9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r="11275" b="1"/>
          <a:stretch/>
        </p:blipFill>
        <p:spPr bwMode="auto">
          <a:xfrm>
            <a:off x="5987738" y="651508"/>
            <a:ext cx="5628018" cy="53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Бокорізи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іні-Бокорізи MIOL 42-302 - Магазин Миол">
            <a:extLst>
              <a:ext uri="{FF2B5EF4-FFF2-40B4-BE49-F238E27FC236}">
                <a16:creationId xmlns:a16="http://schemas.microsoft.com/office/drawing/2014/main" id="{0988426A-4A57-0494-88A6-C758AAF8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13"/>
          <a:stretch/>
        </p:blipFill>
        <p:spPr bwMode="auto">
          <a:xfrm>
            <a:off x="7083423" y="711513"/>
            <a:ext cx="4397433" cy="22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Зображення, що містить Симетрія, візерунок, ряд, будівля&#10;&#10;Автоматично згенерований опис">
            <a:extLst>
              <a:ext uri="{FF2B5EF4-FFF2-40B4-BE49-F238E27FC236}">
                <a16:creationId xmlns:a16="http://schemas.microsoft.com/office/drawing/2014/main" id="{E5B18BF2-CA80-A6ED-19AA-84913678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43" r="3" b="3"/>
          <a:stretch/>
        </p:blipFill>
        <p:spPr>
          <a:xfrm>
            <a:off x="7363569" y="3707894"/>
            <a:ext cx="3835277" cy="2518756"/>
          </a:xfrm>
          <a:prstGeom prst="rect">
            <a:avLst/>
          </a:prstGeom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BF0E289-5E80-EB85-2E0A-AFD16D5AC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834233"/>
              </p:ext>
            </p:extLst>
          </p:nvPr>
        </p:nvGraphicFramePr>
        <p:xfrm>
          <a:off x="590719" y="2330505"/>
          <a:ext cx="527806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733</Words>
  <Application>Microsoft Office PowerPoint</Application>
  <PresentationFormat>Широкий екран</PresentationFormat>
  <Paragraphs>69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Плоскогубці: Типи та Характеристики</vt:lpstr>
      <vt:lpstr>Стандартні плоскогубці</vt:lpstr>
      <vt:lpstr>Плоскогубці з довгим носом (круглогубці)</vt:lpstr>
      <vt:lpstr>Бокорізи</vt:lpstr>
      <vt:lpstr>Гайкові Ключі: Види та Призначення</vt:lpstr>
      <vt:lpstr>Розвідний ключ</vt:lpstr>
      <vt:lpstr>Ріжковий ключ</vt:lpstr>
      <vt:lpstr>Накидний ключ</vt:lpstr>
      <vt:lpstr>Торцевий (гніздовий) ключ</vt:lpstr>
      <vt:lpstr>Тріскачка</vt:lpstr>
      <vt:lpstr>Ключ-головка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Volodymyr Shlapak</dc:creator>
  <cp:lastModifiedBy>Volodymyr Shlapak</cp:lastModifiedBy>
  <cp:revision>1</cp:revision>
  <dcterms:created xsi:type="dcterms:W3CDTF">2024-10-24T10:03:18Z</dcterms:created>
  <dcterms:modified xsi:type="dcterms:W3CDTF">2024-10-29T15:14:36Z</dcterms:modified>
</cp:coreProperties>
</file>