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6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9" r:id="rId9"/>
    <p:sldId id="270" r:id="rId10"/>
    <p:sldId id="271" r:id="rId11"/>
    <p:sldId id="274" r:id="rId12"/>
    <p:sldId id="268" r:id="rId13"/>
    <p:sldId id="275" r:id="rId14"/>
    <p:sldId id="276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771348-5701-439B-A970-E8D988339D66}" v="155" dt="2024-10-24T13:44:31.6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lodymyr Shlapak" userId="85abfaba54e5861e" providerId="LiveId" clId="{FC771348-5701-439B-A970-E8D988339D66}"/>
    <pc:docChg chg="undo redo custSel addSld delSld modSld sldOrd">
      <pc:chgData name="Volodymyr Shlapak" userId="85abfaba54e5861e" providerId="LiveId" clId="{FC771348-5701-439B-A970-E8D988339D66}" dt="2024-10-24T13:44:34.810" v="299" actId="47"/>
      <pc:docMkLst>
        <pc:docMk/>
      </pc:docMkLst>
      <pc:sldChg chg="modSp mod">
        <pc:chgData name="Volodymyr Shlapak" userId="85abfaba54e5861e" providerId="LiveId" clId="{FC771348-5701-439B-A970-E8D988339D66}" dt="2024-10-24T11:17:17.847" v="5" actId="14100"/>
        <pc:sldMkLst>
          <pc:docMk/>
          <pc:sldMk cId="2774609473" sldId="261"/>
        </pc:sldMkLst>
        <pc:spChg chg="mod">
          <ac:chgData name="Volodymyr Shlapak" userId="85abfaba54e5861e" providerId="LiveId" clId="{FC771348-5701-439B-A970-E8D988339D66}" dt="2024-10-24T11:17:17.847" v="5" actId="14100"/>
          <ac:spMkLst>
            <pc:docMk/>
            <pc:sldMk cId="2774609473" sldId="261"/>
            <ac:spMk id="6" creationId="{48C6D44F-965A-C9C5-7C67-7AFD8B819180}"/>
          </ac:spMkLst>
        </pc:spChg>
        <pc:spChg chg="mod">
          <ac:chgData name="Volodymyr Shlapak" userId="85abfaba54e5861e" providerId="LiveId" clId="{FC771348-5701-439B-A970-E8D988339D66}" dt="2024-10-24T11:16:10.013" v="4" actId="1076"/>
          <ac:spMkLst>
            <pc:docMk/>
            <pc:sldMk cId="2774609473" sldId="261"/>
            <ac:spMk id="7" creationId="{F63A764C-54CE-3629-9EBB-A0D263B947B6}"/>
          </ac:spMkLst>
        </pc:spChg>
      </pc:sldChg>
      <pc:sldChg chg="addSp delSp modSp mod">
        <pc:chgData name="Volodymyr Shlapak" userId="85abfaba54e5861e" providerId="LiveId" clId="{FC771348-5701-439B-A970-E8D988339D66}" dt="2024-10-24T11:20:43.581" v="7" actId="21"/>
        <pc:sldMkLst>
          <pc:docMk/>
          <pc:sldMk cId="2414605090" sldId="263"/>
        </pc:sldMkLst>
        <pc:spChg chg="add mod">
          <ac:chgData name="Volodymyr Shlapak" userId="85abfaba54e5861e" providerId="LiveId" clId="{FC771348-5701-439B-A970-E8D988339D66}" dt="2024-10-24T11:20:37.971" v="6" actId="21"/>
          <ac:spMkLst>
            <pc:docMk/>
            <pc:sldMk cId="2414605090" sldId="263"/>
            <ac:spMk id="6" creationId="{2A463E52-5EC7-3612-A144-41104F07EE8C}"/>
          </ac:spMkLst>
        </pc:spChg>
        <pc:spChg chg="del">
          <ac:chgData name="Volodymyr Shlapak" userId="85abfaba54e5861e" providerId="LiveId" clId="{FC771348-5701-439B-A970-E8D988339D66}" dt="2024-10-24T11:20:43.581" v="7" actId="21"/>
          <ac:spMkLst>
            <pc:docMk/>
            <pc:sldMk cId="2414605090" sldId="263"/>
            <ac:spMk id="8" creationId="{5B49FBAA-C885-58C4-69DE-FE61C329BE50}"/>
          </ac:spMkLst>
        </pc:spChg>
        <pc:spChg chg="del">
          <ac:chgData name="Volodymyr Shlapak" userId="85abfaba54e5861e" providerId="LiveId" clId="{FC771348-5701-439B-A970-E8D988339D66}" dt="2024-10-24T11:20:37.971" v="6" actId="21"/>
          <ac:spMkLst>
            <pc:docMk/>
            <pc:sldMk cId="2414605090" sldId="263"/>
            <ac:spMk id="10" creationId="{AF87A844-9EDF-531E-8A9D-DAEEFB540DA2}"/>
          </ac:spMkLst>
        </pc:spChg>
        <pc:spChg chg="add mod">
          <ac:chgData name="Volodymyr Shlapak" userId="85abfaba54e5861e" providerId="LiveId" clId="{FC771348-5701-439B-A970-E8D988339D66}" dt="2024-10-24T11:20:43.581" v="7" actId="21"/>
          <ac:spMkLst>
            <pc:docMk/>
            <pc:sldMk cId="2414605090" sldId="263"/>
            <ac:spMk id="12" creationId="{A0FB3965-46AC-DCED-C221-CF8DDDD7E8C6}"/>
          </ac:spMkLst>
        </pc:spChg>
      </pc:sldChg>
      <pc:sldChg chg="addSp delSp modSp add del mod">
        <pc:chgData name="Volodymyr Shlapak" userId="85abfaba54e5861e" providerId="LiveId" clId="{FC771348-5701-439B-A970-E8D988339D66}" dt="2024-10-24T13:08:32.471" v="119" actId="47"/>
        <pc:sldMkLst>
          <pc:docMk/>
          <pc:sldMk cId="1187013135" sldId="267"/>
        </pc:sldMkLst>
        <pc:spChg chg="del">
          <ac:chgData name="Volodymyr Shlapak" userId="85abfaba54e5861e" providerId="LiveId" clId="{FC771348-5701-439B-A970-E8D988339D66}" dt="2024-10-24T12:46:04.194" v="12" actId="478"/>
          <ac:spMkLst>
            <pc:docMk/>
            <pc:sldMk cId="1187013135" sldId="267"/>
            <ac:spMk id="3" creationId="{DCD7B0FA-6E3C-9E93-E4D3-D93F1A64198C}"/>
          </ac:spMkLst>
        </pc:spChg>
        <pc:spChg chg="del mod">
          <ac:chgData name="Volodymyr Shlapak" userId="85abfaba54e5861e" providerId="LiveId" clId="{FC771348-5701-439B-A970-E8D988339D66}" dt="2024-10-24T12:46:02.285" v="11" actId="478"/>
          <ac:spMkLst>
            <pc:docMk/>
            <pc:sldMk cId="1187013135" sldId="267"/>
            <ac:spMk id="5" creationId="{6D094AF4-9B02-E24B-70CC-FDBE383104E1}"/>
          </ac:spMkLst>
        </pc:spChg>
        <pc:graphicFrameChg chg="del">
          <ac:chgData name="Volodymyr Shlapak" userId="85abfaba54e5861e" providerId="LiveId" clId="{FC771348-5701-439B-A970-E8D988339D66}" dt="2024-10-24T12:46:00.118" v="9" actId="478"/>
          <ac:graphicFrameMkLst>
            <pc:docMk/>
            <pc:sldMk cId="1187013135" sldId="267"/>
            <ac:graphicFrameMk id="2" creationId="{60CB1356-6063-34EC-D86E-C11D28AF6DB8}"/>
          </ac:graphicFrameMkLst>
        </pc:graphicFrameChg>
        <pc:picChg chg="add del mod">
          <ac:chgData name="Volodymyr Shlapak" userId="85abfaba54e5861e" providerId="LiveId" clId="{FC771348-5701-439B-A970-E8D988339D66}" dt="2024-10-24T12:48:55.834" v="21" actId="21"/>
          <ac:picMkLst>
            <pc:docMk/>
            <pc:sldMk cId="1187013135" sldId="267"/>
            <ac:picMk id="1026" creationId="{802A0A7F-F6E1-6EF0-D39B-29148BDEE62F}"/>
          </ac:picMkLst>
        </pc:picChg>
      </pc:sldChg>
      <pc:sldChg chg="addSp delSp modSp new mod ord">
        <pc:chgData name="Volodymyr Shlapak" userId="85abfaba54e5861e" providerId="LiveId" clId="{FC771348-5701-439B-A970-E8D988339D66}" dt="2024-10-24T13:40:25.714" v="259" actId="14100"/>
        <pc:sldMkLst>
          <pc:docMk/>
          <pc:sldMk cId="3049976296" sldId="268"/>
        </pc:sldMkLst>
        <pc:spChg chg="add del mod">
          <ac:chgData name="Volodymyr Shlapak" userId="85abfaba54e5861e" providerId="LiveId" clId="{FC771348-5701-439B-A970-E8D988339D66}" dt="2024-10-24T13:08:30.905" v="118" actId="478"/>
          <ac:spMkLst>
            <pc:docMk/>
            <pc:sldMk cId="3049976296" sldId="268"/>
            <ac:spMk id="5" creationId="{C8C38FDD-7097-01B9-6D74-02C423E94844}"/>
          </ac:spMkLst>
        </pc:spChg>
        <pc:graphicFrameChg chg="add del mod modGraphic">
          <ac:chgData name="Volodymyr Shlapak" userId="85abfaba54e5861e" providerId="LiveId" clId="{FC771348-5701-439B-A970-E8D988339D66}" dt="2024-10-24T12:54:28.163" v="49" actId="478"/>
          <ac:graphicFrameMkLst>
            <pc:docMk/>
            <pc:sldMk cId="3049976296" sldId="268"/>
            <ac:graphicFrameMk id="6" creationId="{E0EE8C55-550F-C537-CB25-3BFB42B94C4B}"/>
          </ac:graphicFrameMkLst>
        </pc:graphicFrameChg>
        <pc:graphicFrameChg chg="add del mod modGraphic">
          <ac:chgData name="Volodymyr Shlapak" userId="85abfaba54e5861e" providerId="LiveId" clId="{FC771348-5701-439B-A970-E8D988339D66}" dt="2024-10-24T12:54:36.068" v="50" actId="21"/>
          <ac:graphicFrameMkLst>
            <pc:docMk/>
            <pc:sldMk cId="3049976296" sldId="268"/>
            <ac:graphicFrameMk id="7" creationId="{F1DF6FE2-96BB-7600-68EC-1E55DF0B2A1B}"/>
          </ac:graphicFrameMkLst>
        </pc:graphicFrameChg>
        <pc:graphicFrameChg chg="add mod modGraphic">
          <ac:chgData name="Volodymyr Shlapak" userId="85abfaba54e5861e" providerId="LiveId" clId="{FC771348-5701-439B-A970-E8D988339D66}" dt="2024-10-24T13:36:15.388" v="246" actId="478"/>
          <ac:graphicFrameMkLst>
            <pc:docMk/>
            <pc:sldMk cId="3049976296" sldId="268"/>
            <ac:graphicFrameMk id="9" creationId="{FDC8414A-F857-181C-993A-54DD4865E50D}"/>
          </ac:graphicFrameMkLst>
        </pc:graphicFrameChg>
        <pc:picChg chg="add del mod">
          <ac:chgData name="Volodymyr Shlapak" userId="85abfaba54e5861e" providerId="LiveId" clId="{FC771348-5701-439B-A970-E8D988339D66}" dt="2024-10-24T13:13:46.743" v="132" actId="34307"/>
          <ac:picMkLst>
            <pc:docMk/>
            <pc:sldMk cId="3049976296" sldId="268"/>
            <ac:picMk id="8" creationId="{22978B42-62A4-F625-640B-F7E9B0E6A92B}"/>
          </ac:picMkLst>
        </pc:picChg>
        <pc:picChg chg="add mod">
          <ac:chgData name="Volodymyr Shlapak" userId="85abfaba54e5861e" providerId="LiveId" clId="{FC771348-5701-439B-A970-E8D988339D66}" dt="2024-10-24T13:40:25.714" v="259" actId="14100"/>
          <ac:picMkLst>
            <pc:docMk/>
            <pc:sldMk cId="3049976296" sldId="268"/>
            <ac:picMk id="11" creationId="{2FA486FA-5CDA-1110-66A3-6D6A0A580FD3}"/>
          </ac:picMkLst>
        </pc:picChg>
        <pc:picChg chg="add mod">
          <ac:chgData name="Volodymyr Shlapak" userId="85abfaba54e5861e" providerId="LiveId" clId="{FC771348-5701-439B-A970-E8D988339D66}" dt="2024-10-24T13:40:22.704" v="258" actId="1076"/>
          <ac:picMkLst>
            <pc:docMk/>
            <pc:sldMk cId="3049976296" sldId="268"/>
            <ac:picMk id="13" creationId="{85730C06-ED47-CFAD-B8B0-962B64E21C78}"/>
          </ac:picMkLst>
        </pc:picChg>
        <pc:picChg chg="add del mod">
          <ac:chgData name="Volodymyr Shlapak" userId="85abfaba54e5861e" providerId="LiveId" clId="{FC771348-5701-439B-A970-E8D988339D66}" dt="2024-10-24T13:37:56.649" v="248" actId="478"/>
          <ac:picMkLst>
            <pc:docMk/>
            <pc:sldMk cId="3049976296" sldId="268"/>
            <ac:picMk id="6146" creationId="{B820A454-ACBF-92B3-1DBC-19E1349EF2D3}"/>
          </ac:picMkLst>
        </pc:picChg>
        <pc:picChg chg="add mod">
          <ac:chgData name="Volodymyr Shlapak" userId="85abfaba54e5861e" providerId="LiveId" clId="{FC771348-5701-439B-A970-E8D988339D66}" dt="2024-10-24T13:39:19.070" v="253" actId="1076"/>
          <ac:picMkLst>
            <pc:docMk/>
            <pc:sldMk cId="3049976296" sldId="268"/>
            <ac:picMk id="6148" creationId="{C39FF9B6-BD74-39FF-6880-F9155E2782AA}"/>
          </ac:picMkLst>
        </pc:picChg>
        <pc:picChg chg="add del">
          <ac:chgData name="Volodymyr Shlapak" userId="85abfaba54e5861e" providerId="LiveId" clId="{FC771348-5701-439B-A970-E8D988339D66}" dt="2024-10-24T13:40:14.317" v="256" actId="478"/>
          <ac:picMkLst>
            <pc:docMk/>
            <pc:sldMk cId="3049976296" sldId="268"/>
            <ac:picMk id="6150" creationId="{BD3D3477-5417-72C1-641D-BE2D70D7298D}"/>
          </ac:picMkLst>
        </pc:picChg>
      </pc:sldChg>
      <pc:sldChg chg="new del">
        <pc:chgData name="Volodymyr Shlapak" userId="85abfaba54e5861e" providerId="LiveId" clId="{FC771348-5701-439B-A970-E8D988339D66}" dt="2024-10-24T12:46:15.445" v="14" actId="680"/>
        <pc:sldMkLst>
          <pc:docMk/>
          <pc:sldMk cId="3102631457" sldId="268"/>
        </pc:sldMkLst>
      </pc:sldChg>
      <pc:sldChg chg="addSp delSp modSp new mod setBg modClrScheme chgLayout">
        <pc:chgData name="Volodymyr Shlapak" userId="85abfaba54e5861e" providerId="LiveId" clId="{FC771348-5701-439B-A970-E8D988339D66}" dt="2024-10-24T13:07:22.808" v="112"/>
        <pc:sldMkLst>
          <pc:docMk/>
          <pc:sldMk cId="2521343190" sldId="269"/>
        </pc:sldMkLst>
        <pc:spChg chg="mod ord modVis">
          <ac:chgData name="Volodymyr Shlapak" userId="85abfaba54e5861e" providerId="LiveId" clId="{FC771348-5701-439B-A970-E8D988339D66}" dt="2024-10-24T12:49:28.670" v="23" actId="26606"/>
          <ac:spMkLst>
            <pc:docMk/>
            <pc:sldMk cId="2521343190" sldId="269"/>
            <ac:spMk id="2" creationId="{D8E6FE0C-A196-33E8-A218-6E109261AF1C}"/>
          </ac:spMkLst>
        </pc:spChg>
        <pc:spChg chg="add del">
          <ac:chgData name="Volodymyr Shlapak" userId="85abfaba54e5861e" providerId="LiveId" clId="{FC771348-5701-439B-A970-E8D988339D66}" dt="2024-10-24T12:55:33.903" v="59" actId="26606"/>
          <ac:spMkLst>
            <pc:docMk/>
            <pc:sldMk cId="2521343190" sldId="269"/>
            <ac:spMk id="1031" creationId="{04812C46-200A-4DEB-A05E-3ED6C68C2387}"/>
          </ac:spMkLst>
        </pc:spChg>
        <pc:spChg chg="add del">
          <ac:chgData name="Volodymyr Shlapak" userId="85abfaba54e5861e" providerId="LiveId" clId="{FC771348-5701-439B-A970-E8D988339D66}" dt="2024-10-24T12:55:33.903" v="59" actId="26606"/>
          <ac:spMkLst>
            <pc:docMk/>
            <pc:sldMk cId="2521343190" sldId="269"/>
            <ac:spMk id="1033" creationId="{D1EA859B-E555-4109-94F3-6700E046E008}"/>
          </ac:spMkLst>
        </pc:spChg>
        <pc:spChg chg="add del">
          <ac:chgData name="Volodymyr Shlapak" userId="85abfaba54e5861e" providerId="LiveId" clId="{FC771348-5701-439B-A970-E8D988339D66}" dt="2024-10-24T12:55:33.839" v="58" actId="26606"/>
          <ac:spMkLst>
            <pc:docMk/>
            <pc:sldMk cId="2521343190" sldId="269"/>
            <ac:spMk id="1038" creationId="{327D73B4-9F5C-4A64-A179-51B9500CB8B5}"/>
          </ac:spMkLst>
        </pc:spChg>
        <pc:spChg chg="add del">
          <ac:chgData name="Volodymyr Shlapak" userId="85abfaba54e5861e" providerId="LiveId" clId="{FC771348-5701-439B-A970-E8D988339D66}" dt="2024-10-24T12:55:33.839" v="58" actId="26606"/>
          <ac:spMkLst>
            <pc:docMk/>
            <pc:sldMk cId="2521343190" sldId="269"/>
            <ac:spMk id="1040" creationId="{C1F06963-6374-4B48-844F-071A9BAAAE02}"/>
          </ac:spMkLst>
        </pc:spChg>
        <pc:spChg chg="add del">
          <ac:chgData name="Volodymyr Shlapak" userId="85abfaba54e5861e" providerId="LiveId" clId="{FC771348-5701-439B-A970-E8D988339D66}" dt="2024-10-24T12:55:33.839" v="58" actId="26606"/>
          <ac:spMkLst>
            <pc:docMk/>
            <pc:sldMk cId="2521343190" sldId="269"/>
            <ac:spMk id="1042" creationId="{6CB927A4-E432-4310-9CD5-E89FF5063179}"/>
          </ac:spMkLst>
        </pc:spChg>
        <pc:spChg chg="add del">
          <ac:chgData name="Volodymyr Shlapak" userId="85abfaba54e5861e" providerId="LiveId" clId="{FC771348-5701-439B-A970-E8D988339D66}" dt="2024-10-24T12:55:33.839" v="58" actId="26606"/>
          <ac:spMkLst>
            <pc:docMk/>
            <pc:sldMk cId="2521343190" sldId="269"/>
            <ac:spMk id="1044" creationId="{1453BF6C-B012-48B7-B4E8-6D7AC7C27D02}"/>
          </ac:spMkLst>
        </pc:spChg>
        <pc:spChg chg="add del">
          <ac:chgData name="Volodymyr Shlapak" userId="85abfaba54e5861e" providerId="LiveId" clId="{FC771348-5701-439B-A970-E8D988339D66}" dt="2024-10-24T12:55:33.839" v="58" actId="26606"/>
          <ac:spMkLst>
            <pc:docMk/>
            <pc:sldMk cId="2521343190" sldId="269"/>
            <ac:spMk id="1046" creationId="{E3020543-B24B-4EC4-8FFC-8DD88EEA91A8}"/>
          </ac:spMkLst>
        </pc:spChg>
        <pc:spChg chg="add">
          <ac:chgData name="Volodymyr Shlapak" userId="85abfaba54e5861e" providerId="LiveId" clId="{FC771348-5701-439B-A970-E8D988339D66}" dt="2024-10-24T12:55:33.903" v="59" actId="26606"/>
          <ac:spMkLst>
            <pc:docMk/>
            <pc:sldMk cId="2521343190" sldId="269"/>
            <ac:spMk id="1050" creationId="{0E3596DD-156A-473E-9BB3-C6A29F7574E9}"/>
          </ac:spMkLst>
        </pc:spChg>
        <pc:spChg chg="add">
          <ac:chgData name="Volodymyr Shlapak" userId="85abfaba54e5861e" providerId="LiveId" clId="{FC771348-5701-439B-A970-E8D988339D66}" dt="2024-10-24T12:55:33.903" v="59" actId="26606"/>
          <ac:spMkLst>
            <pc:docMk/>
            <pc:sldMk cId="2521343190" sldId="269"/>
            <ac:spMk id="1051" creationId="{2C46C4D6-C474-4E92-B52E-944C1118F7B6}"/>
          </ac:spMkLst>
        </pc:spChg>
        <pc:graphicFrameChg chg="add mod modGraphic">
          <ac:chgData name="Volodymyr Shlapak" userId="85abfaba54e5861e" providerId="LiveId" clId="{FC771348-5701-439B-A970-E8D988339D66}" dt="2024-10-24T13:07:22.808" v="112"/>
          <ac:graphicFrameMkLst>
            <pc:docMk/>
            <pc:sldMk cId="2521343190" sldId="269"/>
            <ac:graphicFrameMk id="7" creationId="{F1DF6FE2-96BB-7600-68EC-1E55DF0B2A1B}"/>
          </ac:graphicFrameMkLst>
        </pc:graphicFrameChg>
        <pc:picChg chg="add mod">
          <ac:chgData name="Volodymyr Shlapak" userId="85abfaba54e5861e" providerId="LiveId" clId="{FC771348-5701-439B-A970-E8D988339D66}" dt="2024-10-24T12:55:33.903" v="59" actId="26606"/>
          <ac:picMkLst>
            <pc:docMk/>
            <pc:sldMk cId="2521343190" sldId="269"/>
            <ac:picMk id="1026" creationId="{802A0A7F-F6E1-6EF0-D39B-29148BDEE62F}"/>
          </ac:picMkLst>
        </pc:picChg>
        <pc:cxnChg chg="add del">
          <ac:chgData name="Volodymyr Shlapak" userId="85abfaba54e5861e" providerId="LiveId" clId="{FC771348-5701-439B-A970-E8D988339D66}" dt="2024-10-24T12:55:33.839" v="58" actId="26606"/>
          <ac:cxnSpMkLst>
            <pc:docMk/>
            <pc:sldMk cId="2521343190" sldId="269"/>
            <ac:cxnSpMk id="1048" creationId="{C49DA8F6-BCC1-4447-B54C-57856834B94B}"/>
          </ac:cxnSpMkLst>
        </pc:cxnChg>
      </pc:sldChg>
      <pc:sldChg chg="addSp delSp modSp add mod">
        <pc:chgData name="Volodymyr Shlapak" userId="85abfaba54e5861e" providerId="LiveId" clId="{FC771348-5701-439B-A970-E8D988339D66}" dt="2024-10-24T13:00:36.622" v="94" actId="1076"/>
        <pc:sldMkLst>
          <pc:docMk/>
          <pc:sldMk cId="1489573954" sldId="270"/>
        </pc:sldMkLst>
        <pc:graphicFrameChg chg="mod modGraphic">
          <ac:chgData name="Volodymyr Shlapak" userId="85abfaba54e5861e" providerId="LiveId" clId="{FC771348-5701-439B-A970-E8D988339D66}" dt="2024-10-24T12:59:26.739" v="85"/>
          <ac:graphicFrameMkLst>
            <pc:docMk/>
            <pc:sldMk cId="1489573954" sldId="270"/>
            <ac:graphicFrameMk id="7" creationId="{71CB64B5-69FC-7D05-4C47-A2638A782F02}"/>
          </ac:graphicFrameMkLst>
        </pc:graphicFrameChg>
        <pc:picChg chg="del">
          <ac:chgData name="Volodymyr Shlapak" userId="85abfaba54e5861e" providerId="LiveId" clId="{FC771348-5701-439B-A970-E8D988339D66}" dt="2024-10-24T12:59:37.426" v="86" actId="21"/>
          <ac:picMkLst>
            <pc:docMk/>
            <pc:sldMk cId="1489573954" sldId="270"/>
            <ac:picMk id="1026" creationId="{E8D4DD41-F511-0374-797B-DB58746C05FB}"/>
          </ac:picMkLst>
        </pc:picChg>
        <pc:picChg chg="add mod">
          <ac:chgData name="Volodymyr Shlapak" userId="85abfaba54e5861e" providerId="LiveId" clId="{FC771348-5701-439B-A970-E8D988339D66}" dt="2024-10-24T13:00:15.776" v="91" actId="1076"/>
          <ac:picMkLst>
            <pc:docMk/>
            <pc:sldMk cId="1489573954" sldId="270"/>
            <ac:picMk id="2050" creationId="{E7AC19A8-337D-0339-E989-70CA12DD90DA}"/>
          </ac:picMkLst>
        </pc:picChg>
        <pc:picChg chg="add mod">
          <ac:chgData name="Volodymyr Shlapak" userId="85abfaba54e5861e" providerId="LiveId" clId="{FC771348-5701-439B-A970-E8D988339D66}" dt="2024-10-24T13:00:36.622" v="94" actId="1076"/>
          <ac:picMkLst>
            <pc:docMk/>
            <pc:sldMk cId="1489573954" sldId="270"/>
            <ac:picMk id="2052" creationId="{F5507B03-FC22-D473-068F-971B237E933A}"/>
          </ac:picMkLst>
        </pc:picChg>
      </pc:sldChg>
      <pc:sldChg chg="addSp modSp add mod ord">
        <pc:chgData name="Volodymyr Shlapak" userId="85abfaba54e5861e" providerId="LiveId" clId="{FC771348-5701-439B-A970-E8D988339D66}" dt="2024-10-24T13:11:11.848" v="128" actId="12269"/>
        <pc:sldMkLst>
          <pc:docMk/>
          <pc:sldMk cId="403119762" sldId="271"/>
        </pc:sldMkLst>
        <pc:graphicFrameChg chg="mod modGraphic">
          <ac:chgData name="Volodymyr Shlapak" userId="85abfaba54e5861e" providerId="LiveId" clId="{FC771348-5701-439B-A970-E8D988339D66}" dt="2024-10-24T13:11:11.848" v="128" actId="12269"/>
          <ac:graphicFrameMkLst>
            <pc:docMk/>
            <pc:sldMk cId="403119762" sldId="271"/>
            <ac:graphicFrameMk id="7" creationId="{7E7F5527-6C91-6E61-A7F2-F98FEE3C1556}"/>
          </ac:graphicFrameMkLst>
        </pc:graphicFrameChg>
        <pc:picChg chg="mod">
          <ac:chgData name="Volodymyr Shlapak" userId="85abfaba54e5861e" providerId="LiveId" clId="{FC771348-5701-439B-A970-E8D988339D66}" dt="2024-10-24T13:07:39.900" v="114" actId="1076"/>
          <ac:picMkLst>
            <pc:docMk/>
            <pc:sldMk cId="403119762" sldId="271"/>
            <ac:picMk id="1026" creationId="{31A2BB06-3CE8-004B-47E1-CC81D7BB6012}"/>
          </ac:picMkLst>
        </pc:picChg>
        <pc:picChg chg="add mod">
          <ac:chgData name="Volodymyr Shlapak" userId="85abfaba54e5861e" providerId="LiveId" clId="{FC771348-5701-439B-A970-E8D988339D66}" dt="2024-10-24T13:08:25.660" v="117" actId="1076"/>
          <ac:picMkLst>
            <pc:docMk/>
            <pc:sldMk cId="403119762" sldId="271"/>
            <ac:picMk id="4098" creationId="{8F9FF70B-0AA3-E138-D994-CF3223CCE893}"/>
          </ac:picMkLst>
        </pc:picChg>
      </pc:sldChg>
      <pc:sldChg chg="addSp delSp modSp new del mod">
        <pc:chgData name="Volodymyr Shlapak" userId="85abfaba54e5861e" providerId="LiveId" clId="{FC771348-5701-439B-A970-E8D988339D66}" dt="2024-10-24T13:44:33.866" v="298" actId="47"/>
        <pc:sldMkLst>
          <pc:docMk/>
          <pc:sldMk cId="4226266640" sldId="272"/>
        </pc:sldMkLst>
        <pc:spChg chg="add del mod">
          <ac:chgData name="Volodymyr Shlapak" userId="85abfaba54e5861e" providerId="LiveId" clId="{FC771348-5701-439B-A970-E8D988339D66}" dt="2024-10-24T13:35:51.020" v="241"/>
          <ac:spMkLst>
            <pc:docMk/>
            <pc:sldMk cId="4226266640" sldId="272"/>
            <ac:spMk id="5" creationId="{1A160791-4F31-DDFF-5C06-7B431B32E791}"/>
          </ac:spMkLst>
        </pc:spChg>
      </pc:sldChg>
      <pc:sldChg chg="addSp modSp add del mod">
        <pc:chgData name="Volodymyr Shlapak" userId="85abfaba54e5861e" providerId="LiveId" clId="{FC771348-5701-439B-A970-E8D988339D66}" dt="2024-10-24T13:44:34.810" v="299" actId="47"/>
        <pc:sldMkLst>
          <pc:docMk/>
          <pc:sldMk cId="3966891559" sldId="273"/>
        </pc:sldMkLst>
        <pc:spChg chg="add">
          <ac:chgData name="Volodymyr Shlapak" userId="85abfaba54e5861e" providerId="LiveId" clId="{FC771348-5701-439B-A970-E8D988339D66}" dt="2024-10-24T13:09:28.768" v="123"/>
          <ac:spMkLst>
            <pc:docMk/>
            <pc:sldMk cId="3966891559" sldId="273"/>
            <ac:spMk id="4" creationId="{43D82EDD-1B46-C653-1EB8-CB95F4FF6BB1}"/>
          </ac:spMkLst>
        </pc:spChg>
        <pc:spChg chg="add">
          <ac:chgData name="Volodymyr Shlapak" userId="85abfaba54e5861e" providerId="LiveId" clId="{FC771348-5701-439B-A970-E8D988339D66}" dt="2024-10-24T13:09:34.237" v="124"/>
          <ac:spMkLst>
            <pc:docMk/>
            <pc:sldMk cId="3966891559" sldId="273"/>
            <ac:spMk id="5" creationId="{DE90EA22-0299-6F4B-973F-5A684FB9371D}"/>
          </ac:spMkLst>
        </pc:spChg>
        <pc:spChg chg="add mod">
          <ac:chgData name="Volodymyr Shlapak" userId="85abfaba54e5861e" providerId="LiveId" clId="{FC771348-5701-439B-A970-E8D988339D66}" dt="2024-10-24T13:43:58.360" v="289" actId="21"/>
          <ac:spMkLst>
            <pc:docMk/>
            <pc:sldMk cId="3966891559" sldId="273"/>
            <ac:spMk id="7" creationId="{37CAB81C-8D8E-DBCB-0C15-6B14EFED8B07}"/>
          </ac:spMkLst>
        </pc:spChg>
        <pc:picChg chg="add">
          <ac:chgData name="Volodymyr Shlapak" userId="85abfaba54e5861e" providerId="LiveId" clId="{FC771348-5701-439B-A970-E8D988339D66}" dt="2024-10-24T13:09:17.082" v="122"/>
          <ac:picMkLst>
            <pc:docMk/>
            <pc:sldMk cId="3966891559" sldId="273"/>
            <ac:picMk id="5122" creationId="{A3C1B137-27D3-3B66-9334-1DCBC4DF7FC2}"/>
          </ac:picMkLst>
        </pc:picChg>
      </pc:sldChg>
      <pc:sldChg chg="addSp delSp modSp add mod">
        <pc:chgData name="Volodymyr Shlapak" userId="85abfaba54e5861e" providerId="LiveId" clId="{FC771348-5701-439B-A970-E8D988339D66}" dt="2024-10-24T13:33:26.769" v="230" actId="1076"/>
        <pc:sldMkLst>
          <pc:docMk/>
          <pc:sldMk cId="2540530910" sldId="274"/>
        </pc:sldMkLst>
        <pc:spChg chg="add">
          <ac:chgData name="Volodymyr Shlapak" userId="85abfaba54e5861e" providerId="LiveId" clId="{FC771348-5701-439B-A970-E8D988339D66}" dt="2024-10-24T13:20:50.276" v="170"/>
          <ac:spMkLst>
            <pc:docMk/>
            <pc:sldMk cId="2540530910" sldId="274"/>
            <ac:spMk id="4" creationId="{DA9B8D58-CE85-32AD-061D-F9CB5E1731AE}"/>
          </ac:spMkLst>
        </pc:spChg>
        <pc:spChg chg="add">
          <ac:chgData name="Volodymyr Shlapak" userId="85abfaba54e5861e" providerId="LiveId" clId="{FC771348-5701-439B-A970-E8D988339D66}" dt="2024-10-24T13:24:18.661" v="185"/>
          <ac:spMkLst>
            <pc:docMk/>
            <pc:sldMk cId="2540530910" sldId="274"/>
            <ac:spMk id="8" creationId="{34D606D9-DB72-07E8-F017-A08A57D68756}"/>
          </ac:spMkLst>
        </pc:spChg>
        <pc:picChg chg="add mod">
          <ac:chgData name="Volodymyr Shlapak" userId="85abfaba54e5861e" providerId="LiveId" clId="{FC771348-5701-439B-A970-E8D988339D66}" dt="2024-10-24T13:33:17.345" v="214" actId="1076"/>
          <ac:picMkLst>
            <pc:docMk/>
            <pc:sldMk cId="2540530910" sldId="274"/>
            <ac:picMk id="5" creationId="{2A13D7ED-4629-ECB8-CB25-F53AB362AF22}"/>
          </ac:picMkLst>
        </pc:picChg>
        <pc:picChg chg="add del mod">
          <ac:chgData name="Volodymyr Shlapak" userId="85abfaba54e5861e" providerId="LiveId" clId="{FC771348-5701-439B-A970-E8D988339D66}" dt="2024-10-24T13:33:19.810" v="221" actId="1076"/>
          <ac:picMkLst>
            <pc:docMk/>
            <pc:sldMk cId="2540530910" sldId="274"/>
            <ac:picMk id="7" creationId="{2411734C-D3DF-9B74-D481-6CC4E795AE0C}"/>
          </ac:picMkLst>
        </pc:picChg>
        <pc:picChg chg="add mod ord">
          <ac:chgData name="Volodymyr Shlapak" userId="85abfaba54e5861e" providerId="LiveId" clId="{FC771348-5701-439B-A970-E8D988339D66}" dt="2024-10-24T13:33:26.769" v="230" actId="1076"/>
          <ac:picMkLst>
            <pc:docMk/>
            <pc:sldMk cId="2540530910" sldId="274"/>
            <ac:picMk id="10" creationId="{5A655F69-2651-7BB7-0DDD-76ED7878B5B6}"/>
          </ac:picMkLst>
        </pc:picChg>
        <pc:picChg chg="add del mod">
          <ac:chgData name="Volodymyr Shlapak" userId="85abfaba54e5861e" providerId="LiveId" clId="{FC771348-5701-439B-A970-E8D988339D66}" dt="2024-10-24T13:33:19.929" v="222" actId="21"/>
          <ac:picMkLst>
            <pc:docMk/>
            <pc:sldMk cId="2540530910" sldId="274"/>
            <ac:picMk id="6146" creationId="{5027C6D4-F959-4F6A-1CE0-595628A7CE83}"/>
          </ac:picMkLst>
        </pc:picChg>
        <pc:picChg chg="add del">
          <ac:chgData name="Volodymyr Shlapak" userId="85abfaba54e5861e" providerId="LiveId" clId="{FC771348-5701-439B-A970-E8D988339D66}" dt="2024-10-24T13:33:17.965" v="216" actId="21"/>
          <ac:picMkLst>
            <pc:docMk/>
            <pc:sldMk cId="2540530910" sldId="274"/>
            <ac:picMk id="7172" creationId="{6F8EAABD-6384-3D16-2F73-0F4B8EF8AEA4}"/>
          </ac:picMkLst>
        </pc:picChg>
        <pc:picChg chg="add mod">
          <ac:chgData name="Volodymyr Shlapak" userId="85abfaba54e5861e" providerId="LiveId" clId="{FC771348-5701-439B-A970-E8D988339D66}" dt="2024-10-24T13:33:25.908" v="229" actId="14100"/>
          <ac:picMkLst>
            <pc:docMk/>
            <pc:sldMk cId="2540530910" sldId="274"/>
            <ac:picMk id="7174" creationId="{E1C93E9A-90D4-528F-894B-22610B34E205}"/>
          </ac:picMkLst>
        </pc:picChg>
      </pc:sldChg>
      <pc:sldChg chg="addSp modSp add mod">
        <pc:chgData name="Volodymyr Shlapak" userId="85abfaba54e5861e" providerId="LiveId" clId="{FC771348-5701-439B-A970-E8D988339D66}" dt="2024-10-24T13:43:33.625" v="284" actId="14100"/>
        <pc:sldMkLst>
          <pc:docMk/>
          <pc:sldMk cId="864616094" sldId="275"/>
        </pc:sldMkLst>
        <pc:graphicFrameChg chg="mod">
          <ac:chgData name="Volodymyr Shlapak" userId="85abfaba54e5861e" providerId="LiveId" clId="{FC771348-5701-439B-A970-E8D988339D66}" dt="2024-10-24T13:41:19.876" v="269" actId="478"/>
          <ac:graphicFrameMkLst>
            <pc:docMk/>
            <pc:sldMk cId="864616094" sldId="275"/>
            <ac:graphicFrameMk id="9" creationId="{25268857-A2DD-2287-054B-22ABB61AB68F}"/>
          </ac:graphicFrameMkLst>
        </pc:graphicFrameChg>
        <pc:picChg chg="add mod">
          <ac:chgData name="Volodymyr Shlapak" userId="85abfaba54e5861e" providerId="LiveId" clId="{FC771348-5701-439B-A970-E8D988339D66}" dt="2024-10-24T13:43:24.534" v="281" actId="1076"/>
          <ac:picMkLst>
            <pc:docMk/>
            <pc:sldMk cId="864616094" sldId="275"/>
            <ac:picMk id="5" creationId="{9FE376FA-53A3-7B07-4F6A-13313FB762F1}"/>
          </ac:picMkLst>
        </pc:picChg>
        <pc:picChg chg="mod">
          <ac:chgData name="Volodymyr Shlapak" userId="85abfaba54e5861e" providerId="LiveId" clId="{FC771348-5701-439B-A970-E8D988339D66}" dt="2024-10-24T13:43:27.791" v="282" actId="1076"/>
          <ac:picMkLst>
            <pc:docMk/>
            <pc:sldMk cId="864616094" sldId="275"/>
            <ac:picMk id="6146" creationId="{74BB6FD5-4583-3752-4249-5A1F3F0DC76E}"/>
          </ac:picMkLst>
        </pc:picChg>
        <pc:picChg chg="add mod">
          <ac:chgData name="Volodymyr Shlapak" userId="85abfaba54e5861e" providerId="LiveId" clId="{FC771348-5701-439B-A970-E8D988339D66}" dt="2024-10-24T13:43:33.625" v="284" actId="14100"/>
          <ac:picMkLst>
            <pc:docMk/>
            <pc:sldMk cId="864616094" sldId="275"/>
            <ac:picMk id="8194" creationId="{2AD6BCE8-488B-0F4D-8497-899170A4E9FB}"/>
          </ac:picMkLst>
        </pc:picChg>
      </pc:sldChg>
      <pc:sldChg chg="modSp add">
        <pc:chgData name="Volodymyr Shlapak" userId="85abfaba54e5861e" providerId="LiveId" clId="{FC771348-5701-439B-A970-E8D988339D66}" dt="2024-10-24T13:44:31.651" v="297" actId="1076"/>
        <pc:sldMkLst>
          <pc:docMk/>
          <pc:sldMk cId="3819377864" sldId="276"/>
        </pc:sldMkLst>
        <pc:graphicFrameChg chg="mod">
          <ac:chgData name="Volodymyr Shlapak" userId="85abfaba54e5861e" providerId="LiveId" clId="{FC771348-5701-439B-A970-E8D988339D66}" dt="2024-10-24T13:44:26.686" v="296"/>
          <ac:graphicFrameMkLst>
            <pc:docMk/>
            <pc:sldMk cId="3819377864" sldId="276"/>
            <ac:graphicFrameMk id="9" creationId="{D836EA2F-93FA-B229-2B96-2F3736811BFC}"/>
          </ac:graphicFrameMkLst>
        </pc:graphicFrameChg>
        <pc:picChg chg="mod">
          <ac:chgData name="Volodymyr Shlapak" userId="85abfaba54e5861e" providerId="LiveId" clId="{FC771348-5701-439B-A970-E8D988339D66}" dt="2024-10-24T13:44:31.651" v="297" actId="1076"/>
          <ac:picMkLst>
            <pc:docMk/>
            <pc:sldMk cId="3819377864" sldId="276"/>
            <ac:picMk id="6146" creationId="{0AB5DDE6-D40B-6FEE-804E-0E5E6EC3729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C2CC3B-FC76-4921-938C-C76FFF1D4F36}" type="doc">
      <dgm:prSet loTypeId="urn:microsoft.com/office/officeart/2005/8/layout/orgChart1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uk-UA"/>
        </a:p>
      </dgm:t>
    </dgm:pt>
    <dgm:pt modelId="{C0410E48-1C9C-4C13-AE4E-9C7EC879CE7A}">
      <dgm:prSet phldrT="[Текст]" custT="1"/>
      <dgm:spPr/>
      <dgm:t>
        <a:bodyPr/>
        <a:lstStyle/>
        <a:p>
          <a:r>
            <a:rPr lang="uk-UA" sz="2000" b="1" dirty="0">
              <a:solidFill>
                <a:schemeClr val="tx1"/>
              </a:solidFill>
            </a:rPr>
            <a:t>1. Матеріал щетини:</a:t>
          </a:r>
          <a:endParaRPr lang="uk-UA" sz="2000" dirty="0">
            <a:solidFill>
              <a:schemeClr val="tx1"/>
            </a:solidFill>
          </a:endParaRPr>
        </a:p>
      </dgm:t>
    </dgm:pt>
    <dgm:pt modelId="{6E1FF288-5942-44DB-901F-81E3FAAAA149}" type="parTrans" cxnId="{66C86B39-2FEC-4359-B25E-A9D79EF904A6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0477661F-87C0-4880-A0CD-2B4FA2064337}" type="sibTrans" cxnId="{66C86B39-2FEC-4359-B25E-A9D79EF904A6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493C5C79-0B9F-47BF-9B18-4D36EA4A3EEF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sz="2000" b="1" dirty="0">
              <a:solidFill>
                <a:schemeClr val="tx1"/>
              </a:solidFill>
            </a:rPr>
            <a:t>Натуральна щетина:</a:t>
          </a:r>
          <a:r>
            <a:rPr lang="uk-UA" sz="2000" dirty="0">
              <a:solidFill>
                <a:schemeClr val="tx1"/>
              </a:solidFill>
            </a:rPr>
            <a:t> Використовується для фарб на масляній основі або лаків. Вона має кращу здатність тримати фарбу та рівномірно її наносити.</a:t>
          </a:r>
        </a:p>
      </dgm:t>
    </dgm:pt>
    <dgm:pt modelId="{4A4269D0-A25D-4D29-91F0-61B204DC4171}" type="parTrans" cxnId="{72624A07-68F7-48B1-ACB6-42C256741F98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4B5E4512-6EC5-4191-B04A-424A25ACECE9}" type="sibTrans" cxnId="{72624A07-68F7-48B1-ACB6-42C256741F98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B02B01D0-99DD-4EEF-BB86-14707440AD4C}">
      <dgm:prSet phldrT="[Текст]" custT="1"/>
      <dgm:spPr/>
      <dgm:t>
        <a:bodyPr/>
        <a:lstStyle/>
        <a:p>
          <a:r>
            <a:rPr lang="uk-UA" sz="2000" b="1" dirty="0">
              <a:solidFill>
                <a:schemeClr val="tx1"/>
              </a:solidFill>
            </a:rPr>
            <a:t>Синтетична щетина (</a:t>
          </a:r>
          <a:r>
            <a:rPr lang="uk-UA" sz="2000" b="1" dirty="0" err="1">
              <a:solidFill>
                <a:schemeClr val="tx1"/>
              </a:solidFill>
            </a:rPr>
            <a:t>поліестер</a:t>
          </a:r>
          <a:r>
            <a:rPr lang="uk-UA" sz="2000" b="1" dirty="0">
              <a:solidFill>
                <a:schemeClr val="tx1"/>
              </a:solidFill>
            </a:rPr>
            <a:t>, нейлон):</a:t>
          </a:r>
          <a:r>
            <a:rPr lang="uk-UA" sz="2000" dirty="0">
              <a:solidFill>
                <a:schemeClr val="tx1"/>
              </a:solidFill>
            </a:rPr>
            <a:t> Підходить для фарб на водяній основі. Вона стійкіша до зносу та не деформується після використання</a:t>
          </a:r>
        </a:p>
      </dgm:t>
    </dgm:pt>
    <dgm:pt modelId="{E8D95D6F-817B-443D-8278-784AB6E1DDB6}" type="parTrans" cxnId="{583DF2C7-8F30-4DEC-9ACE-ABC4916F5550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F04E098E-55A9-4117-81AC-E9FAA2D445C9}" type="sibTrans" cxnId="{583DF2C7-8F30-4DEC-9ACE-ABC4916F5550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B5C78A39-77DB-4985-95BE-74BA87234E74}" type="pres">
      <dgm:prSet presAssocID="{B8C2CC3B-FC76-4921-938C-C76FFF1D4F3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0D597FD-8C7A-4637-98F6-D82094AD2990}" type="pres">
      <dgm:prSet presAssocID="{C0410E48-1C9C-4C13-AE4E-9C7EC879CE7A}" presName="hierRoot1" presStyleCnt="0">
        <dgm:presLayoutVars>
          <dgm:hierBranch val="init"/>
        </dgm:presLayoutVars>
      </dgm:prSet>
      <dgm:spPr/>
    </dgm:pt>
    <dgm:pt modelId="{033E449F-3162-4D6C-B563-D0A81D0C27ED}" type="pres">
      <dgm:prSet presAssocID="{C0410E48-1C9C-4C13-AE4E-9C7EC879CE7A}" presName="rootComposite1" presStyleCnt="0"/>
      <dgm:spPr/>
    </dgm:pt>
    <dgm:pt modelId="{FB2C3B15-3FA3-4BB8-8B86-C46DD8121AB8}" type="pres">
      <dgm:prSet presAssocID="{C0410E48-1C9C-4C13-AE4E-9C7EC879CE7A}" presName="rootText1" presStyleLbl="node0" presStyleIdx="0" presStyleCnt="1">
        <dgm:presLayoutVars>
          <dgm:chPref val="3"/>
        </dgm:presLayoutVars>
      </dgm:prSet>
      <dgm:spPr/>
    </dgm:pt>
    <dgm:pt modelId="{AADAB73D-EB2A-4E56-89ED-58BE4D65FEE2}" type="pres">
      <dgm:prSet presAssocID="{C0410E48-1C9C-4C13-AE4E-9C7EC879CE7A}" presName="rootConnector1" presStyleLbl="node1" presStyleIdx="0" presStyleCnt="0"/>
      <dgm:spPr/>
    </dgm:pt>
    <dgm:pt modelId="{4BB65D75-3DA9-4576-A9E2-71E54072A636}" type="pres">
      <dgm:prSet presAssocID="{C0410E48-1C9C-4C13-AE4E-9C7EC879CE7A}" presName="hierChild2" presStyleCnt="0"/>
      <dgm:spPr/>
    </dgm:pt>
    <dgm:pt modelId="{5D80218E-57F7-4CDA-9343-43706C6F81D5}" type="pres">
      <dgm:prSet presAssocID="{4A4269D0-A25D-4D29-91F0-61B204DC4171}" presName="Name37" presStyleLbl="parChTrans1D2" presStyleIdx="0" presStyleCnt="2"/>
      <dgm:spPr/>
    </dgm:pt>
    <dgm:pt modelId="{4A1B8571-84C2-4CE2-8587-7B3172B073B4}" type="pres">
      <dgm:prSet presAssocID="{493C5C79-0B9F-47BF-9B18-4D36EA4A3EEF}" presName="hierRoot2" presStyleCnt="0">
        <dgm:presLayoutVars>
          <dgm:hierBranch val="init"/>
        </dgm:presLayoutVars>
      </dgm:prSet>
      <dgm:spPr/>
    </dgm:pt>
    <dgm:pt modelId="{3941FC2C-4990-4CB4-97E7-D3C1F3429623}" type="pres">
      <dgm:prSet presAssocID="{493C5C79-0B9F-47BF-9B18-4D36EA4A3EEF}" presName="rootComposite" presStyleCnt="0"/>
      <dgm:spPr/>
    </dgm:pt>
    <dgm:pt modelId="{8331E976-8AF5-4B91-81A0-19EB79034911}" type="pres">
      <dgm:prSet presAssocID="{493C5C79-0B9F-47BF-9B18-4D36EA4A3EEF}" presName="rootText" presStyleLbl="node2" presStyleIdx="0" presStyleCnt="2" custScaleY="246800">
        <dgm:presLayoutVars>
          <dgm:chPref val="3"/>
        </dgm:presLayoutVars>
      </dgm:prSet>
      <dgm:spPr/>
    </dgm:pt>
    <dgm:pt modelId="{87AAB519-0A21-4C6A-92F8-7BF4AE007CFE}" type="pres">
      <dgm:prSet presAssocID="{493C5C79-0B9F-47BF-9B18-4D36EA4A3EEF}" presName="rootConnector" presStyleLbl="node2" presStyleIdx="0" presStyleCnt="2"/>
      <dgm:spPr/>
    </dgm:pt>
    <dgm:pt modelId="{59ACA695-A212-423B-93B9-C78F3011BB78}" type="pres">
      <dgm:prSet presAssocID="{493C5C79-0B9F-47BF-9B18-4D36EA4A3EEF}" presName="hierChild4" presStyleCnt="0"/>
      <dgm:spPr/>
    </dgm:pt>
    <dgm:pt modelId="{A9571672-D381-4299-B978-D3B42B405781}" type="pres">
      <dgm:prSet presAssocID="{493C5C79-0B9F-47BF-9B18-4D36EA4A3EEF}" presName="hierChild5" presStyleCnt="0"/>
      <dgm:spPr/>
    </dgm:pt>
    <dgm:pt modelId="{C58095E8-E120-434B-9C11-8150A00B8D74}" type="pres">
      <dgm:prSet presAssocID="{E8D95D6F-817B-443D-8278-784AB6E1DDB6}" presName="Name37" presStyleLbl="parChTrans1D2" presStyleIdx="1" presStyleCnt="2"/>
      <dgm:spPr/>
    </dgm:pt>
    <dgm:pt modelId="{66370AF9-49A3-48D9-AC7B-78DEA51007F5}" type="pres">
      <dgm:prSet presAssocID="{B02B01D0-99DD-4EEF-BB86-14707440AD4C}" presName="hierRoot2" presStyleCnt="0">
        <dgm:presLayoutVars>
          <dgm:hierBranch val="init"/>
        </dgm:presLayoutVars>
      </dgm:prSet>
      <dgm:spPr/>
    </dgm:pt>
    <dgm:pt modelId="{2DDE4915-432D-4887-9EBA-05D0EF195B3E}" type="pres">
      <dgm:prSet presAssocID="{B02B01D0-99DD-4EEF-BB86-14707440AD4C}" presName="rootComposite" presStyleCnt="0"/>
      <dgm:spPr/>
    </dgm:pt>
    <dgm:pt modelId="{0C38C8C4-6B28-49BB-BD6F-50FEA539D73B}" type="pres">
      <dgm:prSet presAssocID="{B02B01D0-99DD-4EEF-BB86-14707440AD4C}" presName="rootText" presStyleLbl="node2" presStyleIdx="1" presStyleCnt="2" custScaleY="248695">
        <dgm:presLayoutVars>
          <dgm:chPref val="3"/>
        </dgm:presLayoutVars>
      </dgm:prSet>
      <dgm:spPr/>
    </dgm:pt>
    <dgm:pt modelId="{E638F7FF-13F8-4F85-98F1-CF73B342BC8E}" type="pres">
      <dgm:prSet presAssocID="{B02B01D0-99DD-4EEF-BB86-14707440AD4C}" presName="rootConnector" presStyleLbl="node2" presStyleIdx="1" presStyleCnt="2"/>
      <dgm:spPr/>
    </dgm:pt>
    <dgm:pt modelId="{EFCE5157-6FAC-4AAA-8E81-98B6DFFD3E52}" type="pres">
      <dgm:prSet presAssocID="{B02B01D0-99DD-4EEF-BB86-14707440AD4C}" presName="hierChild4" presStyleCnt="0"/>
      <dgm:spPr/>
    </dgm:pt>
    <dgm:pt modelId="{2C02D581-BB38-4C12-B064-E18BFFFCCB24}" type="pres">
      <dgm:prSet presAssocID="{B02B01D0-99DD-4EEF-BB86-14707440AD4C}" presName="hierChild5" presStyleCnt="0"/>
      <dgm:spPr/>
    </dgm:pt>
    <dgm:pt modelId="{40EFF15A-8953-43E0-9092-75D3F6F186EB}" type="pres">
      <dgm:prSet presAssocID="{C0410E48-1C9C-4C13-AE4E-9C7EC879CE7A}" presName="hierChild3" presStyleCnt="0"/>
      <dgm:spPr/>
    </dgm:pt>
  </dgm:ptLst>
  <dgm:cxnLst>
    <dgm:cxn modelId="{72624A07-68F7-48B1-ACB6-42C256741F98}" srcId="{C0410E48-1C9C-4C13-AE4E-9C7EC879CE7A}" destId="{493C5C79-0B9F-47BF-9B18-4D36EA4A3EEF}" srcOrd="0" destOrd="0" parTransId="{4A4269D0-A25D-4D29-91F0-61B204DC4171}" sibTransId="{4B5E4512-6EC5-4191-B04A-424A25ACECE9}"/>
    <dgm:cxn modelId="{EBA9300F-85F8-446F-BFB5-F58CE2529C3A}" type="presOf" srcId="{B02B01D0-99DD-4EEF-BB86-14707440AD4C}" destId="{E638F7FF-13F8-4F85-98F1-CF73B342BC8E}" srcOrd="1" destOrd="0" presId="urn:microsoft.com/office/officeart/2005/8/layout/orgChart1"/>
    <dgm:cxn modelId="{DEAFA624-3F89-40B0-B410-C9B77E57CC6D}" type="presOf" srcId="{493C5C79-0B9F-47BF-9B18-4D36EA4A3EEF}" destId="{87AAB519-0A21-4C6A-92F8-7BF4AE007CFE}" srcOrd="1" destOrd="0" presId="urn:microsoft.com/office/officeart/2005/8/layout/orgChart1"/>
    <dgm:cxn modelId="{66C86B39-2FEC-4359-B25E-A9D79EF904A6}" srcId="{B8C2CC3B-FC76-4921-938C-C76FFF1D4F36}" destId="{C0410E48-1C9C-4C13-AE4E-9C7EC879CE7A}" srcOrd="0" destOrd="0" parTransId="{6E1FF288-5942-44DB-901F-81E3FAAAA149}" sibTransId="{0477661F-87C0-4880-A0CD-2B4FA2064337}"/>
    <dgm:cxn modelId="{DA4D8B3F-84F5-435F-80AE-465D467FD32D}" type="presOf" srcId="{E8D95D6F-817B-443D-8278-784AB6E1DDB6}" destId="{C58095E8-E120-434B-9C11-8150A00B8D74}" srcOrd="0" destOrd="0" presId="urn:microsoft.com/office/officeart/2005/8/layout/orgChart1"/>
    <dgm:cxn modelId="{95568D7F-D714-4962-9E3A-40AF495B1745}" type="presOf" srcId="{4A4269D0-A25D-4D29-91F0-61B204DC4171}" destId="{5D80218E-57F7-4CDA-9343-43706C6F81D5}" srcOrd="0" destOrd="0" presId="urn:microsoft.com/office/officeart/2005/8/layout/orgChart1"/>
    <dgm:cxn modelId="{C8A283AF-80F0-420F-8F5A-AE4E202BEA96}" type="presOf" srcId="{C0410E48-1C9C-4C13-AE4E-9C7EC879CE7A}" destId="{FB2C3B15-3FA3-4BB8-8B86-C46DD8121AB8}" srcOrd="0" destOrd="0" presId="urn:microsoft.com/office/officeart/2005/8/layout/orgChart1"/>
    <dgm:cxn modelId="{F5EF8CB8-72A3-42B3-82A2-6D2D25E25F3A}" type="presOf" srcId="{B02B01D0-99DD-4EEF-BB86-14707440AD4C}" destId="{0C38C8C4-6B28-49BB-BD6F-50FEA539D73B}" srcOrd="0" destOrd="0" presId="urn:microsoft.com/office/officeart/2005/8/layout/orgChart1"/>
    <dgm:cxn modelId="{EE954DC7-1079-49A9-83D4-3DAC5132BE1F}" type="presOf" srcId="{493C5C79-0B9F-47BF-9B18-4D36EA4A3EEF}" destId="{8331E976-8AF5-4B91-81A0-19EB79034911}" srcOrd="0" destOrd="0" presId="urn:microsoft.com/office/officeart/2005/8/layout/orgChart1"/>
    <dgm:cxn modelId="{583DF2C7-8F30-4DEC-9ACE-ABC4916F5550}" srcId="{C0410E48-1C9C-4C13-AE4E-9C7EC879CE7A}" destId="{B02B01D0-99DD-4EEF-BB86-14707440AD4C}" srcOrd="1" destOrd="0" parTransId="{E8D95D6F-817B-443D-8278-784AB6E1DDB6}" sibTransId="{F04E098E-55A9-4117-81AC-E9FAA2D445C9}"/>
    <dgm:cxn modelId="{F5B197D2-E86C-4805-8B33-E0CEF4F839CB}" type="presOf" srcId="{C0410E48-1C9C-4C13-AE4E-9C7EC879CE7A}" destId="{AADAB73D-EB2A-4E56-89ED-58BE4D65FEE2}" srcOrd="1" destOrd="0" presId="urn:microsoft.com/office/officeart/2005/8/layout/orgChart1"/>
    <dgm:cxn modelId="{46CC0DEA-6806-4CFF-9FD4-00C0283611A6}" type="presOf" srcId="{B8C2CC3B-FC76-4921-938C-C76FFF1D4F36}" destId="{B5C78A39-77DB-4985-95BE-74BA87234E74}" srcOrd="0" destOrd="0" presId="urn:microsoft.com/office/officeart/2005/8/layout/orgChart1"/>
    <dgm:cxn modelId="{503A0B8E-6F99-48DE-9A03-90F8CC8B88A9}" type="presParOf" srcId="{B5C78A39-77DB-4985-95BE-74BA87234E74}" destId="{E0D597FD-8C7A-4637-98F6-D82094AD2990}" srcOrd="0" destOrd="0" presId="urn:microsoft.com/office/officeart/2005/8/layout/orgChart1"/>
    <dgm:cxn modelId="{2784F0DA-7459-4E58-BA7E-5218064C6FA7}" type="presParOf" srcId="{E0D597FD-8C7A-4637-98F6-D82094AD2990}" destId="{033E449F-3162-4D6C-B563-D0A81D0C27ED}" srcOrd="0" destOrd="0" presId="urn:microsoft.com/office/officeart/2005/8/layout/orgChart1"/>
    <dgm:cxn modelId="{1F498723-6B0D-4F06-A34A-3F9AB5703864}" type="presParOf" srcId="{033E449F-3162-4D6C-B563-D0A81D0C27ED}" destId="{FB2C3B15-3FA3-4BB8-8B86-C46DD8121AB8}" srcOrd="0" destOrd="0" presId="urn:microsoft.com/office/officeart/2005/8/layout/orgChart1"/>
    <dgm:cxn modelId="{FF46A09C-FC0F-4399-AA62-80A480310070}" type="presParOf" srcId="{033E449F-3162-4D6C-B563-D0A81D0C27ED}" destId="{AADAB73D-EB2A-4E56-89ED-58BE4D65FEE2}" srcOrd="1" destOrd="0" presId="urn:microsoft.com/office/officeart/2005/8/layout/orgChart1"/>
    <dgm:cxn modelId="{405923D2-B6AF-4FE3-B099-6C4E2C3466FA}" type="presParOf" srcId="{E0D597FD-8C7A-4637-98F6-D82094AD2990}" destId="{4BB65D75-3DA9-4576-A9E2-71E54072A636}" srcOrd="1" destOrd="0" presId="urn:microsoft.com/office/officeart/2005/8/layout/orgChart1"/>
    <dgm:cxn modelId="{2543591D-9C52-4A59-9B9C-28B964DC1A7E}" type="presParOf" srcId="{4BB65D75-3DA9-4576-A9E2-71E54072A636}" destId="{5D80218E-57F7-4CDA-9343-43706C6F81D5}" srcOrd="0" destOrd="0" presId="urn:microsoft.com/office/officeart/2005/8/layout/orgChart1"/>
    <dgm:cxn modelId="{0D60D54D-E679-4817-AB38-75FC986E7BA3}" type="presParOf" srcId="{4BB65D75-3DA9-4576-A9E2-71E54072A636}" destId="{4A1B8571-84C2-4CE2-8587-7B3172B073B4}" srcOrd="1" destOrd="0" presId="urn:microsoft.com/office/officeart/2005/8/layout/orgChart1"/>
    <dgm:cxn modelId="{69BEE4F2-CF92-4AFD-8D50-06FE46731D7A}" type="presParOf" srcId="{4A1B8571-84C2-4CE2-8587-7B3172B073B4}" destId="{3941FC2C-4990-4CB4-97E7-D3C1F3429623}" srcOrd="0" destOrd="0" presId="urn:microsoft.com/office/officeart/2005/8/layout/orgChart1"/>
    <dgm:cxn modelId="{FE9CB520-1457-4709-8BBA-F59E9E17ECD7}" type="presParOf" srcId="{3941FC2C-4990-4CB4-97E7-D3C1F3429623}" destId="{8331E976-8AF5-4B91-81A0-19EB79034911}" srcOrd="0" destOrd="0" presId="urn:microsoft.com/office/officeart/2005/8/layout/orgChart1"/>
    <dgm:cxn modelId="{494A28C1-7EEB-4025-8674-EADC9B67487F}" type="presParOf" srcId="{3941FC2C-4990-4CB4-97E7-D3C1F3429623}" destId="{87AAB519-0A21-4C6A-92F8-7BF4AE007CFE}" srcOrd="1" destOrd="0" presId="urn:microsoft.com/office/officeart/2005/8/layout/orgChart1"/>
    <dgm:cxn modelId="{CD10B598-9EE4-45DD-9CBC-A470E41F0E2B}" type="presParOf" srcId="{4A1B8571-84C2-4CE2-8587-7B3172B073B4}" destId="{59ACA695-A212-423B-93B9-C78F3011BB78}" srcOrd="1" destOrd="0" presId="urn:microsoft.com/office/officeart/2005/8/layout/orgChart1"/>
    <dgm:cxn modelId="{DA541249-8ECD-4119-887F-41E544B5B600}" type="presParOf" srcId="{4A1B8571-84C2-4CE2-8587-7B3172B073B4}" destId="{A9571672-D381-4299-B978-D3B42B405781}" srcOrd="2" destOrd="0" presId="urn:microsoft.com/office/officeart/2005/8/layout/orgChart1"/>
    <dgm:cxn modelId="{7AF1923C-4447-4B3F-B38E-D6524268A663}" type="presParOf" srcId="{4BB65D75-3DA9-4576-A9E2-71E54072A636}" destId="{C58095E8-E120-434B-9C11-8150A00B8D74}" srcOrd="2" destOrd="0" presId="urn:microsoft.com/office/officeart/2005/8/layout/orgChart1"/>
    <dgm:cxn modelId="{489A486C-B6DD-4028-9951-613F6223F881}" type="presParOf" srcId="{4BB65D75-3DA9-4576-A9E2-71E54072A636}" destId="{66370AF9-49A3-48D9-AC7B-78DEA51007F5}" srcOrd="3" destOrd="0" presId="urn:microsoft.com/office/officeart/2005/8/layout/orgChart1"/>
    <dgm:cxn modelId="{995CD18B-15A3-49DB-893D-8C663CC35E45}" type="presParOf" srcId="{66370AF9-49A3-48D9-AC7B-78DEA51007F5}" destId="{2DDE4915-432D-4887-9EBA-05D0EF195B3E}" srcOrd="0" destOrd="0" presId="urn:microsoft.com/office/officeart/2005/8/layout/orgChart1"/>
    <dgm:cxn modelId="{7E861D65-1311-4596-921D-D5B2E9164B52}" type="presParOf" srcId="{2DDE4915-432D-4887-9EBA-05D0EF195B3E}" destId="{0C38C8C4-6B28-49BB-BD6F-50FEA539D73B}" srcOrd="0" destOrd="0" presId="urn:microsoft.com/office/officeart/2005/8/layout/orgChart1"/>
    <dgm:cxn modelId="{4696D7E8-ABE7-4198-9A6D-A4C950822F42}" type="presParOf" srcId="{2DDE4915-432D-4887-9EBA-05D0EF195B3E}" destId="{E638F7FF-13F8-4F85-98F1-CF73B342BC8E}" srcOrd="1" destOrd="0" presId="urn:microsoft.com/office/officeart/2005/8/layout/orgChart1"/>
    <dgm:cxn modelId="{5267AA71-AFEE-4570-9171-40FE77517F7D}" type="presParOf" srcId="{66370AF9-49A3-48D9-AC7B-78DEA51007F5}" destId="{EFCE5157-6FAC-4AAA-8E81-98B6DFFD3E52}" srcOrd="1" destOrd="0" presId="urn:microsoft.com/office/officeart/2005/8/layout/orgChart1"/>
    <dgm:cxn modelId="{94BD5D60-658C-4A90-A23E-9D4601979B3B}" type="presParOf" srcId="{66370AF9-49A3-48D9-AC7B-78DEA51007F5}" destId="{2C02D581-BB38-4C12-B064-E18BFFFCCB24}" srcOrd="2" destOrd="0" presId="urn:microsoft.com/office/officeart/2005/8/layout/orgChart1"/>
    <dgm:cxn modelId="{7A37CF70-1C36-43A0-854D-99E6294D312B}" type="presParOf" srcId="{E0D597FD-8C7A-4637-98F6-D82094AD2990}" destId="{40EFF15A-8953-43E0-9092-75D3F6F186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C2CC3B-FC76-4921-938C-C76FFF1D4F36}" type="doc">
      <dgm:prSet loTypeId="urn:microsoft.com/office/officeart/2005/8/layout/orgChart1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uk-UA"/>
        </a:p>
      </dgm:t>
    </dgm:pt>
    <dgm:pt modelId="{C0410E48-1C9C-4C13-AE4E-9C7EC879CE7A}">
      <dgm:prSet phldrT="[Текст]" custT="1"/>
      <dgm:spPr/>
      <dgm:t>
        <a:bodyPr/>
        <a:lstStyle/>
        <a:p>
          <a:r>
            <a:rPr lang="uk-UA" sz="2000" b="1" dirty="0">
              <a:solidFill>
                <a:schemeClr val="tx1"/>
              </a:solidFill>
            </a:rPr>
            <a:t>2. Розмір та форма:</a:t>
          </a:r>
          <a:endParaRPr lang="uk-UA" sz="2000" dirty="0">
            <a:solidFill>
              <a:schemeClr val="tx1"/>
            </a:solidFill>
          </a:endParaRPr>
        </a:p>
      </dgm:t>
    </dgm:pt>
    <dgm:pt modelId="{6E1FF288-5942-44DB-901F-81E3FAAAA149}" type="parTrans" cxnId="{66C86B39-2FEC-4359-B25E-A9D79EF904A6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0477661F-87C0-4880-A0CD-2B4FA2064337}" type="sibTrans" cxnId="{66C86B39-2FEC-4359-B25E-A9D79EF904A6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493C5C79-0B9F-47BF-9B18-4D36EA4A3EEF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sz="2000" b="1" dirty="0">
              <a:solidFill>
                <a:schemeClr val="tx1"/>
              </a:solidFill>
            </a:rPr>
            <a:t>Плоский пензель:</a:t>
          </a:r>
          <a:r>
            <a:rPr lang="uk-UA" sz="2000" dirty="0">
              <a:solidFill>
                <a:schemeClr val="tx1"/>
              </a:solidFill>
            </a:rPr>
            <a:t> Ідеальний для рівномірного нанесення фарби на великі площі.</a:t>
          </a:r>
        </a:p>
      </dgm:t>
    </dgm:pt>
    <dgm:pt modelId="{4A4269D0-A25D-4D29-91F0-61B204DC4171}" type="parTrans" cxnId="{72624A07-68F7-48B1-ACB6-42C256741F98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4B5E4512-6EC5-4191-B04A-424A25ACECE9}" type="sibTrans" cxnId="{72624A07-68F7-48B1-ACB6-42C256741F98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B02B01D0-99DD-4EEF-BB86-14707440AD4C}">
      <dgm:prSet phldrT="[Текст]" custT="1"/>
      <dgm:spPr/>
      <dgm:t>
        <a:bodyPr/>
        <a:lstStyle/>
        <a:p>
          <a:r>
            <a:rPr lang="uk-UA" sz="2000" b="1" dirty="0">
              <a:solidFill>
                <a:schemeClr val="tx1"/>
              </a:solidFill>
            </a:rPr>
            <a:t>Кисті різного діаметра:</a:t>
          </a:r>
          <a:r>
            <a:rPr lang="uk-UA" sz="2000" dirty="0">
              <a:solidFill>
                <a:schemeClr val="tx1"/>
              </a:solidFill>
            </a:rPr>
            <a:t> Від 25 мм до 100 мм для різних типів робіт – від дрібних деталей до великих площ.</a:t>
          </a:r>
        </a:p>
      </dgm:t>
    </dgm:pt>
    <dgm:pt modelId="{E8D95D6F-817B-443D-8278-784AB6E1DDB6}" type="parTrans" cxnId="{583DF2C7-8F30-4DEC-9ACE-ABC4916F5550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F04E098E-55A9-4117-81AC-E9FAA2D445C9}" type="sibTrans" cxnId="{583DF2C7-8F30-4DEC-9ACE-ABC4916F5550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F2C776C2-1148-46D7-9DC5-0BB247C006FD}">
      <dgm:prSet custT="1"/>
      <dgm:spPr/>
      <dgm:t>
        <a:bodyPr/>
        <a:lstStyle/>
        <a:p>
          <a:r>
            <a:rPr lang="uk-UA" sz="2000" b="1" dirty="0">
              <a:solidFill>
                <a:schemeClr val="tx1"/>
              </a:solidFill>
            </a:rPr>
            <a:t>Круглий пензель:</a:t>
          </a:r>
          <a:r>
            <a:rPr lang="uk-UA" sz="2000" dirty="0">
              <a:solidFill>
                <a:schemeClr val="tx1"/>
              </a:solidFill>
            </a:rPr>
            <a:t> Використовується для деталізованої роботи, для фарбування труб або кутів.</a:t>
          </a:r>
        </a:p>
      </dgm:t>
    </dgm:pt>
    <dgm:pt modelId="{6E4FDAF7-86C1-4B59-9770-863985B26CFB}" type="parTrans" cxnId="{CA577EC8-6904-4B8E-A221-76F9F4FFDCE5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E601A27A-3723-4AC1-A63A-1934F0D8E55E}" type="sibTrans" cxnId="{CA577EC8-6904-4B8E-A221-76F9F4FFDCE5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B5C78A39-77DB-4985-95BE-74BA87234E74}" type="pres">
      <dgm:prSet presAssocID="{B8C2CC3B-FC76-4921-938C-C76FFF1D4F3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0D597FD-8C7A-4637-98F6-D82094AD2990}" type="pres">
      <dgm:prSet presAssocID="{C0410E48-1C9C-4C13-AE4E-9C7EC879CE7A}" presName="hierRoot1" presStyleCnt="0">
        <dgm:presLayoutVars>
          <dgm:hierBranch val="init"/>
        </dgm:presLayoutVars>
      </dgm:prSet>
      <dgm:spPr/>
    </dgm:pt>
    <dgm:pt modelId="{033E449F-3162-4D6C-B563-D0A81D0C27ED}" type="pres">
      <dgm:prSet presAssocID="{C0410E48-1C9C-4C13-AE4E-9C7EC879CE7A}" presName="rootComposite1" presStyleCnt="0"/>
      <dgm:spPr/>
    </dgm:pt>
    <dgm:pt modelId="{FB2C3B15-3FA3-4BB8-8B86-C46DD8121AB8}" type="pres">
      <dgm:prSet presAssocID="{C0410E48-1C9C-4C13-AE4E-9C7EC879CE7A}" presName="rootText1" presStyleLbl="node0" presStyleIdx="0" presStyleCnt="1" custScaleY="171572">
        <dgm:presLayoutVars>
          <dgm:chPref val="3"/>
        </dgm:presLayoutVars>
      </dgm:prSet>
      <dgm:spPr/>
    </dgm:pt>
    <dgm:pt modelId="{AADAB73D-EB2A-4E56-89ED-58BE4D65FEE2}" type="pres">
      <dgm:prSet presAssocID="{C0410E48-1C9C-4C13-AE4E-9C7EC879CE7A}" presName="rootConnector1" presStyleLbl="node1" presStyleIdx="0" presStyleCnt="0"/>
      <dgm:spPr/>
    </dgm:pt>
    <dgm:pt modelId="{4BB65D75-3DA9-4576-A9E2-71E54072A636}" type="pres">
      <dgm:prSet presAssocID="{C0410E48-1C9C-4C13-AE4E-9C7EC879CE7A}" presName="hierChild2" presStyleCnt="0"/>
      <dgm:spPr/>
    </dgm:pt>
    <dgm:pt modelId="{5D80218E-57F7-4CDA-9343-43706C6F81D5}" type="pres">
      <dgm:prSet presAssocID="{4A4269D0-A25D-4D29-91F0-61B204DC4171}" presName="Name37" presStyleLbl="parChTrans1D2" presStyleIdx="0" presStyleCnt="3"/>
      <dgm:spPr/>
    </dgm:pt>
    <dgm:pt modelId="{4A1B8571-84C2-4CE2-8587-7B3172B073B4}" type="pres">
      <dgm:prSet presAssocID="{493C5C79-0B9F-47BF-9B18-4D36EA4A3EEF}" presName="hierRoot2" presStyleCnt="0">
        <dgm:presLayoutVars>
          <dgm:hierBranch val="init"/>
        </dgm:presLayoutVars>
      </dgm:prSet>
      <dgm:spPr/>
    </dgm:pt>
    <dgm:pt modelId="{3941FC2C-4990-4CB4-97E7-D3C1F3429623}" type="pres">
      <dgm:prSet presAssocID="{493C5C79-0B9F-47BF-9B18-4D36EA4A3EEF}" presName="rootComposite" presStyleCnt="0"/>
      <dgm:spPr/>
    </dgm:pt>
    <dgm:pt modelId="{8331E976-8AF5-4B91-81A0-19EB79034911}" type="pres">
      <dgm:prSet presAssocID="{493C5C79-0B9F-47BF-9B18-4D36EA4A3EEF}" presName="rootText" presStyleLbl="node2" presStyleIdx="0" presStyleCnt="3" custScaleX="107323" custScaleY="262761">
        <dgm:presLayoutVars>
          <dgm:chPref val="3"/>
        </dgm:presLayoutVars>
      </dgm:prSet>
      <dgm:spPr/>
    </dgm:pt>
    <dgm:pt modelId="{87AAB519-0A21-4C6A-92F8-7BF4AE007CFE}" type="pres">
      <dgm:prSet presAssocID="{493C5C79-0B9F-47BF-9B18-4D36EA4A3EEF}" presName="rootConnector" presStyleLbl="node2" presStyleIdx="0" presStyleCnt="3"/>
      <dgm:spPr/>
    </dgm:pt>
    <dgm:pt modelId="{59ACA695-A212-423B-93B9-C78F3011BB78}" type="pres">
      <dgm:prSet presAssocID="{493C5C79-0B9F-47BF-9B18-4D36EA4A3EEF}" presName="hierChild4" presStyleCnt="0"/>
      <dgm:spPr/>
    </dgm:pt>
    <dgm:pt modelId="{A9571672-D381-4299-B978-D3B42B405781}" type="pres">
      <dgm:prSet presAssocID="{493C5C79-0B9F-47BF-9B18-4D36EA4A3EEF}" presName="hierChild5" presStyleCnt="0"/>
      <dgm:spPr/>
    </dgm:pt>
    <dgm:pt modelId="{16079F0B-7470-48E9-857E-8010AADEE345}" type="pres">
      <dgm:prSet presAssocID="{6E4FDAF7-86C1-4B59-9770-863985B26CFB}" presName="Name37" presStyleLbl="parChTrans1D2" presStyleIdx="1" presStyleCnt="3"/>
      <dgm:spPr/>
    </dgm:pt>
    <dgm:pt modelId="{F00DF89A-0B42-49F4-92EA-A1498D69F6D6}" type="pres">
      <dgm:prSet presAssocID="{F2C776C2-1148-46D7-9DC5-0BB247C006FD}" presName="hierRoot2" presStyleCnt="0">
        <dgm:presLayoutVars>
          <dgm:hierBranch val="init"/>
        </dgm:presLayoutVars>
      </dgm:prSet>
      <dgm:spPr/>
    </dgm:pt>
    <dgm:pt modelId="{11647CF4-D646-4611-8EB2-24DEB51109AD}" type="pres">
      <dgm:prSet presAssocID="{F2C776C2-1148-46D7-9DC5-0BB247C006FD}" presName="rootComposite" presStyleCnt="0"/>
      <dgm:spPr/>
    </dgm:pt>
    <dgm:pt modelId="{F7DA2E9B-13CA-4556-871A-DFA8FDD40B8C}" type="pres">
      <dgm:prSet presAssocID="{F2C776C2-1148-46D7-9DC5-0BB247C006FD}" presName="rootText" presStyleLbl="node2" presStyleIdx="1" presStyleCnt="3" custScaleX="132977" custScaleY="299477">
        <dgm:presLayoutVars>
          <dgm:chPref val="3"/>
        </dgm:presLayoutVars>
      </dgm:prSet>
      <dgm:spPr/>
    </dgm:pt>
    <dgm:pt modelId="{0E53B870-B6E8-41B2-80B6-0117BB672A6B}" type="pres">
      <dgm:prSet presAssocID="{F2C776C2-1148-46D7-9DC5-0BB247C006FD}" presName="rootConnector" presStyleLbl="node2" presStyleIdx="1" presStyleCnt="3"/>
      <dgm:spPr/>
    </dgm:pt>
    <dgm:pt modelId="{4B170977-4E64-43F2-8B5A-1FB6AA78B493}" type="pres">
      <dgm:prSet presAssocID="{F2C776C2-1148-46D7-9DC5-0BB247C006FD}" presName="hierChild4" presStyleCnt="0"/>
      <dgm:spPr/>
    </dgm:pt>
    <dgm:pt modelId="{1734CEAE-7867-4F98-BB14-510CD8CBDE88}" type="pres">
      <dgm:prSet presAssocID="{F2C776C2-1148-46D7-9DC5-0BB247C006FD}" presName="hierChild5" presStyleCnt="0"/>
      <dgm:spPr/>
    </dgm:pt>
    <dgm:pt modelId="{C58095E8-E120-434B-9C11-8150A00B8D74}" type="pres">
      <dgm:prSet presAssocID="{E8D95D6F-817B-443D-8278-784AB6E1DDB6}" presName="Name37" presStyleLbl="parChTrans1D2" presStyleIdx="2" presStyleCnt="3"/>
      <dgm:spPr/>
    </dgm:pt>
    <dgm:pt modelId="{66370AF9-49A3-48D9-AC7B-78DEA51007F5}" type="pres">
      <dgm:prSet presAssocID="{B02B01D0-99DD-4EEF-BB86-14707440AD4C}" presName="hierRoot2" presStyleCnt="0">
        <dgm:presLayoutVars>
          <dgm:hierBranch val="init"/>
        </dgm:presLayoutVars>
      </dgm:prSet>
      <dgm:spPr/>
    </dgm:pt>
    <dgm:pt modelId="{2DDE4915-432D-4887-9EBA-05D0EF195B3E}" type="pres">
      <dgm:prSet presAssocID="{B02B01D0-99DD-4EEF-BB86-14707440AD4C}" presName="rootComposite" presStyleCnt="0"/>
      <dgm:spPr/>
    </dgm:pt>
    <dgm:pt modelId="{0C38C8C4-6B28-49BB-BD6F-50FEA539D73B}" type="pres">
      <dgm:prSet presAssocID="{B02B01D0-99DD-4EEF-BB86-14707440AD4C}" presName="rootText" presStyleLbl="node2" presStyleIdx="2" presStyleCnt="3" custScaleY="437554">
        <dgm:presLayoutVars>
          <dgm:chPref val="3"/>
        </dgm:presLayoutVars>
      </dgm:prSet>
      <dgm:spPr/>
    </dgm:pt>
    <dgm:pt modelId="{E638F7FF-13F8-4F85-98F1-CF73B342BC8E}" type="pres">
      <dgm:prSet presAssocID="{B02B01D0-99DD-4EEF-BB86-14707440AD4C}" presName="rootConnector" presStyleLbl="node2" presStyleIdx="2" presStyleCnt="3"/>
      <dgm:spPr/>
    </dgm:pt>
    <dgm:pt modelId="{EFCE5157-6FAC-4AAA-8E81-98B6DFFD3E52}" type="pres">
      <dgm:prSet presAssocID="{B02B01D0-99DD-4EEF-BB86-14707440AD4C}" presName="hierChild4" presStyleCnt="0"/>
      <dgm:spPr/>
    </dgm:pt>
    <dgm:pt modelId="{2C02D581-BB38-4C12-B064-E18BFFFCCB24}" type="pres">
      <dgm:prSet presAssocID="{B02B01D0-99DD-4EEF-BB86-14707440AD4C}" presName="hierChild5" presStyleCnt="0"/>
      <dgm:spPr/>
    </dgm:pt>
    <dgm:pt modelId="{40EFF15A-8953-43E0-9092-75D3F6F186EB}" type="pres">
      <dgm:prSet presAssocID="{C0410E48-1C9C-4C13-AE4E-9C7EC879CE7A}" presName="hierChild3" presStyleCnt="0"/>
      <dgm:spPr/>
    </dgm:pt>
  </dgm:ptLst>
  <dgm:cxnLst>
    <dgm:cxn modelId="{72624A07-68F7-48B1-ACB6-42C256741F98}" srcId="{C0410E48-1C9C-4C13-AE4E-9C7EC879CE7A}" destId="{493C5C79-0B9F-47BF-9B18-4D36EA4A3EEF}" srcOrd="0" destOrd="0" parTransId="{4A4269D0-A25D-4D29-91F0-61B204DC4171}" sibTransId="{4B5E4512-6EC5-4191-B04A-424A25ACECE9}"/>
    <dgm:cxn modelId="{EBA9300F-85F8-446F-BFB5-F58CE2529C3A}" type="presOf" srcId="{B02B01D0-99DD-4EEF-BB86-14707440AD4C}" destId="{E638F7FF-13F8-4F85-98F1-CF73B342BC8E}" srcOrd="1" destOrd="0" presId="urn:microsoft.com/office/officeart/2005/8/layout/orgChart1"/>
    <dgm:cxn modelId="{42D4561F-B400-409F-89F9-89C490D0DB81}" type="presOf" srcId="{6E4FDAF7-86C1-4B59-9770-863985B26CFB}" destId="{16079F0B-7470-48E9-857E-8010AADEE345}" srcOrd="0" destOrd="0" presId="urn:microsoft.com/office/officeart/2005/8/layout/orgChart1"/>
    <dgm:cxn modelId="{837C2824-8F0A-4BEB-B1E4-E570305698E5}" type="presOf" srcId="{F2C776C2-1148-46D7-9DC5-0BB247C006FD}" destId="{0E53B870-B6E8-41B2-80B6-0117BB672A6B}" srcOrd="1" destOrd="0" presId="urn:microsoft.com/office/officeart/2005/8/layout/orgChart1"/>
    <dgm:cxn modelId="{DEAFA624-3F89-40B0-B410-C9B77E57CC6D}" type="presOf" srcId="{493C5C79-0B9F-47BF-9B18-4D36EA4A3EEF}" destId="{87AAB519-0A21-4C6A-92F8-7BF4AE007CFE}" srcOrd="1" destOrd="0" presId="urn:microsoft.com/office/officeart/2005/8/layout/orgChart1"/>
    <dgm:cxn modelId="{66C86B39-2FEC-4359-B25E-A9D79EF904A6}" srcId="{B8C2CC3B-FC76-4921-938C-C76FFF1D4F36}" destId="{C0410E48-1C9C-4C13-AE4E-9C7EC879CE7A}" srcOrd="0" destOrd="0" parTransId="{6E1FF288-5942-44DB-901F-81E3FAAAA149}" sibTransId="{0477661F-87C0-4880-A0CD-2B4FA2064337}"/>
    <dgm:cxn modelId="{BB1FB03E-CA26-4DB8-B63D-3607D4EC260E}" type="presOf" srcId="{F2C776C2-1148-46D7-9DC5-0BB247C006FD}" destId="{F7DA2E9B-13CA-4556-871A-DFA8FDD40B8C}" srcOrd="0" destOrd="0" presId="urn:microsoft.com/office/officeart/2005/8/layout/orgChart1"/>
    <dgm:cxn modelId="{DA4D8B3F-84F5-435F-80AE-465D467FD32D}" type="presOf" srcId="{E8D95D6F-817B-443D-8278-784AB6E1DDB6}" destId="{C58095E8-E120-434B-9C11-8150A00B8D74}" srcOrd="0" destOrd="0" presId="urn:microsoft.com/office/officeart/2005/8/layout/orgChart1"/>
    <dgm:cxn modelId="{95568D7F-D714-4962-9E3A-40AF495B1745}" type="presOf" srcId="{4A4269D0-A25D-4D29-91F0-61B204DC4171}" destId="{5D80218E-57F7-4CDA-9343-43706C6F81D5}" srcOrd="0" destOrd="0" presId="urn:microsoft.com/office/officeart/2005/8/layout/orgChart1"/>
    <dgm:cxn modelId="{C8A283AF-80F0-420F-8F5A-AE4E202BEA96}" type="presOf" srcId="{C0410E48-1C9C-4C13-AE4E-9C7EC879CE7A}" destId="{FB2C3B15-3FA3-4BB8-8B86-C46DD8121AB8}" srcOrd="0" destOrd="0" presId="urn:microsoft.com/office/officeart/2005/8/layout/orgChart1"/>
    <dgm:cxn modelId="{F5EF8CB8-72A3-42B3-82A2-6D2D25E25F3A}" type="presOf" srcId="{B02B01D0-99DD-4EEF-BB86-14707440AD4C}" destId="{0C38C8C4-6B28-49BB-BD6F-50FEA539D73B}" srcOrd="0" destOrd="0" presId="urn:microsoft.com/office/officeart/2005/8/layout/orgChart1"/>
    <dgm:cxn modelId="{EE954DC7-1079-49A9-83D4-3DAC5132BE1F}" type="presOf" srcId="{493C5C79-0B9F-47BF-9B18-4D36EA4A3EEF}" destId="{8331E976-8AF5-4B91-81A0-19EB79034911}" srcOrd="0" destOrd="0" presId="urn:microsoft.com/office/officeart/2005/8/layout/orgChart1"/>
    <dgm:cxn modelId="{583DF2C7-8F30-4DEC-9ACE-ABC4916F5550}" srcId="{C0410E48-1C9C-4C13-AE4E-9C7EC879CE7A}" destId="{B02B01D0-99DD-4EEF-BB86-14707440AD4C}" srcOrd="2" destOrd="0" parTransId="{E8D95D6F-817B-443D-8278-784AB6E1DDB6}" sibTransId="{F04E098E-55A9-4117-81AC-E9FAA2D445C9}"/>
    <dgm:cxn modelId="{CA577EC8-6904-4B8E-A221-76F9F4FFDCE5}" srcId="{C0410E48-1C9C-4C13-AE4E-9C7EC879CE7A}" destId="{F2C776C2-1148-46D7-9DC5-0BB247C006FD}" srcOrd="1" destOrd="0" parTransId="{6E4FDAF7-86C1-4B59-9770-863985B26CFB}" sibTransId="{E601A27A-3723-4AC1-A63A-1934F0D8E55E}"/>
    <dgm:cxn modelId="{F5B197D2-E86C-4805-8B33-E0CEF4F839CB}" type="presOf" srcId="{C0410E48-1C9C-4C13-AE4E-9C7EC879CE7A}" destId="{AADAB73D-EB2A-4E56-89ED-58BE4D65FEE2}" srcOrd="1" destOrd="0" presId="urn:microsoft.com/office/officeart/2005/8/layout/orgChart1"/>
    <dgm:cxn modelId="{46CC0DEA-6806-4CFF-9FD4-00C0283611A6}" type="presOf" srcId="{B8C2CC3B-FC76-4921-938C-C76FFF1D4F36}" destId="{B5C78A39-77DB-4985-95BE-74BA87234E74}" srcOrd="0" destOrd="0" presId="urn:microsoft.com/office/officeart/2005/8/layout/orgChart1"/>
    <dgm:cxn modelId="{503A0B8E-6F99-48DE-9A03-90F8CC8B88A9}" type="presParOf" srcId="{B5C78A39-77DB-4985-95BE-74BA87234E74}" destId="{E0D597FD-8C7A-4637-98F6-D82094AD2990}" srcOrd="0" destOrd="0" presId="urn:microsoft.com/office/officeart/2005/8/layout/orgChart1"/>
    <dgm:cxn modelId="{2784F0DA-7459-4E58-BA7E-5218064C6FA7}" type="presParOf" srcId="{E0D597FD-8C7A-4637-98F6-D82094AD2990}" destId="{033E449F-3162-4D6C-B563-D0A81D0C27ED}" srcOrd="0" destOrd="0" presId="urn:microsoft.com/office/officeart/2005/8/layout/orgChart1"/>
    <dgm:cxn modelId="{1F498723-6B0D-4F06-A34A-3F9AB5703864}" type="presParOf" srcId="{033E449F-3162-4D6C-B563-D0A81D0C27ED}" destId="{FB2C3B15-3FA3-4BB8-8B86-C46DD8121AB8}" srcOrd="0" destOrd="0" presId="urn:microsoft.com/office/officeart/2005/8/layout/orgChart1"/>
    <dgm:cxn modelId="{FF46A09C-FC0F-4399-AA62-80A480310070}" type="presParOf" srcId="{033E449F-3162-4D6C-B563-D0A81D0C27ED}" destId="{AADAB73D-EB2A-4E56-89ED-58BE4D65FEE2}" srcOrd="1" destOrd="0" presId="urn:microsoft.com/office/officeart/2005/8/layout/orgChart1"/>
    <dgm:cxn modelId="{405923D2-B6AF-4FE3-B099-6C4E2C3466FA}" type="presParOf" srcId="{E0D597FD-8C7A-4637-98F6-D82094AD2990}" destId="{4BB65D75-3DA9-4576-A9E2-71E54072A636}" srcOrd="1" destOrd="0" presId="urn:microsoft.com/office/officeart/2005/8/layout/orgChart1"/>
    <dgm:cxn modelId="{2543591D-9C52-4A59-9B9C-28B964DC1A7E}" type="presParOf" srcId="{4BB65D75-3DA9-4576-A9E2-71E54072A636}" destId="{5D80218E-57F7-4CDA-9343-43706C6F81D5}" srcOrd="0" destOrd="0" presId="urn:microsoft.com/office/officeart/2005/8/layout/orgChart1"/>
    <dgm:cxn modelId="{0D60D54D-E679-4817-AB38-75FC986E7BA3}" type="presParOf" srcId="{4BB65D75-3DA9-4576-A9E2-71E54072A636}" destId="{4A1B8571-84C2-4CE2-8587-7B3172B073B4}" srcOrd="1" destOrd="0" presId="urn:microsoft.com/office/officeart/2005/8/layout/orgChart1"/>
    <dgm:cxn modelId="{69BEE4F2-CF92-4AFD-8D50-06FE46731D7A}" type="presParOf" srcId="{4A1B8571-84C2-4CE2-8587-7B3172B073B4}" destId="{3941FC2C-4990-4CB4-97E7-D3C1F3429623}" srcOrd="0" destOrd="0" presId="urn:microsoft.com/office/officeart/2005/8/layout/orgChart1"/>
    <dgm:cxn modelId="{FE9CB520-1457-4709-8BBA-F59E9E17ECD7}" type="presParOf" srcId="{3941FC2C-4990-4CB4-97E7-D3C1F3429623}" destId="{8331E976-8AF5-4B91-81A0-19EB79034911}" srcOrd="0" destOrd="0" presId="urn:microsoft.com/office/officeart/2005/8/layout/orgChart1"/>
    <dgm:cxn modelId="{494A28C1-7EEB-4025-8674-EADC9B67487F}" type="presParOf" srcId="{3941FC2C-4990-4CB4-97E7-D3C1F3429623}" destId="{87AAB519-0A21-4C6A-92F8-7BF4AE007CFE}" srcOrd="1" destOrd="0" presId="urn:microsoft.com/office/officeart/2005/8/layout/orgChart1"/>
    <dgm:cxn modelId="{CD10B598-9EE4-45DD-9CBC-A470E41F0E2B}" type="presParOf" srcId="{4A1B8571-84C2-4CE2-8587-7B3172B073B4}" destId="{59ACA695-A212-423B-93B9-C78F3011BB78}" srcOrd="1" destOrd="0" presId="urn:microsoft.com/office/officeart/2005/8/layout/orgChart1"/>
    <dgm:cxn modelId="{DA541249-8ECD-4119-887F-41E544B5B600}" type="presParOf" srcId="{4A1B8571-84C2-4CE2-8587-7B3172B073B4}" destId="{A9571672-D381-4299-B978-D3B42B405781}" srcOrd="2" destOrd="0" presId="urn:microsoft.com/office/officeart/2005/8/layout/orgChart1"/>
    <dgm:cxn modelId="{3A68F99F-3F90-41CF-88EF-AFAF48B6236E}" type="presParOf" srcId="{4BB65D75-3DA9-4576-A9E2-71E54072A636}" destId="{16079F0B-7470-48E9-857E-8010AADEE345}" srcOrd="2" destOrd="0" presId="urn:microsoft.com/office/officeart/2005/8/layout/orgChart1"/>
    <dgm:cxn modelId="{39125D7A-D8D6-43BA-BF3D-545B9CDA3458}" type="presParOf" srcId="{4BB65D75-3DA9-4576-A9E2-71E54072A636}" destId="{F00DF89A-0B42-49F4-92EA-A1498D69F6D6}" srcOrd="3" destOrd="0" presId="urn:microsoft.com/office/officeart/2005/8/layout/orgChart1"/>
    <dgm:cxn modelId="{566C77C1-9985-4910-B0F2-017CE4922ABE}" type="presParOf" srcId="{F00DF89A-0B42-49F4-92EA-A1498D69F6D6}" destId="{11647CF4-D646-4611-8EB2-24DEB51109AD}" srcOrd="0" destOrd="0" presId="urn:microsoft.com/office/officeart/2005/8/layout/orgChart1"/>
    <dgm:cxn modelId="{9FC6B28F-A88D-4AB5-804D-75B374532E2B}" type="presParOf" srcId="{11647CF4-D646-4611-8EB2-24DEB51109AD}" destId="{F7DA2E9B-13CA-4556-871A-DFA8FDD40B8C}" srcOrd="0" destOrd="0" presId="urn:microsoft.com/office/officeart/2005/8/layout/orgChart1"/>
    <dgm:cxn modelId="{0EE0DC7B-5E9D-411B-B16A-FB87C044159B}" type="presParOf" srcId="{11647CF4-D646-4611-8EB2-24DEB51109AD}" destId="{0E53B870-B6E8-41B2-80B6-0117BB672A6B}" srcOrd="1" destOrd="0" presId="urn:microsoft.com/office/officeart/2005/8/layout/orgChart1"/>
    <dgm:cxn modelId="{327706F9-8204-46C8-B3BD-9391DB358092}" type="presParOf" srcId="{F00DF89A-0B42-49F4-92EA-A1498D69F6D6}" destId="{4B170977-4E64-43F2-8B5A-1FB6AA78B493}" srcOrd="1" destOrd="0" presId="urn:microsoft.com/office/officeart/2005/8/layout/orgChart1"/>
    <dgm:cxn modelId="{6C1F2C9A-1A9E-4F45-9D0C-0F4793D6F33F}" type="presParOf" srcId="{F00DF89A-0B42-49F4-92EA-A1498D69F6D6}" destId="{1734CEAE-7867-4F98-BB14-510CD8CBDE88}" srcOrd="2" destOrd="0" presId="urn:microsoft.com/office/officeart/2005/8/layout/orgChart1"/>
    <dgm:cxn modelId="{7AF1923C-4447-4B3F-B38E-D6524268A663}" type="presParOf" srcId="{4BB65D75-3DA9-4576-A9E2-71E54072A636}" destId="{C58095E8-E120-434B-9C11-8150A00B8D74}" srcOrd="4" destOrd="0" presId="urn:microsoft.com/office/officeart/2005/8/layout/orgChart1"/>
    <dgm:cxn modelId="{489A486C-B6DD-4028-9951-613F6223F881}" type="presParOf" srcId="{4BB65D75-3DA9-4576-A9E2-71E54072A636}" destId="{66370AF9-49A3-48D9-AC7B-78DEA51007F5}" srcOrd="5" destOrd="0" presId="urn:microsoft.com/office/officeart/2005/8/layout/orgChart1"/>
    <dgm:cxn modelId="{995CD18B-15A3-49DB-893D-8C663CC35E45}" type="presParOf" srcId="{66370AF9-49A3-48D9-AC7B-78DEA51007F5}" destId="{2DDE4915-432D-4887-9EBA-05D0EF195B3E}" srcOrd="0" destOrd="0" presId="urn:microsoft.com/office/officeart/2005/8/layout/orgChart1"/>
    <dgm:cxn modelId="{7E861D65-1311-4596-921D-D5B2E9164B52}" type="presParOf" srcId="{2DDE4915-432D-4887-9EBA-05D0EF195B3E}" destId="{0C38C8C4-6B28-49BB-BD6F-50FEA539D73B}" srcOrd="0" destOrd="0" presId="urn:microsoft.com/office/officeart/2005/8/layout/orgChart1"/>
    <dgm:cxn modelId="{4696D7E8-ABE7-4198-9A6D-A4C950822F42}" type="presParOf" srcId="{2DDE4915-432D-4887-9EBA-05D0EF195B3E}" destId="{E638F7FF-13F8-4F85-98F1-CF73B342BC8E}" srcOrd="1" destOrd="0" presId="urn:microsoft.com/office/officeart/2005/8/layout/orgChart1"/>
    <dgm:cxn modelId="{5267AA71-AFEE-4570-9171-40FE77517F7D}" type="presParOf" srcId="{66370AF9-49A3-48D9-AC7B-78DEA51007F5}" destId="{EFCE5157-6FAC-4AAA-8E81-98B6DFFD3E52}" srcOrd="1" destOrd="0" presId="urn:microsoft.com/office/officeart/2005/8/layout/orgChart1"/>
    <dgm:cxn modelId="{94BD5D60-658C-4A90-A23E-9D4601979B3B}" type="presParOf" srcId="{66370AF9-49A3-48D9-AC7B-78DEA51007F5}" destId="{2C02D581-BB38-4C12-B064-E18BFFFCCB24}" srcOrd="2" destOrd="0" presId="urn:microsoft.com/office/officeart/2005/8/layout/orgChart1"/>
    <dgm:cxn modelId="{7A37CF70-1C36-43A0-854D-99E6294D312B}" type="presParOf" srcId="{E0D597FD-8C7A-4637-98F6-D82094AD2990}" destId="{40EFF15A-8953-43E0-9092-75D3F6F186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C2CC3B-FC76-4921-938C-C76FFF1D4F36}" type="doc">
      <dgm:prSet loTypeId="urn:microsoft.com/office/officeart/2005/8/layout/orgChart1" loCatId="hierarchy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uk-UA"/>
        </a:p>
      </dgm:t>
    </dgm:pt>
    <dgm:pt modelId="{C0410E48-1C9C-4C13-AE4E-9C7EC879CE7A}">
      <dgm:prSet phldrT="[Текст]" custT="1"/>
      <dgm:spPr/>
      <dgm:t>
        <a:bodyPr/>
        <a:lstStyle/>
        <a:p>
          <a:r>
            <a:rPr lang="uk-UA" sz="3200" b="1"/>
            <a:t>3. Тип ручки:</a:t>
          </a:r>
          <a:endParaRPr lang="uk-UA" sz="3200" dirty="0"/>
        </a:p>
      </dgm:t>
    </dgm:pt>
    <dgm:pt modelId="{6E1FF288-5942-44DB-901F-81E3FAAAA149}" type="parTrans" cxnId="{66C86B39-2FEC-4359-B25E-A9D79EF904A6}">
      <dgm:prSet/>
      <dgm:spPr/>
      <dgm:t>
        <a:bodyPr/>
        <a:lstStyle/>
        <a:p>
          <a:endParaRPr lang="uk-UA" sz="3200">
            <a:solidFill>
              <a:schemeClr val="tx1"/>
            </a:solidFill>
          </a:endParaRPr>
        </a:p>
      </dgm:t>
    </dgm:pt>
    <dgm:pt modelId="{0477661F-87C0-4880-A0CD-2B4FA2064337}" type="sibTrans" cxnId="{66C86B39-2FEC-4359-B25E-A9D79EF904A6}">
      <dgm:prSet/>
      <dgm:spPr/>
      <dgm:t>
        <a:bodyPr/>
        <a:lstStyle/>
        <a:p>
          <a:endParaRPr lang="uk-UA" sz="3200">
            <a:solidFill>
              <a:schemeClr val="tx1"/>
            </a:solidFill>
          </a:endParaRPr>
        </a:p>
      </dgm:t>
    </dgm:pt>
    <dgm:pt modelId="{493C5C79-0B9F-47BF-9B18-4D36EA4A3EEF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sz="3200" b="1" dirty="0"/>
            <a:t>Дерев'яна ручка:</a:t>
          </a:r>
          <a:r>
            <a:rPr lang="uk-UA" sz="3200" dirty="0"/>
            <a:t> Традиційний вибір, зручна для довготривалої роботи</a:t>
          </a:r>
        </a:p>
      </dgm:t>
    </dgm:pt>
    <dgm:pt modelId="{4A4269D0-A25D-4D29-91F0-61B204DC4171}" type="parTrans" cxnId="{72624A07-68F7-48B1-ACB6-42C256741F98}">
      <dgm:prSet/>
      <dgm:spPr/>
      <dgm:t>
        <a:bodyPr/>
        <a:lstStyle/>
        <a:p>
          <a:endParaRPr lang="uk-UA" sz="3200">
            <a:solidFill>
              <a:schemeClr val="tx1"/>
            </a:solidFill>
          </a:endParaRPr>
        </a:p>
      </dgm:t>
    </dgm:pt>
    <dgm:pt modelId="{4B5E4512-6EC5-4191-B04A-424A25ACECE9}" type="sibTrans" cxnId="{72624A07-68F7-48B1-ACB6-42C256741F98}">
      <dgm:prSet/>
      <dgm:spPr/>
      <dgm:t>
        <a:bodyPr/>
        <a:lstStyle/>
        <a:p>
          <a:endParaRPr lang="uk-UA" sz="3200">
            <a:solidFill>
              <a:schemeClr val="tx1"/>
            </a:solidFill>
          </a:endParaRPr>
        </a:p>
      </dgm:t>
    </dgm:pt>
    <dgm:pt modelId="{B02B01D0-99DD-4EEF-BB86-14707440AD4C}">
      <dgm:prSet phldrT="[Текст]" custT="1"/>
      <dgm:spPr/>
      <dgm:t>
        <a:bodyPr/>
        <a:lstStyle/>
        <a:p>
          <a:r>
            <a:rPr lang="uk-UA" sz="3200" b="1"/>
            <a:t>Пластикова ручка:</a:t>
          </a:r>
          <a:r>
            <a:rPr lang="uk-UA" sz="3200"/>
            <a:t> Легша та стійка до впливу хімічних речовин.</a:t>
          </a:r>
          <a:endParaRPr lang="uk-UA" sz="3200" dirty="0"/>
        </a:p>
      </dgm:t>
    </dgm:pt>
    <dgm:pt modelId="{E8D95D6F-817B-443D-8278-784AB6E1DDB6}" type="parTrans" cxnId="{583DF2C7-8F30-4DEC-9ACE-ABC4916F5550}">
      <dgm:prSet/>
      <dgm:spPr/>
      <dgm:t>
        <a:bodyPr/>
        <a:lstStyle/>
        <a:p>
          <a:endParaRPr lang="uk-UA" sz="3200">
            <a:solidFill>
              <a:schemeClr val="tx1"/>
            </a:solidFill>
          </a:endParaRPr>
        </a:p>
      </dgm:t>
    </dgm:pt>
    <dgm:pt modelId="{F04E098E-55A9-4117-81AC-E9FAA2D445C9}" type="sibTrans" cxnId="{583DF2C7-8F30-4DEC-9ACE-ABC4916F5550}">
      <dgm:prSet/>
      <dgm:spPr/>
      <dgm:t>
        <a:bodyPr/>
        <a:lstStyle/>
        <a:p>
          <a:endParaRPr lang="uk-UA" sz="3200">
            <a:solidFill>
              <a:schemeClr val="tx1"/>
            </a:solidFill>
          </a:endParaRPr>
        </a:p>
      </dgm:t>
    </dgm:pt>
    <dgm:pt modelId="{B5C78A39-77DB-4985-95BE-74BA87234E74}" type="pres">
      <dgm:prSet presAssocID="{B8C2CC3B-FC76-4921-938C-C76FFF1D4F3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0D597FD-8C7A-4637-98F6-D82094AD2990}" type="pres">
      <dgm:prSet presAssocID="{C0410E48-1C9C-4C13-AE4E-9C7EC879CE7A}" presName="hierRoot1" presStyleCnt="0">
        <dgm:presLayoutVars>
          <dgm:hierBranch val="init"/>
        </dgm:presLayoutVars>
      </dgm:prSet>
      <dgm:spPr/>
    </dgm:pt>
    <dgm:pt modelId="{033E449F-3162-4D6C-B563-D0A81D0C27ED}" type="pres">
      <dgm:prSet presAssocID="{C0410E48-1C9C-4C13-AE4E-9C7EC879CE7A}" presName="rootComposite1" presStyleCnt="0"/>
      <dgm:spPr/>
    </dgm:pt>
    <dgm:pt modelId="{FB2C3B15-3FA3-4BB8-8B86-C46DD8121AB8}" type="pres">
      <dgm:prSet presAssocID="{C0410E48-1C9C-4C13-AE4E-9C7EC879CE7A}" presName="rootText1" presStyleLbl="node0" presStyleIdx="0" presStyleCnt="1">
        <dgm:presLayoutVars>
          <dgm:chPref val="3"/>
        </dgm:presLayoutVars>
      </dgm:prSet>
      <dgm:spPr/>
    </dgm:pt>
    <dgm:pt modelId="{AADAB73D-EB2A-4E56-89ED-58BE4D65FEE2}" type="pres">
      <dgm:prSet presAssocID="{C0410E48-1C9C-4C13-AE4E-9C7EC879CE7A}" presName="rootConnector1" presStyleLbl="node1" presStyleIdx="0" presStyleCnt="0"/>
      <dgm:spPr/>
    </dgm:pt>
    <dgm:pt modelId="{4BB65D75-3DA9-4576-A9E2-71E54072A636}" type="pres">
      <dgm:prSet presAssocID="{C0410E48-1C9C-4C13-AE4E-9C7EC879CE7A}" presName="hierChild2" presStyleCnt="0"/>
      <dgm:spPr/>
    </dgm:pt>
    <dgm:pt modelId="{5D80218E-57F7-4CDA-9343-43706C6F81D5}" type="pres">
      <dgm:prSet presAssocID="{4A4269D0-A25D-4D29-91F0-61B204DC4171}" presName="Name37" presStyleLbl="parChTrans1D2" presStyleIdx="0" presStyleCnt="2"/>
      <dgm:spPr/>
    </dgm:pt>
    <dgm:pt modelId="{4A1B8571-84C2-4CE2-8587-7B3172B073B4}" type="pres">
      <dgm:prSet presAssocID="{493C5C79-0B9F-47BF-9B18-4D36EA4A3EEF}" presName="hierRoot2" presStyleCnt="0">
        <dgm:presLayoutVars>
          <dgm:hierBranch val="init"/>
        </dgm:presLayoutVars>
      </dgm:prSet>
      <dgm:spPr/>
    </dgm:pt>
    <dgm:pt modelId="{3941FC2C-4990-4CB4-97E7-D3C1F3429623}" type="pres">
      <dgm:prSet presAssocID="{493C5C79-0B9F-47BF-9B18-4D36EA4A3EEF}" presName="rootComposite" presStyleCnt="0"/>
      <dgm:spPr/>
    </dgm:pt>
    <dgm:pt modelId="{8331E976-8AF5-4B91-81A0-19EB79034911}" type="pres">
      <dgm:prSet presAssocID="{493C5C79-0B9F-47BF-9B18-4D36EA4A3EEF}" presName="rootText" presStyleLbl="node2" presStyleIdx="0" presStyleCnt="2" custScaleY="241588">
        <dgm:presLayoutVars>
          <dgm:chPref val="3"/>
        </dgm:presLayoutVars>
      </dgm:prSet>
      <dgm:spPr/>
    </dgm:pt>
    <dgm:pt modelId="{87AAB519-0A21-4C6A-92F8-7BF4AE007CFE}" type="pres">
      <dgm:prSet presAssocID="{493C5C79-0B9F-47BF-9B18-4D36EA4A3EEF}" presName="rootConnector" presStyleLbl="node2" presStyleIdx="0" presStyleCnt="2"/>
      <dgm:spPr/>
    </dgm:pt>
    <dgm:pt modelId="{59ACA695-A212-423B-93B9-C78F3011BB78}" type="pres">
      <dgm:prSet presAssocID="{493C5C79-0B9F-47BF-9B18-4D36EA4A3EEF}" presName="hierChild4" presStyleCnt="0"/>
      <dgm:spPr/>
    </dgm:pt>
    <dgm:pt modelId="{A9571672-D381-4299-B978-D3B42B405781}" type="pres">
      <dgm:prSet presAssocID="{493C5C79-0B9F-47BF-9B18-4D36EA4A3EEF}" presName="hierChild5" presStyleCnt="0"/>
      <dgm:spPr/>
    </dgm:pt>
    <dgm:pt modelId="{C58095E8-E120-434B-9C11-8150A00B8D74}" type="pres">
      <dgm:prSet presAssocID="{E8D95D6F-817B-443D-8278-784AB6E1DDB6}" presName="Name37" presStyleLbl="parChTrans1D2" presStyleIdx="1" presStyleCnt="2"/>
      <dgm:spPr/>
    </dgm:pt>
    <dgm:pt modelId="{66370AF9-49A3-48D9-AC7B-78DEA51007F5}" type="pres">
      <dgm:prSet presAssocID="{B02B01D0-99DD-4EEF-BB86-14707440AD4C}" presName="hierRoot2" presStyleCnt="0">
        <dgm:presLayoutVars>
          <dgm:hierBranch val="init"/>
        </dgm:presLayoutVars>
      </dgm:prSet>
      <dgm:spPr/>
    </dgm:pt>
    <dgm:pt modelId="{2DDE4915-432D-4887-9EBA-05D0EF195B3E}" type="pres">
      <dgm:prSet presAssocID="{B02B01D0-99DD-4EEF-BB86-14707440AD4C}" presName="rootComposite" presStyleCnt="0"/>
      <dgm:spPr/>
    </dgm:pt>
    <dgm:pt modelId="{0C38C8C4-6B28-49BB-BD6F-50FEA539D73B}" type="pres">
      <dgm:prSet presAssocID="{B02B01D0-99DD-4EEF-BB86-14707440AD4C}" presName="rootText" presStyleLbl="node2" presStyleIdx="1" presStyleCnt="2" custScaleY="213926">
        <dgm:presLayoutVars>
          <dgm:chPref val="3"/>
        </dgm:presLayoutVars>
      </dgm:prSet>
      <dgm:spPr/>
    </dgm:pt>
    <dgm:pt modelId="{E638F7FF-13F8-4F85-98F1-CF73B342BC8E}" type="pres">
      <dgm:prSet presAssocID="{B02B01D0-99DD-4EEF-BB86-14707440AD4C}" presName="rootConnector" presStyleLbl="node2" presStyleIdx="1" presStyleCnt="2"/>
      <dgm:spPr/>
    </dgm:pt>
    <dgm:pt modelId="{EFCE5157-6FAC-4AAA-8E81-98B6DFFD3E52}" type="pres">
      <dgm:prSet presAssocID="{B02B01D0-99DD-4EEF-BB86-14707440AD4C}" presName="hierChild4" presStyleCnt="0"/>
      <dgm:spPr/>
    </dgm:pt>
    <dgm:pt modelId="{2C02D581-BB38-4C12-B064-E18BFFFCCB24}" type="pres">
      <dgm:prSet presAssocID="{B02B01D0-99DD-4EEF-BB86-14707440AD4C}" presName="hierChild5" presStyleCnt="0"/>
      <dgm:spPr/>
    </dgm:pt>
    <dgm:pt modelId="{40EFF15A-8953-43E0-9092-75D3F6F186EB}" type="pres">
      <dgm:prSet presAssocID="{C0410E48-1C9C-4C13-AE4E-9C7EC879CE7A}" presName="hierChild3" presStyleCnt="0"/>
      <dgm:spPr/>
    </dgm:pt>
  </dgm:ptLst>
  <dgm:cxnLst>
    <dgm:cxn modelId="{72624A07-68F7-48B1-ACB6-42C256741F98}" srcId="{C0410E48-1C9C-4C13-AE4E-9C7EC879CE7A}" destId="{493C5C79-0B9F-47BF-9B18-4D36EA4A3EEF}" srcOrd="0" destOrd="0" parTransId="{4A4269D0-A25D-4D29-91F0-61B204DC4171}" sibTransId="{4B5E4512-6EC5-4191-B04A-424A25ACECE9}"/>
    <dgm:cxn modelId="{EBA9300F-85F8-446F-BFB5-F58CE2529C3A}" type="presOf" srcId="{B02B01D0-99DD-4EEF-BB86-14707440AD4C}" destId="{E638F7FF-13F8-4F85-98F1-CF73B342BC8E}" srcOrd="1" destOrd="0" presId="urn:microsoft.com/office/officeart/2005/8/layout/orgChart1"/>
    <dgm:cxn modelId="{DEAFA624-3F89-40B0-B410-C9B77E57CC6D}" type="presOf" srcId="{493C5C79-0B9F-47BF-9B18-4D36EA4A3EEF}" destId="{87AAB519-0A21-4C6A-92F8-7BF4AE007CFE}" srcOrd="1" destOrd="0" presId="urn:microsoft.com/office/officeart/2005/8/layout/orgChart1"/>
    <dgm:cxn modelId="{66C86B39-2FEC-4359-B25E-A9D79EF904A6}" srcId="{B8C2CC3B-FC76-4921-938C-C76FFF1D4F36}" destId="{C0410E48-1C9C-4C13-AE4E-9C7EC879CE7A}" srcOrd="0" destOrd="0" parTransId="{6E1FF288-5942-44DB-901F-81E3FAAAA149}" sibTransId="{0477661F-87C0-4880-A0CD-2B4FA2064337}"/>
    <dgm:cxn modelId="{DA4D8B3F-84F5-435F-80AE-465D467FD32D}" type="presOf" srcId="{E8D95D6F-817B-443D-8278-784AB6E1DDB6}" destId="{C58095E8-E120-434B-9C11-8150A00B8D74}" srcOrd="0" destOrd="0" presId="urn:microsoft.com/office/officeart/2005/8/layout/orgChart1"/>
    <dgm:cxn modelId="{95568D7F-D714-4962-9E3A-40AF495B1745}" type="presOf" srcId="{4A4269D0-A25D-4D29-91F0-61B204DC4171}" destId="{5D80218E-57F7-4CDA-9343-43706C6F81D5}" srcOrd="0" destOrd="0" presId="urn:microsoft.com/office/officeart/2005/8/layout/orgChart1"/>
    <dgm:cxn modelId="{C8A283AF-80F0-420F-8F5A-AE4E202BEA96}" type="presOf" srcId="{C0410E48-1C9C-4C13-AE4E-9C7EC879CE7A}" destId="{FB2C3B15-3FA3-4BB8-8B86-C46DD8121AB8}" srcOrd="0" destOrd="0" presId="urn:microsoft.com/office/officeart/2005/8/layout/orgChart1"/>
    <dgm:cxn modelId="{F5EF8CB8-72A3-42B3-82A2-6D2D25E25F3A}" type="presOf" srcId="{B02B01D0-99DD-4EEF-BB86-14707440AD4C}" destId="{0C38C8C4-6B28-49BB-BD6F-50FEA539D73B}" srcOrd="0" destOrd="0" presId="urn:microsoft.com/office/officeart/2005/8/layout/orgChart1"/>
    <dgm:cxn modelId="{EE954DC7-1079-49A9-83D4-3DAC5132BE1F}" type="presOf" srcId="{493C5C79-0B9F-47BF-9B18-4D36EA4A3EEF}" destId="{8331E976-8AF5-4B91-81A0-19EB79034911}" srcOrd="0" destOrd="0" presId="urn:microsoft.com/office/officeart/2005/8/layout/orgChart1"/>
    <dgm:cxn modelId="{583DF2C7-8F30-4DEC-9ACE-ABC4916F5550}" srcId="{C0410E48-1C9C-4C13-AE4E-9C7EC879CE7A}" destId="{B02B01D0-99DD-4EEF-BB86-14707440AD4C}" srcOrd="1" destOrd="0" parTransId="{E8D95D6F-817B-443D-8278-784AB6E1DDB6}" sibTransId="{F04E098E-55A9-4117-81AC-E9FAA2D445C9}"/>
    <dgm:cxn modelId="{F5B197D2-E86C-4805-8B33-E0CEF4F839CB}" type="presOf" srcId="{C0410E48-1C9C-4C13-AE4E-9C7EC879CE7A}" destId="{AADAB73D-EB2A-4E56-89ED-58BE4D65FEE2}" srcOrd="1" destOrd="0" presId="urn:microsoft.com/office/officeart/2005/8/layout/orgChart1"/>
    <dgm:cxn modelId="{46CC0DEA-6806-4CFF-9FD4-00C0283611A6}" type="presOf" srcId="{B8C2CC3B-FC76-4921-938C-C76FFF1D4F36}" destId="{B5C78A39-77DB-4985-95BE-74BA87234E74}" srcOrd="0" destOrd="0" presId="urn:microsoft.com/office/officeart/2005/8/layout/orgChart1"/>
    <dgm:cxn modelId="{503A0B8E-6F99-48DE-9A03-90F8CC8B88A9}" type="presParOf" srcId="{B5C78A39-77DB-4985-95BE-74BA87234E74}" destId="{E0D597FD-8C7A-4637-98F6-D82094AD2990}" srcOrd="0" destOrd="0" presId="urn:microsoft.com/office/officeart/2005/8/layout/orgChart1"/>
    <dgm:cxn modelId="{2784F0DA-7459-4E58-BA7E-5218064C6FA7}" type="presParOf" srcId="{E0D597FD-8C7A-4637-98F6-D82094AD2990}" destId="{033E449F-3162-4D6C-B563-D0A81D0C27ED}" srcOrd="0" destOrd="0" presId="urn:microsoft.com/office/officeart/2005/8/layout/orgChart1"/>
    <dgm:cxn modelId="{1F498723-6B0D-4F06-A34A-3F9AB5703864}" type="presParOf" srcId="{033E449F-3162-4D6C-B563-D0A81D0C27ED}" destId="{FB2C3B15-3FA3-4BB8-8B86-C46DD8121AB8}" srcOrd="0" destOrd="0" presId="urn:microsoft.com/office/officeart/2005/8/layout/orgChart1"/>
    <dgm:cxn modelId="{FF46A09C-FC0F-4399-AA62-80A480310070}" type="presParOf" srcId="{033E449F-3162-4D6C-B563-D0A81D0C27ED}" destId="{AADAB73D-EB2A-4E56-89ED-58BE4D65FEE2}" srcOrd="1" destOrd="0" presId="urn:microsoft.com/office/officeart/2005/8/layout/orgChart1"/>
    <dgm:cxn modelId="{405923D2-B6AF-4FE3-B099-6C4E2C3466FA}" type="presParOf" srcId="{E0D597FD-8C7A-4637-98F6-D82094AD2990}" destId="{4BB65D75-3DA9-4576-A9E2-71E54072A636}" srcOrd="1" destOrd="0" presId="urn:microsoft.com/office/officeart/2005/8/layout/orgChart1"/>
    <dgm:cxn modelId="{2543591D-9C52-4A59-9B9C-28B964DC1A7E}" type="presParOf" srcId="{4BB65D75-3DA9-4576-A9E2-71E54072A636}" destId="{5D80218E-57F7-4CDA-9343-43706C6F81D5}" srcOrd="0" destOrd="0" presId="urn:microsoft.com/office/officeart/2005/8/layout/orgChart1"/>
    <dgm:cxn modelId="{0D60D54D-E679-4817-AB38-75FC986E7BA3}" type="presParOf" srcId="{4BB65D75-3DA9-4576-A9E2-71E54072A636}" destId="{4A1B8571-84C2-4CE2-8587-7B3172B073B4}" srcOrd="1" destOrd="0" presId="urn:microsoft.com/office/officeart/2005/8/layout/orgChart1"/>
    <dgm:cxn modelId="{69BEE4F2-CF92-4AFD-8D50-06FE46731D7A}" type="presParOf" srcId="{4A1B8571-84C2-4CE2-8587-7B3172B073B4}" destId="{3941FC2C-4990-4CB4-97E7-D3C1F3429623}" srcOrd="0" destOrd="0" presId="urn:microsoft.com/office/officeart/2005/8/layout/orgChart1"/>
    <dgm:cxn modelId="{FE9CB520-1457-4709-8BBA-F59E9E17ECD7}" type="presParOf" srcId="{3941FC2C-4990-4CB4-97E7-D3C1F3429623}" destId="{8331E976-8AF5-4B91-81A0-19EB79034911}" srcOrd="0" destOrd="0" presId="urn:microsoft.com/office/officeart/2005/8/layout/orgChart1"/>
    <dgm:cxn modelId="{494A28C1-7EEB-4025-8674-EADC9B67487F}" type="presParOf" srcId="{3941FC2C-4990-4CB4-97E7-D3C1F3429623}" destId="{87AAB519-0A21-4C6A-92F8-7BF4AE007CFE}" srcOrd="1" destOrd="0" presId="urn:microsoft.com/office/officeart/2005/8/layout/orgChart1"/>
    <dgm:cxn modelId="{CD10B598-9EE4-45DD-9CBC-A470E41F0E2B}" type="presParOf" srcId="{4A1B8571-84C2-4CE2-8587-7B3172B073B4}" destId="{59ACA695-A212-423B-93B9-C78F3011BB78}" srcOrd="1" destOrd="0" presId="urn:microsoft.com/office/officeart/2005/8/layout/orgChart1"/>
    <dgm:cxn modelId="{DA541249-8ECD-4119-887F-41E544B5B600}" type="presParOf" srcId="{4A1B8571-84C2-4CE2-8587-7B3172B073B4}" destId="{A9571672-D381-4299-B978-D3B42B405781}" srcOrd="2" destOrd="0" presId="urn:microsoft.com/office/officeart/2005/8/layout/orgChart1"/>
    <dgm:cxn modelId="{7AF1923C-4447-4B3F-B38E-D6524268A663}" type="presParOf" srcId="{4BB65D75-3DA9-4576-A9E2-71E54072A636}" destId="{C58095E8-E120-434B-9C11-8150A00B8D74}" srcOrd="2" destOrd="0" presId="urn:microsoft.com/office/officeart/2005/8/layout/orgChart1"/>
    <dgm:cxn modelId="{489A486C-B6DD-4028-9951-613F6223F881}" type="presParOf" srcId="{4BB65D75-3DA9-4576-A9E2-71E54072A636}" destId="{66370AF9-49A3-48D9-AC7B-78DEA51007F5}" srcOrd="3" destOrd="0" presId="urn:microsoft.com/office/officeart/2005/8/layout/orgChart1"/>
    <dgm:cxn modelId="{995CD18B-15A3-49DB-893D-8C663CC35E45}" type="presParOf" srcId="{66370AF9-49A3-48D9-AC7B-78DEA51007F5}" destId="{2DDE4915-432D-4887-9EBA-05D0EF195B3E}" srcOrd="0" destOrd="0" presId="urn:microsoft.com/office/officeart/2005/8/layout/orgChart1"/>
    <dgm:cxn modelId="{7E861D65-1311-4596-921D-D5B2E9164B52}" type="presParOf" srcId="{2DDE4915-432D-4887-9EBA-05D0EF195B3E}" destId="{0C38C8C4-6B28-49BB-BD6F-50FEA539D73B}" srcOrd="0" destOrd="0" presId="urn:microsoft.com/office/officeart/2005/8/layout/orgChart1"/>
    <dgm:cxn modelId="{4696D7E8-ABE7-4198-9A6D-A4C950822F42}" type="presParOf" srcId="{2DDE4915-432D-4887-9EBA-05D0EF195B3E}" destId="{E638F7FF-13F8-4F85-98F1-CF73B342BC8E}" srcOrd="1" destOrd="0" presId="urn:microsoft.com/office/officeart/2005/8/layout/orgChart1"/>
    <dgm:cxn modelId="{5267AA71-AFEE-4570-9171-40FE77517F7D}" type="presParOf" srcId="{66370AF9-49A3-48D9-AC7B-78DEA51007F5}" destId="{EFCE5157-6FAC-4AAA-8E81-98B6DFFD3E52}" srcOrd="1" destOrd="0" presId="urn:microsoft.com/office/officeart/2005/8/layout/orgChart1"/>
    <dgm:cxn modelId="{94BD5D60-658C-4A90-A23E-9D4601979B3B}" type="presParOf" srcId="{66370AF9-49A3-48D9-AC7B-78DEA51007F5}" destId="{2C02D581-BB38-4C12-B064-E18BFFFCCB24}" srcOrd="2" destOrd="0" presId="urn:microsoft.com/office/officeart/2005/8/layout/orgChart1"/>
    <dgm:cxn modelId="{7A37CF70-1C36-43A0-854D-99E6294D312B}" type="presParOf" srcId="{E0D597FD-8C7A-4637-98F6-D82094AD2990}" destId="{40EFF15A-8953-43E0-9092-75D3F6F186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C3A4E1-E689-46BC-8A7F-7E0C20235F3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015B7E7-4E29-4FD0-AB70-C88B6B6CE10A}">
      <dgm:prSet phldrT="[Текст]"/>
      <dgm:spPr/>
      <dgm:t>
        <a:bodyPr/>
        <a:lstStyle/>
        <a:p>
          <a:r>
            <a:rPr lang="uk-UA" b="1" dirty="0"/>
            <a:t>1. Матеріал покриття:</a:t>
          </a:r>
          <a:endParaRPr lang="uk-UA" dirty="0"/>
        </a:p>
      </dgm:t>
    </dgm:pt>
    <dgm:pt modelId="{B2C3578F-6561-49A2-B70D-BAA39C695286}" type="parTrans" cxnId="{251339EF-2025-4462-8A68-11A0163100C6}">
      <dgm:prSet/>
      <dgm:spPr/>
      <dgm:t>
        <a:bodyPr/>
        <a:lstStyle/>
        <a:p>
          <a:endParaRPr lang="uk-UA"/>
        </a:p>
      </dgm:t>
    </dgm:pt>
    <dgm:pt modelId="{F258E89A-A2EC-420E-A3CB-071E89BFF33D}" type="sibTrans" cxnId="{251339EF-2025-4462-8A68-11A0163100C6}">
      <dgm:prSet/>
      <dgm:spPr/>
      <dgm:t>
        <a:bodyPr/>
        <a:lstStyle/>
        <a:p>
          <a:endParaRPr lang="uk-UA"/>
        </a:p>
      </dgm:t>
    </dgm:pt>
    <dgm:pt modelId="{44DBF0CE-00E4-4E07-A3DE-9B1CC363B780}">
      <dgm:prSet phldrT="[Текст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b="1" dirty="0" err="1"/>
            <a:t>Поліамід</a:t>
          </a:r>
          <a:r>
            <a:rPr lang="uk-UA" b="1" dirty="0"/>
            <a:t> (нейлон):</a:t>
          </a:r>
          <a:r>
            <a:rPr lang="uk-UA" dirty="0"/>
            <a:t> Використовується для фарб на водяній основі, дуже зносостійкий.</a:t>
          </a:r>
        </a:p>
      </dgm:t>
    </dgm:pt>
    <dgm:pt modelId="{8CB9324E-5D54-472C-BB03-09BEB1B8099A}" type="parTrans" cxnId="{024D6FDC-3C3C-45A6-9FA3-0975DCE1C7AB}">
      <dgm:prSet/>
      <dgm:spPr/>
      <dgm:t>
        <a:bodyPr/>
        <a:lstStyle/>
        <a:p>
          <a:endParaRPr lang="uk-UA"/>
        </a:p>
      </dgm:t>
    </dgm:pt>
    <dgm:pt modelId="{5F9442AA-8850-4293-8EFE-A559637D28C1}" type="sibTrans" cxnId="{024D6FDC-3C3C-45A6-9FA3-0975DCE1C7AB}">
      <dgm:prSet/>
      <dgm:spPr/>
      <dgm:t>
        <a:bodyPr/>
        <a:lstStyle/>
        <a:p>
          <a:endParaRPr lang="uk-UA"/>
        </a:p>
      </dgm:t>
    </dgm:pt>
    <dgm:pt modelId="{4FC3225A-5236-4ABB-9986-2B67EC565F48}">
      <dgm:prSet/>
      <dgm:spPr/>
      <dgm:t>
        <a:bodyPr/>
        <a:lstStyle/>
        <a:p>
          <a:r>
            <a:rPr lang="uk-UA" b="1" dirty="0" err="1"/>
            <a:t>Мікрофібра</a:t>
          </a:r>
          <a:r>
            <a:rPr lang="uk-UA" b="1" dirty="0"/>
            <a:t>:</a:t>
          </a:r>
          <a:r>
            <a:rPr lang="uk-UA" dirty="0"/>
            <a:t> Добре вбирає і розподіляє фарбу, підходить для гладких поверхонь.</a:t>
          </a:r>
        </a:p>
      </dgm:t>
    </dgm:pt>
    <dgm:pt modelId="{CDD048E4-FCFF-42BC-A5C9-6BFF93C71392}" type="parTrans" cxnId="{767AFF9E-5819-4900-9B3A-68D8C41E8F6D}">
      <dgm:prSet/>
      <dgm:spPr/>
      <dgm:t>
        <a:bodyPr/>
        <a:lstStyle/>
        <a:p>
          <a:endParaRPr lang="uk-UA"/>
        </a:p>
      </dgm:t>
    </dgm:pt>
    <dgm:pt modelId="{83D2B3FE-A887-4521-8818-7BF7109C967A}" type="sibTrans" cxnId="{767AFF9E-5819-4900-9B3A-68D8C41E8F6D}">
      <dgm:prSet/>
      <dgm:spPr/>
      <dgm:t>
        <a:bodyPr/>
        <a:lstStyle/>
        <a:p>
          <a:endParaRPr lang="uk-UA"/>
        </a:p>
      </dgm:t>
    </dgm:pt>
    <dgm:pt modelId="{1D28B1AB-AF88-4512-ACBF-8A9A3573F744}">
      <dgm:prSet/>
      <dgm:spPr/>
      <dgm:t>
        <a:bodyPr/>
        <a:lstStyle/>
        <a:p>
          <a:r>
            <a:rPr lang="uk-UA" b="1"/>
            <a:t>Поролон:</a:t>
          </a:r>
          <a:r>
            <a:rPr lang="uk-UA"/>
            <a:t> Підходить для лаків та емалей, створює дуже гладку поверхню.</a:t>
          </a:r>
          <a:endParaRPr lang="uk-UA" dirty="0"/>
        </a:p>
      </dgm:t>
    </dgm:pt>
    <dgm:pt modelId="{134E9735-476C-432B-B5D6-BC592E201DFD}" type="parTrans" cxnId="{36BAEB39-C96F-4CA5-812A-D36AE8FC83B4}">
      <dgm:prSet/>
      <dgm:spPr/>
      <dgm:t>
        <a:bodyPr/>
        <a:lstStyle/>
        <a:p>
          <a:endParaRPr lang="uk-UA"/>
        </a:p>
      </dgm:t>
    </dgm:pt>
    <dgm:pt modelId="{25612DF2-2CCA-405A-BCDD-98016DD160BF}" type="sibTrans" cxnId="{36BAEB39-C96F-4CA5-812A-D36AE8FC83B4}">
      <dgm:prSet/>
      <dgm:spPr/>
      <dgm:t>
        <a:bodyPr/>
        <a:lstStyle/>
        <a:p>
          <a:endParaRPr lang="uk-UA"/>
        </a:p>
      </dgm:t>
    </dgm:pt>
    <dgm:pt modelId="{DD9E21AF-EF14-4D23-B44A-A31BA18BDB82}">
      <dgm:prSet/>
      <dgm:spPr/>
      <dgm:t>
        <a:bodyPr/>
        <a:lstStyle/>
        <a:p>
          <a:r>
            <a:rPr lang="uk-UA" b="1"/>
            <a:t>Велюр:</a:t>
          </a:r>
          <a:r>
            <a:rPr lang="uk-UA"/>
            <a:t> Використовується для фарб на масляній основі та при роботі з важкими матеріалами.</a:t>
          </a:r>
          <a:endParaRPr lang="uk-UA" dirty="0"/>
        </a:p>
      </dgm:t>
    </dgm:pt>
    <dgm:pt modelId="{A0E7F0AD-D3DC-4A4D-9383-74B0CF26510E}" type="parTrans" cxnId="{08D0C42C-413B-44F1-B5F6-21D319835EBD}">
      <dgm:prSet/>
      <dgm:spPr/>
      <dgm:t>
        <a:bodyPr/>
        <a:lstStyle/>
        <a:p>
          <a:endParaRPr lang="uk-UA"/>
        </a:p>
      </dgm:t>
    </dgm:pt>
    <dgm:pt modelId="{D7AC31C4-F3B4-42C0-8091-0A48563109DF}" type="sibTrans" cxnId="{08D0C42C-413B-44F1-B5F6-21D319835EBD}">
      <dgm:prSet/>
      <dgm:spPr/>
      <dgm:t>
        <a:bodyPr/>
        <a:lstStyle/>
        <a:p>
          <a:endParaRPr lang="uk-UA"/>
        </a:p>
      </dgm:t>
    </dgm:pt>
    <dgm:pt modelId="{60F8DACC-0D4A-4690-863E-FE9BE3D71D14}" type="pres">
      <dgm:prSet presAssocID="{7CC3A4E1-E689-46BC-8A7F-7E0C20235F3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B08320B-B893-4651-9FAD-268CE1267800}" type="pres">
      <dgm:prSet presAssocID="{F015B7E7-4E29-4FD0-AB70-C88B6B6CE10A}" presName="root1" presStyleCnt="0"/>
      <dgm:spPr/>
    </dgm:pt>
    <dgm:pt modelId="{509132FD-3498-411F-95D9-2CE055FC7BAD}" type="pres">
      <dgm:prSet presAssocID="{F015B7E7-4E29-4FD0-AB70-C88B6B6CE10A}" presName="LevelOneTextNode" presStyleLbl="node0" presStyleIdx="0" presStyleCnt="1">
        <dgm:presLayoutVars>
          <dgm:chPref val="3"/>
        </dgm:presLayoutVars>
      </dgm:prSet>
      <dgm:spPr/>
    </dgm:pt>
    <dgm:pt modelId="{C82C3DF1-502D-4E34-8CA2-7935C633A68C}" type="pres">
      <dgm:prSet presAssocID="{F015B7E7-4E29-4FD0-AB70-C88B6B6CE10A}" presName="level2hierChild" presStyleCnt="0"/>
      <dgm:spPr/>
    </dgm:pt>
    <dgm:pt modelId="{CC7776D2-BF24-4CE1-846D-E4B53F5BB63E}" type="pres">
      <dgm:prSet presAssocID="{8CB9324E-5D54-472C-BB03-09BEB1B8099A}" presName="conn2-1" presStyleLbl="parChTrans1D2" presStyleIdx="0" presStyleCnt="4"/>
      <dgm:spPr/>
    </dgm:pt>
    <dgm:pt modelId="{A15D4B29-B716-4D3D-85FB-1379D4877D23}" type="pres">
      <dgm:prSet presAssocID="{8CB9324E-5D54-472C-BB03-09BEB1B8099A}" presName="connTx" presStyleLbl="parChTrans1D2" presStyleIdx="0" presStyleCnt="4"/>
      <dgm:spPr/>
    </dgm:pt>
    <dgm:pt modelId="{F8E20431-5427-4C66-AE00-4458FC4A73C8}" type="pres">
      <dgm:prSet presAssocID="{44DBF0CE-00E4-4E07-A3DE-9B1CC363B780}" presName="root2" presStyleCnt="0"/>
      <dgm:spPr/>
    </dgm:pt>
    <dgm:pt modelId="{133811E9-6693-4B3F-8ADC-EE4FF31B1AEE}" type="pres">
      <dgm:prSet presAssocID="{44DBF0CE-00E4-4E07-A3DE-9B1CC363B780}" presName="LevelTwoTextNode" presStyleLbl="node2" presStyleIdx="0" presStyleCnt="4">
        <dgm:presLayoutVars>
          <dgm:chPref val="3"/>
        </dgm:presLayoutVars>
      </dgm:prSet>
      <dgm:spPr/>
    </dgm:pt>
    <dgm:pt modelId="{E4692F00-4097-452E-A886-77B24DD80F5F}" type="pres">
      <dgm:prSet presAssocID="{44DBF0CE-00E4-4E07-A3DE-9B1CC363B780}" presName="level3hierChild" presStyleCnt="0"/>
      <dgm:spPr/>
    </dgm:pt>
    <dgm:pt modelId="{7088D0BF-31B0-4671-ACED-5A503F83AF3E}" type="pres">
      <dgm:prSet presAssocID="{A0E7F0AD-D3DC-4A4D-9383-74B0CF26510E}" presName="conn2-1" presStyleLbl="parChTrans1D2" presStyleIdx="1" presStyleCnt="4"/>
      <dgm:spPr/>
    </dgm:pt>
    <dgm:pt modelId="{2CC8A63D-28CD-40F8-ACB1-0BF4C18AD5BC}" type="pres">
      <dgm:prSet presAssocID="{A0E7F0AD-D3DC-4A4D-9383-74B0CF26510E}" presName="connTx" presStyleLbl="parChTrans1D2" presStyleIdx="1" presStyleCnt="4"/>
      <dgm:spPr/>
    </dgm:pt>
    <dgm:pt modelId="{0BDB2565-D6A2-411F-B223-8C03A01FBD06}" type="pres">
      <dgm:prSet presAssocID="{DD9E21AF-EF14-4D23-B44A-A31BA18BDB82}" presName="root2" presStyleCnt="0"/>
      <dgm:spPr/>
    </dgm:pt>
    <dgm:pt modelId="{F291C85F-030F-4B1C-A298-11B10E59AB57}" type="pres">
      <dgm:prSet presAssocID="{DD9E21AF-EF14-4D23-B44A-A31BA18BDB82}" presName="LevelTwoTextNode" presStyleLbl="node2" presStyleIdx="1" presStyleCnt="4">
        <dgm:presLayoutVars>
          <dgm:chPref val="3"/>
        </dgm:presLayoutVars>
      </dgm:prSet>
      <dgm:spPr/>
    </dgm:pt>
    <dgm:pt modelId="{004AC3E7-4E9A-44B2-B2D3-FCA6A0E6B335}" type="pres">
      <dgm:prSet presAssocID="{DD9E21AF-EF14-4D23-B44A-A31BA18BDB82}" presName="level3hierChild" presStyleCnt="0"/>
      <dgm:spPr/>
    </dgm:pt>
    <dgm:pt modelId="{8CDF6B5C-9D35-4FA6-BD0F-1870AC9576B1}" type="pres">
      <dgm:prSet presAssocID="{134E9735-476C-432B-B5D6-BC592E201DFD}" presName="conn2-1" presStyleLbl="parChTrans1D2" presStyleIdx="2" presStyleCnt="4"/>
      <dgm:spPr/>
    </dgm:pt>
    <dgm:pt modelId="{DA5EA043-35AA-48D4-8871-9EEAC46E2F2B}" type="pres">
      <dgm:prSet presAssocID="{134E9735-476C-432B-B5D6-BC592E201DFD}" presName="connTx" presStyleLbl="parChTrans1D2" presStyleIdx="2" presStyleCnt="4"/>
      <dgm:spPr/>
    </dgm:pt>
    <dgm:pt modelId="{DF326644-CEDB-49F1-907D-EA9A8934E24D}" type="pres">
      <dgm:prSet presAssocID="{1D28B1AB-AF88-4512-ACBF-8A9A3573F744}" presName="root2" presStyleCnt="0"/>
      <dgm:spPr/>
    </dgm:pt>
    <dgm:pt modelId="{2E626AD8-8DC9-4010-9E18-4082F6716080}" type="pres">
      <dgm:prSet presAssocID="{1D28B1AB-AF88-4512-ACBF-8A9A3573F744}" presName="LevelTwoTextNode" presStyleLbl="node2" presStyleIdx="2" presStyleCnt="4">
        <dgm:presLayoutVars>
          <dgm:chPref val="3"/>
        </dgm:presLayoutVars>
      </dgm:prSet>
      <dgm:spPr/>
    </dgm:pt>
    <dgm:pt modelId="{B66284A7-EE3B-4348-BDF0-342EF2D0525F}" type="pres">
      <dgm:prSet presAssocID="{1D28B1AB-AF88-4512-ACBF-8A9A3573F744}" presName="level3hierChild" presStyleCnt="0"/>
      <dgm:spPr/>
    </dgm:pt>
    <dgm:pt modelId="{E6EA477F-1660-47E1-B9C7-A01B76862136}" type="pres">
      <dgm:prSet presAssocID="{CDD048E4-FCFF-42BC-A5C9-6BFF93C71392}" presName="conn2-1" presStyleLbl="parChTrans1D2" presStyleIdx="3" presStyleCnt="4"/>
      <dgm:spPr/>
    </dgm:pt>
    <dgm:pt modelId="{7C8BEE48-826B-406B-AEDD-1FAE60248E9B}" type="pres">
      <dgm:prSet presAssocID="{CDD048E4-FCFF-42BC-A5C9-6BFF93C71392}" presName="connTx" presStyleLbl="parChTrans1D2" presStyleIdx="3" presStyleCnt="4"/>
      <dgm:spPr/>
    </dgm:pt>
    <dgm:pt modelId="{ED410727-A308-443B-BEF2-BAB3C4662AA2}" type="pres">
      <dgm:prSet presAssocID="{4FC3225A-5236-4ABB-9986-2B67EC565F48}" presName="root2" presStyleCnt="0"/>
      <dgm:spPr/>
    </dgm:pt>
    <dgm:pt modelId="{FF19999E-F313-4BB1-9977-EB0A8D141892}" type="pres">
      <dgm:prSet presAssocID="{4FC3225A-5236-4ABB-9986-2B67EC565F48}" presName="LevelTwoTextNode" presStyleLbl="node2" presStyleIdx="3" presStyleCnt="4">
        <dgm:presLayoutVars>
          <dgm:chPref val="3"/>
        </dgm:presLayoutVars>
      </dgm:prSet>
      <dgm:spPr/>
    </dgm:pt>
    <dgm:pt modelId="{0AA1DA84-007C-4667-967D-2C65DFF0201F}" type="pres">
      <dgm:prSet presAssocID="{4FC3225A-5236-4ABB-9986-2B67EC565F48}" presName="level3hierChild" presStyleCnt="0"/>
      <dgm:spPr/>
    </dgm:pt>
  </dgm:ptLst>
  <dgm:cxnLst>
    <dgm:cxn modelId="{EF98A61C-95E6-49D9-A4A7-1BD42DD20772}" type="presOf" srcId="{134E9735-476C-432B-B5D6-BC592E201DFD}" destId="{DA5EA043-35AA-48D4-8871-9EEAC46E2F2B}" srcOrd="1" destOrd="0" presId="urn:microsoft.com/office/officeart/2008/layout/HorizontalMultiLevelHierarchy"/>
    <dgm:cxn modelId="{8D04DF28-1CF3-409E-92EA-8B1025B35A6B}" type="presOf" srcId="{7CC3A4E1-E689-46BC-8A7F-7E0C20235F34}" destId="{60F8DACC-0D4A-4690-863E-FE9BE3D71D14}" srcOrd="0" destOrd="0" presId="urn:microsoft.com/office/officeart/2008/layout/HorizontalMultiLevelHierarchy"/>
    <dgm:cxn modelId="{08D0C42C-413B-44F1-B5F6-21D319835EBD}" srcId="{F015B7E7-4E29-4FD0-AB70-C88B6B6CE10A}" destId="{DD9E21AF-EF14-4D23-B44A-A31BA18BDB82}" srcOrd="1" destOrd="0" parTransId="{A0E7F0AD-D3DC-4A4D-9383-74B0CF26510E}" sibTransId="{D7AC31C4-F3B4-42C0-8091-0A48563109DF}"/>
    <dgm:cxn modelId="{CCB4972E-6380-42FC-99F8-BAF2EAD658BC}" type="presOf" srcId="{1D28B1AB-AF88-4512-ACBF-8A9A3573F744}" destId="{2E626AD8-8DC9-4010-9E18-4082F6716080}" srcOrd="0" destOrd="0" presId="urn:microsoft.com/office/officeart/2008/layout/HorizontalMultiLevelHierarchy"/>
    <dgm:cxn modelId="{36BAEB39-C96F-4CA5-812A-D36AE8FC83B4}" srcId="{F015B7E7-4E29-4FD0-AB70-C88B6B6CE10A}" destId="{1D28B1AB-AF88-4512-ACBF-8A9A3573F744}" srcOrd="2" destOrd="0" parTransId="{134E9735-476C-432B-B5D6-BC592E201DFD}" sibTransId="{25612DF2-2CCA-405A-BCDD-98016DD160BF}"/>
    <dgm:cxn modelId="{65EAE23C-F6DB-4152-86DF-6BB837816F03}" type="presOf" srcId="{DD9E21AF-EF14-4D23-B44A-A31BA18BDB82}" destId="{F291C85F-030F-4B1C-A298-11B10E59AB57}" srcOrd="0" destOrd="0" presId="urn:microsoft.com/office/officeart/2008/layout/HorizontalMultiLevelHierarchy"/>
    <dgm:cxn modelId="{CA828A45-D431-4D02-8894-900A7F5A7911}" type="presOf" srcId="{44DBF0CE-00E4-4E07-A3DE-9B1CC363B780}" destId="{133811E9-6693-4B3F-8ADC-EE4FF31B1AEE}" srcOrd="0" destOrd="0" presId="urn:microsoft.com/office/officeart/2008/layout/HorizontalMultiLevelHierarchy"/>
    <dgm:cxn modelId="{00B2E248-C545-46F7-A82B-29D68B92B98F}" type="presOf" srcId="{8CB9324E-5D54-472C-BB03-09BEB1B8099A}" destId="{CC7776D2-BF24-4CE1-846D-E4B53F5BB63E}" srcOrd="0" destOrd="0" presId="urn:microsoft.com/office/officeart/2008/layout/HorizontalMultiLevelHierarchy"/>
    <dgm:cxn modelId="{C12C767D-3939-4D1E-953E-5D87E1A26973}" type="presOf" srcId="{134E9735-476C-432B-B5D6-BC592E201DFD}" destId="{8CDF6B5C-9D35-4FA6-BD0F-1870AC9576B1}" srcOrd="0" destOrd="0" presId="urn:microsoft.com/office/officeart/2008/layout/HorizontalMultiLevelHierarchy"/>
    <dgm:cxn modelId="{C950CD91-9A60-4B71-A04E-54F43CBAE905}" type="presOf" srcId="{CDD048E4-FCFF-42BC-A5C9-6BFF93C71392}" destId="{E6EA477F-1660-47E1-B9C7-A01B76862136}" srcOrd="0" destOrd="0" presId="urn:microsoft.com/office/officeart/2008/layout/HorizontalMultiLevelHierarchy"/>
    <dgm:cxn modelId="{767AFF9E-5819-4900-9B3A-68D8C41E8F6D}" srcId="{F015B7E7-4E29-4FD0-AB70-C88B6B6CE10A}" destId="{4FC3225A-5236-4ABB-9986-2B67EC565F48}" srcOrd="3" destOrd="0" parTransId="{CDD048E4-FCFF-42BC-A5C9-6BFF93C71392}" sibTransId="{83D2B3FE-A887-4521-8818-7BF7109C967A}"/>
    <dgm:cxn modelId="{D78715A7-0044-42F5-8298-FEA487B985D9}" type="presOf" srcId="{A0E7F0AD-D3DC-4A4D-9383-74B0CF26510E}" destId="{2CC8A63D-28CD-40F8-ACB1-0BF4C18AD5BC}" srcOrd="1" destOrd="0" presId="urn:microsoft.com/office/officeart/2008/layout/HorizontalMultiLevelHierarchy"/>
    <dgm:cxn modelId="{576193A8-FECA-4D5D-ABF6-F371080BBBBC}" type="presOf" srcId="{F015B7E7-4E29-4FD0-AB70-C88B6B6CE10A}" destId="{509132FD-3498-411F-95D9-2CE055FC7BAD}" srcOrd="0" destOrd="0" presId="urn:microsoft.com/office/officeart/2008/layout/HorizontalMultiLevelHierarchy"/>
    <dgm:cxn modelId="{85D554A9-918E-4CA6-B0F8-EDB8C7EA9584}" type="presOf" srcId="{CDD048E4-FCFF-42BC-A5C9-6BFF93C71392}" destId="{7C8BEE48-826B-406B-AEDD-1FAE60248E9B}" srcOrd="1" destOrd="0" presId="urn:microsoft.com/office/officeart/2008/layout/HorizontalMultiLevelHierarchy"/>
    <dgm:cxn modelId="{3EE22EAD-6DAC-4094-BE41-FFD818C58FD8}" type="presOf" srcId="{4FC3225A-5236-4ABB-9986-2B67EC565F48}" destId="{FF19999E-F313-4BB1-9977-EB0A8D141892}" srcOrd="0" destOrd="0" presId="urn:microsoft.com/office/officeart/2008/layout/HorizontalMultiLevelHierarchy"/>
    <dgm:cxn modelId="{A7C784B3-CA70-4A92-A61C-3B8C96D91E72}" type="presOf" srcId="{A0E7F0AD-D3DC-4A4D-9383-74B0CF26510E}" destId="{7088D0BF-31B0-4671-ACED-5A503F83AF3E}" srcOrd="0" destOrd="0" presId="urn:microsoft.com/office/officeart/2008/layout/HorizontalMultiLevelHierarchy"/>
    <dgm:cxn modelId="{024D6FDC-3C3C-45A6-9FA3-0975DCE1C7AB}" srcId="{F015B7E7-4E29-4FD0-AB70-C88B6B6CE10A}" destId="{44DBF0CE-00E4-4E07-A3DE-9B1CC363B780}" srcOrd="0" destOrd="0" parTransId="{8CB9324E-5D54-472C-BB03-09BEB1B8099A}" sibTransId="{5F9442AA-8850-4293-8EFE-A559637D28C1}"/>
    <dgm:cxn modelId="{4DB4C2EB-25F4-4502-9998-41AF4E61F071}" type="presOf" srcId="{8CB9324E-5D54-472C-BB03-09BEB1B8099A}" destId="{A15D4B29-B716-4D3D-85FB-1379D4877D23}" srcOrd="1" destOrd="0" presId="urn:microsoft.com/office/officeart/2008/layout/HorizontalMultiLevelHierarchy"/>
    <dgm:cxn modelId="{251339EF-2025-4462-8A68-11A0163100C6}" srcId="{7CC3A4E1-E689-46BC-8A7F-7E0C20235F34}" destId="{F015B7E7-4E29-4FD0-AB70-C88B6B6CE10A}" srcOrd="0" destOrd="0" parTransId="{B2C3578F-6561-49A2-B70D-BAA39C695286}" sibTransId="{F258E89A-A2EC-420E-A3CB-071E89BFF33D}"/>
    <dgm:cxn modelId="{99651862-73C6-466C-A097-AD7D71F83DE8}" type="presParOf" srcId="{60F8DACC-0D4A-4690-863E-FE9BE3D71D14}" destId="{8B08320B-B893-4651-9FAD-268CE1267800}" srcOrd="0" destOrd="0" presId="urn:microsoft.com/office/officeart/2008/layout/HorizontalMultiLevelHierarchy"/>
    <dgm:cxn modelId="{F8587296-5A63-4CB7-B930-1AD3D578C0DB}" type="presParOf" srcId="{8B08320B-B893-4651-9FAD-268CE1267800}" destId="{509132FD-3498-411F-95D9-2CE055FC7BAD}" srcOrd="0" destOrd="0" presId="urn:microsoft.com/office/officeart/2008/layout/HorizontalMultiLevelHierarchy"/>
    <dgm:cxn modelId="{984C7F95-08C5-40D2-8869-EC1341F3E126}" type="presParOf" srcId="{8B08320B-B893-4651-9FAD-268CE1267800}" destId="{C82C3DF1-502D-4E34-8CA2-7935C633A68C}" srcOrd="1" destOrd="0" presId="urn:microsoft.com/office/officeart/2008/layout/HorizontalMultiLevelHierarchy"/>
    <dgm:cxn modelId="{47224EF6-4913-484E-BD57-45C5EC2AAADB}" type="presParOf" srcId="{C82C3DF1-502D-4E34-8CA2-7935C633A68C}" destId="{CC7776D2-BF24-4CE1-846D-E4B53F5BB63E}" srcOrd="0" destOrd="0" presId="urn:microsoft.com/office/officeart/2008/layout/HorizontalMultiLevelHierarchy"/>
    <dgm:cxn modelId="{D4B2C4D2-193D-4F4A-BDA5-9A9795F11352}" type="presParOf" srcId="{CC7776D2-BF24-4CE1-846D-E4B53F5BB63E}" destId="{A15D4B29-B716-4D3D-85FB-1379D4877D23}" srcOrd="0" destOrd="0" presId="urn:microsoft.com/office/officeart/2008/layout/HorizontalMultiLevelHierarchy"/>
    <dgm:cxn modelId="{9B1A3D58-A4F7-4A81-856F-422A15FC6C41}" type="presParOf" srcId="{C82C3DF1-502D-4E34-8CA2-7935C633A68C}" destId="{F8E20431-5427-4C66-AE00-4458FC4A73C8}" srcOrd="1" destOrd="0" presId="urn:microsoft.com/office/officeart/2008/layout/HorizontalMultiLevelHierarchy"/>
    <dgm:cxn modelId="{E257AAA3-95C1-4249-8EAC-A51CF98DD666}" type="presParOf" srcId="{F8E20431-5427-4C66-AE00-4458FC4A73C8}" destId="{133811E9-6693-4B3F-8ADC-EE4FF31B1AEE}" srcOrd="0" destOrd="0" presId="urn:microsoft.com/office/officeart/2008/layout/HorizontalMultiLevelHierarchy"/>
    <dgm:cxn modelId="{0315A6BC-3AFB-4571-AEDE-5678A754D923}" type="presParOf" srcId="{F8E20431-5427-4C66-AE00-4458FC4A73C8}" destId="{E4692F00-4097-452E-A886-77B24DD80F5F}" srcOrd="1" destOrd="0" presId="urn:microsoft.com/office/officeart/2008/layout/HorizontalMultiLevelHierarchy"/>
    <dgm:cxn modelId="{B7CFEC18-24E8-4E03-8DBD-3BD31510CE6F}" type="presParOf" srcId="{C82C3DF1-502D-4E34-8CA2-7935C633A68C}" destId="{7088D0BF-31B0-4671-ACED-5A503F83AF3E}" srcOrd="2" destOrd="0" presId="urn:microsoft.com/office/officeart/2008/layout/HorizontalMultiLevelHierarchy"/>
    <dgm:cxn modelId="{156CEB43-B3D0-4931-883A-A9BB9D67AB80}" type="presParOf" srcId="{7088D0BF-31B0-4671-ACED-5A503F83AF3E}" destId="{2CC8A63D-28CD-40F8-ACB1-0BF4C18AD5BC}" srcOrd="0" destOrd="0" presId="urn:microsoft.com/office/officeart/2008/layout/HorizontalMultiLevelHierarchy"/>
    <dgm:cxn modelId="{5B86A8CE-4FE1-4857-8264-3417AC400A5E}" type="presParOf" srcId="{C82C3DF1-502D-4E34-8CA2-7935C633A68C}" destId="{0BDB2565-D6A2-411F-B223-8C03A01FBD06}" srcOrd="3" destOrd="0" presId="urn:microsoft.com/office/officeart/2008/layout/HorizontalMultiLevelHierarchy"/>
    <dgm:cxn modelId="{C500FF40-0A18-4BF2-A7DF-8AFEC4271D5D}" type="presParOf" srcId="{0BDB2565-D6A2-411F-B223-8C03A01FBD06}" destId="{F291C85F-030F-4B1C-A298-11B10E59AB57}" srcOrd="0" destOrd="0" presId="urn:microsoft.com/office/officeart/2008/layout/HorizontalMultiLevelHierarchy"/>
    <dgm:cxn modelId="{039E0766-6996-4BC0-A706-728485D276E5}" type="presParOf" srcId="{0BDB2565-D6A2-411F-B223-8C03A01FBD06}" destId="{004AC3E7-4E9A-44B2-B2D3-FCA6A0E6B335}" srcOrd="1" destOrd="0" presId="urn:microsoft.com/office/officeart/2008/layout/HorizontalMultiLevelHierarchy"/>
    <dgm:cxn modelId="{4817530A-EB63-4FB7-9CDC-77829C8CDB83}" type="presParOf" srcId="{C82C3DF1-502D-4E34-8CA2-7935C633A68C}" destId="{8CDF6B5C-9D35-4FA6-BD0F-1870AC9576B1}" srcOrd="4" destOrd="0" presId="urn:microsoft.com/office/officeart/2008/layout/HorizontalMultiLevelHierarchy"/>
    <dgm:cxn modelId="{09ADD0FB-5CF4-4214-991C-7C852894C6EF}" type="presParOf" srcId="{8CDF6B5C-9D35-4FA6-BD0F-1870AC9576B1}" destId="{DA5EA043-35AA-48D4-8871-9EEAC46E2F2B}" srcOrd="0" destOrd="0" presId="urn:microsoft.com/office/officeart/2008/layout/HorizontalMultiLevelHierarchy"/>
    <dgm:cxn modelId="{EE9414BE-A89B-4E0B-A8FD-B4BF66EA0587}" type="presParOf" srcId="{C82C3DF1-502D-4E34-8CA2-7935C633A68C}" destId="{DF326644-CEDB-49F1-907D-EA9A8934E24D}" srcOrd="5" destOrd="0" presId="urn:microsoft.com/office/officeart/2008/layout/HorizontalMultiLevelHierarchy"/>
    <dgm:cxn modelId="{90AE3A75-1382-4E4B-901A-58A2E97F6AAE}" type="presParOf" srcId="{DF326644-CEDB-49F1-907D-EA9A8934E24D}" destId="{2E626AD8-8DC9-4010-9E18-4082F6716080}" srcOrd="0" destOrd="0" presId="urn:microsoft.com/office/officeart/2008/layout/HorizontalMultiLevelHierarchy"/>
    <dgm:cxn modelId="{FA859D95-BD24-43DA-90D5-501CA011D9BE}" type="presParOf" srcId="{DF326644-CEDB-49F1-907D-EA9A8934E24D}" destId="{B66284A7-EE3B-4348-BDF0-342EF2D0525F}" srcOrd="1" destOrd="0" presId="urn:microsoft.com/office/officeart/2008/layout/HorizontalMultiLevelHierarchy"/>
    <dgm:cxn modelId="{94E620BC-0F1B-4E77-B9CE-3C34AFDD4B0A}" type="presParOf" srcId="{C82C3DF1-502D-4E34-8CA2-7935C633A68C}" destId="{E6EA477F-1660-47E1-B9C7-A01B76862136}" srcOrd="6" destOrd="0" presId="urn:microsoft.com/office/officeart/2008/layout/HorizontalMultiLevelHierarchy"/>
    <dgm:cxn modelId="{0351EB5E-EAD5-4CE0-85F7-901D0CF94D29}" type="presParOf" srcId="{E6EA477F-1660-47E1-B9C7-A01B76862136}" destId="{7C8BEE48-826B-406B-AEDD-1FAE60248E9B}" srcOrd="0" destOrd="0" presId="urn:microsoft.com/office/officeart/2008/layout/HorizontalMultiLevelHierarchy"/>
    <dgm:cxn modelId="{3FCE1F69-0346-463D-8C19-C2841981B83B}" type="presParOf" srcId="{C82C3DF1-502D-4E34-8CA2-7935C633A68C}" destId="{ED410727-A308-443B-BEF2-BAB3C4662AA2}" srcOrd="7" destOrd="0" presId="urn:microsoft.com/office/officeart/2008/layout/HorizontalMultiLevelHierarchy"/>
    <dgm:cxn modelId="{643687E5-5F16-448C-9BC5-FF29981D5CDD}" type="presParOf" srcId="{ED410727-A308-443B-BEF2-BAB3C4662AA2}" destId="{FF19999E-F313-4BB1-9977-EB0A8D141892}" srcOrd="0" destOrd="0" presId="urn:microsoft.com/office/officeart/2008/layout/HorizontalMultiLevelHierarchy"/>
    <dgm:cxn modelId="{F095468D-E177-4BCE-8599-19FA2DC0A739}" type="presParOf" srcId="{ED410727-A308-443B-BEF2-BAB3C4662AA2}" destId="{0AA1DA84-007C-4667-967D-2C65DFF0201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C3A4E1-E689-46BC-8A7F-7E0C20235F3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015B7E7-4E29-4FD0-AB70-C88B6B6CE10A}">
      <dgm:prSet phldrT="[Текст]"/>
      <dgm:spPr/>
      <dgm:t>
        <a:bodyPr/>
        <a:lstStyle/>
        <a:p>
          <a:r>
            <a:rPr lang="ru-RU" b="1" dirty="0"/>
            <a:t>2. </a:t>
          </a:r>
          <a:r>
            <a:rPr lang="ru-RU" b="1" dirty="0" err="1"/>
            <a:t>Довжина</a:t>
          </a:r>
          <a:r>
            <a:rPr lang="ru-RU" b="1" dirty="0"/>
            <a:t> ворсу:</a:t>
          </a:r>
          <a:endParaRPr lang="uk-UA" dirty="0"/>
        </a:p>
      </dgm:t>
    </dgm:pt>
    <dgm:pt modelId="{B2C3578F-6561-49A2-B70D-BAA39C695286}" type="parTrans" cxnId="{251339EF-2025-4462-8A68-11A0163100C6}">
      <dgm:prSet/>
      <dgm:spPr/>
      <dgm:t>
        <a:bodyPr/>
        <a:lstStyle/>
        <a:p>
          <a:endParaRPr lang="uk-UA"/>
        </a:p>
      </dgm:t>
    </dgm:pt>
    <dgm:pt modelId="{F258E89A-A2EC-420E-A3CB-071E89BFF33D}" type="sibTrans" cxnId="{251339EF-2025-4462-8A68-11A0163100C6}">
      <dgm:prSet/>
      <dgm:spPr/>
      <dgm:t>
        <a:bodyPr/>
        <a:lstStyle/>
        <a:p>
          <a:endParaRPr lang="uk-UA"/>
        </a:p>
      </dgm:t>
    </dgm:pt>
    <dgm:pt modelId="{44DBF0CE-00E4-4E07-A3DE-9B1CC363B780}">
      <dgm:prSet phldrT="[Текст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1" dirty="0"/>
            <a:t>Короткий ворс (4-6 мм):</a:t>
          </a:r>
          <a:r>
            <a:rPr lang="ru-RU" dirty="0"/>
            <a:t> Для гладких </a:t>
          </a:r>
          <a:r>
            <a:rPr lang="ru-RU" dirty="0" err="1"/>
            <a:t>поверхонь</a:t>
          </a:r>
          <a:r>
            <a:rPr lang="ru-RU" dirty="0"/>
            <a:t>, таких як метал </a:t>
          </a:r>
          <a:r>
            <a:rPr lang="ru-RU" dirty="0" err="1"/>
            <a:t>або</a:t>
          </a:r>
          <a:r>
            <a:rPr lang="ru-RU" dirty="0"/>
            <a:t> дерево.</a:t>
          </a:r>
          <a:endParaRPr lang="uk-UA" dirty="0"/>
        </a:p>
      </dgm:t>
    </dgm:pt>
    <dgm:pt modelId="{8CB9324E-5D54-472C-BB03-09BEB1B8099A}" type="parTrans" cxnId="{024D6FDC-3C3C-45A6-9FA3-0975DCE1C7AB}">
      <dgm:prSet/>
      <dgm:spPr/>
      <dgm:t>
        <a:bodyPr/>
        <a:lstStyle/>
        <a:p>
          <a:endParaRPr lang="uk-UA"/>
        </a:p>
      </dgm:t>
    </dgm:pt>
    <dgm:pt modelId="{5F9442AA-8850-4293-8EFE-A559637D28C1}" type="sibTrans" cxnId="{024D6FDC-3C3C-45A6-9FA3-0975DCE1C7AB}">
      <dgm:prSet/>
      <dgm:spPr/>
      <dgm:t>
        <a:bodyPr/>
        <a:lstStyle/>
        <a:p>
          <a:endParaRPr lang="uk-UA"/>
        </a:p>
      </dgm:t>
    </dgm:pt>
    <dgm:pt modelId="{1D28B1AB-AF88-4512-ACBF-8A9A3573F744}">
      <dgm:prSet/>
      <dgm:spPr/>
      <dgm:t>
        <a:bodyPr/>
        <a:lstStyle/>
        <a:p>
          <a:r>
            <a:rPr lang="ru-RU" b="1" dirty="0"/>
            <a:t>Довгий ворс (18-22 мм):</a:t>
          </a:r>
          <a:r>
            <a:rPr lang="ru-RU" dirty="0"/>
            <a:t> Для </a:t>
          </a:r>
          <a:r>
            <a:rPr lang="ru-RU" dirty="0" err="1"/>
            <a:t>шорстких</a:t>
          </a:r>
          <a:r>
            <a:rPr lang="ru-RU" dirty="0"/>
            <a:t> </a:t>
          </a:r>
          <a:r>
            <a:rPr lang="ru-RU" dirty="0" err="1"/>
            <a:t>або</a:t>
          </a:r>
          <a:r>
            <a:rPr lang="ru-RU" dirty="0"/>
            <a:t> </a:t>
          </a:r>
          <a:r>
            <a:rPr lang="ru-RU" dirty="0" err="1"/>
            <a:t>текстурованих</a:t>
          </a:r>
          <a:r>
            <a:rPr lang="ru-RU" dirty="0"/>
            <a:t> </a:t>
          </a:r>
          <a:r>
            <a:rPr lang="ru-RU" dirty="0" err="1"/>
            <a:t>поверхонь</a:t>
          </a:r>
          <a:r>
            <a:rPr lang="ru-RU" dirty="0"/>
            <a:t> (</a:t>
          </a:r>
          <a:r>
            <a:rPr lang="ru-RU" dirty="0" err="1"/>
            <a:t>цегла</a:t>
          </a:r>
          <a:r>
            <a:rPr lang="ru-RU" dirty="0"/>
            <a:t>, бетон).</a:t>
          </a:r>
          <a:endParaRPr lang="uk-UA" dirty="0"/>
        </a:p>
      </dgm:t>
    </dgm:pt>
    <dgm:pt modelId="{134E9735-476C-432B-B5D6-BC592E201DFD}" type="parTrans" cxnId="{36BAEB39-C96F-4CA5-812A-D36AE8FC83B4}">
      <dgm:prSet/>
      <dgm:spPr/>
      <dgm:t>
        <a:bodyPr/>
        <a:lstStyle/>
        <a:p>
          <a:endParaRPr lang="uk-UA"/>
        </a:p>
      </dgm:t>
    </dgm:pt>
    <dgm:pt modelId="{25612DF2-2CCA-405A-BCDD-98016DD160BF}" type="sibTrans" cxnId="{36BAEB39-C96F-4CA5-812A-D36AE8FC83B4}">
      <dgm:prSet/>
      <dgm:spPr/>
      <dgm:t>
        <a:bodyPr/>
        <a:lstStyle/>
        <a:p>
          <a:endParaRPr lang="uk-UA"/>
        </a:p>
      </dgm:t>
    </dgm:pt>
    <dgm:pt modelId="{DD9E21AF-EF14-4D23-B44A-A31BA18BDB82}">
      <dgm:prSet/>
      <dgm:spPr/>
      <dgm:t>
        <a:bodyPr/>
        <a:lstStyle/>
        <a:p>
          <a:r>
            <a:rPr lang="ru-RU" b="1" dirty="0" err="1"/>
            <a:t>Середній</a:t>
          </a:r>
          <a:r>
            <a:rPr lang="ru-RU" b="1" dirty="0"/>
            <a:t> ворс (8-12 мм):</a:t>
          </a:r>
          <a:r>
            <a:rPr lang="ru-RU" dirty="0"/>
            <a:t> Для </a:t>
          </a:r>
          <a:r>
            <a:rPr lang="ru-RU" dirty="0" err="1"/>
            <a:t>фарбування</a:t>
          </a:r>
          <a:r>
            <a:rPr lang="ru-RU" dirty="0"/>
            <a:t> </a:t>
          </a:r>
          <a:r>
            <a:rPr lang="ru-RU" dirty="0" err="1"/>
            <a:t>стін</a:t>
          </a:r>
          <a:r>
            <a:rPr lang="ru-RU" dirty="0"/>
            <a:t> з легкими </a:t>
          </a:r>
          <a:r>
            <a:rPr lang="ru-RU" dirty="0" err="1"/>
            <a:t>нерівностями</a:t>
          </a:r>
          <a:r>
            <a:rPr lang="ru-RU" dirty="0"/>
            <a:t>.</a:t>
          </a:r>
          <a:endParaRPr lang="uk-UA" dirty="0"/>
        </a:p>
      </dgm:t>
    </dgm:pt>
    <dgm:pt modelId="{A0E7F0AD-D3DC-4A4D-9383-74B0CF26510E}" type="parTrans" cxnId="{08D0C42C-413B-44F1-B5F6-21D319835EBD}">
      <dgm:prSet/>
      <dgm:spPr/>
      <dgm:t>
        <a:bodyPr/>
        <a:lstStyle/>
        <a:p>
          <a:endParaRPr lang="uk-UA"/>
        </a:p>
      </dgm:t>
    </dgm:pt>
    <dgm:pt modelId="{D7AC31C4-F3B4-42C0-8091-0A48563109DF}" type="sibTrans" cxnId="{08D0C42C-413B-44F1-B5F6-21D319835EBD}">
      <dgm:prSet/>
      <dgm:spPr/>
      <dgm:t>
        <a:bodyPr/>
        <a:lstStyle/>
        <a:p>
          <a:endParaRPr lang="uk-UA"/>
        </a:p>
      </dgm:t>
    </dgm:pt>
    <dgm:pt modelId="{60F8DACC-0D4A-4690-863E-FE9BE3D71D14}" type="pres">
      <dgm:prSet presAssocID="{7CC3A4E1-E689-46BC-8A7F-7E0C20235F3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B08320B-B893-4651-9FAD-268CE1267800}" type="pres">
      <dgm:prSet presAssocID="{F015B7E7-4E29-4FD0-AB70-C88B6B6CE10A}" presName="root1" presStyleCnt="0"/>
      <dgm:spPr/>
    </dgm:pt>
    <dgm:pt modelId="{509132FD-3498-411F-95D9-2CE055FC7BAD}" type="pres">
      <dgm:prSet presAssocID="{F015B7E7-4E29-4FD0-AB70-C88B6B6CE10A}" presName="LevelOneTextNode" presStyleLbl="node0" presStyleIdx="0" presStyleCnt="1">
        <dgm:presLayoutVars>
          <dgm:chPref val="3"/>
        </dgm:presLayoutVars>
      </dgm:prSet>
      <dgm:spPr/>
    </dgm:pt>
    <dgm:pt modelId="{C82C3DF1-502D-4E34-8CA2-7935C633A68C}" type="pres">
      <dgm:prSet presAssocID="{F015B7E7-4E29-4FD0-AB70-C88B6B6CE10A}" presName="level2hierChild" presStyleCnt="0"/>
      <dgm:spPr/>
    </dgm:pt>
    <dgm:pt modelId="{CC7776D2-BF24-4CE1-846D-E4B53F5BB63E}" type="pres">
      <dgm:prSet presAssocID="{8CB9324E-5D54-472C-BB03-09BEB1B8099A}" presName="conn2-1" presStyleLbl="parChTrans1D2" presStyleIdx="0" presStyleCnt="3"/>
      <dgm:spPr/>
    </dgm:pt>
    <dgm:pt modelId="{A15D4B29-B716-4D3D-85FB-1379D4877D23}" type="pres">
      <dgm:prSet presAssocID="{8CB9324E-5D54-472C-BB03-09BEB1B8099A}" presName="connTx" presStyleLbl="parChTrans1D2" presStyleIdx="0" presStyleCnt="3"/>
      <dgm:spPr/>
    </dgm:pt>
    <dgm:pt modelId="{F8E20431-5427-4C66-AE00-4458FC4A73C8}" type="pres">
      <dgm:prSet presAssocID="{44DBF0CE-00E4-4E07-A3DE-9B1CC363B780}" presName="root2" presStyleCnt="0"/>
      <dgm:spPr/>
    </dgm:pt>
    <dgm:pt modelId="{133811E9-6693-4B3F-8ADC-EE4FF31B1AEE}" type="pres">
      <dgm:prSet presAssocID="{44DBF0CE-00E4-4E07-A3DE-9B1CC363B780}" presName="LevelTwoTextNode" presStyleLbl="node2" presStyleIdx="0" presStyleCnt="3">
        <dgm:presLayoutVars>
          <dgm:chPref val="3"/>
        </dgm:presLayoutVars>
      </dgm:prSet>
      <dgm:spPr/>
    </dgm:pt>
    <dgm:pt modelId="{E4692F00-4097-452E-A886-77B24DD80F5F}" type="pres">
      <dgm:prSet presAssocID="{44DBF0CE-00E4-4E07-A3DE-9B1CC363B780}" presName="level3hierChild" presStyleCnt="0"/>
      <dgm:spPr/>
    </dgm:pt>
    <dgm:pt modelId="{7088D0BF-31B0-4671-ACED-5A503F83AF3E}" type="pres">
      <dgm:prSet presAssocID="{A0E7F0AD-D3DC-4A4D-9383-74B0CF26510E}" presName="conn2-1" presStyleLbl="parChTrans1D2" presStyleIdx="1" presStyleCnt="3"/>
      <dgm:spPr/>
    </dgm:pt>
    <dgm:pt modelId="{2CC8A63D-28CD-40F8-ACB1-0BF4C18AD5BC}" type="pres">
      <dgm:prSet presAssocID="{A0E7F0AD-D3DC-4A4D-9383-74B0CF26510E}" presName="connTx" presStyleLbl="parChTrans1D2" presStyleIdx="1" presStyleCnt="3"/>
      <dgm:spPr/>
    </dgm:pt>
    <dgm:pt modelId="{0BDB2565-D6A2-411F-B223-8C03A01FBD06}" type="pres">
      <dgm:prSet presAssocID="{DD9E21AF-EF14-4D23-B44A-A31BA18BDB82}" presName="root2" presStyleCnt="0"/>
      <dgm:spPr/>
    </dgm:pt>
    <dgm:pt modelId="{F291C85F-030F-4B1C-A298-11B10E59AB57}" type="pres">
      <dgm:prSet presAssocID="{DD9E21AF-EF14-4D23-B44A-A31BA18BDB82}" presName="LevelTwoTextNode" presStyleLbl="node2" presStyleIdx="1" presStyleCnt="3">
        <dgm:presLayoutVars>
          <dgm:chPref val="3"/>
        </dgm:presLayoutVars>
      </dgm:prSet>
      <dgm:spPr/>
    </dgm:pt>
    <dgm:pt modelId="{004AC3E7-4E9A-44B2-B2D3-FCA6A0E6B335}" type="pres">
      <dgm:prSet presAssocID="{DD9E21AF-EF14-4D23-B44A-A31BA18BDB82}" presName="level3hierChild" presStyleCnt="0"/>
      <dgm:spPr/>
    </dgm:pt>
    <dgm:pt modelId="{8CDF6B5C-9D35-4FA6-BD0F-1870AC9576B1}" type="pres">
      <dgm:prSet presAssocID="{134E9735-476C-432B-B5D6-BC592E201DFD}" presName="conn2-1" presStyleLbl="parChTrans1D2" presStyleIdx="2" presStyleCnt="3"/>
      <dgm:spPr/>
    </dgm:pt>
    <dgm:pt modelId="{DA5EA043-35AA-48D4-8871-9EEAC46E2F2B}" type="pres">
      <dgm:prSet presAssocID="{134E9735-476C-432B-B5D6-BC592E201DFD}" presName="connTx" presStyleLbl="parChTrans1D2" presStyleIdx="2" presStyleCnt="3"/>
      <dgm:spPr/>
    </dgm:pt>
    <dgm:pt modelId="{DF326644-CEDB-49F1-907D-EA9A8934E24D}" type="pres">
      <dgm:prSet presAssocID="{1D28B1AB-AF88-4512-ACBF-8A9A3573F744}" presName="root2" presStyleCnt="0"/>
      <dgm:spPr/>
    </dgm:pt>
    <dgm:pt modelId="{2E626AD8-8DC9-4010-9E18-4082F6716080}" type="pres">
      <dgm:prSet presAssocID="{1D28B1AB-AF88-4512-ACBF-8A9A3573F744}" presName="LevelTwoTextNode" presStyleLbl="node2" presStyleIdx="2" presStyleCnt="3">
        <dgm:presLayoutVars>
          <dgm:chPref val="3"/>
        </dgm:presLayoutVars>
      </dgm:prSet>
      <dgm:spPr/>
    </dgm:pt>
    <dgm:pt modelId="{B66284A7-EE3B-4348-BDF0-342EF2D0525F}" type="pres">
      <dgm:prSet presAssocID="{1D28B1AB-AF88-4512-ACBF-8A9A3573F744}" presName="level3hierChild" presStyleCnt="0"/>
      <dgm:spPr/>
    </dgm:pt>
  </dgm:ptLst>
  <dgm:cxnLst>
    <dgm:cxn modelId="{EF98A61C-95E6-49D9-A4A7-1BD42DD20772}" type="presOf" srcId="{134E9735-476C-432B-B5D6-BC592E201DFD}" destId="{DA5EA043-35AA-48D4-8871-9EEAC46E2F2B}" srcOrd="1" destOrd="0" presId="urn:microsoft.com/office/officeart/2008/layout/HorizontalMultiLevelHierarchy"/>
    <dgm:cxn modelId="{8D04DF28-1CF3-409E-92EA-8B1025B35A6B}" type="presOf" srcId="{7CC3A4E1-E689-46BC-8A7F-7E0C20235F34}" destId="{60F8DACC-0D4A-4690-863E-FE9BE3D71D14}" srcOrd="0" destOrd="0" presId="urn:microsoft.com/office/officeart/2008/layout/HorizontalMultiLevelHierarchy"/>
    <dgm:cxn modelId="{08D0C42C-413B-44F1-B5F6-21D319835EBD}" srcId="{F015B7E7-4E29-4FD0-AB70-C88B6B6CE10A}" destId="{DD9E21AF-EF14-4D23-B44A-A31BA18BDB82}" srcOrd="1" destOrd="0" parTransId="{A0E7F0AD-D3DC-4A4D-9383-74B0CF26510E}" sibTransId="{D7AC31C4-F3B4-42C0-8091-0A48563109DF}"/>
    <dgm:cxn modelId="{CCB4972E-6380-42FC-99F8-BAF2EAD658BC}" type="presOf" srcId="{1D28B1AB-AF88-4512-ACBF-8A9A3573F744}" destId="{2E626AD8-8DC9-4010-9E18-4082F6716080}" srcOrd="0" destOrd="0" presId="urn:microsoft.com/office/officeart/2008/layout/HorizontalMultiLevelHierarchy"/>
    <dgm:cxn modelId="{36BAEB39-C96F-4CA5-812A-D36AE8FC83B4}" srcId="{F015B7E7-4E29-4FD0-AB70-C88B6B6CE10A}" destId="{1D28B1AB-AF88-4512-ACBF-8A9A3573F744}" srcOrd="2" destOrd="0" parTransId="{134E9735-476C-432B-B5D6-BC592E201DFD}" sibTransId="{25612DF2-2CCA-405A-BCDD-98016DD160BF}"/>
    <dgm:cxn modelId="{65EAE23C-F6DB-4152-86DF-6BB837816F03}" type="presOf" srcId="{DD9E21AF-EF14-4D23-B44A-A31BA18BDB82}" destId="{F291C85F-030F-4B1C-A298-11B10E59AB57}" srcOrd="0" destOrd="0" presId="urn:microsoft.com/office/officeart/2008/layout/HorizontalMultiLevelHierarchy"/>
    <dgm:cxn modelId="{CA828A45-D431-4D02-8894-900A7F5A7911}" type="presOf" srcId="{44DBF0CE-00E4-4E07-A3DE-9B1CC363B780}" destId="{133811E9-6693-4B3F-8ADC-EE4FF31B1AEE}" srcOrd="0" destOrd="0" presId="urn:microsoft.com/office/officeart/2008/layout/HorizontalMultiLevelHierarchy"/>
    <dgm:cxn modelId="{00B2E248-C545-46F7-A82B-29D68B92B98F}" type="presOf" srcId="{8CB9324E-5D54-472C-BB03-09BEB1B8099A}" destId="{CC7776D2-BF24-4CE1-846D-E4B53F5BB63E}" srcOrd="0" destOrd="0" presId="urn:microsoft.com/office/officeart/2008/layout/HorizontalMultiLevelHierarchy"/>
    <dgm:cxn modelId="{C12C767D-3939-4D1E-953E-5D87E1A26973}" type="presOf" srcId="{134E9735-476C-432B-B5D6-BC592E201DFD}" destId="{8CDF6B5C-9D35-4FA6-BD0F-1870AC9576B1}" srcOrd="0" destOrd="0" presId="urn:microsoft.com/office/officeart/2008/layout/HorizontalMultiLevelHierarchy"/>
    <dgm:cxn modelId="{D78715A7-0044-42F5-8298-FEA487B985D9}" type="presOf" srcId="{A0E7F0AD-D3DC-4A4D-9383-74B0CF26510E}" destId="{2CC8A63D-28CD-40F8-ACB1-0BF4C18AD5BC}" srcOrd="1" destOrd="0" presId="urn:microsoft.com/office/officeart/2008/layout/HorizontalMultiLevelHierarchy"/>
    <dgm:cxn modelId="{576193A8-FECA-4D5D-ABF6-F371080BBBBC}" type="presOf" srcId="{F015B7E7-4E29-4FD0-AB70-C88B6B6CE10A}" destId="{509132FD-3498-411F-95D9-2CE055FC7BAD}" srcOrd="0" destOrd="0" presId="urn:microsoft.com/office/officeart/2008/layout/HorizontalMultiLevelHierarchy"/>
    <dgm:cxn modelId="{A7C784B3-CA70-4A92-A61C-3B8C96D91E72}" type="presOf" srcId="{A0E7F0AD-D3DC-4A4D-9383-74B0CF26510E}" destId="{7088D0BF-31B0-4671-ACED-5A503F83AF3E}" srcOrd="0" destOrd="0" presId="urn:microsoft.com/office/officeart/2008/layout/HorizontalMultiLevelHierarchy"/>
    <dgm:cxn modelId="{024D6FDC-3C3C-45A6-9FA3-0975DCE1C7AB}" srcId="{F015B7E7-4E29-4FD0-AB70-C88B6B6CE10A}" destId="{44DBF0CE-00E4-4E07-A3DE-9B1CC363B780}" srcOrd="0" destOrd="0" parTransId="{8CB9324E-5D54-472C-BB03-09BEB1B8099A}" sibTransId="{5F9442AA-8850-4293-8EFE-A559637D28C1}"/>
    <dgm:cxn modelId="{4DB4C2EB-25F4-4502-9998-41AF4E61F071}" type="presOf" srcId="{8CB9324E-5D54-472C-BB03-09BEB1B8099A}" destId="{A15D4B29-B716-4D3D-85FB-1379D4877D23}" srcOrd="1" destOrd="0" presId="urn:microsoft.com/office/officeart/2008/layout/HorizontalMultiLevelHierarchy"/>
    <dgm:cxn modelId="{251339EF-2025-4462-8A68-11A0163100C6}" srcId="{7CC3A4E1-E689-46BC-8A7F-7E0C20235F34}" destId="{F015B7E7-4E29-4FD0-AB70-C88B6B6CE10A}" srcOrd="0" destOrd="0" parTransId="{B2C3578F-6561-49A2-B70D-BAA39C695286}" sibTransId="{F258E89A-A2EC-420E-A3CB-071E89BFF33D}"/>
    <dgm:cxn modelId="{99651862-73C6-466C-A097-AD7D71F83DE8}" type="presParOf" srcId="{60F8DACC-0D4A-4690-863E-FE9BE3D71D14}" destId="{8B08320B-B893-4651-9FAD-268CE1267800}" srcOrd="0" destOrd="0" presId="urn:microsoft.com/office/officeart/2008/layout/HorizontalMultiLevelHierarchy"/>
    <dgm:cxn modelId="{F8587296-5A63-4CB7-B930-1AD3D578C0DB}" type="presParOf" srcId="{8B08320B-B893-4651-9FAD-268CE1267800}" destId="{509132FD-3498-411F-95D9-2CE055FC7BAD}" srcOrd="0" destOrd="0" presId="urn:microsoft.com/office/officeart/2008/layout/HorizontalMultiLevelHierarchy"/>
    <dgm:cxn modelId="{984C7F95-08C5-40D2-8869-EC1341F3E126}" type="presParOf" srcId="{8B08320B-B893-4651-9FAD-268CE1267800}" destId="{C82C3DF1-502D-4E34-8CA2-7935C633A68C}" srcOrd="1" destOrd="0" presId="urn:microsoft.com/office/officeart/2008/layout/HorizontalMultiLevelHierarchy"/>
    <dgm:cxn modelId="{47224EF6-4913-484E-BD57-45C5EC2AAADB}" type="presParOf" srcId="{C82C3DF1-502D-4E34-8CA2-7935C633A68C}" destId="{CC7776D2-BF24-4CE1-846D-E4B53F5BB63E}" srcOrd="0" destOrd="0" presId="urn:microsoft.com/office/officeart/2008/layout/HorizontalMultiLevelHierarchy"/>
    <dgm:cxn modelId="{D4B2C4D2-193D-4F4A-BDA5-9A9795F11352}" type="presParOf" srcId="{CC7776D2-BF24-4CE1-846D-E4B53F5BB63E}" destId="{A15D4B29-B716-4D3D-85FB-1379D4877D23}" srcOrd="0" destOrd="0" presId="urn:microsoft.com/office/officeart/2008/layout/HorizontalMultiLevelHierarchy"/>
    <dgm:cxn modelId="{9B1A3D58-A4F7-4A81-856F-422A15FC6C41}" type="presParOf" srcId="{C82C3DF1-502D-4E34-8CA2-7935C633A68C}" destId="{F8E20431-5427-4C66-AE00-4458FC4A73C8}" srcOrd="1" destOrd="0" presId="urn:microsoft.com/office/officeart/2008/layout/HorizontalMultiLevelHierarchy"/>
    <dgm:cxn modelId="{E257AAA3-95C1-4249-8EAC-A51CF98DD666}" type="presParOf" srcId="{F8E20431-5427-4C66-AE00-4458FC4A73C8}" destId="{133811E9-6693-4B3F-8ADC-EE4FF31B1AEE}" srcOrd="0" destOrd="0" presId="urn:microsoft.com/office/officeart/2008/layout/HorizontalMultiLevelHierarchy"/>
    <dgm:cxn modelId="{0315A6BC-3AFB-4571-AEDE-5678A754D923}" type="presParOf" srcId="{F8E20431-5427-4C66-AE00-4458FC4A73C8}" destId="{E4692F00-4097-452E-A886-77B24DD80F5F}" srcOrd="1" destOrd="0" presId="urn:microsoft.com/office/officeart/2008/layout/HorizontalMultiLevelHierarchy"/>
    <dgm:cxn modelId="{B7CFEC18-24E8-4E03-8DBD-3BD31510CE6F}" type="presParOf" srcId="{C82C3DF1-502D-4E34-8CA2-7935C633A68C}" destId="{7088D0BF-31B0-4671-ACED-5A503F83AF3E}" srcOrd="2" destOrd="0" presId="urn:microsoft.com/office/officeart/2008/layout/HorizontalMultiLevelHierarchy"/>
    <dgm:cxn modelId="{156CEB43-B3D0-4931-883A-A9BB9D67AB80}" type="presParOf" srcId="{7088D0BF-31B0-4671-ACED-5A503F83AF3E}" destId="{2CC8A63D-28CD-40F8-ACB1-0BF4C18AD5BC}" srcOrd="0" destOrd="0" presId="urn:microsoft.com/office/officeart/2008/layout/HorizontalMultiLevelHierarchy"/>
    <dgm:cxn modelId="{5B86A8CE-4FE1-4857-8264-3417AC400A5E}" type="presParOf" srcId="{C82C3DF1-502D-4E34-8CA2-7935C633A68C}" destId="{0BDB2565-D6A2-411F-B223-8C03A01FBD06}" srcOrd="3" destOrd="0" presId="urn:microsoft.com/office/officeart/2008/layout/HorizontalMultiLevelHierarchy"/>
    <dgm:cxn modelId="{C500FF40-0A18-4BF2-A7DF-8AFEC4271D5D}" type="presParOf" srcId="{0BDB2565-D6A2-411F-B223-8C03A01FBD06}" destId="{F291C85F-030F-4B1C-A298-11B10E59AB57}" srcOrd="0" destOrd="0" presId="urn:microsoft.com/office/officeart/2008/layout/HorizontalMultiLevelHierarchy"/>
    <dgm:cxn modelId="{039E0766-6996-4BC0-A706-728485D276E5}" type="presParOf" srcId="{0BDB2565-D6A2-411F-B223-8C03A01FBD06}" destId="{004AC3E7-4E9A-44B2-B2D3-FCA6A0E6B335}" srcOrd="1" destOrd="0" presId="urn:microsoft.com/office/officeart/2008/layout/HorizontalMultiLevelHierarchy"/>
    <dgm:cxn modelId="{4817530A-EB63-4FB7-9CDC-77829C8CDB83}" type="presParOf" srcId="{C82C3DF1-502D-4E34-8CA2-7935C633A68C}" destId="{8CDF6B5C-9D35-4FA6-BD0F-1870AC9576B1}" srcOrd="4" destOrd="0" presId="urn:microsoft.com/office/officeart/2008/layout/HorizontalMultiLevelHierarchy"/>
    <dgm:cxn modelId="{09ADD0FB-5CF4-4214-991C-7C852894C6EF}" type="presParOf" srcId="{8CDF6B5C-9D35-4FA6-BD0F-1870AC9576B1}" destId="{DA5EA043-35AA-48D4-8871-9EEAC46E2F2B}" srcOrd="0" destOrd="0" presId="urn:microsoft.com/office/officeart/2008/layout/HorizontalMultiLevelHierarchy"/>
    <dgm:cxn modelId="{EE9414BE-A89B-4E0B-A8FD-B4BF66EA0587}" type="presParOf" srcId="{C82C3DF1-502D-4E34-8CA2-7935C633A68C}" destId="{DF326644-CEDB-49F1-907D-EA9A8934E24D}" srcOrd="5" destOrd="0" presId="urn:microsoft.com/office/officeart/2008/layout/HorizontalMultiLevelHierarchy"/>
    <dgm:cxn modelId="{90AE3A75-1382-4E4B-901A-58A2E97F6AAE}" type="presParOf" srcId="{DF326644-CEDB-49F1-907D-EA9A8934E24D}" destId="{2E626AD8-8DC9-4010-9E18-4082F6716080}" srcOrd="0" destOrd="0" presId="urn:microsoft.com/office/officeart/2008/layout/HorizontalMultiLevelHierarchy"/>
    <dgm:cxn modelId="{FA859D95-BD24-43DA-90D5-501CA011D9BE}" type="presParOf" srcId="{DF326644-CEDB-49F1-907D-EA9A8934E24D}" destId="{B66284A7-EE3B-4348-BDF0-342EF2D0525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C3A4E1-E689-46BC-8A7F-7E0C20235F3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015B7E7-4E29-4FD0-AB70-C88B6B6CE10A}">
      <dgm:prSet phldrT="[Текст]"/>
      <dgm:spPr/>
      <dgm:t>
        <a:bodyPr/>
        <a:lstStyle/>
        <a:p>
          <a:r>
            <a:rPr lang="uk-UA" b="1" dirty="0"/>
            <a:t>3. Ширина валика:</a:t>
          </a:r>
          <a:endParaRPr lang="uk-UA" dirty="0"/>
        </a:p>
      </dgm:t>
    </dgm:pt>
    <dgm:pt modelId="{B2C3578F-6561-49A2-B70D-BAA39C695286}" type="parTrans" cxnId="{251339EF-2025-4462-8A68-11A0163100C6}">
      <dgm:prSet/>
      <dgm:spPr/>
      <dgm:t>
        <a:bodyPr/>
        <a:lstStyle/>
        <a:p>
          <a:endParaRPr lang="uk-UA"/>
        </a:p>
      </dgm:t>
    </dgm:pt>
    <dgm:pt modelId="{F258E89A-A2EC-420E-A3CB-071E89BFF33D}" type="sibTrans" cxnId="{251339EF-2025-4462-8A68-11A0163100C6}">
      <dgm:prSet/>
      <dgm:spPr/>
      <dgm:t>
        <a:bodyPr/>
        <a:lstStyle/>
        <a:p>
          <a:endParaRPr lang="uk-UA"/>
        </a:p>
      </dgm:t>
    </dgm:pt>
    <dgm:pt modelId="{44DBF0CE-00E4-4E07-A3DE-9B1CC363B780}">
      <dgm:prSet phldrT="[Текст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b="1" dirty="0"/>
            <a:t>Вузькі валики (до 100 мм):</a:t>
          </a:r>
          <a:r>
            <a:rPr lang="uk-UA" dirty="0"/>
            <a:t> Для фарбування дрібних або важкодоступних місць.</a:t>
          </a:r>
        </a:p>
      </dgm:t>
    </dgm:pt>
    <dgm:pt modelId="{8CB9324E-5D54-472C-BB03-09BEB1B8099A}" type="parTrans" cxnId="{024D6FDC-3C3C-45A6-9FA3-0975DCE1C7AB}">
      <dgm:prSet/>
      <dgm:spPr/>
      <dgm:t>
        <a:bodyPr/>
        <a:lstStyle/>
        <a:p>
          <a:endParaRPr lang="uk-UA"/>
        </a:p>
      </dgm:t>
    </dgm:pt>
    <dgm:pt modelId="{5F9442AA-8850-4293-8EFE-A559637D28C1}" type="sibTrans" cxnId="{024D6FDC-3C3C-45A6-9FA3-0975DCE1C7AB}">
      <dgm:prSet/>
      <dgm:spPr/>
      <dgm:t>
        <a:bodyPr/>
        <a:lstStyle/>
        <a:p>
          <a:endParaRPr lang="uk-UA"/>
        </a:p>
      </dgm:t>
    </dgm:pt>
    <dgm:pt modelId="{1D28B1AB-AF88-4512-ACBF-8A9A3573F744}">
      <dgm:prSet/>
      <dgm:spPr/>
      <dgm:t>
        <a:bodyPr/>
        <a:lstStyle/>
        <a:p>
          <a:r>
            <a:rPr lang="uk-UA" b="1" dirty="0"/>
            <a:t>Широкі валики (від 250 мм):</a:t>
          </a:r>
          <a:r>
            <a:rPr lang="uk-UA" dirty="0"/>
            <a:t> Для фарбування великих площ.</a:t>
          </a:r>
        </a:p>
      </dgm:t>
    </dgm:pt>
    <dgm:pt modelId="{134E9735-476C-432B-B5D6-BC592E201DFD}" type="parTrans" cxnId="{36BAEB39-C96F-4CA5-812A-D36AE8FC83B4}">
      <dgm:prSet/>
      <dgm:spPr/>
      <dgm:t>
        <a:bodyPr/>
        <a:lstStyle/>
        <a:p>
          <a:endParaRPr lang="uk-UA"/>
        </a:p>
      </dgm:t>
    </dgm:pt>
    <dgm:pt modelId="{25612DF2-2CCA-405A-BCDD-98016DD160BF}" type="sibTrans" cxnId="{36BAEB39-C96F-4CA5-812A-D36AE8FC83B4}">
      <dgm:prSet/>
      <dgm:spPr/>
      <dgm:t>
        <a:bodyPr/>
        <a:lstStyle/>
        <a:p>
          <a:endParaRPr lang="uk-UA"/>
        </a:p>
      </dgm:t>
    </dgm:pt>
    <dgm:pt modelId="{DD9E21AF-EF14-4D23-B44A-A31BA18BDB82}">
      <dgm:prSet/>
      <dgm:spPr/>
      <dgm:t>
        <a:bodyPr/>
        <a:lstStyle/>
        <a:p>
          <a:r>
            <a:rPr lang="uk-UA" b="1" dirty="0"/>
            <a:t>Середні валики (100-200 мм):</a:t>
          </a:r>
          <a:r>
            <a:rPr lang="uk-UA" dirty="0"/>
            <a:t> Найбільш універсальні для стандартних робіт.</a:t>
          </a:r>
        </a:p>
      </dgm:t>
    </dgm:pt>
    <dgm:pt modelId="{A0E7F0AD-D3DC-4A4D-9383-74B0CF26510E}" type="parTrans" cxnId="{08D0C42C-413B-44F1-B5F6-21D319835EBD}">
      <dgm:prSet/>
      <dgm:spPr/>
      <dgm:t>
        <a:bodyPr/>
        <a:lstStyle/>
        <a:p>
          <a:endParaRPr lang="uk-UA"/>
        </a:p>
      </dgm:t>
    </dgm:pt>
    <dgm:pt modelId="{D7AC31C4-F3B4-42C0-8091-0A48563109DF}" type="sibTrans" cxnId="{08D0C42C-413B-44F1-B5F6-21D319835EBD}">
      <dgm:prSet/>
      <dgm:spPr/>
      <dgm:t>
        <a:bodyPr/>
        <a:lstStyle/>
        <a:p>
          <a:endParaRPr lang="uk-UA"/>
        </a:p>
      </dgm:t>
    </dgm:pt>
    <dgm:pt modelId="{60F8DACC-0D4A-4690-863E-FE9BE3D71D14}" type="pres">
      <dgm:prSet presAssocID="{7CC3A4E1-E689-46BC-8A7F-7E0C20235F3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B08320B-B893-4651-9FAD-268CE1267800}" type="pres">
      <dgm:prSet presAssocID="{F015B7E7-4E29-4FD0-AB70-C88B6B6CE10A}" presName="root1" presStyleCnt="0"/>
      <dgm:spPr/>
    </dgm:pt>
    <dgm:pt modelId="{509132FD-3498-411F-95D9-2CE055FC7BAD}" type="pres">
      <dgm:prSet presAssocID="{F015B7E7-4E29-4FD0-AB70-C88B6B6CE10A}" presName="LevelOneTextNode" presStyleLbl="node0" presStyleIdx="0" presStyleCnt="1">
        <dgm:presLayoutVars>
          <dgm:chPref val="3"/>
        </dgm:presLayoutVars>
      </dgm:prSet>
      <dgm:spPr/>
    </dgm:pt>
    <dgm:pt modelId="{C82C3DF1-502D-4E34-8CA2-7935C633A68C}" type="pres">
      <dgm:prSet presAssocID="{F015B7E7-4E29-4FD0-AB70-C88B6B6CE10A}" presName="level2hierChild" presStyleCnt="0"/>
      <dgm:spPr/>
    </dgm:pt>
    <dgm:pt modelId="{CC7776D2-BF24-4CE1-846D-E4B53F5BB63E}" type="pres">
      <dgm:prSet presAssocID="{8CB9324E-5D54-472C-BB03-09BEB1B8099A}" presName="conn2-1" presStyleLbl="parChTrans1D2" presStyleIdx="0" presStyleCnt="3"/>
      <dgm:spPr/>
    </dgm:pt>
    <dgm:pt modelId="{A15D4B29-B716-4D3D-85FB-1379D4877D23}" type="pres">
      <dgm:prSet presAssocID="{8CB9324E-5D54-472C-BB03-09BEB1B8099A}" presName="connTx" presStyleLbl="parChTrans1D2" presStyleIdx="0" presStyleCnt="3"/>
      <dgm:spPr/>
    </dgm:pt>
    <dgm:pt modelId="{F8E20431-5427-4C66-AE00-4458FC4A73C8}" type="pres">
      <dgm:prSet presAssocID="{44DBF0CE-00E4-4E07-A3DE-9B1CC363B780}" presName="root2" presStyleCnt="0"/>
      <dgm:spPr/>
    </dgm:pt>
    <dgm:pt modelId="{133811E9-6693-4B3F-8ADC-EE4FF31B1AEE}" type="pres">
      <dgm:prSet presAssocID="{44DBF0CE-00E4-4E07-A3DE-9B1CC363B780}" presName="LevelTwoTextNode" presStyleLbl="node2" presStyleIdx="0" presStyleCnt="3">
        <dgm:presLayoutVars>
          <dgm:chPref val="3"/>
        </dgm:presLayoutVars>
      </dgm:prSet>
      <dgm:spPr/>
    </dgm:pt>
    <dgm:pt modelId="{E4692F00-4097-452E-A886-77B24DD80F5F}" type="pres">
      <dgm:prSet presAssocID="{44DBF0CE-00E4-4E07-A3DE-9B1CC363B780}" presName="level3hierChild" presStyleCnt="0"/>
      <dgm:spPr/>
    </dgm:pt>
    <dgm:pt modelId="{7088D0BF-31B0-4671-ACED-5A503F83AF3E}" type="pres">
      <dgm:prSet presAssocID="{A0E7F0AD-D3DC-4A4D-9383-74B0CF26510E}" presName="conn2-1" presStyleLbl="parChTrans1D2" presStyleIdx="1" presStyleCnt="3"/>
      <dgm:spPr/>
    </dgm:pt>
    <dgm:pt modelId="{2CC8A63D-28CD-40F8-ACB1-0BF4C18AD5BC}" type="pres">
      <dgm:prSet presAssocID="{A0E7F0AD-D3DC-4A4D-9383-74B0CF26510E}" presName="connTx" presStyleLbl="parChTrans1D2" presStyleIdx="1" presStyleCnt="3"/>
      <dgm:spPr/>
    </dgm:pt>
    <dgm:pt modelId="{0BDB2565-D6A2-411F-B223-8C03A01FBD06}" type="pres">
      <dgm:prSet presAssocID="{DD9E21AF-EF14-4D23-B44A-A31BA18BDB82}" presName="root2" presStyleCnt="0"/>
      <dgm:spPr/>
    </dgm:pt>
    <dgm:pt modelId="{F291C85F-030F-4B1C-A298-11B10E59AB57}" type="pres">
      <dgm:prSet presAssocID="{DD9E21AF-EF14-4D23-B44A-A31BA18BDB82}" presName="LevelTwoTextNode" presStyleLbl="node2" presStyleIdx="1" presStyleCnt="3">
        <dgm:presLayoutVars>
          <dgm:chPref val="3"/>
        </dgm:presLayoutVars>
      </dgm:prSet>
      <dgm:spPr/>
    </dgm:pt>
    <dgm:pt modelId="{004AC3E7-4E9A-44B2-B2D3-FCA6A0E6B335}" type="pres">
      <dgm:prSet presAssocID="{DD9E21AF-EF14-4D23-B44A-A31BA18BDB82}" presName="level3hierChild" presStyleCnt="0"/>
      <dgm:spPr/>
    </dgm:pt>
    <dgm:pt modelId="{8CDF6B5C-9D35-4FA6-BD0F-1870AC9576B1}" type="pres">
      <dgm:prSet presAssocID="{134E9735-476C-432B-B5D6-BC592E201DFD}" presName="conn2-1" presStyleLbl="parChTrans1D2" presStyleIdx="2" presStyleCnt="3"/>
      <dgm:spPr/>
    </dgm:pt>
    <dgm:pt modelId="{DA5EA043-35AA-48D4-8871-9EEAC46E2F2B}" type="pres">
      <dgm:prSet presAssocID="{134E9735-476C-432B-B5D6-BC592E201DFD}" presName="connTx" presStyleLbl="parChTrans1D2" presStyleIdx="2" presStyleCnt="3"/>
      <dgm:spPr/>
    </dgm:pt>
    <dgm:pt modelId="{DF326644-CEDB-49F1-907D-EA9A8934E24D}" type="pres">
      <dgm:prSet presAssocID="{1D28B1AB-AF88-4512-ACBF-8A9A3573F744}" presName="root2" presStyleCnt="0"/>
      <dgm:spPr/>
    </dgm:pt>
    <dgm:pt modelId="{2E626AD8-8DC9-4010-9E18-4082F6716080}" type="pres">
      <dgm:prSet presAssocID="{1D28B1AB-AF88-4512-ACBF-8A9A3573F744}" presName="LevelTwoTextNode" presStyleLbl="node2" presStyleIdx="2" presStyleCnt="3">
        <dgm:presLayoutVars>
          <dgm:chPref val="3"/>
        </dgm:presLayoutVars>
      </dgm:prSet>
      <dgm:spPr/>
    </dgm:pt>
    <dgm:pt modelId="{B66284A7-EE3B-4348-BDF0-342EF2D0525F}" type="pres">
      <dgm:prSet presAssocID="{1D28B1AB-AF88-4512-ACBF-8A9A3573F744}" presName="level3hierChild" presStyleCnt="0"/>
      <dgm:spPr/>
    </dgm:pt>
  </dgm:ptLst>
  <dgm:cxnLst>
    <dgm:cxn modelId="{EF98A61C-95E6-49D9-A4A7-1BD42DD20772}" type="presOf" srcId="{134E9735-476C-432B-B5D6-BC592E201DFD}" destId="{DA5EA043-35AA-48D4-8871-9EEAC46E2F2B}" srcOrd="1" destOrd="0" presId="urn:microsoft.com/office/officeart/2008/layout/HorizontalMultiLevelHierarchy"/>
    <dgm:cxn modelId="{8D04DF28-1CF3-409E-92EA-8B1025B35A6B}" type="presOf" srcId="{7CC3A4E1-E689-46BC-8A7F-7E0C20235F34}" destId="{60F8DACC-0D4A-4690-863E-FE9BE3D71D14}" srcOrd="0" destOrd="0" presId="urn:microsoft.com/office/officeart/2008/layout/HorizontalMultiLevelHierarchy"/>
    <dgm:cxn modelId="{08D0C42C-413B-44F1-B5F6-21D319835EBD}" srcId="{F015B7E7-4E29-4FD0-AB70-C88B6B6CE10A}" destId="{DD9E21AF-EF14-4D23-B44A-A31BA18BDB82}" srcOrd="1" destOrd="0" parTransId="{A0E7F0AD-D3DC-4A4D-9383-74B0CF26510E}" sibTransId="{D7AC31C4-F3B4-42C0-8091-0A48563109DF}"/>
    <dgm:cxn modelId="{CCB4972E-6380-42FC-99F8-BAF2EAD658BC}" type="presOf" srcId="{1D28B1AB-AF88-4512-ACBF-8A9A3573F744}" destId="{2E626AD8-8DC9-4010-9E18-4082F6716080}" srcOrd="0" destOrd="0" presId="urn:microsoft.com/office/officeart/2008/layout/HorizontalMultiLevelHierarchy"/>
    <dgm:cxn modelId="{36BAEB39-C96F-4CA5-812A-D36AE8FC83B4}" srcId="{F015B7E7-4E29-4FD0-AB70-C88B6B6CE10A}" destId="{1D28B1AB-AF88-4512-ACBF-8A9A3573F744}" srcOrd="2" destOrd="0" parTransId="{134E9735-476C-432B-B5D6-BC592E201DFD}" sibTransId="{25612DF2-2CCA-405A-BCDD-98016DD160BF}"/>
    <dgm:cxn modelId="{65EAE23C-F6DB-4152-86DF-6BB837816F03}" type="presOf" srcId="{DD9E21AF-EF14-4D23-B44A-A31BA18BDB82}" destId="{F291C85F-030F-4B1C-A298-11B10E59AB57}" srcOrd="0" destOrd="0" presId="urn:microsoft.com/office/officeart/2008/layout/HorizontalMultiLevelHierarchy"/>
    <dgm:cxn modelId="{CA828A45-D431-4D02-8894-900A7F5A7911}" type="presOf" srcId="{44DBF0CE-00E4-4E07-A3DE-9B1CC363B780}" destId="{133811E9-6693-4B3F-8ADC-EE4FF31B1AEE}" srcOrd="0" destOrd="0" presId="urn:microsoft.com/office/officeart/2008/layout/HorizontalMultiLevelHierarchy"/>
    <dgm:cxn modelId="{00B2E248-C545-46F7-A82B-29D68B92B98F}" type="presOf" srcId="{8CB9324E-5D54-472C-BB03-09BEB1B8099A}" destId="{CC7776D2-BF24-4CE1-846D-E4B53F5BB63E}" srcOrd="0" destOrd="0" presId="urn:microsoft.com/office/officeart/2008/layout/HorizontalMultiLevelHierarchy"/>
    <dgm:cxn modelId="{C12C767D-3939-4D1E-953E-5D87E1A26973}" type="presOf" srcId="{134E9735-476C-432B-B5D6-BC592E201DFD}" destId="{8CDF6B5C-9D35-4FA6-BD0F-1870AC9576B1}" srcOrd="0" destOrd="0" presId="urn:microsoft.com/office/officeart/2008/layout/HorizontalMultiLevelHierarchy"/>
    <dgm:cxn modelId="{D78715A7-0044-42F5-8298-FEA487B985D9}" type="presOf" srcId="{A0E7F0AD-D3DC-4A4D-9383-74B0CF26510E}" destId="{2CC8A63D-28CD-40F8-ACB1-0BF4C18AD5BC}" srcOrd="1" destOrd="0" presId="urn:microsoft.com/office/officeart/2008/layout/HorizontalMultiLevelHierarchy"/>
    <dgm:cxn modelId="{576193A8-FECA-4D5D-ABF6-F371080BBBBC}" type="presOf" srcId="{F015B7E7-4E29-4FD0-AB70-C88B6B6CE10A}" destId="{509132FD-3498-411F-95D9-2CE055FC7BAD}" srcOrd="0" destOrd="0" presId="urn:microsoft.com/office/officeart/2008/layout/HorizontalMultiLevelHierarchy"/>
    <dgm:cxn modelId="{A7C784B3-CA70-4A92-A61C-3B8C96D91E72}" type="presOf" srcId="{A0E7F0AD-D3DC-4A4D-9383-74B0CF26510E}" destId="{7088D0BF-31B0-4671-ACED-5A503F83AF3E}" srcOrd="0" destOrd="0" presId="urn:microsoft.com/office/officeart/2008/layout/HorizontalMultiLevelHierarchy"/>
    <dgm:cxn modelId="{024D6FDC-3C3C-45A6-9FA3-0975DCE1C7AB}" srcId="{F015B7E7-4E29-4FD0-AB70-C88B6B6CE10A}" destId="{44DBF0CE-00E4-4E07-A3DE-9B1CC363B780}" srcOrd="0" destOrd="0" parTransId="{8CB9324E-5D54-472C-BB03-09BEB1B8099A}" sibTransId="{5F9442AA-8850-4293-8EFE-A559637D28C1}"/>
    <dgm:cxn modelId="{4DB4C2EB-25F4-4502-9998-41AF4E61F071}" type="presOf" srcId="{8CB9324E-5D54-472C-BB03-09BEB1B8099A}" destId="{A15D4B29-B716-4D3D-85FB-1379D4877D23}" srcOrd="1" destOrd="0" presId="urn:microsoft.com/office/officeart/2008/layout/HorizontalMultiLevelHierarchy"/>
    <dgm:cxn modelId="{251339EF-2025-4462-8A68-11A0163100C6}" srcId="{7CC3A4E1-E689-46BC-8A7F-7E0C20235F34}" destId="{F015B7E7-4E29-4FD0-AB70-C88B6B6CE10A}" srcOrd="0" destOrd="0" parTransId="{B2C3578F-6561-49A2-B70D-BAA39C695286}" sibTransId="{F258E89A-A2EC-420E-A3CB-071E89BFF33D}"/>
    <dgm:cxn modelId="{99651862-73C6-466C-A097-AD7D71F83DE8}" type="presParOf" srcId="{60F8DACC-0D4A-4690-863E-FE9BE3D71D14}" destId="{8B08320B-B893-4651-9FAD-268CE1267800}" srcOrd="0" destOrd="0" presId="urn:microsoft.com/office/officeart/2008/layout/HorizontalMultiLevelHierarchy"/>
    <dgm:cxn modelId="{F8587296-5A63-4CB7-B930-1AD3D578C0DB}" type="presParOf" srcId="{8B08320B-B893-4651-9FAD-268CE1267800}" destId="{509132FD-3498-411F-95D9-2CE055FC7BAD}" srcOrd="0" destOrd="0" presId="urn:microsoft.com/office/officeart/2008/layout/HorizontalMultiLevelHierarchy"/>
    <dgm:cxn modelId="{984C7F95-08C5-40D2-8869-EC1341F3E126}" type="presParOf" srcId="{8B08320B-B893-4651-9FAD-268CE1267800}" destId="{C82C3DF1-502D-4E34-8CA2-7935C633A68C}" srcOrd="1" destOrd="0" presId="urn:microsoft.com/office/officeart/2008/layout/HorizontalMultiLevelHierarchy"/>
    <dgm:cxn modelId="{47224EF6-4913-484E-BD57-45C5EC2AAADB}" type="presParOf" srcId="{C82C3DF1-502D-4E34-8CA2-7935C633A68C}" destId="{CC7776D2-BF24-4CE1-846D-E4B53F5BB63E}" srcOrd="0" destOrd="0" presId="urn:microsoft.com/office/officeart/2008/layout/HorizontalMultiLevelHierarchy"/>
    <dgm:cxn modelId="{D4B2C4D2-193D-4F4A-BDA5-9A9795F11352}" type="presParOf" srcId="{CC7776D2-BF24-4CE1-846D-E4B53F5BB63E}" destId="{A15D4B29-B716-4D3D-85FB-1379D4877D23}" srcOrd="0" destOrd="0" presId="urn:microsoft.com/office/officeart/2008/layout/HorizontalMultiLevelHierarchy"/>
    <dgm:cxn modelId="{9B1A3D58-A4F7-4A81-856F-422A15FC6C41}" type="presParOf" srcId="{C82C3DF1-502D-4E34-8CA2-7935C633A68C}" destId="{F8E20431-5427-4C66-AE00-4458FC4A73C8}" srcOrd="1" destOrd="0" presId="urn:microsoft.com/office/officeart/2008/layout/HorizontalMultiLevelHierarchy"/>
    <dgm:cxn modelId="{E257AAA3-95C1-4249-8EAC-A51CF98DD666}" type="presParOf" srcId="{F8E20431-5427-4C66-AE00-4458FC4A73C8}" destId="{133811E9-6693-4B3F-8ADC-EE4FF31B1AEE}" srcOrd="0" destOrd="0" presId="urn:microsoft.com/office/officeart/2008/layout/HorizontalMultiLevelHierarchy"/>
    <dgm:cxn modelId="{0315A6BC-3AFB-4571-AEDE-5678A754D923}" type="presParOf" srcId="{F8E20431-5427-4C66-AE00-4458FC4A73C8}" destId="{E4692F00-4097-452E-A886-77B24DD80F5F}" srcOrd="1" destOrd="0" presId="urn:microsoft.com/office/officeart/2008/layout/HorizontalMultiLevelHierarchy"/>
    <dgm:cxn modelId="{B7CFEC18-24E8-4E03-8DBD-3BD31510CE6F}" type="presParOf" srcId="{C82C3DF1-502D-4E34-8CA2-7935C633A68C}" destId="{7088D0BF-31B0-4671-ACED-5A503F83AF3E}" srcOrd="2" destOrd="0" presId="urn:microsoft.com/office/officeart/2008/layout/HorizontalMultiLevelHierarchy"/>
    <dgm:cxn modelId="{156CEB43-B3D0-4931-883A-A9BB9D67AB80}" type="presParOf" srcId="{7088D0BF-31B0-4671-ACED-5A503F83AF3E}" destId="{2CC8A63D-28CD-40F8-ACB1-0BF4C18AD5BC}" srcOrd="0" destOrd="0" presId="urn:microsoft.com/office/officeart/2008/layout/HorizontalMultiLevelHierarchy"/>
    <dgm:cxn modelId="{5B86A8CE-4FE1-4857-8264-3417AC400A5E}" type="presParOf" srcId="{C82C3DF1-502D-4E34-8CA2-7935C633A68C}" destId="{0BDB2565-D6A2-411F-B223-8C03A01FBD06}" srcOrd="3" destOrd="0" presId="urn:microsoft.com/office/officeart/2008/layout/HorizontalMultiLevelHierarchy"/>
    <dgm:cxn modelId="{C500FF40-0A18-4BF2-A7DF-8AFEC4271D5D}" type="presParOf" srcId="{0BDB2565-D6A2-411F-B223-8C03A01FBD06}" destId="{F291C85F-030F-4B1C-A298-11B10E59AB57}" srcOrd="0" destOrd="0" presId="urn:microsoft.com/office/officeart/2008/layout/HorizontalMultiLevelHierarchy"/>
    <dgm:cxn modelId="{039E0766-6996-4BC0-A706-728485D276E5}" type="presParOf" srcId="{0BDB2565-D6A2-411F-B223-8C03A01FBD06}" destId="{004AC3E7-4E9A-44B2-B2D3-FCA6A0E6B335}" srcOrd="1" destOrd="0" presId="urn:microsoft.com/office/officeart/2008/layout/HorizontalMultiLevelHierarchy"/>
    <dgm:cxn modelId="{4817530A-EB63-4FB7-9CDC-77829C8CDB83}" type="presParOf" srcId="{C82C3DF1-502D-4E34-8CA2-7935C633A68C}" destId="{8CDF6B5C-9D35-4FA6-BD0F-1870AC9576B1}" srcOrd="4" destOrd="0" presId="urn:microsoft.com/office/officeart/2008/layout/HorizontalMultiLevelHierarchy"/>
    <dgm:cxn modelId="{09ADD0FB-5CF4-4214-991C-7C852894C6EF}" type="presParOf" srcId="{8CDF6B5C-9D35-4FA6-BD0F-1870AC9576B1}" destId="{DA5EA043-35AA-48D4-8871-9EEAC46E2F2B}" srcOrd="0" destOrd="0" presId="urn:microsoft.com/office/officeart/2008/layout/HorizontalMultiLevelHierarchy"/>
    <dgm:cxn modelId="{EE9414BE-A89B-4E0B-A8FD-B4BF66EA0587}" type="presParOf" srcId="{C82C3DF1-502D-4E34-8CA2-7935C633A68C}" destId="{DF326644-CEDB-49F1-907D-EA9A8934E24D}" srcOrd="5" destOrd="0" presId="urn:microsoft.com/office/officeart/2008/layout/HorizontalMultiLevelHierarchy"/>
    <dgm:cxn modelId="{90AE3A75-1382-4E4B-901A-58A2E97F6AAE}" type="presParOf" srcId="{DF326644-CEDB-49F1-907D-EA9A8934E24D}" destId="{2E626AD8-8DC9-4010-9E18-4082F6716080}" srcOrd="0" destOrd="0" presId="urn:microsoft.com/office/officeart/2008/layout/HorizontalMultiLevelHierarchy"/>
    <dgm:cxn modelId="{FA859D95-BD24-43DA-90D5-501CA011D9BE}" type="presParOf" srcId="{DF326644-CEDB-49F1-907D-EA9A8934E24D}" destId="{B66284A7-EE3B-4348-BDF0-342EF2D0525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C3A4E1-E689-46BC-8A7F-7E0C20235F3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015B7E7-4E29-4FD0-AB70-C88B6B6CE10A}">
      <dgm:prSet phldrT="[Текст]"/>
      <dgm:spPr/>
      <dgm:t>
        <a:bodyPr/>
        <a:lstStyle/>
        <a:p>
          <a:r>
            <a:rPr lang="uk-UA" b="1" dirty="0"/>
            <a:t>4. Тип оснастки:</a:t>
          </a:r>
          <a:endParaRPr lang="uk-UA" dirty="0"/>
        </a:p>
      </dgm:t>
    </dgm:pt>
    <dgm:pt modelId="{B2C3578F-6561-49A2-B70D-BAA39C695286}" type="parTrans" cxnId="{251339EF-2025-4462-8A68-11A0163100C6}">
      <dgm:prSet/>
      <dgm:spPr/>
      <dgm:t>
        <a:bodyPr/>
        <a:lstStyle/>
        <a:p>
          <a:endParaRPr lang="uk-UA"/>
        </a:p>
      </dgm:t>
    </dgm:pt>
    <dgm:pt modelId="{F258E89A-A2EC-420E-A3CB-071E89BFF33D}" type="sibTrans" cxnId="{251339EF-2025-4462-8A68-11A0163100C6}">
      <dgm:prSet/>
      <dgm:spPr/>
      <dgm:t>
        <a:bodyPr/>
        <a:lstStyle/>
        <a:p>
          <a:endParaRPr lang="uk-UA"/>
        </a:p>
      </dgm:t>
    </dgm:pt>
    <dgm:pt modelId="{44DBF0CE-00E4-4E07-A3DE-9B1CC363B780}">
      <dgm:prSet phldrT="[Текст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b="1" dirty="0"/>
            <a:t>Валики на дротяній основі:</a:t>
          </a:r>
          <a:r>
            <a:rPr lang="uk-UA" dirty="0"/>
            <a:t> Для легких робіт, зручні для домашнього використання.</a:t>
          </a:r>
        </a:p>
      </dgm:t>
    </dgm:pt>
    <dgm:pt modelId="{8CB9324E-5D54-472C-BB03-09BEB1B8099A}" type="parTrans" cxnId="{024D6FDC-3C3C-45A6-9FA3-0975DCE1C7AB}">
      <dgm:prSet/>
      <dgm:spPr/>
      <dgm:t>
        <a:bodyPr/>
        <a:lstStyle/>
        <a:p>
          <a:endParaRPr lang="uk-UA"/>
        </a:p>
      </dgm:t>
    </dgm:pt>
    <dgm:pt modelId="{5F9442AA-8850-4293-8EFE-A559637D28C1}" type="sibTrans" cxnId="{024D6FDC-3C3C-45A6-9FA3-0975DCE1C7AB}">
      <dgm:prSet/>
      <dgm:spPr/>
      <dgm:t>
        <a:bodyPr/>
        <a:lstStyle/>
        <a:p>
          <a:endParaRPr lang="uk-UA"/>
        </a:p>
      </dgm:t>
    </dgm:pt>
    <dgm:pt modelId="{DD9E21AF-EF14-4D23-B44A-A31BA18BDB82}">
      <dgm:prSet/>
      <dgm:spPr/>
      <dgm:t>
        <a:bodyPr/>
        <a:lstStyle/>
        <a:p>
          <a:r>
            <a:rPr lang="uk-UA" b="1" dirty="0"/>
            <a:t>Валики на циліндричній основі:</a:t>
          </a:r>
          <a:r>
            <a:rPr lang="uk-UA" dirty="0"/>
            <a:t> Для професійних робіт, стійкі до великих навантажень.</a:t>
          </a:r>
        </a:p>
        <a:p>
          <a:r>
            <a:rPr lang="uk-UA" dirty="0"/>
            <a:t>Ці характеристики допоможуть обрати відповідний інструмент залежно від типу поверхні та фарби, яку ви плануєте використовувати.</a:t>
          </a:r>
        </a:p>
      </dgm:t>
    </dgm:pt>
    <dgm:pt modelId="{A0E7F0AD-D3DC-4A4D-9383-74B0CF26510E}" type="parTrans" cxnId="{08D0C42C-413B-44F1-B5F6-21D319835EBD}">
      <dgm:prSet/>
      <dgm:spPr/>
      <dgm:t>
        <a:bodyPr/>
        <a:lstStyle/>
        <a:p>
          <a:endParaRPr lang="uk-UA"/>
        </a:p>
      </dgm:t>
    </dgm:pt>
    <dgm:pt modelId="{D7AC31C4-F3B4-42C0-8091-0A48563109DF}" type="sibTrans" cxnId="{08D0C42C-413B-44F1-B5F6-21D319835EBD}">
      <dgm:prSet/>
      <dgm:spPr/>
      <dgm:t>
        <a:bodyPr/>
        <a:lstStyle/>
        <a:p>
          <a:endParaRPr lang="uk-UA"/>
        </a:p>
      </dgm:t>
    </dgm:pt>
    <dgm:pt modelId="{60F8DACC-0D4A-4690-863E-FE9BE3D71D14}" type="pres">
      <dgm:prSet presAssocID="{7CC3A4E1-E689-46BC-8A7F-7E0C20235F3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B08320B-B893-4651-9FAD-268CE1267800}" type="pres">
      <dgm:prSet presAssocID="{F015B7E7-4E29-4FD0-AB70-C88B6B6CE10A}" presName="root1" presStyleCnt="0"/>
      <dgm:spPr/>
    </dgm:pt>
    <dgm:pt modelId="{509132FD-3498-411F-95D9-2CE055FC7BAD}" type="pres">
      <dgm:prSet presAssocID="{F015B7E7-4E29-4FD0-AB70-C88B6B6CE10A}" presName="LevelOneTextNode" presStyleLbl="node0" presStyleIdx="0" presStyleCnt="1">
        <dgm:presLayoutVars>
          <dgm:chPref val="3"/>
        </dgm:presLayoutVars>
      </dgm:prSet>
      <dgm:spPr/>
    </dgm:pt>
    <dgm:pt modelId="{C82C3DF1-502D-4E34-8CA2-7935C633A68C}" type="pres">
      <dgm:prSet presAssocID="{F015B7E7-4E29-4FD0-AB70-C88B6B6CE10A}" presName="level2hierChild" presStyleCnt="0"/>
      <dgm:spPr/>
    </dgm:pt>
    <dgm:pt modelId="{CC7776D2-BF24-4CE1-846D-E4B53F5BB63E}" type="pres">
      <dgm:prSet presAssocID="{8CB9324E-5D54-472C-BB03-09BEB1B8099A}" presName="conn2-1" presStyleLbl="parChTrans1D2" presStyleIdx="0" presStyleCnt="2"/>
      <dgm:spPr/>
    </dgm:pt>
    <dgm:pt modelId="{A15D4B29-B716-4D3D-85FB-1379D4877D23}" type="pres">
      <dgm:prSet presAssocID="{8CB9324E-5D54-472C-BB03-09BEB1B8099A}" presName="connTx" presStyleLbl="parChTrans1D2" presStyleIdx="0" presStyleCnt="2"/>
      <dgm:spPr/>
    </dgm:pt>
    <dgm:pt modelId="{F8E20431-5427-4C66-AE00-4458FC4A73C8}" type="pres">
      <dgm:prSet presAssocID="{44DBF0CE-00E4-4E07-A3DE-9B1CC363B780}" presName="root2" presStyleCnt="0"/>
      <dgm:spPr/>
    </dgm:pt>
    <dgm:pt modelId="{133811E9-6693-4B3F-8ADC-EE4FF31B1AEE}" type="pres">
      <dgm:prSet presAssocID="{44DBF0CE-00E4-4E07-A3DE-9B1CC363B780}" presName="LevelTwoTextNode" presStyleLbl="node2" presStyleIdx="0" presStyleCnt="2" custScaleY="140015">
        <dgm:presLayoutVars>
          <dgm:chPref val="3"/>
        </dgm:presLayoutVars>
      </dgm:prSet>
      <dgm:spPr/>
    </dgm:pt>
    <dgm:pt modelId="{E4692F00-4097-452E-A886-77B24DD80F5F}" type="pres">
      <dgm:prSet presAssocID="{44DBF0CE-00E4-4E07-A3DE-9B1CC363B780}" presName="level3hierChild" presStyleCnt="0"/>
      <dgm:spPr/>
    </dgm:pt>
    <dgm:pt modelId="{7088D0BF-31B0-4671-ACED-5A503F83AF3E}" type="pres">
      <dgm:prSet presAssocID="{A0E7F0AD-D3DC-4A4D-9383-74B0CF26510E}" presName="conn2-1" presStyleLbl="parChTrans1D2" presStyleIdx="1" presStyleCnt="2"/>
      <dgm:spPr/>
    </dgm:pt>
    <dgm:pt modelId="{2CC8A63D-28CD-40F8-ACB1-0BF4C18AD5BC}" type="pres">
      <dgm:prSet presAssocID="{A0E7F0AD-D3DC-4A4D-9383-74B0CF26510E}" presName="connTx" presStyleLbl="parChTrans1D2" presStyleIdx="1" presStyleCnt="2"/>
      <dgm:spPr/>
    </dgm:pt>
    <dgm:pt modelId="{0BDB2565-D6A2-411F-B223-8C03A01FBD06}" type="pres">
      <dgm:prSet presAssocID="{DD9E21AF-EF14-4D23-B44A-A31BA18BDB82}" presName="root2" presStyleCnt="0"/>
      <dgm:spPr/>
    </dgm:pt>
    <dgm:pt modelId="{F291C85F-030F-4B1C-A298-11B10E59AB57}" type="pres">
      <dgm:prSet presAssocID="{DD9E21AF-EF14-4D23-B44A-A31BA18BDB82}" presName="LevelTwoTextNode" presStyleLbl="node2" presStyleIdx="1" presStyleCnt="2" custScaleY="337135">
        <dgm:presLayoutVars>
          <dgm:chPref val="3"/>
        </dgm:presLayoutVars>
      </dgm:prSet>
      <dgm:spPr/>
    </dgm:pt>
    <dgm:pt modelId="{004AC3E7-4E9A-44B2-B2D3-FCA6A0E6B335}" type="pres">
      <dgm:prSet presAssocID="{DD9E21AF-EF14-4D23-B44A-A31BA18BDB82}" presName="level3hierChild" presStyleCnt="0"/>
      <dgm:spPr/>
    </dgm:pt>
  </dgm:ptLst>
  <dgm:cxnLst>
    <dgm:cxn modelId="{8D04DF28-1CF3-409E-92EA-8B1025B35A6B}" type="presOf" srcId="{7CC3A4E1-E689-46BC-8A7F-7E0C20235F34}" destId="{60F8DACC-0D4A-4690-863E-FE9BE3D71D14}" srcOrd="0" destOrd="0" presId="urn:microsoft.com/office/officeart/2008/layout/HorizontalMultiLevelHierarchy"/>
    <dgm:cxn modelId="{08D0C42C-413B-44F1-B5F6-21D319835EBD}" srcId="{F015B7E7-4E29-4FD0-AB70-C88B6B6CE10A}" destId="{DD9E21AF-EF14-4D23-B44A-A31BA18BDB82}" srcOrd="1" destOrd="0" parTransId="{A0E7F0AD-D3DC-4A4D-9383-74B0CF26510E}" sibTransId="{D7AC31C4-F3B4-42C0-8091-0A48563109DF}"/>
    <dgm:cxn modelId="{65EAE23C-F6DB-4152-86DF-6BB837816F03}" type="presOf" srcId="{DD9E21AF-EF14-4D23-B44A-A31BA18BDB82}" destId="{F291C85F-030F-4B1C-A298-11B10E59AB57}" srcOrd="0" destOrd="0" presId="urn:microsoft.com/office/officeart/2008/layout/HorizontalMultiLevelHierarchy"/>
    <dgm:cxn modelId="{CA828A45-D431-4D02-8894-900A7F5A7911}" type="presOf" srcId="{44DBF0CE-00E4-4E07-A3DE-9B1CC363B780}" destId="{133811E9-6693-4B3F-8ADC-EE4FF31B1AEE}" srcOrd="0" destOrd="0" presId="urn:microsoft.com/office/officeart/2008/layout/HorizontalMultiLevelHierarchy"/>
    <dgm:cxn modelId="{00B2E248-C545-46F7-A82B-29D68B92B98F}" type="presOf" srcId="{8CB9324E-5D54-472C-BB03-09BEB1B8099A}" destId="{CC7776D2-BF24-4CE1-846D-E4B53F5BB63E}" srcOrd="0" destOrd="0" presId="urn:microsoft.com/office/officeart/2008/layout/HorizontalMultiLevelHierarchy"/>
    <dgm:cxn modelId="{D78715A7-0044-42F5-8298-FEA487B985D9}" type="presOf" srcId="{A0E7F0AD-D3DC-4A4D-9383-74B0CF26510E}" destId="{2CC8A63D-28CD-40F8-ACB1-0BF4C18AD5BC}" srcOrd="1" destOrd="0" presId="urn:microsoft.com/office/officeart/2008/layout/HorizontalMultiLevelHierarchy"/>
    <dgm:cxn modelId="{576193A8-FECA-4D5D-ABF6-F371080BBBBC}" type="presOf" srcId="{F015B7E7-4E29-4FD0-AB70-C88B6B6CE10A}" destId="{509132FD-3498-411F-95D9-2CE055FC7BAD}" srcOrd="0" destOrd="0" presId="urn:microsoft.com/office/officeart/2008/layout/HorizontalMultiLevelHierarchy"/>
    <dgm:cxn modelId="{A7C784B3-CA70-4A92-A61C-3B8C96D91E72}" type="presOf" srcId="{A0E7F0AD-D3DC-4A4D-9383-74B0CF26510E}" destId="{7088D0BF-31B0-4671-ACED-5A503F83AF3E}" srcOrd="0" destOrd="0" presId="urn:microsoft.com/office/officeart/2008/layout/HorizontalMultiLevelHierarchy"/>
    <dgm:cxn modelId="{024D6FDC-3C3C-45A6-9FA3-0975DCE1C7AB}" srcId="{F015B7E7-4E29-4FD0-AB70-C88B6B6CE10A}" destId="{44DBF0CE-00E4-4E07-A3DE-9B1CC363B780}" srcOrd="0" destOrd="0" parTransId="{8CB9324E-5D54-472C-BB03-09BEB1B8099A}" sibTransId="{5F9442AA-8850-4293-8EFE-A559637D28C1}"/>
    <dgm:cxn modelId="{4DB4C2EB-25F4-4502-9998-41AF4E61F071}" type="presOf" srcId="{8CB9324E-5D54-472C-BB03-09BEB1B8099A}" destId="{A15D4B29-B716-4D3D-85FB-1379D4877D23}" srcOrd="1" destOrd="0" presId="urn:microsoft.com/office/officeart/2008/layout/HorizontalMultiLevelHierarchy"/>
    <dgm:cxn modelId="{251339EF-2025-4462-8A68-11A0163100C6}" srcId="{7CC3A4E1-E689-46BC-8A7F-7E0C20235F34}" destId="{F015B7E7-4E29-4FD0-AB70-C88B6B6CE10A}" srcOrd="0" destOrd="0" parTransId="{B2C3578F-6561-49A2-B70D-BAA39C695286}" sibTransId="{F258E89A-A2EC-420E-A3CB-071E89BFF33D}"/>
    <dgm:cxn modelId="{99651862-73C6-466C-A097-AD7D71F83DE8}" type="presParOf" srcId="{60F8DACC-0D4A-4690-863E-FE9BE3D71D14}" destId="{8B08320B-B893-4651-9FAD-268CE1267800}" srcOrd="0" destOrd="0" presId="urn:microsoft.com/office/officeart/2008/layout/HorizontalMultiLevelHierarchy"/>
    <dgm:cxn modelId="{F8587296-5A63-4CB7-B930-1AD3D578C0DB}" type="presParOf" srcId="{8B08320B-B893-4651-9FAD-268CE1267800}" destId="{509132FD-3498-411F-95D9-2CE055FC7BAD}" srcOrd="0" destOrd="0" presId="urn:microsoft.com/office/officeart/2008/layout/HorizontalMultiLevelHierarchy"/>
    <dgm:cxn modelId="{984C7F95-08C5-40D2-8869-EC1341F3E126}" type="presParOf" srcId="{8B08320B-B893-4651-9FAD-268CE1267800}" destId="{C82C3DF1-502D-4E34-8CA2-7935C633A68C}" srcOrd="1" destOrd="0" presId="urn:microsoft.com/office/officeart/2008/layout/HorizontalMultiLevelHierarchy"/>
    <dgm:cxn modelId="{47224EF6-4913-484E-BD57-45C5EC2AAADB}" type="presParOf" srcId="{C82C3DF1-502D-4E34-8CA2-7935C633A68C}" destId="{CC7776D2-BF24-4CE1-846D-E4B53F5BB63E}" srcOrd="0" destOrd="0" presId="urn:microsoft.com/office/officeart/2008/layout/HorizontalMultiLevelHierarchy"/>
    <dgm:cxn modelId="{D4B2C4D2-193D-4F4A-BDA5-9A9795F11352}" type="presParOf" srcId="{CC7776D2-BF24-4CE1-846D-E4B53F5BB63E}" destId="{A15D4B29-B716-4D3D-85FB-1379D4877D23}" srcOrd="0" destOrd="0" presId="urn:microsoft.com/office/officeart/2008/layout/HorizontalMultiLevelHierarchy"/>
    <dgm:cxn modelId="{9B1A3D58-A4F7-4A81-856F-422A15FC6C41}" type="presParOf" srcId="{C82C3DF1-502D-4E34-8CA2-7935C633A68C}" destId="{F8E20431-5427-4C66-AE00-4458FC4A73C8}" srcOrd="1" destOrd="0" presId="urn:microsoft.com/office/officeart/2008/layout/HorizontalMultiLevelHierarchy"/>
    <dgm:cxn modelId="{E257AAA3-95C1-4249-8EAC-A51CF98DD666}" type="presParOf" srcId="{F8E20431-5427-4C66-AE00-4458FC4A73C8}" destId="{133811E9-6693-4B3F-8ADC-EE4FF31B1AEE}" srcOrd="0" destOrd="0" presId="urn:microsoft.com/office/officeart/2008/layout/HorizontalMultiLevelHierarchy"/>
    <dgm:cxn modelId="{0315A6BC-3AFB-4571-AEDE-5678A754D923}" type="presParOf" srcId="{F8E20431-5427-4C66-AE00-4458FC4A73C8}" destId="{E4692F00-4097-452E-A886-77B24DD80F5F}" srcOrd="1" destOrd="0" presId="urn:microsoft.com/office/officeart/2008/layout/HorizontalMultiLevelHierarchy"/>
    <dgm:cxn modelId="{B7CFEC18-24E8-4E03-8DBD-3BD31510CE6F}" type="presParOf" srcId="{C82C3DF1-502D-4E34-8CA2-7935C633A68C}" destId="{7088D0BF-31B0-4671-ACED-5A503F83AF3E}" srcOrd="2" destOrd="0" presId="urn:microsoft.com/office/officeart/2008/layout/HorizontalMultiLevelHierarchy"/>
    <dgm:cxn modelId="{156CEB43-B3D0-4931-883A-A9BB9D67AB80}" type="presParOf" srcId="{7088D0BF-31B0-4671-ACED-5A503F83AF3E}" destId="{2CC8A63D-28CD-40F8-ACB1-0BF4C18AD5BC}" srcOrd="0" destOrd="0" presId="urn:microsoft.com/office/officeart/2008/layout/HorizontalMultiLevelHierarchy"/>
    <dgm:cxn modelId="{5B86A8CE-4FE1-4857-8264-3417AC400A5E}" type="presParOf" srcId="{C82C3DF1-502D-4E34-8CA2-7935C633A68C}" destId="{0BDB2565-D6A2-411F-B223-8C03A01FBD06}" srcOrd="3" destOrd="0" presId="urn:microsoft.com/office/officeart/2008/layout/HorizontalMultiLevelHierarchy"/>
    <dgm:cxn modelId="{C500FF40-0A18-4BF2-A7DF-8AFEC4271D5D}" type="presParOf" srcId="{0BDB2565-D6A2-411F-B223-8C03A01FBD06}" destId="{F291C85F-030F-4B1C-A298-11B10E59AB57}" srcOrd="0" destOrd="0" presId="urn:microsoft.com/office/officeart/2008/layout/HorizontalMultiLevelHierarchy"/>
    <dgm:cxn modelId="{039E0766-6996-4BC0-A706-728485D276E5}" type="presParOf" srcId="{0BDB2565-D6A2-411F-B223-8C03A01FBD06}" destId="{004AC3E7-4E9A-44B2-B2D3-FCA6A0E6B33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095E8-E120-434B-9C11-8150A00B8D74}">
      <dsp:nvSpPr>
        <dsp:cNvPr id="0" name=""/>
        <dsp:cNvSpPr/>
      </dsp:nvSpPr>
      <dsp:spPr>
        <a:xfrm>
          <a:off x="3336822" y="1473108"/>
          <a:ext cx="1781708" cy="618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222"/>
              </a:lnTo>
              <a:lnTo>
                <a:pt x="1781708" y="309222"/>
              </a:lnTo>
              <a:lnTo>
                <a:pt x="1781708" y="618444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0218E-57F7-4CDA-9343-43706C6F81D5}">
      <dsp:nvSpPr>
        <dsp:cNvPr id="0" name=""/>
        <dsp:cNvSpPr/>
      </dsp:nvSpPr>
      <dsp:spPr>
        <a:xfrm>
          <a:off x="1555113" y="1473108"/>
          <a:ext cx="1781708" cy="618444"/>
        </a:xfrm>
        <a:custGeom>
          <a:avLst/>
          <a:gdLst/>
          <a:ahLst/>
          <a:cxnLst/>
          <a:rect l="0" t="0" r="0" b="0"/>
          <a:pathLst>
            <a:path>
              <a:moveTo>
                <a:pt x="1781708" y="0"/>
              </a:moveTo>
              <a:lnTo>
                <a:pt x="1781708" y="309222"/>
              </a:lnTo>
              <a:lnTo>
                <a:pt x="0" y="309222"/>
              </a:lnTo>
              <a:lnTo>
                <a:pt x="0" y="618444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C3B15-3FA3-4BB8-8B86-C46DD8121AB8}">
      <dsp:nvSpPr>
        <dsp:cNvPr id="0" name=""/>
        <dsp:cNvSpPr/>
      </dsp:nvSpPr>
      <dsp:spPr>
        <a:xfrm>
          <a:off x="1864335" y="621"/>
          <a:ext cx="2944973" cy="14724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tx1"/>
              </a:solidFill>
            </a:rPr>
            <a:t>1. Матеріал щетини:</a:t>
          </a:r>
          <a:endParaRPr lang="uk-UA" sz="2000" kern="1200" dirty="0">
            <a:solidFill>
              <a:schemeClr val="tx1"/>
            </a:solidFill>
          </a:endParaRPr>
        </a:p>
      </dsp:txBody>
      <dsp:txXfrm>
        <a:off x="1864335" y="621"/>
        <a:ext cx="2944973" cy="1472486"/>
      </dsp:txXfrm>
    </dsp:sp>
    <dsp:sp modelId="{8331E976-8AF5-4B91-81A0-19EB79034911}">
      <dsp:nvSpPr>
        <dsp:cNvPr id="0" name=""/>
        <dsp:cNvSpPr/>
      </dsp:nvSpPr>
      <dsp:spPr>
        <a:xfrm>
          <a:off x="82626" y="2091552"/>
          <a:ext cx="2944973" cy="36340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2000" b="1" kern="1200" dirty="0">
              <a:solidFill>
                <a:schemeClr val="tx1"/>
              </a:solidFill>
            </a:rPr>
            <a:t>Натуральна щетина:</a:t>
          </a:r>
          <a:r>
            <a:rPr lang="uk-UA" sz="2000" kern="1200" dirty="0">
              <a:solidFill>
                <a:schemeClr val="tx1"/>
              </a:solidFill>
            </a:rPr>
            <a:t> Використовується для фарб на масляній основі або лаків. Вона має кращу здатність тримати фарбу та рівномірно її наносити.</a:t>
          </a:r>
        </a:p>
      </dsp:txBody>
      <dsp:txXfrm>
        <a:off x="82626" y="2091552"/>
        <a:ext cx="2944973" cy="3634097"/>
      </dsp:txXfrm>
    </dsp:sp>
    <dsp:sp modelId="{0C38C8C4-6B28-49BB-BD6F-50FEA539D73B}">
      <dsp:nvSpPr>
        <dsp:cNvPr id="0" name=""/>
        <dsp:cNvSpPr/>
      </dsp:nvSpPr>
      <dsp:spPr>
        <a:xfrm>
          <a:off x="3646044" y="2091552"/>
          <a:ext cx="2944973" cy="3662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tx1"/>
              </a:solidFill>
            </a:rPr>
            <a:t>Синтетична щетина (</a:t>
          </a:r>
          <a:r>
            <a:rPr lang="uk-UA" sz="2000" b="1" kern="1200" dirty="0" err="1">
              <a:solidFill>
                <a:schemeClr val="tx1"/>
              </a:solidFill>
            </a:rPr>
            <a:t>поліестер</a:t>
          </a:r>
          <a:r>
            <a:rPr lang="uk-UA" sz="2000" b="1" kern="1200" dirty="0">
              <a:solidFill>
                <a:schemeClr val="tx1"/>
              </a:solidFill>
            </a:rPr>
            <a:t>, нейлон):</a:t>
          </a:r>
          <a:r>
            <a:rPr lang="uk-UA" sz="2000" kern="1200" dirty="0">
              <a:solidFill>
                <a:schemeClr val="tx1"/>
              </a:solidFill>
            </a:rPr>
            <a:t> Підходить для фарб на водяній основі. Вона стійкіша до зносу та не деформується після використання</a:t>
          </a:r>
        </a:p>
      </dsp:txBody>
      <dsp:txXfrm>
        <a:off x="3646044" y="2091552"/>
        <a:ext cx="2944973" cy="3662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095E8-E120-434B-9C11-8150A00B8D74}">
      <dsp:nvSpPr>
        <dsp:cNvPr id="0" name=""/>
        <dsp:cNvSpPr/>
      </dsp:nvSpPr>
      <dsp:spPr>
        <a:xfrm>
          <a:off x="3336822" y="1533211"/>
          <a:ext cx="2463626" cy="366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266"/>
              </a:lnTo>
              <a:lnTo>
                <a:pt x="2463626" y="183266"/>
              </a:lnTo>
              <a:lnTo>
                <a:pt x="2463626" y="366533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79F0B-7470-48E9-857E-8010AADEE345}">
      <dsp:nvSpPr>
        <dsp:cNvPr id="0" name=""/>
        <dsp:cNvSpPr/>
      </dsp:nvSpPr>
      <dsp:spPr>
        <a:xfrm>
          <a:off x="3291102" y="1533211"/>
          <a:ext cx="91440" cy="3665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3266"/>
              </a:lnTo>
              <a:lnTo>
                <a:pt x="109627" y="183266"/>
              </a:lnTo>
              <a:lnTo>
                <a:pt x="109627" y="366533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0218E-57F7-4CDA-9343-43706C6F81D5}">
      <dsp:nvSpPr>
        <dsp:cNvPr id="0" name=""/>
        <dsp:cNvSpPr/>
      </dsp:nvSpPr>
      <dsp:spPr>
        <a:xfrm>
          <a:off x="937103" y="1533211"/>
          <a:ext cx="2399718" cy="366533"/>
        </a:xfrm>
        <a:custGeom>
          <a:avLst/>
          <a:gdLst/>
          <a:ahLst/>
          <a:cxnLst/>
          <a:rect l="0" t="0" r="0" b="0"/>
          <a:pathLst>
            <a:path>
              <a:moveTo>
                <a:pt x="2399718" y="0"/>
              </a:moveTo>
              <a:lnTo>
                <a:pt x="2399718" y="183266"/>
              </a:lnTo>
              <a:lnTo>
                <a:pt x="0" y="183266"/>
              </a:lnTo>
              <a:lnTo>
                <a:pt x="0" y="366533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C3B15-3FA3-4BB8-8B86-C46DD8121AB8}">
      <dsp:nvSpPr>
        <dsp:cNvPr id="0" name=""/>
        <dsp:cNvSpPr/>
      </dsp:nvSpPr>
      <dsp:spPr>
        <a:xfrm>
          <a:off x="2464124" y="35906"/>
          <a:ext cx="1745395" cy="14973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tx1"/>
              </a:solidFill>
            </a:rPr>
            <a:t>2. Розмір та форма:</a:t>
          </a:r>
          <a:endParaRPr lang="uk-UA" sz="2000" kern="1200" dirty="0">
            <a:solidFill>
              <a:schemeClr val="tx1"/>
            </a:solidFill>
          </a:endParaRPr>
        </a:p>
      </dsp:txBody>
      <dsp:txXfrm>
        <a:off x="2464124" y="35906"/>
        <a:ext cx="1745395" cy="1497305"/>
      </dsp:txXfrm>
    </dsp:sp>
    <dsp:sp modelId="{8331E976-8AF5-4B91-81A0-19EB79034911}">
      <dsp:nvSpPr>
        <dsp:cNvPr id="0" name=""/>
        <dsp:cNvSpPr/>
      </dsp:nvSpPr>
      <dsp:spPr>
        <a:xfrm>
          <a:off x="497" y="1899744"/>
          <a:ext cx="1873211" cy="22931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2000" b="1" kern="1200" dirty="0">
              <a:solidFill>
                <a:schemeClr val="tx1"/>
              </a:solidFill>
            </a:rPr>
            <a:t>Плоский пензель:</a:t>
          </a:r>
          <a:r>
            <a:rPr lang="uk-UA" sz="2000" kern="1200" dirty="0">
              <a:solidFill>
                <a:schemeClr val="tx1"/>
              </a:solidFill>
            </a:rPr>
            <a:t> Ідеальний для рівномірного нанесення фарби на великі площі.</a:t>
          </a:r>
        </a:p>
      </dsp:txBody>
      <dsp:txXfrm>
        <a:off x="497" y="1899744"/>
        <a:ext cx="1873211" cy="2293109"/>
      </dsp:txXfrm>
    </dsp:sp>
    <dsp:sp modelId="{F7DA2E9B-13CA-4556-871A-DFA8FDD40B8C}">
      <dsp:nvSpPr>
        <dsp:cNvPr id="0" name=""/>
        <dsp:cNvSpPr/>
      </dsp:nvSpPr>
      <dsp:spPr>
        <a:xfrm>
          <a:off x="2240242" y="1899744"/>
          <a:ext cx="2320974" cy="26135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tx1"/>
              </a:solidFill>
            </a:rPr>
            <a:t>Круглий пензель:</a:t>
          </a:r>
          <a:r>
            <a:rPr lang="uk-UA" sz="2000" kern="1200" dirty="0">
              <a:solidFill>
                <a:schemeClr val="tx1"/>
              </a:solidFill>
            </a:rPr>
            <a:t> Використовується для деталізованої роботи, для фарбування труб або кутів.</a:t>
          </a:r>
        </a:p>
      </dsp:txBody>
      <dsp:txXfrm>
        <a:off x="2240242" y="1899744"/>
        <a:ext cx="2320974" cy="2613529"/>
      </dsp:txXfrm>
    </dsp:sp>
    <dsp:sp modelId="{0C38C8C4-6B28-49BB-BD6F-50FEA539D73B}">
      <dsp:nvSpPr>
        <dsp:cNvPr id="0" name=""/>
        <dsp:cNvSpPr/>
      </dsp:nvSpPr>
      <dsp:spPr>
        <a:xfrm>
          <a:off x="4927750" y="1899744"/>
          <a:ext cx="1745395" cy="38185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tx1"/>
              </a:solidFill>
            </a:rPr>
            <a:t>Кисті різного діаметра:</a:t>
          </a:r>
          <a:r>
            <a:rPr lang="uk-UA" sz="2000" kern="1200" dirty="0">
              <a:solidFill>
                <a:schemeClr val="tx1"/>
              </a:solidFill>
            </a:rPr>
            <a:t> Від 25 мм до 100 мм для різних типів робіт – від дрібних деталей до великих площ.</a:t>
          </a:r>
        </a:p>
      </dsp:txBody>
      <dsp:txXfrm>
        <a:off x="4927750" y="1899744"/>
        <a:ext cx="1745395" cy="38185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095E8-E120-434B-9C11-8150A00B8D74}">
      <dsp:nvSpPr>
        <dsp:cNvPr id="0" name=""/>
        <dsp:cNvSpPr/>
      </dsp:nvSpPr>
      <dsp:spPr>
        <a:xfrm>
          <a:off x="3336822" y="1501129"/>
          <a:ext cx="1813745" cy="629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782"/>
              </a:lnTo>
              <a:lnTo>
                <a:pt x="1813745" y="314782"/>
              </a:lnTo>
              <a:lnTo>
                <a:pt x="1813745" y="629564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0218E-57F7-4CDA-9343-43706C6F81D5}">
      <dsp:nvSpPr>
        <dsp:cNvPr id="0" name=""/>
        <dsp:cNvSpPr/>
      </dsp:nvSpPr>
      <dsp:spPr>
        <a:xfrm>
          <a:off x="1523076" y="1501129"/>
          <a:ext cx="1813745" cy="629564"/>
        </a:xfrm>
        <a:custGeom>
          <a:avLst/>
          <a:gdLst/>
          <a:ahLst/>
          <a:cxnLst/>
          <a:rect l="0" t="0" r="0" b="0"/>
          <a:pathLst>
            <a:path>
              <a:moveTo>
                <a:pt x="1813745" y="0"/>
              </a:moveTo>
              <a:lnTo>
                <a:pt x="1813745" y="314782"/>
              </a:lnTo>
              <a:lnTo>
                <a:pt x="0" y="314782"/>
              </a:lnTo>
              <a:lnTo>
                <a:pt x="0" y="629564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C3B15-3FA3-4BB8-8B86-C46DD8121AB8}">
      <dsp:nvSpPr>
        <dsp:cNvPr id="0" name=""/>
        <dsp:cNvSpPr/>
      </dsp:nvSpPr>
      <dsp:spPr>
        <a:xfrm>
          <a:off x="1837858" y="2166"/>
          <a:ext cx="2997926" cy="14989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/>
            <a:t>3. Тип ручки:</a:t>
          </a:r>
          <a:endParaRPr lang="uk-UA" sz="3200" kern="1200" dirty="0"/>
        </a:p>
      </dsp:txBody>
      <dsp:txXfrm>
        <a:off x="1837858" y="2166"/>
        <a:ext cx="2997926" cy="1498963"/>
      </dsp:txXfrm>
    </dsp:sp>
    <dsp:sp modelId="{8331E976-8AF5-4B91-81A0-19EB79034911}">
      <dsp:nvSpPr>
        <dsp:cNvPr id="0" name=""/>
        <dsp:cNvSpPr/>
      </dsp:nvSpPr>
      <dsp:spPr>
        <a:xfrm>
          <a:off x="24113" y="2130693"/>
          <a:ext cx="2997926" cy="362131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3200" b="1" kern="1200" dirty="0"/>
            <a:t>Дерев'яна ручка:</a:t>
          </a:r>
          <a:r>
            <a:rPr lang="uk-UA" sz="3200" kern="1200" dirty="0"/>
            <a:t> Традиційний вибір, зручна для довготривалої роботи</a:t>
          </a:r>
        </a:p>
      </dsp:txBody>
      <dsp:txXfrm>
        <a:off x="24113" y="2130693"/>
        <a:ext cx="2997926" cy="3621314"/>
      </dsp:txXfrm>
    </dsp:sp>
    <dsp:sp modelId="{0C38C8C4-6B28-49BB-BD6F-50FEA539D73B}">
      <dsp:nvSpPr>
        <dsp:cNvPr id="0" name=""/>
        <dsp:cNvSpPr/>
      </dsp:nvSpPr>
      <dsp:spPr>
        <a:xfrm>
          <a:off x="3651604" y="2130693"/>
          <a:ext cx="2997926" cy="320667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/>
            <a:t>Пластикова ручка:</a:t>
          </a:r>
          <a:r>
            <a:rPr lang="uk-UA" sz="3200" kern="1200"/>
            <a:t> Легша та стійка до впливу хімічних речовин.</a:t>
          </a:r>
          <a:endParaRPr lang="uk-UA" sz="3200" kern="1200" dirty="0"/>
        </a:p>
      </dsp:txBody>
      <dsp:txXfrm>
        <a:off x="3651604" y="2130693"/>
        <a:ext cx="2997926" cy="32066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A477F-1660-47E1-B9C7-A01B76862136}">
      <dsp:nvSpPr>
        <dsp:cNvPr id="0" name=""/>
        <dsp:cNvSpPr/>
      </dsp:nvSpPr>
      <dsp:spPr>
        <a:xfrm>
          <a:off x="2552625" y="2709333"/>
          <a:ext cx="675382" cy="1930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1930400"/>
              </a:lnTo>
              <a:lnTo>
                <a:pt x="675382" y="19304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600" kern="1200"/>
        </a:p>
      </dsp:txBody>
      <dsp:txXfrm>
        <a:off x="2839188" y="3623405"/>
        <a:ext cx="102256" cy="102256"/>
      </dsp:txXfrm>
    </dsp:sp>
    <dsp:sp modelId="{8CDF6B5C-9D35-4FA6-BD0F-1870AC9576B1}">
      <dsp:nvSpPr>
        <dsp:cNvPr id="0" name=""/>
        <dsp:cNvSpPr/>
      </dsp:nvSpPr>
      <dsp:spPr>
        <a:xfrm>
          <a:off x="2552625" y="2709333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643466"/>
              </a:lnTo>
              <a:lnTo>
                <a:pt x="675382" y="6434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2866995" y="3007745"/>
        <a:ext cx="46642" cy="46642"/>
      </dsp:txXfrm>
    </dsp:sp>
    <dsp:sp modelId="{7088D0BF-31B0-4671-ACED-5A503F83AF3E}">
      <dsp:nvSpPr>
        <dsp:cNvPr id="0" name=""/>
        <dsp:cNvSpPr/>
      </dsp:nvSpPr>
      <dsp:spPr>
        <a:xfrm>
          <a:off x="2552625" y="2065866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643466"/>
              </a:moveTo>
              <a:lnTo>
                <a:pt x="337691" y="643466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2866995" y="2364279"/>
        <a:ext cx="46642" cy="46642"/>
      </dsp:txXfrm>
    </dsp:sp>
    <dsp:sp modelId="{CC7776D2-BF24-4CE1-846D-E4B53F5BB63E}">
      <dsp:nvSpPr>
        <dsp:cNvPr id="0" name=""/>
        <dsp:cNvSpPr/>
      </dsp:nvSpPr>
      <dsp:spPr>
        <a:xfrm>
          <a:off x="2552625" y="778933"/>
          <a:ext cx="675382" cy="1930400"/>
        </a:xfrm>
        <a:custGeom>
          <a:avLst/>
          <a:gdLst/>
          <a:ahLst/>
          <a:cxnLst/>
          <a:rect l="0" t="0" r="0" b="0"/>
          <a:pathLst>
            <a:path>
              <a:moveTo>
                <a:pt x="0" y="1930400"/>
              </a:moveTo>
              <a:lnTo>
                <a:pt x="337691" y="1930400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600" kern="1200"/>
        </a:p>
      </dsp:txBody>
      <dsp:txXfrm>
        <a:off x="2839188" y="1693005"/>
        <a:ext cx="102256" cy="102256"/>
      </dsp:txXfrm>
    </dsp:sp>
    <dsp:sp modelId="{509132FD-3498-411F-95D9-2CE055FC7BAD}">
      <dsp:nvSpPr>
        <dsp:cNvPr id="0" name=""/>
        <dsp:cNvSpPr/>
      </dsp:nvSpPr>
      <dsp:spPr>
        <a:xfrm rot="16200000">
          <a:off x="-671481" y="2194560"/>
          <a:ext cx="5418667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/>
            <a:t>1. Матеріал покриття:</a:t>
          </a:r>
          <a:endParaRPr lang="uk-UA" sz="3600" kern="1200" dirty="0"/>
        </a:p>
      </dsp:txBody>
      <dsp:txXfrm>
        <a:off x="-671481" y="2194560"/>
        <a:ext cx="5418667" cy="1029546"/>
      </dsp:txXfrm>
    </dsp:sp>
    <dsp:sp modelId="{133811E9-6693-4B3F-8ADC-EE4FF31B1AEE}">
      <dsp:nvSpPr>
        <dsp:cNvPr id="0" name=""/>
        <dsp:cNvSpPr/>
      </dsp:nvSpPr>
      <dsp:spPr>
        <a:xfrm>
          <a:off x="3228008" y="264160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1600" b="1" kern="1200" dirty="0" err="1"/>
            <a:t>Поліамід</a:t>
          </a:r>
          <a:r>
            <a:rPr lang="uk-UA" sz="1600" b="1" kern="1200" dirty="0"/>
            <a:t> (нейлон):</a:t>
          </a:r>
          <a:r>
            <a:rPr lang="uk-UA" sz="1600" kern="1200" dirty="0"/>
            <a:t> Використовується для фарб на водяній основі, дуже зносостійкий.</a:t>
          </a:r>
        </a:p>
      </dsp:txBody>
      <dsp:txXfrm>
        <a:off x="3228008" y="264160"/>
        <a:ext cx="3376913" cy="1029546"/>
      </dsp:txXfrm>
    </dsp:sp>
    <dsp:sp modelId="{F291C85F-030F-4B1C-A298-11B10E59AB57}">
      <dsp:nvSpPr>
        <dsp:cNvPr id="0" name=""/>
        <dsp:cNvSpPr/>
      </dsp:nvSpPr>
      <dsp:spPr>
        <a:xfrm>
          <a:off x="3228008" y="1551093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/>
            <a:t>Велюр:</a:t>
          </a:r>
          <a:r>
            <a:rPr lang="uk-UA" sz="1600" kern="1200"/>
            <a:t> Використовується для фарб на масляній основі та при роботі з важкими матеріалами.</a:t>
          </a:r>
          <a:endParaRPr lang="uk-UA" sz="1600" kern="1200" dirty="0"/>
        </a:p>
      </dsp:txBody>
      <dsp:txXfrm>
        <a:off x="3228008" y="1551093"/>
        <a:ext cx="3376913" cy="1029546"/>
      </dsp:txXfrm>
    </dsp:sp>
    <dsp:sp modelId="{2E626AD8-8DC9-4010-9E18-4082F6716080}">
      <dsp:nvSpPr>
        <dsp:cNvPr id="0" name=""/>
        <dsp:cNvSpPr/>
      </dsp:nvSpPr>
      <dsp:spPr>
        <a:xfrm>
          <a:off x="3228008" y="2838026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/>
            <a:t>Поролон:</a:t>
          </a:r>
          <a:r>
            <a:rPr lang="uk-UA" sz="1600" kern="1200"/>
            <a:t> Підходить для лаків та емалей, створює дуже гладку поверхню.</a:t>
          </a:r>
          <a:endParaRPr lang="uk-UA" sz="1600" kern="1200" dirty="0"/>
        </a:p>
      </dsp:txBody>
      <dsp:txXfrm>
        <a:off x="3228008" y="2838026"/>
        <a:ext cx="3376913" cy="1029546"/>
      </dsp:txXfrm>
    </dsp:sp>
    <dsp:sp modelId="{FF19999E-F313-4BB1-9977-EB0A8D141892}">
      <dsp:nvSpPr>
        <dsp:cNvPr id="0" name=""/>
        <dsp:cNvSpPr/>
      </dsp:nvSpPr>
      <dsp:spPr>
        <a:xfrm>
          <a:off x="3228008" y="4124960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 err="1"/>
            <a:t>Мікрофібра</a:t>
          </a:r>
          <a:r>
            <a:rPr lang="uk-UA" sz="1600" b="1" kern="1200" dirty="0"/>
            <a:t>:</a:t>
          </a:r>
          <a:r>
            <a:rPr lang="uk-UA" sz="1600" kern="1200" dirty="0"/>
            <a:t> Добре вбирає і розподіляє фарбу, підходить для гладких поверхонь.</a:t>
          </a:r>
        </a:p>
      </dsp:txBody>
      <dsp:txXfrm>
        <a:off x="3228008" y="4124960"/>
        <a:ext cx="3376913" cy="10295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F6B5C-9D35-4FA6-BD0F-1870AC9576B1}">
      <dsp:nvSpPr>
        <dsp:cNvPr id="0" name=""/>
        <dsp:cNvSpPr/>
      </dsp:nvSpPr>
      <dsp:spPr>
        <a:xfrm>
          <a:off x="2552625" y="2709333"/>
          <a:ext cx="675382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1286933"/>
              </a:lnTo>
              <a:lnTo>
                <a:pt x="675382" y="12869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2853982" y="3316465"/>
        <a:ext cx="72669" cy="72669"/>
      </dsp:txXfrm>
    </dsp:sp>
    <dsp:sp modelId="{7088D0BF-31B0-4671-ACED-5A503F83AF3E}">
      <dsp:nvSpPr>
        <dsp:cNvPr id="0" name=""/>
        <dsp:cNvSpPr/>
      </dsp:nvSpPr>
      <dsp:spPr>
        <a:xfrm>
          <a:off x="2552625" y="2663613"/>
          <a:ext cx="6753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5382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2873432" y="2692448"/>
        <a:ext cx="33769" cy="33769"/>
      </dsp:txXfrm>
    </dsp:sp>
    <dsp:sp modelId="{CC7776D2-BF24-4CE1-846D-E4B53F5BB63E}">
      <dsp:nvSpPr>
        <dsp:cNvPr id="0" name=""/>
        <dsp:cNvSpPr/>
      </dsp:nvSpPr>
      <dsp:spPr>
        <a:xfrm>
          <a:off x="2552625" y="1422400"/>
          <a:ext cx="675382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1286933"/>
              </a:moveTo>
              <a:lnTo>
                <a:pt x="337691" y="1286933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2853982" y="2029532"/>
        <a:ext cx="72669" cy="72669"/>
      </dsp:txXfrm>
    </dsp:sp>
    <dsp:sp modelId="{509132FD-3498-411F-95D9-2CE055FC7BAD}">
      <dsp:nvSpPr>
        <dsp:cNvPr id="0" name=""/>
        <dsp:cNvSpPr/>
      </dsp:nvSpPr>
      <dsp:spPr>
        <a:xfrm rot="16200000">
          <a:off x="-671481" y="2194560"/>
          <a:ext cx="5418667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kern="1200" dirty="0"/>
            <a:t>2. </a:t>
          </a:r>
          <a:r>
            <a:rPr lang="ru-RU" sz="4400" b="1" kern="1200" dirty="0" err="1"/>
            <a:t>Довжина</a:t>
          </a:r>
          <a:r>
            <a:rPr lang="ru-RU" sz="4400" b="1" kern="1200" dirty="0"/>
            <a:t> ворсу:</a:t>
          </a:r>
          <a:endParaRPr lang="uk-UA" sz="4400" kern="1200" dirty="0"/>
        </a:p>
      </dsp:txBody>
      <dsp:txXfrm>
        <a:off x="-671481" y="2194560"/>
        <a:ext cx="5418667" cy="1029546"/>
      </dsp:txXfrm>
    </dsp:sp>
    <dsp:sp modelId="{133811E9-6693-4B3F-8ADC-EE4FF31B1AEE}">
      <dsp:nvSpPr>
        <dsp:cNvPr id="0" name=""/>
        <dsp:cNvSpPr/>
      </dsp:nvSpPr>
      <dsp:spPr>
        <a:xfrm>
          <a:off x="3228008" y="907626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800" b="1" kern="1200" dirty="0"/>
            <a:t>Короткий ворс (4-6 мм):</a:t>
          </a:r>
          <a:r>
            <a:rPr lang="ru-RU" sz="1800" kern="1200" dirty="0"/>
            <a:t> Для гладких </a:t>
          </a:r>
          <a:r>
            <a:rPr lang="ru-RU" sz="1800" kern="1200" dirty="0" err="1"/>
            <a:t>поверхонь</a:t>
          </a:r>
          <a:r>
            <a:rPr lang="ru-RU" sz="1800" kern="1200" dirty="0"/>
            <a:t>, таких як метал </a:t>
          </a:r>
          <a:r>
            <a:rPr lang="ru-RU" sz="1800" kern="1200" dirty="0" err="1"/>
            <a:t>або</a:t>
          </a:r>
          <a:r>
            <a:rPr lang="ru-RU" sz="1800" kern="1200" dirty="0"/>
            <a:t> дерево.</a:t>
          </a:r>
          <a:endParaRPr lang="uk-UA" sz="1800" kern="1200" dirty="0"/>
        </a:p>
      </dsp:txBody>
      <dsp:txXfrm>
        <a:off x="3228008" y="907626"/>
        <a:ext cx="3376913" cy="1029546"/>
      </dsp:txXfrm>
    </dsp:sp>
    <dsp:sp modelId="{F291C85F-030F-4B1C-A298-11B10E59AB57}">
      <dsp:nvSpPr>
        <dsp:cNvPr id="0" name=""/>
        <dsp:cNvSpPr/>
      </dsp:nvSpPr>
      <dsp:spPr>
        <a:xfrm>
          <a:off x="3228008" y="2194560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Середній</a:t>
          </a:r>
          <a:r>
            <a:rPr lang="ru-RU" sz="1800" b="1" kern="1200" dirty="0"/>
            <a:t> ворс (8-12 мм):</a:t>
          </a:r>
          <a:r>
            <a:rPr lang="ru-RU" sz="1800" kern="1200" dirty="0"/>
            <a:t> Для </a:t>
          </a:r>
          <a:r>
            <a:rPr lang="ru-RU" sz="1800" kern="1200" dirty="0" err="1"/>
            <a:t>фарбування</a:t>
          </a:r>
          <a:r>
            <a:rPr lang="ru-RU" sz="1800" kern="1200" dirty="0"/>
            <a:t> </a:t>
          </a:r>
          <a:r>
            <a:rPr lang="ru-RU" sz="1800" kern="1200" dirty="0" err="1"/>
            <a:t>стін</a:t>
          </a:r>
          <a:r>
            <a:rPr lang="ru-RU" sz="1800" kern="1200" dirty="0"/>
            <a:t> з легкими </a:t>
          </a:r>
          <a:r>
            <a:rPr lang="ru-RU" sz="1800" kern="1200" dirty="0" err="1"/>
            <a:t>нерівностями</a:t>
          </a:r>
          <a:r>
            <a:rPr lang="ru-RU" sz="1800" kern="1200" dirty="0"/>
            <a:t>.</a:t>
          </a:r>
          <a:endParaRPr lang="uk-UA" sz="1800" kern="1200" dirty="0"/>
        </a:p>
      </dsp:txBody>
      <dsp:txXfrm>
        <a:off x="3228008" y="2194560"/>
        <a:ext cx="3376913" cy="1029546"/>
      </dsp:txXfrm>
    </dsp:sp>
    <dsp:sp modelId="{2E626AD8-8DC9-4010-9E18-4082F6716080}">
      <dsp:nvSpPr>
        <dsp:cNvPr id="0" name=""/>
        <dsp:cNvSpPr/>
      </dsp:nvSpPr>
      <dsp:spPr>
        <a:xfrm>
          <a:off x="3228008" y="3481493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Довгий ворс (18-22 мм):</a:t>
          </a:r>
          <a:r>
            <a:rPr lang="ru-RU" sz="1800" kern="1200" dirty="0"/>
            <a:t> Для </a:t>
          </a:r>
          <a:r>
            <a:rPr lang="ru-RU" sz="1800" kern="1200" dirty="0" err="1"/>
            <a:t>шорстких</a:t>
          </a:r>
          <a:r>
            <a:rPr lang="ru-RU" sz="1800" kern="1200" dirty="0"/>
            <a:t> </a:t>
          </a:r>
          <a:r>
            <a:rPr lang="ru-RU" sz="1800" kern="1200" dirty="0" err="1"/>
            <a:t>або</a:t>
          </a:r>
          <a:r>
            <a:rPr lang="ru-RU" sz="1800" kern="1200" dirty="0"/>
            <a:t> </a:t>
          </a:r>
          <a:r>
            <a:rPr lang="ru-RU" sz="1800" kern="1200" dirty="0" err="1"/>
            <a:t>текстурованих</a:t>
          </a:r>
          <a:r>
            <a:rPr lang="ru-RU" sz="1800" kern="1200" dirty="0"/>
            <a:t> </a:t>
          </a:r>
          <a:r>
            <a:rPr lang="ru-RU" sz="1800" kern="1200" dirty="0" err="1"/>
            <a:t>поверхонь</a:t>
          </a:r>
          <a:r>
            <a:rPr lang="ru-RU" sz="1800" kern="1200" dirty="0"/>
            <a:t> (</a:t>
          </a:r>
          <a:r>
            <a:rPr lang="ru-RU" sz="1800" kern="1200" dirty="0" err="1"/>
            <a:t>цегла</a:t>
          </a:r>
          <a:r>
            <a:rPr lang="ru-RU" sz="1800" kern="1200" dirty="0"/>
            <a:t>, бетон).</a:t>
          </a:r>
          <a:endParaRPr lang="uk-UA" sz="1800" kern="1200" dirty="0"/>
        </a:p>
      </dsp:txBody>
      <dsp:txXfrm>
        <a:off x="3228008" y="3481493"/>
        <a:ext cx="3376913" cy="10295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F6B5C-9D35-4FA6-BD0F-1870AC9576B1}">
      <dsp:nvSpPr>
        <dsp:cNvPr id="0" name=""/>
        <dsp:cNvSpPr/>
      </dsp:nvSpPr>
      <dsp:spPr>
        <a:xfrm>
          <a:off x="2552625" y="2709333"/>
          <a:ext cx="675382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1286933"/>
              </a:lnTo>
              <a:lnTo>
                <a:pt x="675382" y="12869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2853982" y="3316465"/>
        <a:ext cx="72669" cy="72669"/>
      </dsp:txXfrm>
    </dsp:sp>
    <dsp:sp modelId="{7088D0BF-31B0-4671-ACED-5A503F83AF3E}">
      <dsp:nvSpPr>
        <dsp:cNvPr id="0" name=""/>
        <dsp:cNvSpPr/>
      </dsp:nvSpPr>
      <dsp:spPr>
        <a:xfrm>
          <a:off x="2552625" y="2663613"/>
          <a:ext cx="6753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5382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2873432" y="2692448"/>
        <a:ext cx="33769" cy="33769"/>
      </dsp:txXfrm>
    </dsp:sp>
    <dsp:sp modelId="{CC7776D2-BF24-4CE1-846D-E4B53F5BB63E}">
      <dsp:nvSpPr>
        <dsp:cNvPr id="0" name=""/>
        <dsp:cNvSpPr/>
      </dsp:nvSpPr>
      <dsp:spPr>
        <a:xfrm>
          <a:off x="2552625" y="1422400"/>
          <a:ext cx="675382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1286933"/>
              </a:moveTo>
              <a:lnTo>
                <a:pt x="337691" y="1286933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2853982" y="2029532"/>
        <a:ext cx="72669" cy="72669"/>
      </dsp:txXfrm>
    </dsp:sp>
    <dsp:sp modelId="{509132FD-3498-411F-95D9-2CE055FC7BAD}">
      <dsp:nvSpPr>
        <dsp:cNvPr id="0" name=""/>
        <dsp:cNvSpPr/>
      </dsp:nvSpPr>
      <dsp:spPr>
        <a:xfrm rot="16200000">
          <a:off x="-671481" y="2194560"/>
          <a:ext cx="5418667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200" b="1" kern="1200" dirty="0"/>
            <a:t>3. Ширина валика:</a:t>
          </a:r>
          <a:endParaRPr lang="uk-UA" sz="4200" kern="1200" dirty="0"/>
        </a:p>
      </dsp:txBody>
      <dsp:txXfrm>
        <a:off x="-671481" y="2194560"/>
        <a:ext cx="5418667" cy="1029546"/>
      </dsp:txXfrm>
    </dsp:sp>
    <dsp:sp modelId="{133811E9-6693-4B3F-8ADC-EE4FF31B1AEE}">
      <dsp:nvSpPr>
        <dsp:cNvPr id="0" name=""/>
        <dsp:cNvSpPr/>
      </dsp:nvSpPr>
      <dsp:spPr>
        <a:xfrm>
          <a:off x="3228008" y="907626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1800" b="1" kern="1200" dirty="0"/>
            <a:t>Вузькі валики (до 100 мм):</a:t>
          </a:r>
          <a:r>
            <a:rPr lang="uk-UA" sz="1800" kern="1200" dirty="0"/>
            <a:t> Для фарбування дрібних або важкодоступних місць.</a:t>
          </a:r>
        </a:p>
      </dsp:txBody>
      <dsp:txXfrm>
        <a:off x="3228008" y="907626"/>
        <a:ext cx="3376913" cy="1029546"/>
      </dsp:txXfrm>
    </dsp:sp>
    <dsp:sp modelId="{F291C85F-030F-4B1C-A298-11B10E59AB57}">
      <dsp:nvSpPr>
        <dsp:cNvPr id="0" name=""/>
        <dsp:cNvSpPr/>
      </dsp:nvSpPr>
      <dsp:spPr>
        <a:xfrm>
          <a:off x="3228008" y="2194560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Середні валики (100-200 мм):</a:t>
          </a:r>
          <a:r>
            <a:rPr lang="uk-UA" sz="1800" kern="1200" dirty="0"/>
            <a:t> Найбільш універсальні для стандартних робіт.</a:t>
          </a:r>
        </a:p>
      </dsp:txBody>
      <dsp:txXfrm>
        <a:off x="3228008" y="2194560"/>
        <a:ext cx="3376913" cy="1029546"/>
      </dsp:txXfrm>
    </dsp:sp>
    <dsp:sp modelId="{2E626AD8-8DC9-4010-9E18-4082F6716080}">
      <dsp:nvSpPr>
        <dsp:cNvPr id="0" name=""/>
        <dsp:cNvSpPr/>
      </dsp:nvSpPr>
      <dsp:spPr>
        <a:xfrm>
          <a:off x="3228008" y="3481493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Широкі валики (від 250 мм):</a:t>
          </a:r>
          <a:r>
            <a:rPr lang="uk-UA" sz="1800" kern="1200" dirty="0"/>
            <a:t> Для фарбування великих площ.</a:t>
          </a:r>
        </a:p>
      </dsp:txBody>
      <dsp:txXfrm>
        <a:off x="3228008" y="3481493"/>
        <a:ext cx="3376913" cy="10295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8D0BF-31B0-4671-ACED-5A503F83AF3E}">
      <dsp:nvSpPr>
        <dsp:cNvPr id="0" name=""/>
        <dsp:cNvSpPr/>
      </dsp:nvSpPr>
      <dsp:spPr>
        <a:xfrm>
          <a:off x="2552625" y="2709333"/>
          <a:ext cx="675382" cy="849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849453"/>
              </a:lnTo>
              <a:lnTo>
                <a:pt x="675382" y="8494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2863186" y="3106929"/>
        <a:ext cx="54261" cy="54261"/>
      </dsp:txXfrm>
    </dsp:sp>
    <dsp:sp modelId="{CC7776D2-BF24-4CE1-846D-E4B53F5BB63E}">
      <dsp:nvSpPr>
        <dsp:cNvPr id="0" name=""/>
        <dsp:cNvSpPr/>
      </dsp:nvSpPr>
      <dsp:spPr>
        <a:xfrm>
          <a:off x="2552625" y="845158"/>
          <a:ext cx="675382" cy="1864174"/>
        </a:xfrm>
        <a:custGeom>
          <a:avLst/>
          <a:gdLst/>
          <a:ahLst/>
          <a:cxnLst/>
          <a:rect l="0" t="0" r="0" b="0"/>
          <a:pathLst>
            <a:path>
              <a:moveTo>
                <a:pt x="0" y="1864174"/>
              </a:moveTo>
              <a:lnTo>
                <a:pt x="337691" y="1864174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600" kern="1200"/>
        </a:p>
      </dsp:txBody>
      <dsp:txXfrm>
        <a:off x="2840748" y="1727677"/>
        <a:ext cx="99137" cy="99137"/>
      </dsp:txXfrm>
    </dsp:sp>
    <dsp:sp modelId="{509132FD-3498-411F-95D9-2CE055FC7BAD}">
      <dsp:nvSpPr>
        <dsp:cNvPr id="0" name=""/>
        <dsp:cNvSpPr/>
      </dsp:nvSpPr>
      <dsp:spPr>
        <a:xfrm rot="16200000">
          <a:off x="-671481" y="2194560"/>
          <a:ext cx="5418667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000" b="1" kern="1200" dirty="0"/>
            <a:t>4. Тип оснастки:</a:t>
          </a:r>
          <a:endParaRPr lang="uk-UA" sz="5000" kern="1200" dirty="0"/>
        </a:p>
      </dsp:txBody>
      <dsp:txXfrm>
        <a:off x="-671481" y="2194560"/>
        <a:ext cx="5418667" cy="1029546"/>
      </dsp:txXfrm>
    </dsp:sp>
    <dsp:sp modelId="{133811E9-6693-4B3F-8ADC-EE4FF31B1AEE}">
      <dsp:nvSpPr>
        <dsp:cNvPr id="0" name=""/>
        <dsp:cNvSpPr/>
      </dsp:nvSpPr>
      <dsp:spPr>
        <a:xfrm>
          <a:off x="3228008" y="124399"/>
          <a:ext cx="3376913" cy="1441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1800" b="1" kern="1200" dirty="0"/>
            <a:t>Валики на дротяній основі:</a:t>
          </a:r>
          <a:r>
            <a:rPr lang="uk-UA" sz="1800" kern="1200" dirty="0"/>
            <a:t> Для легких робіт, зручні для домашнього використання.</a:t>
          </a:r>
        </a:p>
      </dsp:txBody>
      <dsp:txXfrm>
        <a:off x="3228008" y="124399"/>
        <a:ext cx="3376913" cy="1441519"/>
      </dsp:txXfrm>
    </dsp:sp>
    <dsp:sp modelId="{F291C85F-030F-4B1C-A298-11B10E59AB57}">
      <dsp:nvSpPr>
        <dsp:cNvPr id="0" name=""/>
        <dsp:cNvSpPr/>
      </dsp:nvSpPr>
      <dsp:spPr>
        <a:xfrm>
          <a:off x="3228008" y="1823305"/>
          <a:ext cx="3376913" cy="3470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Валики на циліндричній основі:</a:t>
          </a:r>
          <a:r>
            <a:rPr lang="uk-UA" sz="1800" kern="1200" dirty="0"/>
            <a:t> Для професійних робіт, стійкі до великих навантажень.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Ці характеристики допоможуть обрати відповідний інструмент залежно від типу поверхні та фарби, яку ви плануєте використовувати.</a:t>
          </a:r>
        </a:p>
      </dsp:txBody>
      <dsp:txXfrm>
        <a:off x="3228008" y="1823305"/>
        <a:ext cx="3376913" cy="3470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90EEF-CCB4-4707-8EB8-74659CF71668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5B105-27BE-4F3F-B237-0B62B017AB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6249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5B105-27BE-4F3F-B237-0B62B017ABB8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1889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064" y="2410921"/>
            <a:ext cx="8960219" cy="3861600"/>
          </a:xfrm>
        </p:spPr>
        <p:txBody>
          <a:bodyPr anchor="t">
            <a:noAutofit/>
          </a:bodyPr>
          <a:lstStyle>
            <a:lvl1pPr algn="l">
              <a:defRPr sz="76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9829799" y="3246438"/>
            <a:ext cx="4114800" cy="365125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5AAFEA-9797-719F-034E-1443278D0D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83792" y="1123641"/>
            <a:ext cx="5184775" cy="1197600"/>
          </a:xfrm>
        </p:spPr>
        <p:txBody>
          <a:bodyPr anchor="ctr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385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908D4B-9946-0E0A-8BEE-BB1C6BFDBDE6}"/>
              </a:ext>
            </a:extLst>
          </p:cNvPr>
          <p:cNvSpPr/>
          <p:nvPr userDrawn="1"/>
        </p:nvSpPr>
        <p:spPr>
          <a:xfrm>
            <a:off x="4275667" y="2355849"/>
            <a:ext cx="6692532" cy="1642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ID" sz="1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007C1-A2D2-F1A6-D730-4F0C404C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035" y="619623"/>
            <a:ext cx="6692532" cy="1633247"/>
          </a:xfrm>
        </p:spPr>
        <p:txBody>
          <a:bodyPr anchor="t">
            <a:noAutofit/>
          </a:bodyPr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CDCB85-C1AE-389B-180B-F0755C7558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B6781-E0BB-8244-2B18-81C5A89ABE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‹№›</a:t>
            </a:fld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3D6F03-414F-3442-0C5B-EC88513781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017" y="619622"/>
            <a:ext cx="3279453" cy="3279453"/>
          </a:xfrm>
        </p:spPr>
        <p:txBody>
          <a:bodyPr/>
          <a:lstStyle/>
          <a:p>
            <a:endParaRPr lang="en-ID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61BF6E-948C-4AEB-61A4-244B2DE035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90380" y="4162370"/>
            <a:ext cx="2278187" cy="2278187"/>
          </a:xfrm>
        </p:spPr>
        <p:txBody>
          <a:bodyPr/>
          <a:lstStyle/>
          <a:p>
            <a:endParaRPr lang="en-ID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A50E1A-8491-728C-9FA7-3C2B65D8B0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9017" y="4385089"/>
            <a:ext cx="7732183" cy="2054400"/>
          </a:xfrm>
        </p:spPr>
        <p:txBody>
          <a:bodyPr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AD539BA3-D11E-897F-CE18-588B0DC93D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76035" y="2607013"/>
            <a:ext cx="6692532" cy="1382400"/>
          </a:xfrm>
          <a:noFill/>
        </p:spPr>
        <p:txBody>
          <a:bodyPr lIns="90000" tIns="46800" rIns="90000" bIns="4680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F910887-9DF9-8E41-CBB1-3C2A4179AC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9017" y="4126524"/>
            <a:ext cx="7732183" cy="2496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8F6B920-074C-FD0C-40EB-802122795E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75667" y="2355849"/>
            <a:ext cx="6692900" cy="249599"/>
          </a:xfrm>
          <a:noFill/>
        </p:spPr>
        <p:txBody>
          <a:bodyPr anchor="ctr" anchorCtr="0">
            <a:noAutofit/>
          </a:bodyPr>
          <a:lstStyle>
            <a:lvl1pPr>
              <a:defRPr sz="12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105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419B-0A7A-D6A9-278B-3CB3F6B13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860" y="619622"/>
            <a:ext cx="4448707" cy="1968969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475DCC-A5DC-45EE-5280-E6AF55C5FB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54E76-F34B-95F8-FD2E-0312C265AE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‹№›</a:t>
            </a:fld>
            <a:endParaRPr lang="en-ID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D592EB7-0888-4601-189D-47D758F2EA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783792" cy="3855843"/>
          </a:xfrm>
        </p:spPr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5089FCE-DB18-D776-A8F9-8E69AD01AAD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5734" y="4512078"/>
            <a:ext cx="5208058" cy="1987053"/>
          </a:xfrm>
        </p:spPr>
        <p:txBody>
          <a:bodyPr>
            <a:noAutofit/>
          </a:bodyPr>
          <a:lstStyle>
            <a:lvl1pPr>
              <a:defRPr>
                <a:latin typeface="+mn-lt"/>
                <a:ea typeface="Cascadia Mono SemiBold" panose="020B0609020000020004" pitchFamily="49" charset="0"/>
                <a:cs typeface="Cascadia Mono SemiBold" panose="020B0609020000020004" pitchFamily="49" charset="0"/>
              </a:defRPr>
            </a:lvl1pPr>
            <a:lvl2pPr>
              <a:defRPr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defRPr>
            </a:lvl2pPr>
            <a:lvl3pPr>
              <a:defRPr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defRPr>
            </a:lvl3pPr>
            <a:lvl4pPr>
              <a:defRPr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defRPr>
            </a:lvl4pPr>
            <a:lvl5pPr>
              <a:defRPr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0477A3C-2108-3003-027C-E88B14294EA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19862" y="3429000"/>
            <a:ext cx="4448705" cy="285292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447C4F-9DF9-4C69-F400-0A0CE900741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75733" y="4066517"/>
            <a:ext cx="5208059" cy="4032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FE6426-8335-E1C3-FB13-43F08A52D6E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19862" y="3091241"/>
            <a:ext cx="4448706" cy="2880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3104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442312-9E63-3A81-2CB4-8F85F5C2CD49}"/>
              </a:ext>
            </a:extLst>
          </p:cNvPr>
          <p:cNvSpPr/>
          <p:nvPr userDrawn="1"/>
        </p:nvSpPr>
        <p:spPr>
          <a:xfrm>
            <a:off x="0" y="1945185"/>
            <a:ext cx="3878469" cy="49128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ID" sz="1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0176E-FDDF-30CB-EB74-A75B39D05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694" y="501649"/>
            <a:ext cx="10270873" cy="1325563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C0C34D-8F75-41B3-4243-E45FBD015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13D18-EF04-D403-494B-02A03A28BC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CF6F24BE-8BEB-403A-BDCC-38E201D0662D}" type="slidenum">
              <a:rPr lang="en-ID" smtClean="0"/>
              <a:pPr/>
              <a:t>‹№›</a:t>
            </a:fld>
            <a:endParaRPr lang="en-ID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A0E6078-78A1-619C-E7B0-63DBC649FF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017" y="2686751"/>
            <a:ext cx="2702983" cy="366960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3E87E0F-2528-3A8B-F312-9C9235E586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8771" y="2686751"/>
            <a:ext cx="2850043" cy="36696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5F903-A46A-31EE-9532-17999D9477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9016" y="2275974"/>
            <a:ext cx="2702984" cy="369600"/>
          </a:xfrm>
        </p:spPr>
        <p:txBody>
          <a:bodyPr anchor="b">
            <a:noAutofit/>
          </a:bodyPr>
          <a:lstStyle>
            <a:lvl1pPr>
              <a:defRPr sz="12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746F59D-CF95-DEC8-5CAA-EE08708A53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58771" y="2275974"/>
            <a:ext cx="2851200" cy="3696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CDD7BE0-BC6C-5AE9-BCEE-9C91EA7B4B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18524" y="2686751"/>
            <a:ext cx="2850043" cy="36696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C0FB17E-6098-251C-5B8E-56C2FE57DE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17367" y="2275974"/>
            <a:ext cx="2851200" cy="3696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1824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EEB1E-7063-62F6-6178-84A09252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7" y="583764"/>
            <a:ext cx="10369550" cy="9624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688764-10F6-E04C-94EB-0287F12582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32E04-1353-E30E-552C-E54A3DA074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‹№›</a:t>
            </a:fld>
            <a:endParaRPr lang="en-ID" dirty="0"/>
          </a:p>
        </p:txBody>
      </p:sp>
      <p:sp>
        <p:nvSpPr>
          <p:cNvPr id="5" name="Chart Placeholder 22">
            <a:extLst>
              <a:ext uri="{FF2B5EF4-FFF2-40B4-BE49-F238E27FC236}">
                <a16:creationId xmlns:a16="http://schemas.microsoft.com/office/drawing/2014/main" id="{10D922AA-24B6-6B14-7A38-DBC7EDED764B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1200000" y="1738097"/>
            <a:ext cx="2037784" cy="1684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FB6B8F6-C436-9978-2F4B-4A4FAEFE520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31381" y="4112515"/>
            <a:ext cx="2396467" cy="240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504E407-1287-6C2D-410A-98BC0C86744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83792" y="1711315"/>
            <a:ext cx="2400000" cy="4802400"/>
          </a:xfrm>
        </p:spPr>
        <p:txBody>
          <a:bodyPr/>
          <a:lstStyle/>
          <a:p>
            <a:endParaRPr lang="en-UZ"/>
          </a:p>
        </p:txBody>
      </p:sp>
      <p:sp>
        <p:nvSpPr>
          <p:cNvPr id="10" name="Chart Placeholder 22">
            <a:extLst>
              <a:ext uri="{FF2B5EF4-FFF2-40B4-BE49-F238E27FC236}">
                <a16:creationId xmlns:a16="http://schemas.microsoft.com/office/drawing/2014/main" id="{1BE74FB2-1D73-647C-5C92-0AA274565BB5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8329800" y="1738097"/>
            <a:ext cx="2037784" cy="1684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7C4768-2F14-E327-6DA3-6E37F58CFAB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31381" y="3535556"/>
            <a:ext cx="2396467" cy="484860"/>
          </a:xfrm>
        </p:spPr>
        <p:txBody>
          <a:bodyPr anchor="b">
            <a:noAutofit/>
          </a:bodyPr>
          <a:lstStyle>
            <a:lvl1pPr algn="ctr">
              <a:defRPr sz="1250" b="1"/>
            </a:lvl1pPr>
            <a:lvl2pPr>
              <a:defRPr sz="933" b="1"/>
            </a:lvl2pPr>
            <a:lvl3pPr>
              <a:defRPr sz="800" b="1"/>
            </a:lvl3pPr>
            <a:lvl4pPr>
              <a:defRPr sz="733" b="1"/>
            </a:lvl4pPr>
            <a:lvl5pPr>
              <a:defRPr sz="733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E210F19-1CD2-510F-9EF1-7A725C1F083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148693" y="3535556"/>
            <a:ext cx="2399999" cy="484860"/>
          </a:xfrm>
        </p:spPr>
        <p:txBody>
          <a:bodyPr anchor="b">
            <a:noAutofit/>
          </a:bodyPr>
          <a:lstStyle>
            <a:lvl1pPr algn="ctr">
              <a:defRPr sz="1250" b="1"/>
            </a:lvl1pPr>
            <a:lvl2pPr>
              <a:defRPr sz="933" b="1"/>
            </a:lvl2pPr>
            <a:lvl3pPr>
              <a:defRPr sz="800" b="1"/>
            </a:lvl3pPr>
            <a:lvl4pPr>
              <a:defRPr sz="733" b="1"/>
            </a:lvl4pPr>
            <a:lvl5pPr>
              <a:defRPr sz="733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01CE4C3-5BFE-BA45-1C06-0F5D8259E68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154626" y="4111315"/>
            <a:ext cx="2402400" cy="240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5754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EEB1E-7063-62F6-6178-84A09252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7" y="583764"/>
            <a:ext cx="10369550" cy="9624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688764-10F6-E04C-94EB-0287F12582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32E04-1353-E30E-552C-E54A3DA074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‹№›</a:t>
            </a:fld>
            <a:endParaRPr lang="en-ID"/>
          </a:p>
        </p:txBody>
      </p:sp>
      <p:sp>
        <p:nvSpPr>
          <p:cNvPr id="5" name="Chart Placeholder 22">
            <a:extLst>
              <a:ext uri="{FF2B5EF4-FFF2-40B4-BE49-F238E27FC236}">
                <a16:creationId xmlns:a16="http://schemas.microsoft.com/office/drawing/2014/main" id="{10D922AA-24B6-6B14-7A38-DBC7EDED764B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1237772" y="1738097"/>
            <a:ext cx="2037784" cy="1684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FB6B8F6-C436-9978-2F4B-4A4FAEFE520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54623" y="4123971"/>
            <a:ext cx="2402400" cy="240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hart Placeholder 22">
            <a:extLst>
              <a:ext uri="{FF2B5EF4-FFF2-40B4-BE49-F238E27FC236}">
                <a16:creationId xmlns:a16="http://schemas.microsoft.com/office/drawing/2014/main" id="{1BE74FB2-1D73-647C-5C92-0AA274565BB5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8329800" y="1738097"/>
            <a:ext cx="2037784" cy="1684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7C4768-2F14-E327-6DA3-6E37F58CFAB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57469" y="3535556"/>
            <a:ext cx="2399999" cy="484860"/>
          </a:xfrm>
        </p:spPr>
        <p:txBody>
          <a:bodyPr anchor="b">
            <a:noAutofit/>
          </a:bodyPr>
          <a:lstStyle>
            <a:lvl1pPr algn="ctr">
              <a:defRPr sz="1250" b="1"/>
            </a:lvl1pPr>
            <a:lvl2pPr>
              <a:defRPr sz="933" b="1"/>
            </a:lvl2pPr>
            <a:lvl3pPr>
              <a:defRPr sz="800" b="1"/>
            </a:lvl3pPr>
            <a:lvl4pPr>
              <a:defRPr sz="733" b="1"/>
            </a:lvl4pPr>
            <a:lvl5pPr>
              <a:defRPr sz="733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E210F19-1CD2-510F-9EF1-7A725C1F083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148693" y="3535556"/>
            <a:ext cx="2399999" cy="484860"/>
          </a:xfrm>
        </p:spPr>
        <p:txBody>
          <a:bodyPr anchor="b">
            <a:noAutofit/>
          </a:bodyPr>
          <a:lstStyle>
            <a:lvl1pPr algn="ctr">
              <a:defRPr sz="1250" b="1"/>
            </a:lvl1pPr>
            <a:lvl2pPr>
              <a:defRPr sz="933" b="1"/>
            </a:lvl2pPr>
            <a:lvl3pPr>
              <a:defRPr sz="800" b="1"/>
            </a:lvl3pPr>
            <a:lvl4pPr>
              <a:defRPr sz="733" b="1"/>
            </a:lvl4pPr>
            <a:lvl5pPr>
              <a:defRPr sz="733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01CE4C3-5BFE-BA45-1C06-0F5D8259E68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154626" y="4111315"/>
            <a:ext cx="2402400" cy="240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hart Placeholder 22">
            <a:extLst>
              <a:ext uri="{FF2B5EF4-FFF2-40B4-BE49-F238E27FC236}">
                <a16:creationId xmlns:a16="http://schemas.microsoft.com/office/drawing/2014/main" id="{6034BEDD-4A10-0EE9-2B80-CC48F6463E58}"/>
              </a:ext>
            </a:extLst>
          </p:cNvPr>
          <p:cNvSpPr>
            <a:spLocks noGrp="1"/>
          </p:cNvSpPr>
          <p:nvPr>
            <p:ph type="chart" sz="quarter" idx="34"/>
          </p:nvPr>
        </p:nvSpPr>
        <p:spPr>
          <a:xfrm>
            <a:off x="4764900" y="1738097"/>
            <a:ext cx="2037784" cy="1684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AF6507D-02F3-DCED-4A26-289016D4AA4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592749" y="3535556"/>
            <a:ext cx="2399999" cy="484860"/>
          </a:xfrm>
        </p:spPr>
        <p:txBody>
          <a:bodyPr anchor="b">
            <a:noAutofit/>
          </a:bodyPr>
          <a:lstStyle>
            <a:lvl1pPr algn="ctr">
              <a:defRPr sz="1250" b="1"/>
            </a:lvl1pPr>
            <a:lvl2pPr>
              <a:defRPr sz="933" b="1"/>
            </a:lvl2pPr>
            <a:lvl3pPr>
              <a:defRPr sz="800" b="1"/>
            </a:lvl3pPr>
            <a:lvl4pPr>
              <a:defRPr sz="733" b="1"/>
            </a:lvl4pPr>
            <a:lvl5pPr>
              <a:defRPr sz="733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DD65D9A-82AD-5F53-C8F5-B476568A76B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604627" y="4111315"/>
            <a:ext cx="2402400" cy="240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6744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EEB1E-7063-62F6-6178-84A09252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7" y="583764"/>
            <a:ext cx="10369550" cy="9624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688764-10F6-E04C-94EB-0287F12582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32E04-1353-E30E-552C-E54A3DA074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‹№›</a:t>
            </a:fld>
            <a:endParaRPr lang="en-ID"/>
          </a:p>
        </p:txBody>
      </p:sp>
      <p:sp>
        <p:nvSpPr>
          <p:cNvPr id="5" name="Chart Placeholder 22">
            <a:extLst>
              <a:ext uri="{FF2B5EF4-FFF2-40B4-BE49-F238E27FC236}">
                <a16:creationId xmlns:a16="http://schemas.microsoft.com/office/drawing/2014/main" id="{10D922AA-24B6-6B14-7A38-DBC7EDED764B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758041" y="1738097"/>
            <a:ext cx="2037784" cy="1684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FB6B8F6-C436-9978-2F4B-4A4FAEFE520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5733" y="4111315"/>
            <a:ext cx="2402400" cy="240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hart Placeholder 22">
            <a:extLst>
              <a:ext uri="{FF2B5EF4-FFF2-40B4-BE49-F238E27FC236}">
                <a16:creationId xmlns:a16="http://schemas.microsoft.com/office/drawing/2014/main" id="{1BE74FB2-1D73-647C-5C92-0AA274565BB5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8735824" y="1744717"/>
            <a:ext cx="2037784" cy="1684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7C4768-2F14-E327-6DA3-6E37F58CFAB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81086" y="3537499"/>
            <a:ext cx="2399999" cy="484860"/>
          </a:xfrm>
        </p:spPr>
        <p:txBody>
          <a:bodyPr anchor="b">
            <a:noAutofit/>
          </a:bodyPr>
          <a:lstStyle>
            <a:lvl1pPr algn="ctr">
              <a:defRPr sz="1250" b="1"/>
            </a:lvl1pPr>
            <a:lvl2pPr>
              <a:defRPr sz="933" b="1"/>
            </a:lvl2pPr>
            <a:lvl3pPr>
              <a:defRPr sz="800" b="1"/>
            </a:lvl3pPr>
            <a:lvl4pPr>
              <a:defRPr sz="733" b="1"/>
            </a:lvl4pPr>
            <a:lvl5pPr>
              <a:defRPr sz="733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E210F19-1CD2-510F-9EF1-7A725C1F083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554717" y="3540182"/>
            <a:ext cx="2399999" cy="484860"/>
          </a:xfrm>
        </p:spPr>
        <p:txBody>
          <a:bodyPr anchor="b">
            <a:noAutofit/>
          </a:bodyPr>
          <a:lstStyle>
            <a:lvl1pPr algn="ctr">
              <a:defRPr sz="1250" b="1"/>
            </a:lvl1pPr>
            <a:lvl2pPr>
              <a:defRPr sz="933" b="1"/>
            </a:lvl2pPr>
            <a:lvl3pPr>
              <a:defRPr sz="800" b="1"/>
            </a:lvl3pPr>
            <a:lvl4pPr>
              <a:defRPr sz="733" b="1"/>
            </a:lvl4pPr>
            <a:lvl5pPr>
              <a:defRPr sz="733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01CE4C3-5BFE-BA45-1C06-0F5D8259E68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566167" y="4111315"/>
            <a:ext cx="2402400" cy="240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hart Placeholder 22">
            <a:extLst>
              <a:ext uri="{FF2B5EF4-FFF2-40B4-BE49-F238E27FC236}">
                <a16:creationId xmlns:a16="http://schemas.microsoft.com/office/drawing/2014/main" id="{6034BEDD-4A10-0EE9-2B80-CC48F6463E58}"/>
              </a:ext>
            </a:extLst>
          </p:cNvPr>
          <p:cNvSpPr>
            <a:spLocks noGrp="1"/>
          </p:cNvSpPr>
          <p:nvPr>
            <p:ph type="chart" sz="quarter" idx="34"/>
          </p:nvPr>
        </p:nvSpPr>
        <p:spPr>
          <a:xfrm>
            <a:off x="3370625" y="1744717"/>
            <a:ext cx="2037784" cy="1684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AF6507D-02F3-DCED-4A26-289016D4AA4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189519" y="3537499"/>
            <a:ext cx="2399999" cy="484860"/>
          </a:xfrm>
        </p:spPr>
        <p:txBody>
          <a:bodyPr anchor="b">
            <a:noAutofit/>
          </a:bodyPr>
          <a:lstStyle>
            <a:lvl1pPr algn="ctr">
              <a:defRPr sz="1250" b="1"/>
            </a:lvl1pPr>
            <a:lvl2pPr>
              <a:defRPr sz="933" b="1"/>
            </a:lvl2pPr>
            <a:lvl3pPr>
              <a:defRPr sz="800" b="1"/>
            </a:lvl3pPr>
            <a:lvl4pPr>
              <a:defRPr sz="733" b="1"/>
            </a:lvl4pPr>
            <a:lvl5pPr>
              <a:defRPr sz="733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DD65D9A-82AD-5F53-C8F5-B476568A76B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189518" y="4111315"/>
            <a:ext cx="2402400" cy="240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B133C47-E461-5076-CFB7-81D33483F78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971041" y="4111315"/>
            <a:ext cx="2402400" cy="240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610F9E3-7283-B27D-D134-C4587A57822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971041" y="3530456"/>
            <a:ext cx="2399999" cy="484860"/>
          </a:xfrm>
        </p:spPr>
        <p:txBody>
          <a:bodyPr anchor="b">
            <a:noAutofit/>
          </a:bodyPr>
          <a:lstStyle>
            <a:lvl1pPr algn="ctr">
              <a:defRPr sz="1250" b="1"/>
            </a:lvl1pPr>
            <a:lvl2pPr>
              <a:defRPr sz="933" b="1"/>
            </a:lvl2pPr>
            <a:lvl3pPr>
              <a:defRPr sz="800" b="1"/>
            </a:lvl3pPr>
            <a:lvl4pPr>
              <a:defRPr sz="733" b="1"/>
            </a:lvl4pPr>
            <a:lvl5pPr>
              <a:defRPr sz="733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22">
            <a:extLst>
              <a:ext uri="{FF2B5EF4-FFF2-40B4-BE49-F238E27FC236}">
                <a16:creationId xmlns:a16="http://schemas.microsoft.com/office/drawing/2014/main" id="{55CE330B-87B2-E709-8431-E977F2430003}"/>
              </a:ext>
            </a:extLst>
          </p:cNvPr>
          <p:cNvSpPr>
            <a:spLocks noGrp="1"/>
          </p:cNvSpPr>
          <p:nvPr>
            <p:ph type="chart" sz="quarter" idx="39"/>
          </p:nvPr>
        </p:nvSpPr>
        <p:spPr>
          <a:xfrm>
            <a:off x="6152148" y="1744717"/>
            <a:ext cx="2037784" cy="168428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05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8A9BB-4EB7-026F-4816-EB928B5DD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7" y="583764"/>
            <a:ext cx="10369550" cy="9600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15F750-4EF6-B33F-4FD2-2D9576B1F3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428C6-0B9B-0025-A8AE-3EE85EAAD7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‹№›</a:t>
            </a:fld>
            <a:endParaRPr lang="en-ID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C73C4683-1814-6BFA-2362-08272BB995A4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184191" y="2398620"/>
            <a:ext cx="9199200" cy="3875617"/>
          </a:xfrm>
        </p:spPr>
        <p:txBody>
          <a:bodyPr/>
          <a:lstStyle/>
          <a:p>
            <a:endParaRPr lang="en-U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24791E-5C2D-05F7-7815-AE0E39BA94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4358" y="1875366"/>
            <a:ext cx="9199033" cy="388800"/>
          </a:xfrm>
        </p:spPr>
        <p:txBody>
          <a:bodyPr anchor="b"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696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701C7-D54C-B4CE-4985-D871336E5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397F2-212D-3A9C-585D-F7362936E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C6FE0-5103-FAEE-F71B-5E68DD283B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‹№›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2109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D2E36-BADF-8412-F354-96F2041DC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1D5FD-C837-C92F-8E5D-69F1993012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‹№›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05890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1066667" cy="4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/>
          </a:lstStyle>
          <a:p>
            <a:pPr algn="l"/>
            <a:fld id="{F7021451-1387-4CA6-816F-3879F97B5CBC}" type="slidenum">
              <a:rPr lang="en-US" b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7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E2A2-57CA-76B4-7FC7-0E7E733D4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6" y="575019"/>
            <a:ext cx="4876800" cy="1325563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902CC6-0866-F6F1-FFC1-330B30DD73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FEAA7-A226-2E50-AD23-5FE2A5B986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‹№›</a:t>
            </a:fld>
            <a:endParaRPr lang="en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69D59CD-16F0-1FCD-4958-4D19378595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83793" y="0"/>
            <a:ext cx="5798607" cy="6858000"/>
          </a:xfrm>
        </p:spPr>
        <p:txBody>
          <a:bodyPr/>
          <a:lstStyle/>
          <a:p>
            <a:endParaRPr lang="en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694355-D2F1-6177-CA10-2FB2BDCA94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733" y="3072977"/>
            <a:ext cx="4631139" cy="3196800"/>
          </a:xfrm>
        </p:spPr>
        <p:txBody>
          <a:bodyPr>
            <a:noAutofit/>
          </a:bodyPr>
          <a:lstStyle>
            <a:lvl1pPr>
              <a:spcBef>
                <a:spcPts val="400"/>
              </a:spcBef>
              <a:defRPr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686FCB5-A714-48C5-F801-8BC93CA09E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733" y="2656167"/>
            <a:ext cx="4634868" cy="3696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192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5B17-B4A1-EB92-A298-388D035BB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7" y="570115"/>
            <a:ext cx="3323629" cy="5725248"/>
          </a:xfrm>
        </p:spPr>
        <p:txBody>
          <a:bodyPr anchor="ctr">
            <a:noAutofit/>
          </a:bodyPr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6CE9A8-062F-E52A-B822-F2C682A3C0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EDBD3-C06B-F685-6F3A-17047C93B3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‹№›</a:t>
            </a:fld>
            <a:endParaRPr lang="en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CDEB065-BE89-3D91-17A6-55B54A0585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05357" y="579430"/>
            <a:ext cx="2120348" cy="5715933"/>
          </a:xfrm>
        </p:spPr>
        <p:txBody>
          <a:bodyPr/>
          <a:lstStyle/>
          <a:p>
            <a:endParaRPr lang="en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DCE6C6-C40C-F791-B3FF-EEAA2288C0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8418" y="1058563"/>
            <a:ext cx="4360149" cy="5236800"/>
          </a:xfrm>
        </p:spPr>
        <p:txBody>
          <a:bodyPr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D0A1734-9E96-C076-6109-08BEAB597B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8233" y="577373"/>
            <a:ext cx="4360800" cy="387187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11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5B17-B4A1-EB92-A298-388D035BB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687" y="574467"/>
            <a:ext cx="6780880" cy="1325563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6CE9A8-062F-E52A-B822-F2C682A3C0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EDBD3-C06B-F685-6F3A-17047C93B3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‹№›</a:t>
            </a:fld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CDEB065-BE89-3D91-17A6-55B54A0585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017" y="563302"/>
            <a:ext cx="3160552" cy="5720232"/>
          </a:xfrm>
        </p:spPr>
        <p:txBody>
          <a:bodyPr/>
          <a:lstStyle/>
          <a:p>
            <a:endParaRPr lang="en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DCE6C6-C40C-F791-B3FF-EEAA2288C0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7687" y="2625934"/>
            <a:ext cx="6780880" cy="3657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D0ED4B-C12C-75E2-03E5-013A94AE89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87826" y="2281008"/>
            <a:ext cx="6780741" cy="314400"/>
          </a:xfrm>
        </p:spPr>
        <p:txBody>
          <a:bodyPr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51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007C1-A2D2-F1A6-D730-4F0C404C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4162370"/>
            <a:ext cx="4118757" cy="2278186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CDCB85-C1AE-389B-180B-F0755C7558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B6781-E0BB-8244-2B18-81C5A89ABE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‹№›</a:t>
            </a:fld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3D6F03-414F-3442-0C5B-EC88513781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017" y="576078"/>
            <a:ext cx="3279453" cy="3279453"/>
          </a:xfrm>
        </p:spPr>
        <p:txBody>
          <a:bodyPr/>
          <a:lstStyle/>
          <a:p>
            <a:endParaRPr lang="en-ID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E5AE0EA-E418-F652-0112-3BBECBF9F3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44065" y="576078"/>
            <a:ext cx="3279453" cy="3279453"/>
          </a:xfrm>
        </p:spPr>
        <p:txBody>
          <a:bodyPr/>
          <a:lstStyle/>
          <a:p>
            <a:endParaRPr lang="en-ID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61BF6E-948C-4AEB-61A4-244B2DE035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9114" y="576078"/>
            <a:ext cx="3279453" cy="3279453"/>
          </a:xfrm>
        </p:spPr>
        <p:txBody>
          <a:bodyPr/>
          <a:lstStyle/>
          <a:p>
            <a:endParaRPr lang="en-ID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A50E1A-8491-728C-9FA7-3C2B65D8B0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82818" y="4496555"/>
            <a:ext cx="5985749" cy="1944000"/>
          </a:xfrm>
        </p:spPr>
        <p:txBody>
          <a:bodyPr anchor="t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C11A40-5DE3-08FC-B5EC-62212BF67E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82818" y="4162369"/>
            <a:ext cx="5985933" cy="2712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89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E07BE-2E01-93C2-881C-035E1AEE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9052" y="566058"/>
            <a:ext cx="1924741" cy="5704114"/>
          </a:xfrm>
        </p:spPr>
        <p:txBody>
          <a:bodyPr vert="vert270" anchor="ctr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44A2B-1547-1655-29B9-2804D5FE37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14879-2CE9-2FEA-4087-F8FC1C8C05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‹№›</a:t>
            </a:fld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EEB0609-9FA3-D912-5F69-9CD9658CA1C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017" y="1428516"/>
            <a:ext cx="3067418" cy="4000969"/>
          </a:xfrm>
        </p:spPr>
        <p:txBody>
          <a:bodyPr/>
          <a:lstStyle/>
          <a:p>
            <a:endParaRPr lang="en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A2439D-33F0-4626-5731-8FB5D5295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76409" y="1597361"/>
            <a:ext cx="4992158" cy="4207567"/>
          </a:xfrm>
        </p:spPr>
        <p:txBody>
          <a:bodyPr anchor="t">
            <a:noAutofit/>
          </a:bodyPr>
          <a:lstStyle>
            <a:lvl1pPr>
              <a:spcBef>
                <a:spcPts val="400"/>
              </a:spcBef>
              <a:defRPr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1CC2E2-7A85-770A-CED5-0E6F307BA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76409" y="1248046"/>
            <a:ext cx="4992158" cy="3048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078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E07BE-2E01-93C2-881C-035E1AEE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426" y="573517"/>
            <a:ext cx="4307141" cy="1454400"/>
          </a:xfrm>
        </p:spPr>
        <p:txBody>
          <a:bodyPr anchor="t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44A2B-1547-1655-29B9-2804D5FE37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14879-2CE9-2FEA-4087-F8FC1C8C05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‹№›</a:t>
            </a:fld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EEB0609-9FA3-D912-5F69-9CD9658CA1C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017" y="619622"/>
            <a:ext cx="5618760" cy="5618400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A2439D-33F0-4626-5731-8FB5D5295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1426" y="2841588"/>
            <a:ext cx="4307141" cy="36144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9F0EDF-ED0D-7DF6-3D16-36E44C839E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61150" y="2474023"/>
            <a:ext cx="4307417" cy="3336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6522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D8E67-9FD7-A8F8-75F6-2FF3CD0D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7" y="501649"/>
            <a:ext cx="10369550" cy="758604"/>
          </a:xfrm>
        </p:spPr>
        <p:txBody>
          <a:bodyPr anchor="t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EFFE8E-6F6C-1E23-79C9-808201616E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39AAF-82A4-7672-8873-E691CE5C39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‹№›</a:t>
            </a:fld>
            <a:endParaRPr lang="en-ID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2550198D-18A3-B15D-CC93-17763FFE6A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9017" y="3233531"/>
            <a:ext cx="3122820" cy="312282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CE06D47-5795-E8A4-6688-63C0FCAB2B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45747" y="3233531"/>
            <a:ext cx="3122820" cy="3122820"/>
          </a:xfrm>
        </p:spPr>
        <p:txBody>
          <a:bodyPr/>
          <a:lstStyle/>
          <a:p>
            <a:endParaRPr lang="en-ID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BFB99BAA-F395-0232-ED1F-8AC6BA5C78B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22381" y="3233531"/>
            <a:ext cx="3122820" cy="3122820"/>
          </a:xfrm>
        </p:spPr>
        <p:txBody>
          <a:bodyPr/>
          <a:lstStyle/>
          <a:p>
            <a:endParaRPr lang="en-ID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F44B7A2-957C-93E8-8209-7EE97327682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5734" y="1702061"/>
            <a:ext cx="10392833" cy="1437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7F51D89-C7C9-35E8-B687-68AAC511FE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75734" y="1340909"/>
            <a:ext cx="10392833" cy="3360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17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B309-9F80-5BE3-F82C-91733414C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7" y="3640482"/>
            <a:ext cx="3478419" cy="2809378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A27C05-E3B0-EFC4-2286-5860D4A1AC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3CF6B-04E5-9AB9-2466-0284576F0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‹№›</a:t>
            </a:fld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54F23F8-6331-43CC-E76A-052E46B7754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016" y="562709"/>
            <a:ext cx="4994450" cy="2866292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11F901-3943-1C25-A696-666A0EBDBC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90380" y="4054660"/>
            <a:ext cx="6678187" cy="2395200"/>
          </a:xfrm>
        </p:spPr>
        <p:txBody>
          <a:bodyPr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9263BE0-4D84-7BD4-D81B-B266C5C1C4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74117" y="562709"/>
            <a:ext cx="4994450" cy="2866292"/>
          </a:xfrm>
        </p:spPr>
        <p:txBody>
          <a:bodyPr/>
          <a:lstStyle/>
          <a:p>
            <a:endParaRPr lang="en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F9E850-0A01-918A-C1F1-461E6D7C1A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90380" y="3640666"/>
            <a:ext cx="6678187" cy="3432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765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A7B8A4-ABCC-D9A5-163D-95AADEB96E20}"/>
              </a:ext>
            </a:extLst>
          </p:cNvPr>
          <p:cNvSpPr/>
          <p:nvPr userDrawn="1"/>
        </p:nvSpPr>
        <p:spPr>
          <a:xfrm>
            <a:off x="11582400" y="0"/>
            <a:ext cx="609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9017" y="583764"/>
            <a:ext cx="10369550" cy="9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017" y="1991065"/>
            <a:ext cx="10369550" cy="4283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829799" y="2011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399" y="635635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0" b="1">
                <a:solidFill>
                  <a:schemeClr val="bg1"/>
                </a:solidFill>
              </a:defRPr>
            </a:lvl1pPr>
          </a:lstStyle>
          <a:p>
            <a:fld id="{CF6F24BE-8BEB-403A-BDCC-38E201D0662D}" type="slidenum">
              <a:rPr lang="en-ID" smtClean="0"/>
              <a:pPr/>
              <a:t>‹№›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4385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</p:sldLayoutIdLst>
  <p:hf hd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46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23" indent="0" algn="l" defTabSz="914446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None/>
        <a:defRPr sz="93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14446" indent="0" algn="l" defTabSz="914446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371669" indent="0" algn="l" defTabSz="914446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None/>
        <a:defRPr sz="73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91" indent="0" algn="l" defTabSz="914446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None/>
        <a:defRPr sz="73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465">
          <p15:clr>
            <a:srgbClr val="F26B43"/>
          </p15:clr>
        </p15:guide>
        <p15:guide id="2" orient="horz" pos="3240">
          <p15:clr>
            <a:srgbClr val="F26B43"/>
          </p15:clr>
        </p15:guide>
        <p15:guide id="3" pos="10364">
          <p15:clr>
            <a:srgbClr val="F26B43"/>
          </p15:clr>
        </p15:guide>
        <p15:guide id="4" pos="5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EDC587-F10B-50CB-7BC4-8A25EAC71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064" y="4078615"/>
            <a:ext cx="8960219" cy="2253107"/>
          </a:xfrm>
        </p:spPr>
        <p:txBody>
          <a:bodyPr anchor="t" anchorCtr="0">
            <a:normAutofit/>
          </a:bodyPr>
          <a:lstStyle/>
          <a:p>
            <a:r>
              <a:rPr lang="uk-UA" sz="7500"/>
              <a:t>ІНСТРУМЕНТИ БУДІВНИЦТВА</a:t>
            </a:r>
            <a:endParaRPr lang="en-GB" sz="75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AE6FB3-C75C-CB81-E565-57409D71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ІНСТРУМЕНТИ БУДІВНИЦТВА</a:t>
            </a:r>
            <a:endParaRPr lang="en-ID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E0C2E3-CA8C-11A5-4187-F0CF961435E7}"/>
              </a:ext>
            </a:extLst>
          </p:cNvPr>
          <p:cNvCxnSpPr>
            <a:cxnSpLocks/>
          </p:cNvCxnSpPr>
          <p:nvPr/>
        </p:nvCxnSpPr>
        <p:spPr>
          <a:xfrm>
            <a:off x="694583" y="3947073"/>
            <a:ext cx="1495047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646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316757-A8B8-183E-06B3-BD133060E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0" name="Rectangle 1037">
            <a:extLst>
              <a:ext uri="{FF2B5EF4-FFF2-40B4-BE49-F238E27FC236}">
                <a16:creationId xmlns:a16="http://schemas.microsoft.com/office/drawing/2014/main" id="{BE9A6F77-8D57-5525-EC96-8E69B0730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Freeform: Shape 1039">
            <a:extLst>
              <a:ext uri="{FF2B5EF4-FFF2-40B4-BE49-F238E27FC236}">
                <a16:creationId xmlns:a16="http://schemas.microsoft.com/office/drawing/2014/main" id="{1F8D1A30-02F2-77EA-58A2-2B357FB7B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Пензель флейцевий HorsAY Hard ЛАКРА з натуральною щетиною 1″ (1901-071)">
            <a:extLst>
              <a:ext uri="{FF2B5EF4-FFF2-40B4-BE49-F238E27FC236}">
                <a16:creationId xmlns:a16="http://schemas.microsoft.com/office/drawing/2014/main" id="{31A2BB06-3CE8-004B-47E1-CC81D7BB6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 bwMode="auto">
          <a:xfrm>
            <a:off x="7779774" y="172879"/>
            <a:ext cx="4201091" cy="297951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Місце для номера слайда 1" hidden="1">
            <a:extLst>
              <a:ext uri="{FF2B5EF4-FFF2-40B4-BE49-F238E27FC236}">
                <a16:creationId xmlns:a16="http://schemas.microsoft.com/office/drawing/2014/main" id="{5CEBEB1F-D4AC-7961-4E21-FF98BEA858F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l">
              <a:spcAft>
                <a:spcPts val="600"/>
              </a:spcAft>
            </a:pPr>
            <a:fld id="{F7021451-1387-4CA6-816F-3879F97B5CBC}" type="slidenum">
              <a:rPr lang="en-US" b="0" smtClean="0"/>
              <a:pPr algn="l"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7E7F5527-6C91-6E61-A7F2-F98FEE3C15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2341920"/>
              </p:ext>
            </p:extLst>
          </p:nvPr>
        </p:nvGraphicFramePr>
        <p:xfrm>
          <a:off x="553065" y="275303"/>
          <a:ext cx="6673644" cy="5754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Купити Набір плоских пензлів для малювання Професійні пензлі для малювання  Засіб для чищення меблів для стін Шафи Художник Студенти Художник за ціною  від 93 | Joom">
            <a:extLst>
              <a:ext uri="{FF2B5EF4-FFF2-40B4-BE49-F238E27FC236}">
                <a16:creationId xmlns:a16="http://schemas.microsoft.com/office/drawing/2014/main" id="{8F9FF70B-0AA3-E138-D994-CF3223CCE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774" y="3033252"/>
            <a:ext cx="3824748" cy="382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19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7DF1E-51C0-110B-862B-6E9771532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655F69-2651-7BB7-0DDD-76ED7878B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151" y="4522936"/>
            <a:ext cx="2932906" cy="2346325"/>
          </a:xfrm>
          <a:prstGeom prst="rect">
            <a:avLst/>
          </a:prstGeom>
        </p:spPr>
      </p:pic>
      <p:sp>
        <p:nvSpPr>
          <p:cNvPr id="2" name="Місце для нижнього колонтитула 1">
            <a:extLst>
              <a:ext uri="{FF2B5EF4-FFF2-40B4-BE49-F238E27FC236}">
                <a16:creationId xmlns:a16="http://schemas.microsoft.com/office/drawing/2014/main" id="{B7634F56-40C2-8732-210F-9EBF8EB205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03DC1F98-2ACF-BF16-0F57-C69F1AFB11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11</a:t>
            </a:fld>
            <a:endParaRPr lang="en-ID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5ED9E908-163F-9769-61BA-D406C42717FD}"/>
              </a:ext>
            </a:extLst>
          </p:cNvPr>
          <p:cNvGraphicFramePr/>
          <p:nvPr/>
        </p:nvGraphicFramePr>
        <p:xfrm>
          <a:off x="-1153651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13D7ED-4629-ECB8-CB25-F53AB362AF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9172" y="263821"/>
            <a:ext cx="3810000" cy="16478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11734C-D3DF-9B74-D481-6CC4E795AE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9172" y="2021393"/>
            <a:ext cx="3369547" cy="1413735"/>
          </a:xfrm>
          <a:prstGeom prst="rect">
            <a:avLst/>
          </a:prstGeom>
        </p:spPr>
      </p:pic>
      <p:pic>
        <p:nvPicPr>
          <p:cNvPr id="7174" name="Picture 6" descr="Валик Поролон 100/30: купуйте напряму у виробника без посередника.  малярно-штукатурні валики від &quot;ПП &quot;Хімдекор&quot;&quot;">
            <a:extLst>
              <a:ext uri="{FF2B5EF4-FFF2-40B4-BE49-F238E27FC236}">
                <a16:creationId xmlns:a16="http://schemas.microsoft.com/office/drawing/2014/main" id="{E1C93E9A-90D4-528F-894B-22610B34E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510" y="3284617"/>
            <a:ext cx="3369547" cy="169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530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ижнього колонтитула 1">
            <a:extLst>
              <a:ext uri="{FF2B5EF4-FFF2-40B4-BE49-F238E27FC236}">
                <a16:creationId xmlns:a16="http://schemas.microsoft.com/office/drawing/2014/main" id="{061AAAB8-9E85-AF6C-4098-90B183B12F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33A8801C-2599-C85C-33D6-43B9547892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12</a:t>
            </a:fld>
            <a:endParaRPr lang="en-ID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FDC8414A-F857-181C-993A-54DD4865E5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4077789"/>
              </p:ext>
            </p:extLst>
          </p:nvPr>
        </p:nvGraphicFramePr>
        <p:xfrm>
          <a:off x="-1153651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8" name="Picture 4" descr="Мини-валик сменный &quot;ВЕЛЮР&quot;, 100 мм, ворс 4 мм, D - 16 мм, D ручки - 6 мм,  шерсть// MTX">
            <a:extLst>
              <a:ext uri="{FF2B5EF4-FFF2-40B4-BE49-F238E27FC236}">
                <a16:creationId xmlns:a16="http://schemas.microsoft.com/office/drawing/2014/main" id="{C39FF9B6-BD74-39FF-6880-F9155E278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181" y="24199"/>
            <a:ext cx="57150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A486FA-5CDA-1110-66A3-6D6A0A580F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9081" y="1796701"/>
            <a:ext cx="4266778" cy="298955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5730C06-ED47-CFAD-B8B0-962B64E21C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8145" y="4725467"/>
            <a:ext cx="4465707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76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CCAC8-D52A-9D86-B875-324856931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ижнього колонтитула 1">
            <a:extLst>
              <a:ext uri="{FF2B5EF4-FFF2-40B4-BE49-F238E27FC236}">
                <a16:creationId xmlns:a16="http://schemas.microsoft.com/office/drawing/2014/main" id="{0B07119A-3FCD-01FD-A78D-D7FD922A1E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36FFD43F-9742-1129-E3AD-DB2E3872D6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13</a:t>
            </a:fld>
            <a:endParaRPr lang="en-ID"/>
          </a:p>
        </p:txBody>
      </p:sp>
      <p:pic>
        <p:nvPicPr>
          <p:cNvPr id="6146" name="Picture 2" descr="Валик структурний гумовий Піщана стіна 60х180 мм‎ (2201TS)">
            <a:extLst>
              <a:ext uri="{FF2B5EF4-FFF2-40B4-BE49-F238E27FC236}">
                <a16:creationId xmlns:a16="http://schemas.microsoft.com/office/drawing/2014/main" id="{74BB6FD5-4583-3752-4249-5A1F3F0DC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450" y="1695072"/>
            <a:ext cx="4039437" cy="269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25268857-A2DD-2287-054B-22ABB61AB6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7377480"/>
              </p:ext>
            </p:extLst>
          </p:nvPr>
        </p:nvGraphicFramePr>
        <p:xfrm>
          <a:off x="-1153651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E376FA-53A3-7B07-4F6A-13313FB762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4598" y="0"/>
            <a:ext cx="3789390" cy="2190301"/>
          </a:xfrm>
          <a:prstGeom prst="rect">
            <a:avLst/>
          </a:prstGeom>
        </p:spPr>
      </p:pic>
      <p:pic>
        <p:nvPicPr>
          <p:cNvPr id="8194" name="Picture 2" descr="Купить Валики NYLON серия «PROFESSIONAL» в Алматы: Низкая цена, широкий  выбор, доставка по Казахстану. малярно-штукатурные валики от &quot;Protool.kz -  продажа электроинструмента, ручные строительные и садовые инструменты&quot;: +7  (727) 220-77-67 sale@aso.kz">
            <a:extLst>
              <a:ext uri="{FF2B5EF4-FFF2-40B4-BE49-F238E27FC236}">
                <a16:creationId xmlns:a16="http://schemas.microsoft.com/office/drawing/2014/main" id="{2AD6BCE8-488B-0F4D-8497-899170A4E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4245321"/>
            <a:ext cx="3319849" cy="261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616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AB629-B9F8-FAB3-8850-2BEC6F162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ижнього колонтитула 1">
            <a:extLst>
              <a:ext uri="{FF2B5EF4-FFF2-40B4-BE49-F238E27FC236}">
                <a16:creationId xmlns:a16="http://schemas.microsoft.com/office/drawing/2014/main" id="{2D694381-4584-F059-7D35-C41C97D292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C2AE7B09-BABF-80B2-63CB-A21BA9038F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14</a:t>
            </a:fld>
            <a:endParaRPr lang="en-ID"/>
          </a:p>
        </p:txBody>
      </p:sp>
      <p:pic>
        <p:nvPicPr>
          <p:cNvPr id="6146" name="Picture 2" descr="Валик структурний гумовий Піщана стіна 60х180 мм‎ (2201TS)">
            <a:extLst>
              <a:ext uri="{FF2B5EF4-FFF2-40B4-BE49-F238E27FC236}">
                <a16:creationId xmlns:a16="http://schemas.microsoft.com/office/drawing/2014/main" id="{0AB5DDE6-D40B-6FEE-804E-0E5E6EC37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051" y="1630344"/>
            <a:ext cx="5395965" cy="359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D836EA2F-93FA-B229-2B96-2F3736811B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2982032"/>
              </p:ext>
            </p:extLst>
          </p:nvPr>
        </p:nvGraphicFramePr>
        <p:xfrm>
          <a:off x="-1153651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9377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E5909-66DA-72F9-543A-9B3D5D760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ШПАТЕЛІ</a:t>
            </a:r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F59B806-7EFD-1685-6703-D0F9479C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uk-UA"/>
              <a:t>ІНСТРУМЕНТИ БУДІВНИЦТВА</a:t>
            </a:r>
            <a:endParaRPr lang="en-ID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9BBD473-E869-1026-183C-214C55C3F8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2</a:t>
            </a:fld>
            <a:endParaRPr lang="en-ID" dirty="0"/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48C6D44F-965A-C9C5-7C67-7AFD8B8191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016" y="2293059"/>
            <a:ext cx="3205107" cy="3989922"/>
          </a:xfrm>
        </p:spPr>
        <p:txBody>
          <a:bodyPr/>
          <a:lstStyle/>
          <a:p>
            <a:r>
              <a:rPr lang="uk-UA" sz="1800" dirty="0"/>
              <a:t>Шпателі використовують для нанесення, вирівнювання та розгладжування матеріалів. Існують малярні шпателі для стін та зубчасті для плитки. Виготовляються зі сталі або пластика, з гумовими рукоятками,</a:t>
            </a:r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F63A764C-54CE-3629-9EBB-A0D263B947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1411" y="1824324"/>
            <a:ext cx="4634868" cy="369600"/>
          </a:xfrm>
        </p:spPr>
        <p:txBody>
          <a:bodyPr/>
          <a:lstStyle/>
          <a:p>
            <a:r>
              <a:rPr lang="uk-UA" sz="2000" dirty="0"/>
              <a:t>ФУНКЦІЇ ТА ВИДИ ШПАТЕЛІВ</a:t>
            </a:r>
          </a:p>
        </p:txBody>
      </p:sp>
      <p:pic>
        <p:nvPicPr>
          <p:cNvPr id="1032" name="Picture 8" descr="Шпатели ОПТОМ купить в Украине от производителя ТМ Сила">
            <a:extLst>
              <a:ext uri="{FF2B5EF4-FFF2-40B4-BE49-F238E27FC236}">
                <a16:creationId xmlns:a16="http://schemas.microsoft.com/office/drawing/2014/main" id="{3152173D-3802-F6B0-184D-AD7A172F8EA5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0" r="15600"/>
          <a:stretch>
            <a:fillRect/>
          </a:stretch>
        </p:blipFill>
        <p:spPr bwMode="auto">
          <a:xfrm>
            <a:off x="4500563" y="0"/>
            <a:ext cx="7081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609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Терка будівельна для абразивної сітки Polax цільнолита 100х220 мм (100-105)">
            <a:extLst>
              <a:ext uri="{FF2B5EF4-FFF2-40B4-BE49-F238E27FC236}">
                <a16:creationId xmlns:a16="http://schemas.microsoft.com/office/drawing/2014/main" id="{FEBD3076-A8E1-0F4E-78F2-703EE9A2B85E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" r="-147"/>
          <a:stretch/>
        </p:blipFill>
        <p:spPr bwMode="auto">
          <a:xfrm>
            <a:off x="1361661" y="584010"/>
            <a:ext cx="7891669" cy="571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F7388EA-437E-4B72-1F02-AE7882D02F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uk-UA"/>
              <a:t>ІНСТРУМЕНТИ БУДІВНИЦТВА</a:t>
            </a:r>
            <a:endParaRPr lang="en-ID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6DB442-96CC-BFB7-8B4E-57C62E897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82" y="637149"/>
            <a:ext cx="2591223" cy="1648851"/>
          </a:xfrm>
        </p:spPr>
        <p:txBody>
          <a:bodyPr/>
          <a:lstStyle/>
          <a:p>
            <a:r>
              <a:rPr lang="uk-UA" dirty="0"/>
              <a:t>ТЕРКА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38ADFE0-C975-F41D-FB56-0606BD0DDF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3</a:t>
            </a:fld>
            <a:endParaRPr lang="en-ID" dirty="0"/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DC278A8D-5D94-08FE-58AB-FEEC4B1466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90110" y="3858929"/>
            <a:ext cx="3724487" cy="2862547"/>
          </a:xfrm>
        </p:spPr>
        <p:txBody>
          <a:bodyPr/>
          <a:lstStyle/>
          <a:p>
            <a:r>
              <a:rPr lang="uk-UA" sz="2000" dirty="0"/>
              <a:t>Терка – інструмент для вирівнювання штукатурки та шпаклівки. Може бути дерев'яною, пластиковою або металевою, з наждачним покриттям для кращої обробки.</a:t>
            </a:r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F968E895-A8BB-4F42-0A68-3B9FE1B171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20076" y="3306179"/>
            <a:ext cx="3624731" cy="387187"/>
          </a:xfrm>
        </p:spPr>
        <p:txBody>
          <a:bodyPr/>
          <a:lstStyle/>
          <a:p>
            <a:r>
              <a:rPr lang="uk-UA" sz="1800" dirty="0"/>
              <a:t>ПРИЗНАЧЕННЯ ТА МАТЕРІАЛИ ТЕРКИ</a:t>
            </a:r>
          </a:p>
        </p:txBody>
      </p:sp>
    </p:spTree>
    <p:extLst>
      <p:ext uri="{BB962C8B-B14F-4D97-AF65-F5344CB8AC3E}">
        <p14:creationId xmlns:p14="http://schemas.microsoft.com/office/powerpoint/2010/main" val="218812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C771B-91B5-F7C7-8780-22A2C7291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РУЧНІ РУБАНКИ</a:t>
            </a:r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555E122-8FD1-461A-21E4-4BE04CFDD0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uk-UA"/>
              <a:t>ІНСТРУМЕНТИ БУДІВНИЦТВА</a:t>
            </a:r>
            <a:endParaRPr lang="en-ID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545F514-22B2-7DE2-6DD9-87739BC890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4</a:t>
            </a:fld>
            <a:endParaRPr lang="en-ID"/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38581620-A111-FF21-9A41-BB9FFF1DD8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uk-UA" sz="2000" dirty="0"/>
              <a:t>Використовуються для обробки твердих порід деревини, забезпечуючи точність та контроль над процесом.</a:t>
            </a:r>
          </a:p>
        </p:txBody>
      </p:sp>
      <p:sp>
        <p:nvSpPr>
          <p:cNvPr id="9" name="Місце для тексту 8">
            <a:extLst>
              <a:ext uri="{FF2B5EF4-FFF2-40B4-BE49-F238E27FC236}">
                <a16:creationId xmlns:a16="http://schemas.microsoft.com/office/drawing/2014/main" id="{7FFDA9D3-178D-6ABF-E640-1EBD337420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9017" y="4126525"/>
            <a:ext cx="7732183" cy="249600"/>
          </a:xfrm>
        </p:spPr>
        <p:txBody>
          <a:bodyPr/>
          <a:lstStyle/>
          <a:p>
            <a:r>
              <a:rPr lang="uk-UA" sz="2000" dirty="0"/>
              <a:t>МЕТАЛЕВІ РУБАНКИ</a:t>
            </a:r>
          </a:p>
        </p:txBody>
      </p:sp>
      <p:pic>
        <p:nvPicPr>
          <p:cNvPr id="3082" name="Picture 10" descr="Електричний рубанок — Вікіпедія">
            <a:extLst>
              <a:ext uri="{FF2B5EF4-FFF2-40B4-BE49-F238E27FC236}">
                <a16:creationId xmlns:a16="http://schemas.microsoft.com/office/drawing/2014/main" id="{941DD326-3AA6-CD47-E58D-39B44C9BFD04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Рубанок металевий Sparta 210795 245*58 мм">
            <a:extLst>
              <a:ext uri="{FF2B5EF4-FFF2-40B4-BE49-F238E27FC236}">
                <a16:creationId xmlns:a16="http://schemas.microsoft.com/office/drawing/2014/main" id="{0E001E77-ADAE-515C-A4A2-E5B8A4CE7BE7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2A463E52-5EC7-3612-A144-41104F07EE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Місце для тексту 11">
            <a:extLst>
              <a:ext uri="{FF2B5EF4-FFF2-40B4-BE49-F238E27FC236}">
                <a16:creationId xmlns:a16="http://schemas.microsoft.com/office/drawing/2014/main" id="{A0FB3965-46AC-DCED-C221-CF8DDDD7E8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4605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E8F67-BB37-345F-3538-39AAE4D95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075" y="574467"/>
            <a:ext cx="3779491" cy="1325563"/>
          </a:xfrm>
        </p:spPr>
        <p:txBody>
          <a:bodyPr/>
          <a:lstStyle/>
          <a:p>
            <a:r>
              <a:rPr lang="uk-UA" dirty="0"/>
              <a:t>КЕЛЬМИ</a:t>
            </a:r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A430D54-327E-B19E-7072-DBACF1D2AD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uk-UA"/>
              <a:t>ІНСТРУМЕНТИ БУДІВНИЦТВА</a:t>
            </a:r>
            <a:endParaRPr lang="en-ID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86B7434-888F-3E86-6EE3-796BF64AAF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5</a:t>
            </a:fld>
            <a:endParaRPr lang="en-ID"/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2A0D3FAC-DAAC-3106-4766-AB880F7250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23893" y="2976386"/>
            <a:ext cx="6044673" cy="3307148"/>
          </a:xfrm>
        </p:spPr>
        <p:txBody>
          <a:bodyPr/>
          <a:lstStyle/>
          <a:p>
            <a:r>
              <a:rPr lang="uk-UA" sz="2400" dirty="0"/>
              <a:t>Кельми використовують для нанесення та розгладжування розчинів на поверхнях. Виготовляються з металу з дерев'яною чи пластиковою рукояткою.</a:t>
            </a:r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972391E4-8CFD-7B4A-2FA3-8EF64C6C8E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3893" y="2123808"/>
            <a:ext cx="6780741" cy="314400"/>
          </a:xfrm>
        </p:spPr>
        <p:txBody>
          <a:bodyPr/>
          <a:lstStyle/>
          <a:p>
            <a:r>
              <a:rPr lang="uk-UA" sz="2400" dirty="0"/>
              <a:t>ПРИЗНАЧЕННЯ ТА МАТЕРІАЛИ КЕЛЬМ</a:t>
            </a:r>
          </a:p>
        </p:txBody>
      </p:sp>
      <p:pic>
        <p:nvPicPr>
          <p:cNvPr id="4106" name="Picture 10" descr="Кельма Kubala 0932 пластикова ручка прямокутна 60мм - купити з доставкою.  Мастерки і Кельми в магазині Alkiv">
            <a:extLst>
              <a:ext uri="{FF2B5EF4-FFF2-40B4-BE49-F238E27FC236}">
                <a16:creationId xmlns:a16="http://schemas.microsoft.com/office/drawing/2014/main" id="{E0B02250-E51D-25B6-E348-2E5E721AAFD0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8" r="10588"/>
          <a:stretch>
            <a:fillRect/>
          </a:stretch>
        </p:blipFill>
        <p:spPr bwMode="auto">
          <a:xfrm>
            <a:off x="336550" y="563563"/>
            <a:ext cx="4508500" cy="571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51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658570-BF75-326E-7A72-E128CA375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/>
              <a:t>ШЛІФУВАЛЬНА СІТКА</a:t>
            </a:r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FF751B5-E1D7-6F00-2376-1A0CCCB167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uk-UA"/>
              <a:t>ІНСТРУМЕНТИ БУДІВНИЦТВА</a:t>
            </a:r>
            <a:endParaRPr lang="en-ID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DFB915B-AF87-F1BA-06ED-8CF63DF1D3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6</a:t>
            </a:fld>
            <a:endParaRPr lang="en-ID"/>
          </a:p>
        </p:txBody>
      </p:sp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0CE2909A-181F-D307-AA0F-C83FD884CE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uk-UA" sz="2000" dirty="0"/>
              <a:t>Шліфувальна сітка призначена для ручного шліфування перед фарбуванням. Виготовляється з абразивним покриттям, що дозволяє знімати тонкий шар матеріалу.</a:t>
            </a:r>
          </a:p>
        </p:txBody>
      </p:sp>
      <p:sp>
        <p:nvSpPr>
          <p:cNvPr id="9" name="Місце для тексту 8">
            <a:extLst>
              <a:ext uri="{FF2B5EF4-FFF2-40B4-BE49-F238E27FC236}">
                <a16:creationId xmlns:a16="http://schemas.microsoft.com/office/drawing/2014/main" id="{FB775FAF-EE73-29E9-A138-3740A16104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sz="1800" dirty="0"/>
              <a:t>ВЖИВАННЯ ТА МАТЕРІАЛ ШЛІФУВАЛЬНОЇ СІТКИ</a:t>
            </a:r>
            <a:endParaRPr lang="uk-UA" sz="1800" dirty="0"/>
          </a:p>
        </p:txBody>
      </p:sp>
      <p:pic>
        <p:nvPicPr>
          <p:cNvPr id="5122" name="Picture 2" descr="Купити Сітка шліфувальна №80, 115х280мм, 10шт./18-752 /">
            <a:extLst>
              <a:ext uri="{FF2B5EF4-FFF2-40B4-BE49-F238E27FC236}">
                <a16:creationId xmlns:a16="http://schemas.microsoft.com/office/drawing/2014/main" id="{6918F6C7-DCAB-2034-394B-98501A84392F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Шліфувальна сітка Loba 60,80,100,120,150">
            <a:extLst>
              <a:ext uri="{FF2B5EF4-FFF2-40B4-BE49-F238E27FC236}">
                <a16:creationId xmlns:a16="http://schemas.microsoft.com/office/drawing/2014/main" id="{A068FE7B-C0AE-BD15-5560-EAE74A03DF20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6" b="7716"/>
          <a:stretch>
            <a:fillRect/>
          </a:stretch>
        </p:blipFill>
        <p:spPr bwMode="auto">
          <a:xfrm>
            <a:off x="3730625" y="576263"/>
            <a:ext cx="3878263" cy="327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Сітка шліфувальна 180 мм - купить недорого на Prom.ua: цены, акции и отзывы  | Украина, Киев">
            <a:extLst>
              <a:ext uri="{FF2B5EF4-FFF2-40B4-BE49-F238E27FC236}">
                <a16:creationId xmlns:a16="http://schemas.microsoft.com/office/drawing/2014/main" id="{B4766D34-3C49-FA5B-11F2-EA2E149815B6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r="2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552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0"/>
          <p:cNvGraphicFramePr>
            <a:graphicFrameLocks noGrp="1"/>
          </p:cNvGraphicFramePr>
          <p:nvPr/>
        </p:nvGraphicFramePr>
        <p:xfrm>
          <a:off x="646176" y="3291840"/>
          <a:ext cx="10363200" cy="2157984"/>
        </p:xfrm>
        <a:graphic>
          <a:graphicData uri="http://schemas.openxmlformats.org/drawingml/2006/table">
            <a:tbl>
              <a:tblPr/>
              <a:tblGrid>
                <a:gridCol w="345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966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ІНСТРУМЕНТ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ПРИЗНАЧЕННЯ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МАТЕРІАЛ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66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23222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Шпателі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23222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Нанесення шпаклівки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23222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Сталь, пластик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66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23222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Терки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23222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Вирівнювання штукатурки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23222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Дерево, пластик, метал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66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23222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Ручні рубанки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23222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Обробка деревини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23222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Метал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66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23222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Кельми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23222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Нанесення розчинів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23222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Метал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66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23222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Шліфувальна сітка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23222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Шліфування поверхонь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23222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Сітка з абразивом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 0"/>
          <p:cNvSpPr/>
          <p:nvPr/>
        </p:nvSpPr>
        <p:spPr>
          <a:xfrm>
            <a:off x="596900" y="571500"/>
            <a:ext cx="10363200" cy="952500"/>
          </a:xfrm>
          <a:prstGeom prst="rect">
            <a:avLst/>
          </a:prstGeom>
          <a:noFill/>
          <a:ln/>
        </p:spPr>
        <p:txBody>
          <a:bodyPr wrap="square" rtlCol="0" anchor="t" anchorCtr="0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4400">
                <a:latin typeface="Montserrat ExtraBold"/>
              </a:rPr>
              <a:t>ПОРІВНЯННЯ ІНСТРУМЕНТІВ</a:t>
            </a:r>
            <a:endParaRPr lang="en-US" sz="4400" dirty="0">
              <a:latin typeface="Montserrat ExtraBold"/>
            </a:endParaRPr>
          </a:p>
        </p:txBody>
      </p:sp>
      <p:sp>
        <p:nvSpPr>
          <p:cNvPr id="4" name="Shape 1"/>
          <p:cNvSpPr/>
          <p:nvPr/>
        </p:nvSpPr>
        <p:spPr>
          <a:xfrm>
            <a:off x="1219200" y="1219200"/>
            <a:ext cx="1219200" cy="1219200"/>
          </a:xfrm>
          <a:prstGeom prst="line">
            <a:avLst/>
          </a:prstGeom>
          <a:noFill/>
          <a:ln/>
        </p:spPr>
        <p:txBody>
          <a:bodyPr/>
          <a:lstStyle/>
          <a:p>
            <a:endParaRPr lang="uk-UA"/>
          </a:p>
        </p:txBody>
      </p:sp>
      <p:sp>
        <p:nvSpPr>
          <p:cNvPr id="5" name="Text 2"/>
          <p:cNvSpPr/>
          <p:nvPr/>
        </p:nvSpPr>
        <p:spPr>
          <a:xfrm>
            <a:off x="660400" y="1574800"/>
            <a:ext cx="6032500" cy="78740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400">
                <a:latin typeface="Open Sans"/>
                <a:ea typeface="Open Sans"/>
                <a:cs typeface="Open Sans"/>
              </a:rPr>
              <a:t>Ця таблиця ілюструє основні інструменти, їх призначення, а також матеріали виготовлення. Вона допомагає зрозуміти різноманітність інструментів у будівництві.</a:t>
            </a:r>
            <a:endParaRPr lang="en-US" sz="140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9700" y="6350000"/>
            <a:ext cx="609600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 anchor="ctr" anchorCtr="0"/>
          <a:lstStyle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7021451-1387-4CA6-816F-3879F97B5CBC}" type="slidenum">
              <a:rPr lang="en-US" sz="121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pPr algn="ctr"/>
              <a:t>7</a:t>
            </a:fld>
            <a:endParaRPr lang="en-US" sz="121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85999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0" name="Rectangle 1037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Freeform: Shape 1039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Пензель флейцевий HorsAY Hard ЛАКРА з натуральною щетиною 1″ (1901-071)">
            <a:extLst>
              <a:ext uri="{FF2B5EF4-FFF2-40B4-BE49-F238E27FC236}">
                <a16:creationId xmlns:a16="http://schemas.microsoft.com/office/drawing/2014/main" id="{802A0A7F-F6E1-6EF0-D39B-29148BDEE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 bwMode="auto">
          <a:xfrm>
            <a:off x="6800986" y="1759637"/>
            <a:ext cx="4747547" cy="336707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Місце для номера слайда 1" hidden="1">
            <a:extLst>
              <a:ext uri="{FF2B5EF4-FFF2-40B4-BE49-F238E27FC236}">
                <a16:creationId xmlns:a16="http://schemas.microsoft.com/office/drawing/2014/main" id="{D8E6FE0C-A196-33E8-A218-6E109261AF1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l">
              <a:spcAft>
                <a:spcPts val="600"/>
              </a:spcAft>
            </a:pPr>
            <a:fld id="{F7021451-1387-4CA6-816F-3879F97B5CBC}" type="slidenum">
              <a:rPr lang="en-US" b="0" smtClean="0"/>
              <a:pPr algn="l"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F1DF6FE2-96BB-7600-68EC-1E55DF0B2A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7176825"/>
              </p:ext>
            </p:extLst>
          </p:nvPr>
        </p:nvGraphicFramePr>
        <p:xfrm>
          <a:off x="553065" y="275303"/>
          <a:ext cx="6673644" cy="5754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1343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805DCB-F1DB-2098-C4A5-65F1E1903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0" name="Rectangle 1037">
            <a:extLst>
              <a:ext uri="{FF2B5EF4-FFF2-40B4-BE49-F238E27FC236}">
                <a16:creationId xmlns:a16="http://schemas.microsoft.com/office/drawing/2014/main" id="{D88842D0-C660-ACC9-F442-ACD24FBC0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Freeform: Shape 1039">
            <a:extLst>
              <a:ext uri="{FF2B5EF4-FFF2-40B4-BE49-F238E27FC236}">
                <a16:creationId xmlns:a16="http://schemas.microsoft.com/office/drawing/2014/main" id="{9E752209-36A9-AA57-C2C0-E1D53BDC5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Місце для номера слайда 1" hidden="1">
            <a:extLst>
              <a:ext uri="{FF2B5EF4-FFF2-40B4-BE49-F238E27FC236}">
                <a16:creationId xmlns:a16="http://schemas.microsoft.com/office/drawing/2014/main" id="{78C531DE-CB32-0058-9D8F-A5DB639659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l">
              <a:spcAft>
                <a:spcPts val="600"/>
              </a:spcAft>
            </a:pPr>
            <a:fld id="{F7021451-1387-4CA6-816F-3879F97B5CBC}" type="slidenum">
              <a:rPr lang="en-US" b="0" smtClean="0"/>
              <a:pPr algn="l"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71CB64B5-69FC-7D05-4C47-A2638A782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0149378"/>
              </p:ext>
            </p:extLst>
          </p:nvPr>
        </p:nvGraphicFramePr>
        <p:xfrm>
          <a:off x="376084" y="314632"/>
          <a:ext cx="6673644" cy="5754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Пензель малярний Polax флейцевий дерев'яна ручка Євро 3&quot; (14-005)">
            <a:extLst>
              <a:ext uri="{FF2B5EF4-FFF2-40B4-BE49-F238E27FC236}">
                <a16:creationId xmlns:a16="http://schemas.microsoft.com/office/drawing/2014/main" id="{E7AC19A8-337D-0339-E989-70CA12DD9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117" y="0"/>
            <a:ext cx="3583858" cy="298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ᐉ Пензлик для детейлінгу (KLCBKAG021) • Краща ціна в Києві, Україні •  Купити в Епіцентр">
            <a:extLst>
              <a:ext uri="{FF2B5EF4-FFF2-40B4-BE49-F238E27FC236}">
                <a16:creationId xmlns:a16="http://schemas.microsoft.com/office/drawing/2014/main" id="{F5507B03-FC22-D473-068F-971B237E9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04" y="2628900"/>
            <a:ext cx="4109884" cy="410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573954"/>
      </p:ext>
    </p:extLst>
  </p:cSld>
  <p:clrMapOvr>
    <a:masterClrMapping/>
  </p:clrMapOvr>
</p:sld>
</file>

<file path=ppt/theme/theme1.xml><?xml version="1.0" encoding="utf-8"?>
<a:theme xmlns:a="http://schemas.openxmlformats.org/drawingml/2006/main" name="Ocean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58F7"/>
      </a:accent1>
      <a:accent2>
        <a:srgbClr val="FE7032"/>
      </a:accent2>
      <a:accent3>
        <a:srgbClr val="91BED4"/>
      </a:accent3>
      <a:accent4>
        <a:srgbClr val="FFC000"/>
      </a:accent4>
      <a:accent5>
        <a:srgbClr val="D9E8F5"/>
      </a:accent5>
      <a:accent6>
        <a:srgbClr val="FFAD8D"/>
      </a:accent6>
      <a:hlink>
        <a:srgbClr val="0563C1"/>
      </a:hlink>
      <a:folHlink>
        <a:srgbClr val="954F72"/>
      </a:folHlink>
    </a:clrScheme>
    <a:fontScheme name="Montserrat ExtraBold - Open Sans">
      <a:majorFont>
        <a:latin typeface="Montserrat ExtraBold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E3796C2-82EE-4DCF-8C19-1F18431E0EFA}">
  <we:reference id="wa200005566" version="3.0.0.2" store="uk-UA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563</Words>
  <Application>Microsoft Office PowerPoint</Application>
  <PresentationFormat>Широкий екран</PresentationFormat>
  <Paragraphs>88</Paragraphs>
  <Slides>14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0" baseType="lpstr">
      <vt:lpstr>Aptos</vt:lpstr>
      <vt:lpstr>Arial</vt:lpstr>
      <vt:lpstr>Cascadia Mono SemiBold</vt:lpstr>
      <vt:lpstr>Montserrat ExtraBold</vt:lpstr>
      <vt:lpstr>Open Sans</vt:lpstr>
      <vt:lpstr>Ocean</vt:lpstr>
      <vt:lpstr>ІНСТРУМЕНТИ БУДІВНИЦТВА</vt:lpstr>
      <vt:lpstr>ШПАТЕЛІ</vt:lpstr>
      <vt:lpstr>ТЕРКА</vt:lpstr>
      <vt:lpstr>РУЧНІ РУБАНКИ</vt:lpstr>
      <vt:lpstr>КЕЛЬМИ</vt:lpstr>
      <vt:lpstr>ШЛІФУВАЛЬНА СІТКА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Volodymyr Shlapak</dc:creator>
  <cp:lastModifiedBy>Volodymyr Shlapak</cp:lastModifiedBy>
  <cp:revision>1</cp:revision>
  <dcterms:created xsi:type="dcterms:W3CDTF">2024-10-24T07:19:48Z</dcterms:created>
  <dcterms:modified xsi:type="dcterms:W3CDTF">2024-10-24T13:44:37Z</dcterms:modified>
</cp:coreProperties>
</file>