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9" r:id="rId4"/>
    <p:sldId id="261" r:id="rId5"/>
    <p:sldId id="262" r:id="rId6"/>
    <p:sldId id="264" r:id="rId7"/>
    <p:sldId id="263" r:id="rId8"/>
    <p:sldId id="266" r:id="rId9"/>
    <p:sldId id="265" r:id="rId10"/>
    <p:sldId id="267" r:id="rId11"/>
    <p:sldId id="257" r:id="rId12"/>
    <p:sldId id="271" r:id="rId13"/>
    <p:sldId id="268" r:id="rId1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FFCAB8-8234-486F-9F68-C03D3A2D8192}" v="57" dt="2024-10-24T07:16:29.9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olodymyr Shlapak" userId="85abfaba54e5861e" providerId="LiveId" clId="{96FFCAB8-8234-486F-9F68-C03D3A2D8192}"/>
    <pc:docChg chg="undo custSel addSld delSld modSld sldOrd">
      <pc:chgData name="Volodymyr Shlapak" userId="85abfaba54e5861e" providerId="LiveId" clId="{96FFCAB8-8234-486F-9F68-C03D3A2D8192}" dt="2024-10-24T07:16:37.874" v="175" actId="47"/>
      <pc:docMkLst>
        <pc:docMk/>
      </pc:docMkLst>
      <pc:sldChg chg="modSp mod">
        <pc:chgData name="Volodymyr Shlapak" userId="85abfaba54e5861e" providerId="LiveId" clId="{96FFCAB8-8234-486F-9F68-C03D3A2D8192}" dt="2024-10-23T05:51:46.687" v="19" actId="790"/>
        <pc:sldMkLst>
          <pc:docMk/>
          <pc:sldMk cId="3525278248" sldId="256"/>
        </pc:sldMkLst>
        <pc:spChg chg="mod">
          <ac:chgData name="Volodymyr Shlapak" userId="85abfaba54e5861e" providerId="LiveId" clId="{96FFCAB8-8234-486F-9F68-C03D3A2D8192}" dt="2024-10-23T05:51:46.687" v="19" actId="790"/>
          <ac:spMkLst>
            <pc:docMk/>
            <pc:sldMk cId="3525278248" sldId="256"/>
            <ac:spMk id="5" creationId="{69DBB0FA-DAA7-EDCE-3E5A-418132E62194}"/>
          </ac:spMkLst>
        </pc:spChg>
      </pc:sldChg>
      <pc:sldChg chg="addSp delSp modSp mod setBg">
        <pc:chgData name="Volodymyr Shlapak" userId="85abfaba54e5861e" providerId="LiveId" clId="{96FFCAB8-8234-486F-9F68-C03D3A2D8192}" dt="2024-10-23T06:09:13.246" v="128" actId="255"/>
        <pc:sldMkLst>
          <pc:docMk/>
          <pc:sldMk cId="2512392555" sldId="257"/>
        </pc:sldMkLst>
        <pc:spChg chg="del mod">
          <ac:chgData name="Volodymyr Shlapak" userId="85abfaba54e5861e" providerId="LiveId" clId="{96FFCAB8-8234-486F-9F68-C03D3A2D8192}" dt="2024-10-23T06:08:28.752" v="122" actId="26606"/>
          <ac:spMkLst>
            <pc:docMk/>
            <pc:sldMk cId="2512392555" sldId="257"/>
            <ac:spMk id="3" creationId="{FA982443-CFAB-5D51-0A22-26D11B76F9EC}"/>
          </ac:spMkLst>
        </pc:spChg>
        <pc:spChg chg="add del">
          <ac:chgData name="Volodymyr Shlapak" userId="85abfaba54e5861e" providerId="LiveId" clId="{96FFCAB8-8234-486F-9F68-C03D3A2D8192}" dt="2024-10-23T06:08:56.944" v="125" actId="26606"/>
          <ac:spMkLst>
            <pc:docMk/>
            <pc:sldMk cId="2512392555" sldId="257"/>
            <ac:spMk id="10" creationId="{BACC6370-2D7E-4714-9D71-7542949D7D5D}"/>
          </ac:spMkLst>
        </pc:spChg>
        <pc:spChg chg="add del">
          <ac:chgData name="Volodymyr Shlapak" userId="85abfaba54e5861e" providerId="LiveId" clId="{96FFCAB8-8234-486F-9F68-C03D3A2D8192}" dt="2024-10-23T06:08:56.944" v="125" actId="26606"/>
          <ac:spMkLst>
            <pc:docMk/>
            <pc:sldMk cId="2512392555" sldId="257"/>
            <ac:spMk id="12" creationId="{F68B3F68-107C-434F-AA38-110D5EA91B85}"/>
          </ac:spMkLst>
        </pc:spChg>
        <pc:spChg chg="add del">
          <ac:chgData name="Volodymyr Shlapak" userId="85abfaba54e5861e" providerId="LiveId" clId="{96FFCAB8-8234-486F-9F68-C03D3A2D8192}" dt="2024-10-23T06:08:56.944" v="125" actId="26606"/>
          <ac:spMkLst>
            <pc:docMk/>
            <pc:sldMk cId="2512392555" sldId="257"/>
            <ac:spMk id="14" creationId="{AAD0DBB9-1A4B-4391-81D4-CB19F9AB918A}"/>
          </ac:spMkLst>
        </pc:spChg>
        <pc:spChg chg="add del">
          <ac:chgData name="Volodymyr Shlapak" userId="85abfaba54e5861e" providerId="LiveId" clId="{96FFCAB8-8234-486F-9F68-C03D3A2D8192}" dt="2024-10-23T06:08:56.944" v="125" actId="26606"/>
          <ac:spMkLst>
            <pc:docMk/>
            <pc:sldMk cId="2512392555" sldId="257"/>
            <ac:spMk id="16" creationId="{063BBA22-50EA-4C4D-BE05-F1CE4E63AA56}"/>
          </ac:spMkLst>
        </pc:spChg>
        <pc:spChg chg="add">
          <ac:chgData name="Volodymyr Shlapak" userId="85abfaba54e5861e" providerId="LiveId" clId="{96FFCAB8-8234-486F-9F68-C03D3A2D8192}" dt="2024-10-23T06:08:57.049" v="126" actId="26606"/>
          <ac:spMkLst>
            <pc:docMk/>
            <pc:sldMk cId="2512392555" sldId="257"/>
            <ac:spMk id="19" creationId="{345A976A-8DE3-4B67-B94B-2044FDD12899}"/>
          </ac:spMkLst>
        </pc:spChg>
        <pc:spChg chg="add">
          <ac:chgData name="Volodymyr Shlapak" userId="85abfaba54e5861e" providerId="LiveId" clId="{96FFCAB8-8234-486F-9F68-C03D3A2D8192}" dt="2024-10-23T06:08:57.049" v="126" actId="26606"/>
          <ac:spMkLst>
            <pc:docMk/>
            <pc:sldMk cId="2512392555" sldId="257"/>
            <ac:spMk id="25" creationId="{6EAAA1B9-2DDB-49C9-A037-A523D2F13C15}"/>
          </ac:spMkLst>
        </pc:spChg>
        <pc:grpChg chg="add">
          <ac:chgData name="Volodymyr Shlapak" userId="85abfaba54e5861e" providerId="LiveId" clId="{96FFCAB8-8234-486F-9F68-C03D3A2D8192}" dt="2024-10-23T06:08:57.049" v="126" actId="26606"/>
          <ac:grpSpMkLst>
            <pc:docMk/>
            <pc:sldMk cId="2512392555" sldId="257"/>
            <ac:grpSpMk id="20" creationId="{08701F99-7E4C-4B92-A4B5-307CDFB7A4DE}"/>
          </ac:grpSpMkLst>
        </pc:grpChg>
        <pc:grpChg chg="add">
          <ac:chgData name="Volodymyr Shlapak" userId="85abfaba54e5861e" providerId="LiveId" clId="{96FFCAB8-8234-486F-9F68-C03D3A2D8192}" dt="2024-10-23T06:08:57.049" v="126" actId="26606"/>
          <ac:grpSpMkLst>
            <pc:docMk/>
            <pc:sldMk cId="2512392555" sldId="257"/>
            <ac:grpSpMk id="26" creationId="{B441F8D5-EBCE-4FB9-91A9-3425971C1F99}"/>
          </ac:grpSpMkLst>
        </pc:grpChg>
        <pc:graphicFrameChg chg="add mod modGraphic">
          <ac:chgData name="Volodymyr Shlapak" userId="85abfaba54e5861e" providerId="LiveId" clId="{96FFCAB8-8234-486F-9F68-C03D3A2D8192}" dt="2024-10-23T06:09:13.246" v="128" actId="255"/>
          <ac:graphicFrameMkLst>
            <pc:docMk/>
            <pc:sldMk cId="2512392555" sldId="257"/>
            <ac:graphicFrameMk id="5" creationId="{725434C9-A133-580F-5B09-4642BF084193}"/>
          </ac:graphicFrameMkLst>
        </pc:graphicFrameChg>
      </pc:sldChg>
      <pc:sldChg chg="addSp delSp modSp mod">
        <pc:chgData name="Volodymyr Shlapak" userId="85abfaba54e5861e" providerId="LiveId" clId="{96FFCAB8-8234-486F-9F68-C03D3A2D8192}" dt="2024-10-23T05:49:53.330" v="11" actId="1076"/>
        <pc:sldMkLst>
          <pc:docMk/>
          <pc:sldMk cId="2499093186" sldId="258"/>
        </pc:sldMkLst>
        <pc:spChg chg="add mod">
          <ac:chgData name="Volodymyr Shlapak" userId="85abfaba54e5861e" providerId="LiveId" clId="{96FFCAB8-8234-486F-9F68-C03D3A2D8192}" dt="2024-10-23T05:49:53.330" v="11" actId="1076"/>
          <ac:spMkLst>
            <pc:docMk/>
            <pc:sldMk cId="2499093186" sldId="258"/>
            <ac:spMk id="3" creationId="{7FDF55FD-4F4C-D643-7946-8E3A317D9EF2}"/>
          </ac:spMkLst>
        </pc:spChg>
        <pc:spChg chg="del">
          <ac:chgData name="Volodymyr Shlapak" userId="85abfaba54e5861e" providerId="LiveId" clId="{96FFCAB8-8234-486F-9F68-C03D3A2D8192}" dt="2024-10-23T05:49:08.558" v="3" actId="26606"/>
          <ac:spMkLst>
            <pc:docMk/>
            <pc:sldMk cId="2499093186" sldId="258"/>
            <ac:spMk id="1031" creationId="{2873A03F-6B8C-3582-F5F9-219F85F12454}"/>
          </ac:spMkLst>
        </pc:spChg>
        <pc:spChg chg="del">
          <ac:chgData name="Volodymyr Shlapak" userId="85abfaba54e5861e" providerId="LiveId" clId="{96FFCAB8-8234-486F-9F68-C03D3A2D8192}" dt="2024-10-23T05:49:08.558" v="3" actId="26606"/>
          <ac:spMkLst>
            <pc:docMk/>
            <pc:sldMk cId="2499093186" sldId="258"/>
            <ac:spMk id="1033" creationId="{2351ADE5-1F6B-FDB7-7B36-ABE5EE5C29A5}"/>
          </ac:spMkLst>
        </pc:spChg>
        <pc:spChg chg="del">
          <ac:chgData name="Volodymyr Shlapak" userId="85abfaba54e5861e" providerId="LiveId" clId="{96FFCAB8-8234-486F-9F68-C03D3A2D8192}" dt="2024-10-23T05:49:08.558" v="3" actId="26606"/>
          <ac:spMkLst>
            <pc:docMk/>
            <pc:sldMk cId="2499093186" sldId="258"/>
            <ac:spMk id="1035" creationId="{544FBDB8-1184-0229-5E8C-DBCB4D7073AA}"/>
          </ac:spMkLst>
        </pc:spChg>
        <pc:spChg chg="del">
          <ac:chgData name="Volodymyr Shlapak" userId="85abfaba54e5861e" providerId="LiveId" clId="{96FFCAB8-8234-486F-9F68-C03D3A2D8192}" dt="2024-10-23T05:49:08.558" v="3" actId="26606"/>
          <ac:spMkLst>
            <pc:docMk/>
            <pc:sldMk cId="2499093186" sldId="258"/>
            <ac:spMk id="1037" creationId="{D3299FC1-0A58-1A4F-1E0D-358EF60CEFE5}"/>
          </ac:spMkLst>
        </pc:spChg>
        <pc:spChg chg="del">
          <ac:chgData name="Volodymyr Shlapak" userId="85abfaba54e5861e" providerId="LiveId" clId="{96FFCAB8-8234-486F-9F68-C03D3A2D8192}" dt="2024-10-23T05:49:08.558" v="3" actId="26606"/>
          <ac:spMkLst>
            <pc:docMk/>
            <pc:sldMk cId="2499093186" sldId="258"/>
            <ac:spMk id="1039" creationId="{E75A8AB0-F234-9227-2FCA-27DA6EFF3457}"/>
          </ac:spMkLst>
        </pc:spChg>
        <pc:spChg chg="del">
          <ac:chgData name="Volodymyr Shlapak" userId="85abfaba54e5861e" providerId="LiveId" clId="{96FFCAB8-8234-486F-9F68-C03D3A2D8192}" dt="2024-10-23T05:49:08.558" v="3" actId="26606"/>
          <ac:spMkLst>
            <pc:docMk/>
            <pc:sldMk cId="2499093186" sldId="258"/>
            <ac:spMk id="1041" creationId="{A5D36EAA-D028-E815-E22B-2B83031D2B45}"/>
          </ac:spMkLst>
        </pc:spChg>
        <pc:spChg chg="del">
          <ac:chgData name="Volodymyr Shlapak" userId="85abfaba54e5861e" providerId="LiveId" clId="{96FFCAB8-8234-486F-9F68-C03D3A2D8192}" dt="2024-10-23T05:49:08.558" v="3" actId="26606"/>
          <ac:spMkLst>
            <pc:docMk/>
            <pc:sldMk cId="2499093186" sldId="258"/>
            <ac:spMk id="1043" creationId="{7EBF9046-E167-0828-F9F4-38CBCDAC20C5}"/>
          </ac:spMkLst>
        </pc:spChg>
        <pc:spChg chg="add">
          <ac:chgData name="Volodymyr Shlapak" userId="85abfaba54e5861e" providerId="LiveId" clId="{96FFCAB8-8234-486F-9F68-C03D3A2D8192}" dt="2024-10-23T05:49:08.558" v="3" actId="26606"/>
          <ac:spMkLst>
            <pc:docMk/>
            <pc:sldMk cId="2499093186" sldId="258"/>
            <ac:spMk id="1048" creationId="{86FF76B9-219D-4469-AF87-0236D29032F1}"/>
          </ac:spMkLst>
        </pc:spChg>
        <pc:spChg chg="add">
          <ac:chgData name="Volodymyr Shlapak" userId="85abfaba54e5861e" providerId="LiveId" clId="{96FFCAB8-8234-486F-9F68-C03D3A2D8192}" dt="2024-10-23T05:49:08.558" v="3" actId="26606"/>
          <ac:spMkLst>
            <pc:docMk/>
            <pc:sldMk cId="2499093186" sldId="258"/>
            <ac:spMk id="1054" creationId="{2E80C965-DB6D-4F81-9E9E-B027384D0BD6}"/>
          </ac:spMkLst>
        </pc:spChg>
        <pc:spChg chg="add">
          <ac:chgData name="Volodymyr Shlapak" userId="85abfaba54e5861e" providerId="LiveId" clId="{96FFCAB8-8234-486F-9F68-C03D3A2D8192}" dt="2024-10-23T05:49:08.558" v="3" actId="26606"/>
          <ac:spMkLst>
            <pc:docMk/>
            <pc:sldMk cId="2499093186" sldId="258"/>
            <ac:spMk id="1056" creationId="{633C5E46-DAC5-4661-9C87-22B08E2A512F}"/>
          </ac:spMkLst>
        </pc:spChg>
        <pc:grpChg chg="add">
          <ac:chgData name="Volodymyr Shlapak" userId="85abfaba54e5861e" providerId="LiveId" clId="{96FFCAB8-8234-486F-9F68-C03D3A2D8192}" dt="2024-10-23T05:49:08.558" v="3" actId="26606"/>
          <ac:grpSpMkLst>
            <pc:docMk/>
            <pc:sldMk cId="2499093186" sldId="258"/>
            <ac:grpSpMk id="1050" creationId="{DB88BD78-87E1-424D-B479-C37D8E41B12E}"/>
          </ac:grpSpMkLst>
        </pc:grpChg>
        <pc:picChg chg="add mod">
          <ac:chgData name="Volodymyr Shlapak" userId="85abfaba54e5861e" providerId="LiveId" clId="{96FFCAB8-8234-486F-9F68-C03D3A2D8192}" dt="2024-10-23T05:49:12.847" v="5" actId="1076"/>
          <ac:picMkLst>
            <pc:docMk/>
            <pc:sldMk cId="2499093186" sldId="258"/>
            <ac:picMk id="1026" creationId="{58D1DC0D-BF19-9E83-A145-BD780848D2C7}"/>
          </ac:picMkLst>
        </pc:picChg>
      </pc:sldChg>
      <pc:sldChg chg="addSp modSp mod">
        <pc:chgData name="Volodymyr Shlapak" userId="85abfaba54e5861e" providerId="LiveId" clId="{96FFCAB8-8234-486F-9F68-C03D3A2D8192}" dt="2024-10-23T05:52:35.389" v="23" actId="1076"/>
        <pc:sldMkLst>
          <pc:docMk/>
          <pc:sldMk cId="164118443" sldId="259"/>
        </pc:sldMkLst>
        <pc:spChg chg="add mod">
          <ac:chgData name="Volodymyr Shlapak" userId="85abfaba54e5861e" providerId="LiveId" clId="{96FFCAB8-8234-486F-9F68-C03D3A2D8192}" dt="2024-10-23T05:52:31.556" v="22" actId="1076"/>
          <ac:spMkLst>
            <pc:docMk/>
            <pc:sldMk cId="164118443" sldId="259"/>
            <ac:spMk id="3" creationId="{3E09EF55-4095-DCF7-EDD0-D9F2706011BD}"/>
          </ac:spMkLst>
        </pc:spChg>
        <pc:picChg chg="add mod">
          <ac:chgData name="Volodymyr Shlapak" userId="85abfaba54e5861e" providerId="LiveId" clId="{96FFCAB8-8234-486F-9F68-C03D3A2D8192}" dt="2024-10-23T05:52:35.389" v="23" actId="1076"/>
          <ac:picMkLst>
            <pc:docMk/>
            <pc:sldMk cId="164118443" sldId="259"/>
            <ac:picMk id="2050" creationId="{DF5FB461-6397-4D2F-E872-42121323770B}"/>
          </ac:picMkLst>
        </pc:picChg>
      </pc:sldChg>
      <pc:sldChg chg="modSp add del mod">
        <pc:chgData name="Volodymyr Shlapak" userId="85abfaba54e5861e" providerId="LiveId" clId="{96FFCAB8-8234-486F-9F68-C03D3A2D8192}" dt="2024-10-23T14:28:37.650" v="131" actId="2696"/>
        <pc:sldMkLst>
          <pc:docMk/>
          <pc:sldMk cId="814672825" sldId="260"/>
        </pc:sldMkLst>
        <pc:spChg chg="mod">
          <ac:chgData name="Volodymyr Shlapak" userId="85abfaba54e5861e" providerId="LiveId" clId="{96FFCAB8-8234-486F-9F68-C03D3A2D8192}" dt="2024-10-23T05:53:19.246" v="27" actId="6549"/>
          <ac:spMkLst>
            <pc:docMk/>
            <pc:sldMk cId="814672825" sldId="260"/>
            <ac:spMk id="3" creationId="{D10537CB-9433-BB69-E85B-72DE2646DCC1}"/>
          </ac:spMkLst>
        </pc:spChg>
      </pc:sldChg>
      <pc:sldChg chg="addSp delSp modSp add mod">
        <pc:chgData name="Volodymyr Shlapak" userId="85abfaba54e5861e" providerId="LiveId" clId="{96FFCAB8-8234-486F-9F68-C03D3A2D8192}" dt="2024-10-23T05:55:51.554" v="55" actId="20577"/>
        <pc:sldMkLst>
          <pc:docMk/>
          <pc:sldMk cId="239568269" sldId="261"/>
        </pc:sldMkLst>
        <pc:spChg chg="del">
          <ac:chgData name="Volodymyr Shlapak" userId="85abfaba54e5861e" providerId="LiveId" clId="{96FFCAB8-8234-486F-9F68-C03D3A2D8192}" dt="2024-10-23T05:53:25.581" v="28" actId="478"/>
          <ac:spMkLst>
            <pc:docMk/>
            <pc:sldMk cId="239568269" sldId="261"/>
            <ac:spMk id="3" creationId="{754AED46-6A08-7605-25A3-0CD6EE75B0BB}"/>
          </ac:spMkLst>
        </pc:spChg>
        <pc:spChg chg="add mod">
          <ac:chgData name="Volodymyr Shlapak" userId="85abfaba54e5861e" providerId="LiveId" clId="{96FFCAB8-8234-486F-9F68-C03D3A2D8192}" dt="2024-10-23T05:55:51.554" v="55" actId="20577"/>
          <ac:spMkLst>
            <pc:docMk/>
            <pc:sldMk cId="239568269" sldId="261"/>
            <ac:spMk id="4" creationId="{6805C502-6AA4-9284-EBD9-7800D9FFCD09}"/>
          </ac:spMkLst>
        </pc:spChg>
        <pc:spChg chg="del">
          <ac:chgData name="Volodymyr Shlapak" userId="85abfaba54e5861e" providerId="LiveId" clId="{96FFCAB8-8234-486F-9F68-C03D3A2D8192}" dt="2024-10-23T05:54:56.670" v="37" actId="26606"/>
          <ac:spMkLst>
            <pc:docMk/>
            <pc:sldMk cId="239568269" sldId="261"/>
            <ac:spMk id="1031" creationId="{996E1F33-6511-9C73-A7B7-3C49C66672C6}"/>
          </ac:spMkLst>
        </pc:spChg>
        <pc:spChg chg="del">
          <ac:chgData name="Volodymyr Shlapak" userId="85abfaba54e5861e" providerId="LiveId" clId="{96FFCAB8-8234-486F-9F68-C03D3A2D8192}" dt="2024-10-23T05:54:56.670" v="37" actId="26606"/>
          <ac:spMkLst>
            <pc:docMk/>
            <pc:sldMk cId="239568269" sldId="261"/>
            <ac:spMk id="1033" creationId="{1B75AE08-22FB-597E-3C3D-5A23418D64EB}"/>
          </ac:spMkLst>
        </pc:spChg>
        <pc:spChg chg="del">
          <ac:chgData name="Volodymyr Shlapak" userId="85abfaba54e5861e" providerId="LiveId" clId="{96FFCAB8-8234-486F-9F68-C03D3A2D8192}" dt="2024-10-23T05:54:56.670" v="37" actId="26606"/>
          <ac:spMkLst>
            <pc:docMk/>
            <pc:sldMk cId="239568269" sldId="261"/>
            <ac:spMk id="1035" creationId="{2D7E61D0-918F-46A7-540F-36AF44421E4A}"/>
          </ac:spMkLst>
        </pc:spChg>
        <pc:spChg chg="del">
          <ac:chgData name="Volodymyr Shlapak" userId="85abfaba54e5861e" providerId="LiveId" clId="{96FFCAB8-8234-486F-9F68-C03D3A2D8192}" dt="2024-10-23T05:54:56.670" v="37" actId="26606"/>
          <ac:spMkLst>
            <pc:docMk/>
            <pc:sldMk cId="239568269" sldId="261"/>
            <ac:spMk id="1037" creationId="{C7FB9ABF-8185-E2C3-558C-63B68B9E89B7}"/>
          </ac:spMkLst>
        </pc:spChg>
        <pc:spChg chg="del">
          <ac:chgData name="Volodymyr Shlapak" userId="85abfaba54e5861e" providerId="LiveId" clId="{96FFCAB8-8234-486F-9F68-C03D3A2D8192}" dt="2024-10-23T05:54:56.670" v="37" actId="26606"/>
          <ac:spMkLst>
            <pc:docMk/>
            <pc:sldMk cId="239568269" sldId="261"/>
            <ac:spMk id="1039" creationId="{B78A7A6A-84D5-A0D2-A236-7F80B528FF97}"/>
          </ac:spMkLst>
        </pc:spChg>
        <pc:spChg chg="del">
          <ac:chgData name="Volodymyr Shlapak" userId="85abfaba54e5861e" providerId="LiveId" clId="{96FFCAB8-8234-486F-9F68-C03D3A2D8192}" dt="2024-10-23T05:54:56.670" v="37" actId="26606"/>
          <ac:spMkLst>
            <pc:docMk/>
            <pc:sldMk cId="239568269" sldId="261"/>
            <ac:spMk id="1041" creationId="{7FC8FF82-D2D7-257F-08E0-78343756CDCB}"/>
          </ac:spMkLst>
        </pc:spChg>
        <pc:spChg chg="del">
          <ac:chgData name="Volodymyr Shlapak" userId="85abfaba54e5861e" providerId="LiveId" clId="{96FFCAB8-8234-486F-9F68-C03D3A2D8192}" dt="2024-10-23T05:54:56.670" v="37" actId="26606"/>
          <ac:spMkLst>
            <pc:docMk/>
            <pc:sldMk cId="239568269" sldId="261"/>
            <ac:spMk id="1043" creationId="{E25E98E3-3E31-A9E8-5A8A-F1FA59A839EB}"/>
          </ac:spMkLst>
        </pc:spChg>
        <pc:spChg chg="add">
          <ac:chgData name="Volodymyr Shlapak" userId="85abfaba54e5861e" providerId="LiveId" clId="{96FFCAB8-8234-486F-9F68-C03D3A2D8192}" dt="2024-10-23T05:54:56.670" v="37" actId="26606"/>
          <ac:spMkLst>
            <pc:docMk/>
            <pc:sldMk cId="239568269" sldId="261"/>
            <ac:spMk id="3079" creationId="{42A4FC2C-047E-45A5-965D-8E1E3BF09BC6}"/>
          </ac:spMkLst>
        </pc:spChg>
        <pc:picChg chg="del">
          <ac:chgData name="Volodymyr Shlapak" userId="85abfaba54e5861e" providerId="LiveId" clId="{96FFCAB8-8234-486F-9F68-C03D3A2D8192}" dt="2024-10-23T05:53:26.670" v="29" actId="478"/>
          <ac:picMkLst>
            <pc:docMk/>
            <pc:sldMk cId="239568269" sldId="261"/>
            <ac:picMk id="2050" creationId="{9659171E-EB26-CAC6-49E6-2D4338B439EA}"/>
          </ac:picMkLst>
        </pc:picChg>
        <pc:picChg chg="add mod">
          <ac:chgData name="Volodymyr Shlapak" userId="85abfaba54e5861e" providerId="LiveId" clId="{96FFCAB8-8234-486F-9F68-C03D3A2D8192}" dt="2024-10-23T05:54:56.670" v="37" actId="26606"/>
          <ac:picMkLst>
            <pc:docMk/>
            <pc:sldMk cId="239568269" sldId="261"/>
            <ac:picMk id="3074" creationId="{D81A18CE-6C0B-B43A-5B13-6691926F5031}"/>
          </ac:picMkLst>
        </pc:picChg>
      </pc:sldChg>
      <pc:sldChg chg="addSp delSp modSp add mod">
        <pc:chgData name="Volodymyr Shlapak" userId="85abfaba54e5861e" providerId="LiveId" clId="{96FFCAB8-8234-486F-9F68-C03D3A2D8192}" dt="2024-10-23T05:57:31.351" v="66" actId="1076"/>
        <pc:sldMkLst>
          <pc:docMk/>
          <pc:sldMk cId="700623238" sldId="262"/>
        </pc:sldMkLst>
        <pc:spChg chg="del mod">
          <ac:chgData name="Volodymyr Shlapak" userId="85abfaba54e5861e" providerId="LiveId" clId="{96FFCAB8-8234-486F-9F68-C03D3A2D8192}" dt="2024-10-23T05:53:31.465" v="32" actId="478"/>
          <ac:spMkLst>
            <pc:docMk/>
            <pc:sldMk cId="700623238" sldId="262"/>
            <ac:spMk id="3" creationId="{2E9E3A00-195D-773E-C5E6-C796D0027DDF}"/>
          </ac:spMkLst>
        </pc:spChg>
        <pc:spChg chg="add mod">
          <ac:chgData name="Volodymyr Shlapak" userId="85abfaba54e5861e" providerId="LiveId" clId="{96FFCAB8-8234-486F-9F68-C03D3A2D8192}" dt="2024-10-23T05:57:31.351" v="66" actId="1076"/>
          <ac:spMkLst>
            <pc:docMk/>
            <pc:sldMk cId="700623238" sldId="262"/>
            <ac:spMk id="4" creationId="{93A6E047-D57F-A70C-A95B-3A4DDE5AEBC7}"/>
          </ac:spMkLst>
        </pc:spChg>
        <pc:spChg chg="del">
          <ac:chgData name="Volodymyr Shlapak" userId="85abfaba54e5861e" providerId="LiveId" clId="{96FFCAB8-8234-486F-9F68-C03D3A2D8192}" dt="2024-10-23T05:56:55.505" v="59" actId="26606"/>
          <ac:spMkLst>
            <pc:docMk/>
            <pc:sldMk cId="700623238" sldId="262"/>
            <ac:spMk id="1031" creationId="{9C40117B-753B-1F00-140F-2686CD03FA12}"/>
          </ac:spMkLst>
        </pc:spChg>
        <pc:spChg chg="del">
          <ac:chgData name="Volodymyr Shlapak" userId="85abfaba54e5861e" providerId="LiveId" clId="{96FFCAB8-8234-486F-9F68-C03D3A2D8192}" dt="2024-10-23T05:56:55.505" v="59" actId="26606"/>
          <ac:spMkLst>
            <pc:docMk/>
            <pc:sldMk cId="700623238" sldId="262"/>
            <ac:spMk id="1033" creationId="{76C001C8-9199-09F7-5549-A4BD0404E79D}"/>
          </ac:spMkLst>
        </pc:spChg>
        <pc:spChg chg="del">
          <ac:chgData name="Volodymyr Shlapak" userId="85abfaba54e5861e" providerId="LiveId" clId="{96FFCAB8-8234-486F-9F68-C03D3A2D8192}" dt="2024-10-23T05:56:55.505" v="59" actId="26606"/>
          <ac:spMkLst>
            <pc:docMk/>
            <pc:sldMk cId="700623238" sldId="262"/>
            <ac:spMk id="1035" creationId="{601C71AF-4883-FC32-D4F9-52B987C1931B}"/>
          </ac:spMkLst>
        </pc:spChg>
        <pc:spChg chg="del">
          <ac:chgData name="Volodymyr Shlapak" userId="85abfaba54e5861e" providerId="LiveId" clId="{96FFCAB8-8234-486F-9F68-C03D3A2D8192}" dt="2024-10-23T05:56:55.505" v="59" actId="26606"/>
          <ac:spMkLst>
            <pc:docMk/>
            <pc:sldMk cId="700623238" sldId="262"/>
            <ac:spMk id="1037" creationId="{DE41247E-AC3A-2274-A1F9-8A7108CD9479}"/>
          </ac:spMkLst>
        </pc:spChg>
        <pc:spChg chg="del">
          <ac:chgData name="Volodymyr Shlapak" userId="85abfaba54e5861e" providerId="LiveId" clId="{96FFCAB8-8234-486F-9F68-C03D3A2D8192}" dt="2024-10-23T05:56:55.505" v="59" actId="26606"/>
          <ac:spMkLst>
            <pc:docMk/>
            <pc:sldMk cId="700623238" sldId="262"/>
            <ac:spMk id="1039" creationId="{5BF6C633-212A-BFF7-96DC-F0F5A081CD82}"/>
          </ac:spMkLst>
        </pc:spChg>
        <pc:spChg chg="del">
          <ac:chgData name="Volodymyr Shlapak" userId="85abfaba54e5861e" providerId="LiveId" clId="{96FFCAB8-8234-486F-9F68-C03D3A2D8192}" dt="2024-10-23T05:56:55.505" v="59" actId="26606"/>
          <ac:spMkLst>
            <pc:docMk/>
            <pc:sldMk cId="700623238" sldId="262"/>
            <ac:spMk id="1041" creationId="{8796D9E8-71E9-6C42-09F2-8CF2199C1470}"/>
          </ac:spMkLst>
        </pc:spChg>
        <pc:spChg chg="del">
          <ac:chgData name="Volodymyr Shlapak" userId="85abfaba54e5861e" providerId="LiveId" clId="{96FFCAB8-8234-486F-9F68-C03D3A2D8192}" dt="2024-10-23T05:56:55.505" v="59" actId="26606"/>
          <ac:spMkLst>
            <pc:docMk/>
            <pc:sldMk cId="700623238" sldId="262"/>
            <ac:spMk id="1043" creationId="{144D5427-5F45-E459-FCA2-36A0BBE6A7D1}"/>
          </ac:spMkLst>
        </pc:spChg>
        <pc:spChg chg="add">
          <ac:chgData name="Volodymyr Shlapak" userId="85abfaba54e5861e" providerId="LiveId" clId="{96FFCAB8-8234-486F-9F68-C03D3A2D8192}" dt="2024-10-23T05:56:55.505" v="59" actId="26606"/>
          <ac:spMkLst>
            <pc:docMk/>
            <pc:sldMk cId="700623238" sldId="262"/>
            <ac:spMk id="4103" creationId="{86FF76B9-219D-4469-AF87-0236D29032F1}"/>
          </ac:spMkLst>
        </pc:spChg>
        <pc:spChg chg="add">
          <ac:chgData name="Volodymyr Shlapak" userId="85abfaba54e5861e" providerId="LiveId" clId="{96FFCAB8-8234-486F-9F68-C03D3A2D8192}" dt="2024-10-23T05:56:55.505" v="59" actId="26606"/>
          <ac:spMkLst>
            <pc:docMk/>
            <pc:sldMk cId="700623238" sldId="262"/>
            <ac:spMk id="4109" creationId="{2E80C965-DB6D-4F81-9E9E-B027384D0BD6}"/>
          </ac:spMkLst>
        </pc:spChg>
        <pc:spChg chg="add">
          <ac:chgData name="Volodymyr Shlapak" userId="85abfaba54e5861e" providerId="LiveId" clId="{96FFCAB8-8234-486F-9F68-C03D3A2D8192}" dt="2024-10-23T05:56:55.505" v="59" actId="26606"/>
          <ac:spMkLst>
            <pc:docMk/>
            <pc:sldMk cId="700623238" sldId="262"/>
            <ac:spMk id="4111" creationId="{633C5E46-DAC5-4661-9C87-22B08E2A512F}"/>
          </ac:spMkLst>
        </pc:spChg>
        <pc:grpChg chg="add">
          <ac:chgData name="Volodymyr Shlapak" userId="85abfaba54e5861e" providerId="LiveId" clId="{96FFCAB8-8234-486F-9F68-C03D3A2D8192}" dt="2024-10-23T05:56:55.505" v="59" actId="26606"/>
          <ac:grpSpMkLst>
            <pc:docMk/>
            <pc:sldMk cId="700623238" sldId="262"/>
            <ac:grpSpMk id="4105" creationId="{DB88BD78-87E1-424D-B479-C37D8E41B12E}"/>
          </ac:grpSpMkLst>
        </pc:grpChg>
        <pc:picChg chg="del">
          <ac:chgData name="Volodymyr Shlapak" userId="85abfaba54e5861e" providerId="LiveId" clId="{96FFCAB8-8234-486F-9F68-C03D3A2D8192}" dt="2024-10-23T05:53:29.228" v="30" actId="478"/>
          <ac:picMkLst>
            <pc:docMk/>
            <pc:sldMk cId="700623238" sldId="262"/>
            <ac:picMk id="2050" creationId="{C7D0B72C-2969-1BBD-20C6-B27D85DD120F}"/>
          </ac:picMkLst>
        </pc:picChg>
        <pc:picChg chg="add mod">
          <ac:chgData name="Volodymyr Shlapak" userId="85abfaba54e5861e" providerId="LiveId" clId="{96FFCAB8-8234-486F-9F68-C03D3A2D8192}" dt="2024-10-23T05:57:03.969" v="63" actId="1076"/>
          <ac:picMkLst>
            <pc:docMk/>
            <pc:sldMk cId="700623238" sldId="262"/>
            <ac:picMk id="4098" creationId="{64FA949E-80B2-DCCF-D9B1-B9F68F410573}"/>
          </ac:picMkLst>
        </pc:picChg>
      </pc:sldChg>
      <pc:sldChg chg="addSp delSp modSp add mod">
        <pc:chgData name="Volodymyr Shlapak" userId="85abfaba54e5861e" providerId="LiveId" clId="{96FFCAB8-8234-486F-9F68-C03D3A2D8192}" dt="2024-10-23T06:01:54.911" v="88" actId="1076"/>
        <pc:sldMkLst>
          <pc:docMk/>
          <pc:sldMk cId="782957371" sldId="263"/>
        </pc:sldMkLst>
        <pc:spChg chg="add mod">
          <ac:chgData name="Volodymyr Shlapak" userId="85abfaba54e5861e" providerId="LiveId" clId="{96FFCAB8-8234-486F-9F68-C03D3A2D8192}" dt="2024-10-23T06:01:54.911" v="88" actId="1076"/>
          <ac:spMkLst>
            <pc:docMk/>
            <pc:sldMk cId="782957371" sldId="263"/>
            <ac:spMk id="3" creationId="{3365F043-A142-FC8B-CA4F-C1394D60C699}"/>
          </ac:spMkLst>
        </pc:spChg>
        <pc:spChg chg="del">
          <ac:chgData name="Volodymyr Shlapak" userId="85abfaba54e5861e" providerId="LiveId" clId="{96FFCAB8-8234-486F-9F68-C03D3A2D8192}" dt="2024-10-23T06:01:11.766" v="82" actId="26606"/>
          <ac:spMkLst>
            <pc:docMk/>
            <pc:sldMk cId="782957371" sldId="263"/>
            <ac:spMk id="1031" creationId="{84869B8F-6C5B-97F9-049F-DDDC99565930}"/>
          </ac:spMkLst>
        </pc:spChg>
        <pc:spChg chg="del">
          <ac:chgData name="Volodymyr Shlapak" userId="85abfaba54e5861e" providerId="LiveId" clId="{96FFCAB8-8234-486F-9F68-C03D3A2D8192}" dt="2024-10-23T06:01:11.766" v="82" actId="26606"/>
          <ac:spMkLst>
            <pc:docMk/>
            <pc:sldMk cId="782957371" sldId="263"/>
            <ac:spMk id="1033" creationId="{FE556E5D-FB6B-2A8B-9B01-69E757ACF9A8}"/>
          </ac:spMkLst>
        </pc:spChg>
        <pc:spChg chg="del">
          <ac:chgData name="Volodymyr Shlapak" userId="85abfaba54e5861e" providerId="LiveId" clId="{96FFCAB8-8234-486F-9F68-C03D3A2D8192}" dt="2024-10-23T06:01:11.766" v="82" actId="26606"/>
          <ac:spMkLst>
            <pc:docMk/>
            <pc:sldMk cId="782957371" sldId="263"/>
            <ac:spMk id="1035" creationId="{C1ADF55C-91F8-47C4-88E6-2B104832C1EF}"/>
          </ac:spMkLst>
        </pc:spChg>
        <pc:spChg chg="del">
          <ac:chgData name="Volodymyr Shlapak" userId="85abfaba54e5861e" providerId="LiveId" clId="{96FFCAB8-8234-486F-9F68-C03D3A2D8192}" dt="2024-10-23T06:01:11.766" v="82" actId="26606"/>
          <ac:spMkLst>
            <pc:docMk/>
            <pc:sldMk cId="782957371" sldId="263"/>
            <ac:spMk id="1037" creationId="{4DD0DE93-57D7-018F-73B0-1A6056C7EB49}"/>
          </ac:spMkLst>
        </pc:spChg>
        <pc:spChg chg="del">
          <ac:chgData name="Volodymyr Shlapak" userId="85abfaba54e5861e" providerId="LiveId" clId="{96FFCAB8-8234-486F-9F68-C03D3A2D8192}" dt="2024-10-23T06:01:11.766" v="82" actId="26606"/>
          <ac:spMkLst>
            <pc:docMk/>
            <pc:sldMk cId="782957371" sldId="263"/>
            <ac:spMk id="1039" creationId="{A30E6EC4-1C6C-F6B4-01EF-FE6F0288D833}"/>
          </ac:spMkLst>
        </pc:spChg>
        <pc:spChg chg="del">
          <ac:chgData name="Volodymyr Shlapak" userId="85abfaba54e5861e" providerId="LiveId" clId="{96FFCAB8-8234-486F-9F68-C03D3A2D8192}" dt="2024-10-23T06:01:11.766" v="82" actId="26606"/>
          <ac:spMkLst>
            <pc:docMk/>
            <pc:sldMk cId="782957371" sldId="263"/>
            <ac:spMk id="1041" creationId="{503819D6-F50D-14D1-48B3-7A77B26D3E78}"/>
          </ac:spMkLst>
        </pc:spChg>
        <pc:spChg chg="del">
          <ac:chgData name="Volodymyr Shlapak" userId="85abfaba54e5861e" providerId="LiveId" clId="{96FFCAB8-8234-486F-9F68-C03D3A2D8192}" dt="2024-10-23T06:01:11.766" v="82" actId="26606"/>
          <ac:spMkLst>
            <pc:docMk/>
            <pc:sldMk cId="782957371" sldId="263"/>
            <ac:spMk id="1043" creationId="{138C0E22-63B7-52DF-149E-C5C2E630A4FD}"/>
          </ac:spMkLst>
        </pc:spChg>
        <pc:spChg chg="add">
          <ac:chgData name="Volodymyr Shlapak" userId="85abfaba54e5861e" providerId="LiveId" clId="{96FFCAB8-8234-486F-9F68-C03D3A2D8192}" dt="2024-10-23T06:01:11.766" v="82" actId="26606"/>
          <ac:spMkLst>
            <pc:docMk/>
            <pc:sldMk cId="782957371" sldId="263"/>
            <ac:spMk id="6151" creationId="{F3060C83-F051-4F0E-ABAD-AA0DFC48B218}"/>
          </ac:spMkLst>
        </pc:spChg>
        <pc:spChg chg="add">
          <ac:chgData name="Volodymyr Shlapak" userId="85abfaba54e5861e" providerId="LiveId" clId="{96FFCAB8-8234-486F-9F68-C03D3A2D8192}" dt="2024-10-23T06:01:11.766" v="82" actId="26606"/>
          <ac:spMkLst>
            <pc:docMk/>
            <pc:sldMk cId="782957371" sldId="263"/>
            <ac:spMk id="6153" creationId="{83C98ABE-055B-441F-B07E-44F97F083C39}"/>
          </ac:spMkLst>
        </pc:spChg>
        <pc:spChg chg="add">
          <ac:chgData name="Volodymyr Shlapak" userId="85abfaba54e5861e" providerId="LiveId" clId="{96FFCAB8-8234-486F-9F68-C03D3A2D8192}" dt="2024-10-23T06:01:11.766" v="82" actId="26606"/>
          <ac:spMkLst>
            <pc:docMk/>
            <pc:sldMk cId="782957371" sldId="263"/>
            <ac:spMk id="6155" creationId="{29FDB030-9B49-4CED-8CCD-4D99382388AC}"/>
          </ac:spMkLst>
        </pc:spChg>
        <pc:spChg chg="add">
          <ac:chgData name="Volodymyr Shlapak" userId="85abfaba54e5861e" providerId="LiveId" clId="{96FFCAB8-8234-486F-9F68-C03D3A2D8192}" dt="2024-10-23T06:01:11.766" v="82" actId="26606"/>
          <ac:spMkLst>
            <pc:docMk/>
            <pc:sldMk cId="782957371" sldId="263"/>
            <ac:spMk id="6157" creationId="{3783CA14-24A1-485C-8B30-D6A5D87987AD}"/>
          </ac:spMkLst>
        </pc:spChg>
        <pc:spChg chg="add">
          <ac:chgData name="Volodymyr Shlapak" userId="85abfaba54e5861e" providerId="LiveId" clId="{96FFCAB8-8234-486F-9F68-C03D3A2D8192}" dt="2024-10-23T06:01:11.766" v="82" actId="26606"/>
          <ac:spMkLst>
            <pc:docMk/>
            <pc:sldMk cId="782957371" sldId="263"/>
            <ac:spMk id="6159" creationId="{9A97C86A-04D6-40F7-AE84-31AB43E6A846}"/>
          </ac:spMkLst>
        </pc:spChg>
        <pc:spChg chg="add">
          <ac:chgData name="Volodymyr Shlapak" userId="85abfaba54e5861e" providerId="LiveId" clId="{96FFCAB8-8234-486F-9F68-C03D3A2D8192}" dt="2024-10-23T06:01:11.766" v="82" actId="26606"/>
          <ac:spMkLst>
            <pc:docMk/>
            <pc:sldMk cId="782957371" sldId="263"/>
            <ac:spMk id="6161" creationId="{FF9F2414-84E8-453E-B1F3-389FDE8192D9}"/>
          </ac:spMkLst>
        </pc:spChg>
        <pc:spChg chg="add">
          <ac:chgData name="Volodymyr Shlapak" userId="85abfaba54e5861e" providerId="LiveId" clId="{96FFCAB8-8234-486F-9F68-C03D3A2D8192}" dt="2024-10-23T06:01:11.766" v="82" actId="26606"/>
          <ac:spMkLst>
            <pc:docMk/>
            <pc:sldMk cId="782957371" sldId="263"/>
            <ac:spMk id="6163" creationId="{3ECA69A1-7536-43AC-85EF-C7106179F5ED}"/>
          </ac:spMkLst>
        </pc:spChg>
        <pc:picChg chg="add mod">
          <ac:chgData name="Volodymyr Shlapak" userId="85abfaba54e5861e" providerId="LiveId" clId="{96FFCAB8-8234-486F-9F68-C03D3A2D8192}" dt="2024-10-23T06:01:19.961" v="85" actId="1076"/>
          <ac:picMkLst>
            <pc:docMk/>
            <pc:sldMk cId="782957371" sldId="263"/>
            <ac:picMk id="6146" creationId="{2E3778E8-37E6-C69F-25D2-603B6205EED6}"/>
          </ac:picMkLst>
        </pc:picChg>
      </pc:sldChg>
      <pc:sldChg chg="addSp delSp modSp add mod">
        <pc:chgData name="Volodymyr Shlapak" userId="85abfaba54e5861e" providerId="LiveId" clId="{96FFCAB8-8234-486F-9F68-C03D3A2D8192}" dt="2024-10-23T05:59:25.032" v="77" actId="1076"/>
        <pc:sldMkLst>
          <pc:docMk/>
          <pc:sldMk cId="828878879" sldId="264"/>
        </pc:sldMkLst>
        <pc:spChg chg="add mod">
          <ac:chgData name="Volodymyr Shlapak" userId="85abfaba54e5861e" providerId="LiveId" clId="{96FFCAB8-8234-486F-9F68-C03D3A2D8192}" dt="2024-10-23T05:59:25.032" v="77" actId="1076"/>
          <ac:spMkLst>
            <pc:docMk/>
            <pc:sldMk cId="828878879" sldId="264"/>
            <ac:spMk id="3" creationId="{BA35878C-01AA-561C-F0F9-0BB3F8140D0F}"/>
          </ac:spMkLst>
        </pc:spChg>
        <pc:spChg chg="del">
          <ac:chgData name="Volodymyr Shlapak" userId="85abfaba54e5861e" providerId="LiveId" clId="{96FFCAB8-8234-486F-9F68-C03D3A2D8192}" dt="2024-10-23T05:59:05.326" v="72" actId="26606"/>
          <ac:spMkLst>
            <pc:docMk/>
            <pc:sldMk cId="828878879" sldId="264"/>
            <ac:spMk id="1031" creationId="{79239190-E344-51DB-1780-775217E37B92}"/>
          </ac:spMkLst>
        </pc:spChg>
        <pc:spChg chg="del">
          <ac:chgData name="Volodymyr Shlapak" userId="85abfaba54e5861e" providerId="LiveId" clId="{96FFCAB8-8234-486F-9F68-C03D3A2D8192}" dt="2024-10-23T05:59:05.326" v="72" actId="26606"/>
          <ac:spMkLst>
            <pc:docMk/>
            <pc:sldMk cId="828878879" sldId="264"/>
            <ac:spMk id="1033" creationId="{6B2D9538-0190-E37E-4CAA-548B929685B6}"/>
          </ac:spMkLst>
        </pc:spChg>
        <pc:spChg chg="del">
          <ac:chgData name="Volodymyr Shlapak" userId="85abfaba54e5861e" providerId="LiveId" clId="{96FFCAB8-8234-486F-9F68-C03D3A2D8192}" dt="2024-10-23T05:59:05.326" v="72" actId="26606"/>
          <ac:spMkLst>
            <pc:docMk/>
            <pc:sldMk cId="828878879" sldId="264"/>
            <ac:spMk id="1035" creationId="{B4B89E78-3028-11A9-2A0D-C17C617D55B2}"/>
          </ac:spMkLst>
        </pc:spChg>
        <pc:spChg chg="del">
          <ac:chgData name="Volodymyr Shlapak" userId="85abfaba54e5861e" providerId="LiveId" clId="{96FFCAB8-8234-486F-9F68-C03D3A2D8192}" dt="2024-10-23T05:59:05.326" v="72" actId="26606"/>
          <ac:spMkLst>
            <pc:docMk/>
            <pc:sldMk cId="828878879" sldId="264"/>
            <ac:spMk id="1037" creationId="{0972FC3D-19CA-EFAC-A14F-F212E7762B15}"/>
          </ac:spMkLst>
        </pc:spChg>
        <pc:spChg chg="del">
          <ac:chgData name="Volodymyr Shlapak" userId="85abfaba54e5861e" providerId="LiveId" clId="{96FFCAB8-8234-486F-9F68-C03D3A2D8192}" dt="2024-10-23T05:59:05.326" v="72" actId="26606"/>
          <ac:spMkLst>
            <pc:docMk/>
            <pc:sldMk cId="828878879" sldId="264"/>
            <ac:spMk id="1039" creationId="{4D7422E1-6EF8-9B38-5D29-CF1113FA63AD}"/>
          </ac:spMkLst>
        </pc:spChg>
        <pc:spChg chg="del">
          <ac:chgData name="Volodymyr Shlapak" userId="85abfaba54e5861e" providerId="LiveId" clId="{96FFCAB8-8234-486F-9F68-C03D3A2D8192}" dt="2024-10-23T05:59:05.326" v="72" actId="26606"/>
          <ac:spMkLst>
            <pc:docMk/>
            <pc:sldMk cId="828878879" sldId="264"/>
            <ac:spMk id="1041" creationId="{D3535134-F761-C945-D597-DA70D89BEDCA}"/>
          </ac:spMkLst>
        </pc:spChg>
        <pc:spChg chg="del">
          <ac:chgData name="Volodymyr Shlapak" userId="85abfaba54e5861e" providerId="LiveId" clId="{96FFCAB8-8234-486F-9F68-C03D3A2D8192}" dt="2024-10-23T05:59:05.326" v="72" actId="26606"/>
          <ac:spMkLst>
            <pc:docMk/>
            <pc:sldMk cId="828878879" sldId="264"/>
            <ac:spMk id="1043" creationId="{76ACEA03-32AE-A4D8-F529-51BCE823E2CB}"/>
          </ac:spMkLst>
        </pc:spChg>
        <pc:spChg chg="add">
          <ac:chgData name="Volodymyr Shlapak" userId="85abfaba54e5861e" providerId="LiveId" clId="{96FFCAB8-8234-486F-9F68-C03D3A2D8192}" dt="2024-10-23T05:59:05.326" v="72" actId="26606"/>
          <ac:spMkLst>
            <pc:docMk/>
            <pc:sldMk cId="828878879" sldId="264"/>
            <ac:spMk id="5127" creationId="{F3060C83-F051-4F0E-ABAD-AA0DFC48B218}"/>
          </ac:spMkLst>
        </pc:spChg>
        <pc:spChg chg="add">
          <ac:chgData name="Volodymyr Shlapak" userId="85abfaba54e5861e" providerId="LiveId" clId="{96FFCAB8-8234-486F-9F68-C03D3A2D8192}" dt="2024-10-23T05:59:05.326" v="72" actId="26606"/>
          <ac:spMkLst>
            <pc:docMk/>
            <pc:sldMk cId="828878879" sldId="264"/>
            <ac:spMk id="5129" creationId="{83C98ABE-055B-441F-B07E-44F97F083C39}"/>
          </ac:spMkLst>
        </pc:spChg>
        <pc:spChg chg="add">
          <ac:chgData name="Volodymyr Shlapak" userId="85abfaba54e5861e" providerId="LiveId" clId="{96FFCAB8-8234-486F-9F68-C03D3A2D8192}" dt="2024-10-23T05:59:05.326" v="72" actId="26606"/>
          <ac:spMkLst>
            <pc:docMk/>
            <pc:sldMk cId="828878879" sldId="264"/>
            <ac:spMk id="5131" creationId="{29FDB030-9B49-4CED-8CCD-4D99382388AC}"/>
          </ac:spMkLst>
        </pc:spChg>
        <pc:spChg chg="add">
          <ac:chgData name="Volodymyr Shlapak" userId="85abfaba54e5861e" providerId="LiveId" clId="{96FFCAB8-8234-486F-9F68-C03D3A2D8192}" dt="2024-10-23T05:59:05.326" v="72" actId="26606"/>
          <ac:spMkLst>
            <pc:docMk/>
            <pc:sldMk cId="828878879" sldId="264"/>
            <ac:spMk id="5133" creationId="{3783CA14-24A1-485C-8B30-D6A5D87987AD}"/>
          </ac:spMkLst>
        </pc:spChg>
        <pc:spChg chg="add">
          <ac:chgData name="Volodymyr Shlapak" userId="85abfaba54e5861e" providerId="LiveId" clId="{96FFCAB8-8234-486F-9F68-C03D3A2D8192}" dt="2024-10-23T05:59:05.326" v="72" actId="26606"/>
          <ac:spMkLst>
            <pc:docMk/>
            <pc:sldMk cId="828878879" sldId="264"/>
            <ac:spMk id="5135" creationId="{9A97C86A-04D6-40F7-AE84-31AB43E6A846}"/>
          </ac:spMkLst>
        </pc:spChg>
        <pc:spChg chg="add">
          <ac:chgData name="Volodymyr Shlapak" userId="85abfaba54e5861e" providerId="LiveId" clId="{96FFCAB8-8234-486F-9F68-C03D3A2D8192}" dt="2024-10-23T05:59:05.326" v="72" actId="26606"/>
          <ac:spMkLst>
            <pc:docMk/>
            <pc:sldMk cId="828878879" sldId="264"/>
            <ac:spMk id="5137" creationId="{FF9F2414-84E8-453E-B1F3-389FDE8192D9}"/>
          </ac:spMkLst>
        </pc:spChg>
        <pc:spChg chg="add">
          <ac:chgData name="Volodymyr Shlapak" userId="85abfaba54e5861e" providerId="LiveId" clId="{96FFCAB8-8234-486F-9F68-C03D3A2D8192}" dt="2024-10-23T05:59:05.326" v="72" actId="26606"/>
          <ac:spMkLst>
            <pc:docMk/>
            <pc:sldMk cId="828878879" sldId="264"/>
            <ac:spMk id="5139" creationId="{3ECA69A1-7536-43AC-85EF-C7106179F5ED}"/>
          </ac:spMkLst>
        </pc:spChg>
        <pc:picChg chg="add mod">
          <ac:chgData name="Volodymyr Shlapak" userId="85abfaba54e5861e" providerId="LiveId" clId="{96FFCAB8-8234-486F-9F68-C03D3A2D8192}" dt="2024-10-23T05:59:10.325" v="74" actId="1076"/>
          <ac:picMkLst>
            <pc:docMk/>
            <pc:sldMk cId="828878879" sldId="264"/>
            <ac:picMk id="5122" creationId="{4E1C61E7-696B-F0A6-2465-A49CDF8F84C8}"/>
          </ac:picMkLst>
        </pc:picChg>
      </pc:sldChg>
      <pc:sldChg chg="addSp delSp modSp add mod">
        <pc:chgData name="Volodymyr Shlapak" userId="85abfaba54e5861e" providerId="LiveId" clId="{96FFCAB8-8234-486F-9F68-C03D3A2D8192}" dt="2024-10-23T06:06:22.228" v="112" actId="1076"/>
        <pc:sldMkLst>
          <pc:docMk/>
          <pc:sldMk cId="1821365992" sldId="265"/>
        </pc:sldMkLst>
        <pc:spChg chg="add mod">
          <ac:chgData name="Volodymyr Shlapak" userId="85abfaba54e5861e" providerId="LiveId" clId="{96FFCAB8-8234-486F-9F68-C03D3A2D8192}" dt="2024-10-23T06:06:22.228" v="112" actId="1076"/>
          <ac:spMkLst>
            <pc:docMk/>
            <pc:sldMk cId="1821365992" sldId="265"/>
            <ac:spMk id="4" creationId="{C9BFFD8A-0593-446A-3AD9-940C5B04D43D}"/>
          </ac:spMkLst>
        </pc:spChg>
        <pc:spChg chg="add del">
          <ac:chgData name="Volodymyr Shlapak" userId="85abfaba54e5861e" providerId="LiveId" clId="{96FFCAB8-8234-486F-9F68-C03D3A2D8192}" dt="2024-10-23T06:05:22.526" v="96" actId="26606"/>
          <ac:spMkLst>
            <pc:docMk/>
            <pc:sldMk cId="1821365992" sldId="265"/>
            <ac:spMk id="1031" creationId="{FE356EEC-B6B8-D0E0-4226-A54D48952312}"/>
          </ac:spMkLst>
        </pc:spChg>
        <pc:spChg chg="add del">
          <ac:chgData name="Volodymyr Shlapak" userId="85abfaba54e5861e" providerId="LiveId" clId="{96FFCAB8-8234-486F-9F68-C03D3A2D8192}" dt="2024-10-23T06:05:22.526" v="96" actId="26606"/>
          <ac:spMkLst>
            <pc:docMk/>
            <pc:sldMk cId="1821365992" sldId="265"/>
            <ac:spMk id="1033" creationId="{A045FA65-80E3-CA66-3E16-09413F5B2836}"/>
          </ac:spMkLst>
        </pc:spChg>
        <pc:spChg chg="add del">
          <ac:chgData name="Volodymyr Shlapak" userId="85abfaba54e5861e" providerId="LiveId" clId="{96FFCAB8-8234-486F-9F68-C03D3A2D8192}" dt="2024-10-23T06:05:22.526" v="96" actId="26606"/>
          <ac:spMkLst>
            <pc:docMk/>
            <pc:sldMk cId="1821365992" sldId="265"/>
            <ac:spMk id="1035" creationId="{2539F703-4A53-DDC7-DC23-6A87D5992A4E}"/>
          </ac:spMkLst>
        </pc:spChg>
        <pc:spChg chg="add del">
          <ac:chgData name="Volodymyr Shlapak" userId="85abfaba54e5861e" providerId="LiveId" clId="{96FFCAB8-8234-486F-9F68-C03D3A2D8192}" dt="2024-10-23T06:05:22.526" v="96" actId="26606"/>
          <ac:spMkLst>
            <pc:docMk/>
            <pc:sldMk cId="1821365992" sldId="265"/>
            <ac:spMk id="1037" creationId="{F16D5FFE-74CF-0D86-094F-99F9A7212810}"/>
          </ac:spMkLst>
        </pc:spChg>
        <pc:spChg chg="add del">
          <ac:chgData name="Volodymyr Shlapak" userId="85abfaba54e5861e" providerId="LiveId" clId="{96FFCAB8-8234-486F-9F68-C03D3A2D8192}" dt="2024-10-23T06:05:22.526" v="96" actId="26606"/>
          <ac:spMkLst>
            <pc:docMk/>
            <pc:sldMk cId="1821365992" sldId="265"/>
            <ac:spMk id="1039" creationId="{6EE5B35B-5DBC-7FB0-1AAE-ECA85BD36A9F}"/>
          </ac:spMkLst>
        </pc:spChg>
        <pc:spChg chg="add del">
          <ac:chgData name="Volodymyr Shlapak" userId="85abfaba54e5861e" providerId="LiveId" clId="{96FFCAB8-8234-486F-9F68-C03D3A2D8192}" dt="2024-10-23T06:05:22.526" v="96" actId="26606"/>
          <ac:spMkLst>
            <pc:docMk/>
            <pc:sldMk cId="1821365992" sldId="265"/>
            <ac:spMk id="1041" creationId="{F1A66650-AA7C-73AE-870B-1D396FA8EC67}"/>
          </ac:spMkLst>
        </pc:spChg>
        <pc:spChg chg="add del">
          <ac:chgData name="Volodymyr Shlapak" userId="85abfaba54e5861e" providerId="LiveId" clId="{96FFCAB8-8234-486F-9F68-C03D3A2D8192}" dt="2024-10-23T06:05:22.526" v="96" actId="26606"/>
          <ac:spMkLst>
            <pc:docMk/>
            <pc:sldMk cId="1821365992" sldId="265"/>
            <ac:spMk id="1043" creationId="{824A5F56-0BC2-4407-EBF0-A5AFC2E871CD}"/>
          </ac:spMkLst>
        </pc:spChg>
        <pc:spChg chg="add">
          <ac:chgData name="Volodymyr Shlapak" userId="85abfaba54e5861e" providerId="LiveId" clId="{96FFCAB8-8234-486F-9F68-C03D3A2D8192}" dt="2024-10-23T06:05:28.809" v="98" actId="26606"/>
          <ac:spMkLst>
            <pc:docMk/>
            <pc:sldMk cId="1821365992" sldId="265"/>
            <ac:spMk id="7172" creationId="{86FF76B9-219D-4469-AF87-0236D29032F1}"/>
          </ac:spMkLst>
        </pc:spChg>
        <pc:spChg chg="add del">
          <ac:chgData name="Volodymyr Shlapak" userId="85abfaba54e5861e" providerId="LiveId" clId="{96FFCAB8-8234-486F-9F68-C03D3A2D8192}" dt="2024-10-23T06:05:22.522" v="95" actId="26606"/>
          <ac:spMkLst>
            <pc:docMk/>
            <pc:sldMk cId="1821365992" sldId="265"/>
            <ac:spMk id="7175" creationId="{42A4FC2C-047E-45A5-965D-8E1E3BF09BC6}"/>
          </ac:spMkLst>
        </pc:spChg>
        <pc:spChg chg="add">
          <ac:chgData name="Volodymyr Shlapak" userId="85abfaba54e5861e" providerId="LiveId" clId="{96FFCAB8-8234-486F-9F68-C03D3A2D8192}" dt="2024-10-23T06:05:28.809" v="98" actId="26606"/>
          <ac:spMkLst>
            <pc:docMk/>
            <pc:sldMk cId="1821365992" sldId="265"/>
            <ac:spMk id="7181" creationId="{2E80C965-DB6D-4F81-9E9E-B027384D0BD6}"/>
          </ac:spMkLst>
        </pc:spChg>
        <pc:spChg chg="add">
          <ac:chgData name="Volodymyr Shlapak" userId="85abfaba54e5861e" providerId="LiveId" clId="{96FFCAB8-8234-486F-9F68-C03D3A2D8192}" dt="2024-10-23T06:05:28.809" v="98" actId="26606"/>
          <ac:spMkLst>
            <pc:docMk/>
            <pc:sldMk cId="1821365992" sldId="265"/>
            <ac:spMk id="7183" creationId="{633C5E46-DAC5-4661-9C87-22B08E2A512F}"/>
          </ac:spMkLst>
        </pc:spChg>
        <pc:grpChg chg="add">
          <ac:chgData name="Volodymyr Shlapak" userId="85abfaba54e5861e" providerId="LiveId" clId="{96FFCAB8-8234-486F-9F68-C03D3A2D8192}" dt="2024-10-23T06:05:28.809" v="98" actId="26606"/>
          <ac:grpSpMkLst>
            <pc:docMk/>
            <pc:sldMk cId="1821365992" sldId="265"/>
            <ac:grpSpMk id="7177" creationId="{DB88BD78-87E1-424D-B479-C37D8E41B12E}"/>
          </ac:grpSpMkLst>
        </pc:grpChg>
        <pc:picChg chg="add">
          <ac:chgData name="Volodymyr Shlapak" userId="85abfaba54e5861e" providerId="LiveId" clId="{96FFCAB8-8234-486F-9F68-C03D3A2D8192}" dt="2024-10-23T06:05:34.035" v="100"/>
          <ac:picMkLst>
            <pc:docMk/>
            <pc:sldMk cId="1821365992" sldId="265"/>
            <ac:picMk id="2" creationId="{5529C413-C30A-5C5B-A9D8-C5C6950B50D6}"/>
          </ac:picMkLst>
        </pc:picChg>
        <pc:picChg chg="add mod">
          <ac:chgData name="Volodymyr Shlapak" userId="85abfaba54e5861e" providerId="LiveId" clId="{96FFCAB8-8234-486F-9F68-C03D3A2D8192}" dt="2024-10-23T06:05:32.613" v="99" actId="1076"/>
          <ac:picMkLst>
            <pc:docMk/>
            <pc:sldMk cId="1821365992" sldId="265"/>
            <ac:picMk id="7170" creationId="{6A6C5545-E7A8-2164-83AE-BA1102CEB0F2}"/>
          </ac:picMkLst>
        </pc:picChg>
      </pc:sldChg>
      <pc:sldChg chg="addSp modSp add mod">
        <pc:chgData name="Volodymyr Shlapak" userId="85abfaba54e5861e" providerId="LiveId" clId="{96FFCAB8-8234-486F-9F68-C03D3A2D8192}" dt="2024-10-23T06:03:20.013" v="91" actId="1076"/>
        <pc:sldMkLst>
          <pc:docMk/>
          <pc:sldMk cId="707126663" sldId="266"/>
        </pc:sldMkLst>
        <pc:spChg chg="add mod">
          <ac:chgData name="Volodymyr Shlapak" userId="85abfaba54e5861e" providerId="LiveId" clId="{96FFCAB8-8234-486F-9F68-C03D3A2D8192}" dt="2024-10-23T06:03:20.013" v="91" actId="1076"/>
          <ac:spMkLst>
            <pc:docMk/>
            <pc:sldMk cId="707126663" sldId="266"/>
            <ac:spMk id="3" creationId="{6C8EA54B-4C3F-65A5-4ECF-05124F78340F}"/>
          </ac:spMkLst>
        </pc:spChg>
      </pc:sldChg>
      <pc:sldChg chg="addSp delSp modSp add mod">
        <pc:chgData name="Volodymyr Shlapak" userId="85abfaba54e5861e" providerId="LiveId" clId="{96FFCAB8-8234-486F-9F68-C03D3A2D8192}" dt="2024-10-23T06:08:17.485" v="121" actId="1076"/>
        <pc:sldMkLst>
          <pc:docMk/>
          <pc:sldMk cId="3902717344" sldId="267"/>
        </pc:sldMkLst>
        <pc:spChg chg="add mod">
          <ac:chgData name="Volodymyr Shlapak" userId="85abfaba54e5861e" providerId="LiveId" clId="{96FFCAB8-8234-486F-9F68-C03D3A2D8192}" dt="2024-10-23T06:08:17.485" v="121" actId="1076"/>
          <ac:spMkLst>
            <pc:docMk/>
            <pc:sldMk cId="3902717344" sldId="267"/>
            <ac:spMk id="3" creationId="{AD7309AC-D9E3-9C01-B9D6-CCE0E151ACE3}"/>
          </ac:spMkLst>
        </pc:spChg>
        <pc:spChg chg="add del">
          <ac:chgData name="Volodymyr Shlapak" userId="85abfaba54e5861e" providerId="LiveId" clId="{96FFCAB8-8234-486F-9F68-C03D3A2D8192}" dt="2024-10-23T06:07:58.479" v="116" actId="26606"/>
          <ac:spMkLst>
            <pc:docMk/>
            <pc:sldMk cId="3902717344" sldId="267"/>
            <ac:spMk id="1031" creationId="{69C3B572-E75A-D193-9866-16FCC7709818}"/>
          </ac:spMkLst>
        </pc:spChg>
        <pc:spChg chg="add del">
          <ac:chgData name="Volodymyr Shlapak" userId="85abfaba54e5861e" providerId="LiveId" clId="{96FFCAB8-8234-486F-9F68-C03D3A2D8192}" dt="2024-10-23T06:07:58.479" v="116" actId="26606"/>
          <ac:spMkLst>
            <pc:docMk/>
            <pc:sldMk cId="3902717344" sldId="267"/>
            <ac:spMk id="1033" creationId="{EEEEA179-3220-9E34-ACF4-67F4C147C891}"/>
          </ac:spMkLst>
        </pc:spChg>
        <pc:spChg chg="add del">
          <ac:chgData name="Volodymyr Shlapak" userId="85abfaba54e5861e" providerId="LiveId" clId="{96FFCAB8-8234-486F-9F68-C03D3A2D8192}" dt="2024-10-23T06:07:58.479" v="116" actId="26606"/>
          <ac:spMkLst>
            <pc:docMk/>
            <pc:sldMk cId="3902717344" sldId="267"/>
            <ac:spMk id="1035" creationId="{B3E3B75D-20FA-5CD4-25CE-BB76D5662BF8}"/>
          </ac:spMkLst>
        </pc:spChg>
        <pc:spChg chg="add del">
          <ac:chgData name="Volodymyr Shlapak" userId="85abfaba54e5861e" providerId="LiveId" clId="{96FFCAB8-8234-486F-9F68-C03D3A2D8192}" dt="2024-10-23T06:07:58.479" v="116" actId="26606"/>
          <ac:spMkLst>
            <pc:docMk/>
            <pc:sldMk cId="3902717344" sldId="267"/>
            <ac:spMk id="1037" creationId="{A71B1B30-1395-83A3-B58F-6BF947112488}"/>
          </ac:spMkLst>
        </pc:spChg>
        <pc:spChg chg="add del">
          <ac:chgData name="Volodymyr Shlapak" userId="85abfaba54e5861e" providerId="LiveId" clId="{96FFCAB8-8234-486F-9F68-C03D3A2D8192}" dt="2024-10-23T06:07:58.479" v="116" actId="26606"/>
          <ac:spMkLst>
            <pc:docMk/>
            <pc:sldMk cId="3902717344" sldId="267"/>
            <ac:spMk id="1039" creationId="{2FE95DC8-89B5-7A18-220D-9B4572129AE5}"/>
          </ac:spMkLst>
        </pc:spChg>
        <pc:spChg chg="add del">
          <ac:chgData name="Volodymyr Shlapak" userId="85abfaba54e5861e" providerId="LiveId" clId="{96FFCAB8-8234-486F-9F68-C03D3A2D8192}" dt="2024-10-23T06:07:58.479" v="116" actId="26606"/>
          <ac:spMkLst>
            <pc:docMk/>
            <pc:sldMk cId="3902717344" sldId="267"/>
            <ac:spMk id="1041" creationId="{8DBDEB19-DFAE-3F8D-DEE8-053B89F4EE35}"/>
          </ac:spMkLst>
        </pc:spChg>
        <pc:spChg chg="add del">
          <ac:chgData name="Volodymyr Shlapak" userId="85abfaba54e5861e" providerId="LiveId" clId="{96FFCAB8-8234-486F-9F68-C03D3A2D8192}" dt="2024-10-23T06:07:58.479" v="116" actId="26606"/>
          <ac:spMkLst>
            <pc:docMk/>
            <pc:sldMk cId="3902717344" sldId="267"/>
            <ac:spMk id="1043" creationId="{5A5ADCB7-2E90-446C-B816-8BFECF454ECA}"/>
          </ac:spMkLst>
        </pc:spChg>
        <pc:spChg chg="add del">
          <ac:chgData name="Volodymyr Shlapak" userId="85abfaba54e5861e" providerId="LiveId" clId="{96FFCAB8-8234-486F-9F68-C03D3A2D8192}" dt="2024-10-23T06:07:58.464" v="115" actId="26606"/>
          <ac:spMkLst>
            <pc:docMk/>
            <pc:sldMk cId="3902717344" sldId="267"/>
            <ac:spMk id="8199" creationId="{86FF76B9-219D-4469-AF87-0236D29032F1}"/>
          </ac:spMkLst>
        </pc:spChg>
        <pc:spChg chg="add del">
          <ac:chgData name="Volodymyr Shlapak" userId="85abfaba54e5861e" providerId="LiveId" clId="{96FFCAB8-8234-486F-9F68-C03D3A2D8192}" dt="2024-10-23T06:07:58.464" v="115" actId="26606"/>
          <ac:spMkLst>
            <pc:docMk/>
            <pc:sldMk cId="3902717344" sldId="267"/>
            <ac:spMk id="8205" creationId="{2E80C965-DB6D-4F81-9E9E-B027384D0BD6}"/>
          </ac:spMkLst>
        </pc:spChg>
        <pc:spChg chg="add del">
          <ac:chgData name="Volodymyr Shlapak" userId="85abfaba54e5861e" providerId="LiveId" clId="{96FFCAB8-8234-486F-9F68-C03D3A2D8192}" dt="2024-10-23T06:07:58.464" v="115" actId="26606"/>
          <ac:spMkLst>
            <pc:docMk/>
            <pc:sldMk cId="3902717344" sldId="267"/>
            <ac:spMk id="8207" creationId="{633C5E46-DAC5-4661-9C87-22B08E2A512F}"/>
          </ac:spMkLst>
        </pc:spChg>
        <pc:spChg chg="add">
          <ac:chgData name="Volodymyr Shlapak" userId="85abfaba54e5861e" providerId="LiveId" clId="{96FFCAB8-8234-486F-9F68-C03D3A2D8192}" dt="2024-10-23T06:07:58.479" v="116" actId="26606"/>
          <ac:spMkLst>
            <pc:docMk/>
            <pc:sldMk cId="3902717344" sldId="267"/>
            <ac:spMk id="8209" creationId="{FF9F2414-84E8-453E-B1F3-389FDE8192D9}"/>
          </ac:spMkLst>
        </pc:spChg>
        <pc:spChg chg="add">
          <ac:chgData name="Volodymyr Shlapak" userId="85abfaba54e5861e" providerId="LiveId" clId="{96FFCAB8-8234-486F-9F68-C03D3A2D8192}" dt="2024-10-23T06:07:58.479" v="116" actId="26606"/>
          <ac:spMkLst>
            <pc:docMk/>
            <pc:sldMk cId="3902717344" sldId="267"/>
            <ac:spMk id="8210" creationId="{F3060C83-F051-4F0E-ABAD-AA0DFC48B218}"/>
          </ac:spMkLst>
        </pc:spChg>
        <pc:spChg chg="add">
          <ac:chgData name="Volodymyr Shlapak" userId="85abfaba54e5861e" providerId="LiveId" clId="{96FFCAB8-8234-486F-9F68-C03D3A2D8192}" dt="2024-10-23T06:07:58.479" v="116" actId="26606"/>
          <ac:spMkLst>
            <pc:docMk/>
            <pc:sldMk cId="3902717344" sldId="267"/>
            <ac:spMk id="8211" creationId="{3ECA69A1-7536-43AC-85EF-C7106179F5ED}"/>
          </ac:spMkLst>
        </pc:spChg>
        <pc:spChg chg="add">
          <ac:chgData name="Volodymyr Shlapak" userId="85abfaba54e5861e" providerId="LiveId" clId="{96FFCAB8-8234-486F-9F68-C03D3A2D8192}" dt="2024-10-23T06:07:58.479" v="116" actId="26606"/>
          <ac:spMkLst>
            <pc:docMk/>
            <pc:sldMk cId="3902717344" sldId="267"/>
            <ac:spMk id="8212" creationId="{83C98ABE-055B-441F-B07E-44F97F083C39}"/>
          </ac:spMkLst>
        </pc:spChg>
        <pc:spChg chg="add">
          <ac:chgData name="Volodymyr Shlapak" userId="85abfaba54e5861e" providerId="LiveId" clId="{96FFCAB8-8234-486F-9F68-C03D3A2D8192}" dt="2024-10-23T06:07:58.479" v="116" actId="26606"/>
          <ac:spMkLst>
            <pc:docMk/>
            <pc:sldMk cId="3902717344" sldId="267"/>
            <ac:spMk id="8213" creationId="{29FDB030-9B49-4CED-8CCD-4D99382388AC}"/>
          </ac:spMkLst>
        </pc:spChg>
        <pc:spChg chg="add">
          <ac:chgData name="Volodymyr Shlapak" userId="85abfaba54e5861e" providerId="LiveId" clId="{96FFCAB8-8234-486F-9F68-C03D3A2D8192}" dt="2024-10-23T06:07:58.479" v="116" actId="26606"/>
          <ac:spMkLst>
            <pc:docMk/>
            <pc:sldMk cId="3902717344" sldId="267"/>
            <ac:spMk id="8214" creationId="{3783CA14-24A1-485C-8B30-D6A5D87987AD}"/>
          </ac:spMkLst>
        </pc:spChg>
        <pc:spChg chg="add">
          <ac:chgData name="Volodymyr Shlapak" userId="85abfaba54e5861e" providerId="LiveId" clId="{96FFCAB8-8234-486F-9F68-C03D3A2D8192}" dt="2024-10-23T06:07:58.479" v="116" actId="26606"/>
          <ac:spMkLst>
            <pc:docMk/>
            <pc:sldMk cId="3902717344" sldId="267"/>
            <ac:spMk id="8215" creationId="{9A97C86A-04D6-40F7-AE84-31AB43E6A846}"/>
          </ac:spMkLst>
        </pc:spChg>
        <pc:grpChg chg="add del">
          <ac:chgData name="Volodymyr Shlapak" userId="85abfaba54e5861e" providerId="LiveId" clId="{96FFCAB8-8234-486F-9F68-C03D3A2D8192}" dt="2024-10-23T06:07:58.464" v="115" actId="26606"/>
          <ac:grpSpMkLst>
            <pc:docMk/>
            <pc:sldMk cId="3902717344" sldId="267"/>
            <ac:grpSpMk id="8201" creationId="{DB88BD78-87E1-424D-B479-C37D8E41B12E}"/>
          </ac:grpSpMkLst>
        </pc:grpChg>
        <pc:picChg chg="add mod">
          <ac:chgData name="Volodymyr Shlapak" userId="85abfaba54e5861e" providerId="LiveId" clId="{96FFCAB8-8234-486F-9F68-C03D3A2D8192}" dt="2024-10-23T06:08:03.747" v="118" actId="1076"/>
          <ac:picMkLst>
            <pc:docMk/>
            <pc:sldMk cId="3902717344" sldId="267"/>
            <ac:picMk id="8194" creationId="{7500D3A5-03BF-9644-16F3-7EFCEBFA8C1C}"/>
          </ac:picMkLst>
        </pc:picChg>
      </pc:sldChg>
      <pc:sldChg chg="addSp delSp modSp new mod setBg">
        <pc:chgData name="Volodymyr Shlapak" userId="85abfaba54e5861e" providerId="LiveId" clId="{96FFCAB8-8234-486F-9F68-C03D3A2D8192}" dt="2024-10-24T07:16:29.958" v="173" actId="1076"/>
        <pc:sldMkLst>
          <pc:docMk/>
          <pc:sldMk cId="1051188504" sldId="268"/>
        </pc:sldMkLst>
        <pc:spChg chg="del">
          <ac:chgData name="Volodymyr Shlapak" userId="85abfaba54e5861e" providerId="LiveId" clId="{96FFCAB8-8234-486F-9F68-C03D3A2D8192}" dt="2024-10-24T06:54:54.806" v="134" actId="478"/>
          <ac:spMkLst>
            <pc:docMk/>
            <pc:sldMk cId="1051188504" sldId="268"/>
            <ac:spMk id="2" creationId="{7C67C2BF-55C7-6EFD-B415-4AB6C397C352}"/>
          </ac:spMkLst>
        </pc:spChg>
        <pc:spChg chg="del">
          <ac:chgData name="Volodymyr Shlapak" userId="85abfaba54e5861e" providerId="LiveId" clId="{96FFCAB8-8234-486F-9F68-C03D3A2D8192}" dt="2024-10-24T06:54:53" v="133" actId="478"/>
          <ac:spMkLst>
            <pc:docMk/>
            <pc:sldMk cId="1051188504" sldId="268"/>
            <ac:spMk id="3" creationId="{59945D82-E3A1-394D-83CB-9185F2B3D2D8}"/>
          </ac:spMkLst>
        </pc:spChg>
        <pc:spChg chg="add mod">
          <ac:chgData name="Volodymyr Shlapak" userId="85abfaba54e5861e" providerId="LiveId" clId="{96FFCAB8-8234-486F-9F68-C03D3A2D8192}" dt="2024-10-24T07:16:23.008" v="172" actId="1076"/>
          <ac:spMkLst>
            <pc:docMk/>
            <pc:sldMk cId="1051188504" sldId="268"/>
            <ac:spMk id="3" creationId="{A459E54B-0AEF-F155-D6CE-AB58BD2B2B60}"/>
          </ac:spMkLst>
        </pc:spChg>
        <pc:spChg chg="add">
          <ac:chgData name="Volodymyr Shlapak" userId="85abfaba54e5861e" providerId="LiveId" clId="{96FFCAB8-8234-486F-9F68-C03D3A2D8192}" dt="2024-10-24T07:15:51.470" v="162" actId="26606"/>
          <ac:spMkLst>
            <pc:docMk/>
            <pc:sldMk cId="1051188504" sldId="268"/>
            <ac:spMk id="1030" creationId="{F3060C83-F051-4F0E-ABAD-AA0DFC48B218}"/>
          </ac:spMkLst>
        </pc:spChg>
        <pc:spChg chg="add del">
          <ac:chgData name="Volodymyr Shlapak" userId="85abfaba54e5861e" providerId="LiveId" clId="{96FFCAB8-8234-486F-9F68-C03D3A2D8192}" dt="2024-10-24T07:15:24.871" v="157" actId="26606"/>
          <ac:spMkLst>
            <pc:docMk/>
            <pc:sldMk cId="1051188504" sldId="268"/>
            <ac:spMk id="1031" creationId="{22F15A2D-2324-487D-A02A-BF46C5C580EB}"/>
          </ac:spMkLst>
        </pc:spChg>
        <pc:spChg chg="add">
          <ac:chgData name="Volodymyr Shlapak" userId="85abfaba54e5861e" providerId="LiveId" clId="{96FFCAB8-8234-486F-9F68-C03D3A2D8192}" dt="2024-10-24T07:15:51.470" v="162" actId="26606"/>
          <ac:spMkLst>
            <pc:docMk/>
            <pc:sldMk cId="1051188504" sldId="268"/>
            <ac:spMk id="1032" creationId="{83C98ABE-055B-441F-B07E-44F97F083C39}"/>
          </ac:spMkLst>
        </pc:spChg>
        <pc:spChg chg="add del">
          <ac:chgData name="Volodymyr Shlapak" userId="85abfaba54e5861e" providerId="LiveId" clId="{96FFCAB8-8234-486F-9F68-C03D3A2D8192}" dt="2024-10-24T07:15:24.871" v="157" actId="26606"/>
          <ac:spMkLst>
            <pc:docMk/>
            <pc:sldMk cId="1051188504" sldId="268"/>
            <ac:spMk id="1033" creationId="{2AEAFA59-923A-4F54-8B49-44C970BCC323}"/>
          </ac:spMkLst>
        </pc:spChg>
        <pc:spChg chg="add del">
          <ac:chgData name="Volodymyr Shlapak" userId="85abfaba54e5861e" providerId="LiveId" clId="{96FFCAB8-8234-486F-9F68-C03D3A2D8192}" dt="2024-10-24T07:15:24.871" v="157" actId="26606"/>
          <ac:spMkLst>
            <pc:docMk/>
            <pc:sldMk cId="1051188504" sldId="268"/>
            <ac:spMk id="1035" creationId="{C37E9D4B-7BFA-4D10-B666-547BAC499469}"/>
          </ac:spMkLst>
        </pc:spChg>
        <pc:spChg chg="add">
          <ac:chgData name="Volodymyr Shlapak" userId="85abfaba54e5861e" providerId="LiveId" clId="{96FFCAB8-8234-486F-9F68-C03D3A2D8192}" dt="2024-10-24T07:15:51.470" v="162" actId="26606"/>
          <ac:spMkLst>
            <pc:docMk/>
            <pc:sldMk cId="1051188504" sldId="268"/>
            <ac:spMk id="1037" creationId="{29FDB030-9B49-4CED-8CCD-4D99382388AC}"/>
          </ac:spMkLst>
        </pc:spChg>
        <pc:spChg chg="add">
          <ac:chgData name="Volodymyr Shlapak" userId="85abfaba54e5861e" providerId="LiveId" clId="{96FFCAB8-8234-486F-9F68-C03D3A2D8192}" dt="2024-10-24T07:15:51.470" v="162" actId="26606"/>
          <ac:spMkLst>
            <pc:docMk/>
            <pc:sldMk cId="1051188504" sldId="268"/>
            <ac:spMk id="1039" creationId="{3783CA14-24A1-485C-8B30-D6A5D87987AD}"/>
          </ac:spMkLst>
        </pc:spChg>
        <pc:spChg chg="add">
          <ac:chgData name="Volodymyr Shlapak" userId="85abfaba54e5861e" providerId="LiveId" clId="{96FFCAB8-8234-486F-9F68-C03D3A2D8192}" dt="2024-10-24T07:15:51.470" v="162" actId="26606"/>
          <ac:spMkLst>
            <pc:docMk/>
            <pc:sldMk cId="1051188504" sldId="268"/>
            <ac:spMk id="1041" creationId="{9A97C86A-04D6-40F7-AE84-31AB43E6A846}"/>
          </ac:spMkLst>
        </pc:spChg>
        <pc:spChg chg="add">
          <ac:chgData name="Volodymyr Shlapak" userId="85abfaba54e5861e" providerId="LiveId" clId="{96FFCAB8-8234-486F-9F68-C03D3A2D8192}" dt="2024-10-24T07:15:51.470" v="162" actId="26606"/>
          <ac:spMkLst>
            <pc:docMk/>
            <pc:sldMk cId="1051188504" sldId="268"/>
            <ac:spMk id="1043" creationId="{FF9F2414-84E8-453E-B1F3-389FDE8192D9}"/>
          </ac:spMkLst>
        </pc:spChg>
        <pc:spChg chg="add">
          <ac:chgData name="Volodymyr Shlapak" userId="85abfaba54e5861e" providerId="LiveId" clId="{96FFCAB8-8234-486F-9F68-C03D3A2D8192}" dt="2024-10-24T07:15:51.470" v="162" actId="26606"/>
          <ac:spMkLst>
            <pc:docMk/>
            <pc:sldMk cId="1051188504" sldId="268"/>
            <ac:spMk id="1045" creationId="{3ECA69A1-7536-43AC-85EF-C7106179F5ED}"/>
          </ac:spMkLst>
        </pc:spChg>
        <pc:picChg chg="add del mod">
          <ac:chgData name="Volodymyr Shlapak" userId="85abfaba54e5861e" providerId="LiveId" clId="{96FFCAB8-8234-486F-9F68-C03D3A2D8192}" dt="2024-10-24T07:15:43.032" v="158" actId="478"/>
          <ac:picMkLst>
            <pc:docMk/>
            <pc:sldMk cId="1051188504" sldId="268"/>
            <ac:picMk id="1026" creationId="{3C408D6B-502A-0D62-904A-C48C2E2EBDAB}"/>
          </ac:picMkLst>
        </pc:picChg>
        <pc:picChg chg="add del">
          <ac:chgData name="Volodymyr Shlapak" userId="85abfaba54e5861e" providerId="LiveId" clId="{96FFCAB8-8234-486F-9F68-C03D3A2D8192}" dt="2024-10-24T06:56:38.904" v="144" actId="21"/>
          <ac:picMkLst>
            <pc:docMk/>
            <pc:sldMk cId="1051188504" sldId="268"/>
            <ac:picMk id="1026" creationId="{99A46949-1441-10DA-6208-57FD3016CF23}"/>
          </ac:picMkLst>
        </pc:picChg>
        <pc:picChg chg="add mod">
          <ac:chgData name="Volodymyr Shlapak" userId="85abfaba54e5861e" providerId="LiveId" clId="{96FFCAB8-8234-486F-9F68-C03D3A2D8192}" dt="2024-10-24T07:16:29.958" v="173" actId="1076"/>
          <ac:picMkLst>
            <pc:docMk/>
            <pc:sldMk cId="1051188504" sldId="268"/>
            <ac:picMk id="1028" creationId="{EE00AB5A-A240-C5B5-93D6-04423D29DA09}"/>
          </ac:picMkLst>
        </pc:picChg>
      </pc:sldChg>
      <pc:sldChg chg="add del">
        <pc:chgData name="Volodymyr Shlapak" userId="85abfaba54e5861e" providerId="LiveId" clId="{96FFCAB8-8234-486F-9F68-C03D3A2D8192}" dt="2024-10-24T07:16:36.745" v="174" actId="47"/>
        <pc:sldMkLst>
          <pc:docMk/>
          <pc:sldMk cId="2403396443" sldId="269"/>
        </pc:sldMkLst>
      </pc:sldChg>
      <pc:sldChg chg="addSp delSp modSp add del mod">
        <pc:chgData name="Volodymyr Shlapak" userId="85abfaba54e5861e" providerId="LiveId" clId="{96FFCAB8-8234-486F-9F68-C03D3A2D8192}" dt="2024-10-24T07:16:37.874" v="175" actId="47"/>
        <pc:sldMkLst>
          <pc:docMk/>
          <pc:sldMk cId="3841284285" sldId="270"/>
        </pc:sldMkLst>
        <pc:spChg chg="add del mod">
          <ac:chgData name="Volodymyr Shlapak" userId="85abfaba54e5861e" providerId="LiveId" clId="{96FFCAB8-8234-486F-9F68-C03D3A2D8192}" dt="2024-10-24T07:16:14.417" v="169" actId="478"/>
          <ac:spMkLst>
            <pc:docMk/>
            <pc:sldMk cId="3841284285" sldId="270"/>
            <ac:spMk id="3" creationId="{EA6E82A2-14EF-69BF-6B69-E99CBC6677A2}"/>
          </ac:spMkLst>
        </pc:spChg>
      </pc:sldChg>
      <pc:sldChg chg="addSp delSp modSp add mod ord">
        <pc:chgData name="Volodymyr Shlapak" userId="85abfaba54e5861e" providerId="LiveId" clId="{96FFCAB8-8234-486F-9F68-C03D3A2D8192}" dt="2024-10-24T07:14:56.046" v="153" actId="1076"/>
        <pc:sldMkLst>
          <pc:docMk/>
          <pc:sldMk cId="3043307601" sldId="271"/>
        </pc:sldMkLst>
        <pc:spChg chg="add mod">
          <ac:chgData name="Volodymyr Shlapak" userId="85abfaba54e5861e" providerId="LiveId" clId="{96FFCAB8-8234-486F-9F68-C03D3A2D8192}" dt="2024-10-24T07:14:52.706" v="152" actId="1076"/>
          <ac:spMkLst>
            <pc:docMk/>
            <pc:sldMk cId="3043307601" sldId="271"/>
            <ac:spMk id="3" creationId="{058DC9F2-C984-16EC-362A-546792DD4CCA}"/>
          </ac:spMkLst>
        </pc:spChg>
        <pc:spChg chg="del">
          <ac:chgData name="Volodymyr Shlapak" userId="85abfaba54e5861e" providerId="LiveId" clId="{96FFCAB8-8234-486F-9F68-C03D3A2D8192}" dt="2024-10-24T06:56:34.642" v="143" actId="478"/>
          <ac:spMkLst>
            <pc:docMk/>
            <pc:sldMk cId="3043307601" sldId="271"/>
            <ac:spMk id="3" creationId="{D9AC7E0D-55FB-3FE0-9A2F-279CE1223CE9}"/>
          </ac:spMkLst>
        </pc:spChg>
        <pc:picChg chg="add mod">
          <ac:chgData name="Volodymyr Shlapak" userId="85abfaba54e5861e" providerId="LiveId" clId="{96FFCAB8-8234-486F-9F68-C03D3A2D8192}" dt="2024-10-24T07:14:56.046" v="153" actId="1076"/>
          <ac:picMkLst>
            <pc:docMk/>
            <pc:sldMk cId="3043307601" sldId="271"/>
            <ac:picMk id="1026" creationId="{99A46949-1441-10DA-6208-57FD3016CF23}"/>
          </ac:picMkLst>
        </pc:picChg>
        <pc:picChg chg="del">
          <ac:chgData name="Volodymyr Shlapak" userId="85abfaba54e5861e" providerId="LiveId" clId="{96FFCAB8-8234-486F-9F68-C03D3A2D8192}" dt="2024-10-24T06:56:32.818" v="142" actId="478"/>
          <ac:picMkLst>
            <pc:docMk/>
            <pc:sldMk cId="3043307601" sldId="271"/>
            <ac:picMk id="8194" creationId="{A5DD87A8-A91E-68C4-3613-3C52B71ED8B5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1DF80F-7452-4795-9855-0D4F81C22F99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E3EC798-3DFF-42EF-A385-7DDDC34C94EB}">
      <dgm:prSet custT="1"/>
      <dgm:spPr/>
      <dgm:t>
        <a:bodyPr/>
        <a:lstStyle/>
        <a:p>
          <a:r>
            <a:rPr lang="uk-UA" sz="1600" b="1"/>
            <a:t>Основні характеристики молотка:</a:t>
          </a:r>
          <a:endParaRPr lang="en-US" sz="1600"/>
        </a:p>
      </dgm:t>
    </dgm:pt>
    <dgm:pt modelId="{FB2C86B6-886A-4D06-BFDD-55B4D129EB94}" type="parTrans" cxnId="{4C2ECB70-152B-45A1-B6E0-1DE73BDA8126}">
      <dgm:prSet/>
      <dgm:spPr/>
      <dgm:t>
        <a:bodyPr/>
        <a:lstStyle/>
        <a:p>
          <a:endParaRPr lang="en-US" sz="1600"/>
        </a:p>
      </dgm:t>
    </dgm:pt>
    <dgm:pt modelId="{0FBCF678-C5C3-4CC8-B433-C46513A4C6ED}" type="sibTrans" cxnId="{4C2ECB70-152B-45A1-B6E0-1DE73BDA8126}">
      <dgm:prSet custT="1"/>
      <dgm:spPr/>
      <dgm:t>
        <a:bodyPr/>
        <a:lstStyle/>
        <a:p>
          <a:endParaRPr lang="en-US" sz="1600"/>
        </a:p>
      </dgm:t>
    </dgm:pt>
    <dgm:pt modelId="{91C3BB4E-9FD0-4B38-BADD-E98A05B19867}">
      <dgm:prSet custT="1"/>
      <dgm:spPr/>
      <dgm:t>
        <a:bodyPr/>
        <a:lstStyle/>
        <a:p>
          <a:r>
            <a:rPr lang="uk-UA" sz="1600" b="1"/>
            <a:t>Вага</a:t>
          </a:r>
          <a:r>
            <a:rPr lang="uk-UA" sz="1600"/>
            <a:t>: Вибір залежить від типу робіт. Легші молотки підходять для делікатних робіт, важчі — для розбивання та демонтажу.</a:t>
          </a:r>
          <a:endParaRPr lang="en-US" sz="1600"/>
        </a:p>
      </dgm:t>
    </dgm:pt>
    <dgm:pt modelId="{3CC5AF12-42F5-4506-8C49-1C90C313297F}" type="parTrans" cxnId="{1182486A-5620-42A1-9931-1452E58EC342}">
      <dgm:prSet/>
      <dgm:spPr/>
      <dgm:t>
        <a:bodyPr/>
        <a:lstStyle/>
        <a:p>
          <a:endParaRPr lang="en-US" sz="1600"/>
        </a:p>
      </dgm:t>
    </dgm:pt>
    <dgm:pt modelId="{B4638B30-8CA2-463B-8EB3-7CA0A890F55C}" type="sibTrans" cxnId="{1182486A-5620-42A1-9931-1452E58EC342}">
      <dgm:prSet custT="1"/>
      <dgm:spPr/>
      <dgm:t>
        <a:bodyPr/>
        <a:lstStyle/>
        <a:p>
          <a:endParaRPr lang="en-US" sz="1600"/>
        </a:p>
      </dgm:t>
    </dgm:pt>
    <dgm:pt modelId="{A0CEE1C8-A561-4BDB-ADC5-55F22D7EBD26}">
      <dgm:prSet custT="1"/>
      <dgm:spPr/>
      <dgm:t>
        <a:bodyPr/>
        <a:lstStyle/>
        <a:p>
          <a:r>
            <a:rPr lang="uk-UA" sz="1600" b="1"/>
            <a:t>Матеріал головки</a:t>
          </a:r>
          <a:r>
            <a:rPr lang="uk-UA" sz="1600"/>
            <a:t>: Сталь з високою твердістю забезпечує довговічність і ефективність удару.</a:t>
          </a:r>
          <a:endParaRPr lang="en-US" sz="1600"/>
        </a:p>
      </dgm:t>
    </dgm:pt>
    <dgm:pt modelId="{63D7139D-B2DB-4FDE-B742-1AA18F039D5F}" type="parTrans" cxnId="{40A45DD0-A456-42F7-9B0C-63E775799742}">
      <dgm:prSet/>
      <dgm:spPr/>
      <dgm:t>
        <a:bodyPr/>
        <a:lstStyle/>
        <a:p>
          <a:endParaRPr lang="en-US" sz="1600"/>
        </a:p>
      </dgm:t>
    </dgm:pt>
    <dgm:pt modelId="{E0FEBAA2-B0AD-4147-B467-46FF8BDFDB87}" type="sibTrans" cxnId="{40A45DD0-A456-42F7-9B0C-63E775799742}">
      <dgm:prSet custT="1"/>
      <dgm:spPr/>
      <dgm:t>
        <a:bodyPr/>
        <a:lstStyle/>
        <a:p>
          <a:endParaRPr lang="en-US" sz="1600"/>
        </a:p>
      </dgm:t>
    </dgm:pt>
    <dgm:pt modelId="{5D8F1363-3A2C-46D4-8D13-C29A41105D73}">
      <dgm:prSet custT="1"/>
      <dgm:spPr/>
      <dgm:t>
        <a:bodyPr/>
        <a:lstStyle/>
        <a:p>
          <a:r>
            <a:rPr lang="uk-UA" sz="1600" b="1"/>
            <a:t>Матеріал ручки</a:t>
          </a:r>
          <a:r>
            <a:rPr lang="uk-UA" sz="1600"/>
            <a:t>: Ручки з дерева, склопластику або металу мають різні властивості в плані міцності та поглинання вібрації.</a:t>
          </a:r>
          <a:endParaRPr lang="en-US" sz="1600"/>
        </a:p>
      </dgm:t>
    </dgm:pt>
    <dgm:pt modelId="{617F377F-EA08-40B1-BD8F-6749CBB87447}" type="parTrans" cxnId="{170DC3F4-6198-413D-9315-776EF0AB922A}">
      <dgm:prSet/>
      <dgm:spPr/>
      <dgm:t>
        <a:bodyPr/>
        <a:lstStyle/>
        <a:p>
          <a:endParaRPr lang="en-US" sz="1600"/>
        </a:p>
      </dgm:t>
    </dgm:pt>
    <dgm:pt modelId="{8E870813-32FF-469E-A22C-5861140D214D}" type="sibTrans" cxnId="{170DC3F4-6198-413D-9315-776EF0AB922A}">
      <dgm:prSet custT="1"/>
      <dgm:spPr/>
      <dgm:t>
        <a:bodyPr/>
        <a:lstStyle/>
        <a:p>
          <a:endParaRPr lang="en-US" sz="1600"/>
        </a:p>
      </dgm:t>
    </dgm:pt>
    <dgm:pt modelId="{04E1E32B-1A99-47DA-9888-424351D4D479}">
      <dgm:prSet custT="1"/>
      <dgm:spPr/>
      <dgm:t>
        <a:bodyPr/>
        <a:lstStyle/>
        <a:p>
          <a:r>
            <a:rPr lang="uk-UA" sz="1600"/>
            <a:t>Молотки є універсальними інструментами, і їх вибір залежить від типу матеріалу і робіт, які необхідно виконати.</a:t>
          </a:r>
          <a:endParaRPr lang="en-US" sz="1600"/>
        </a:p>
      </dgm:t>
    </dgm:pt>
    <dgm:pt modelId="{D939ACD6-BDD7-4D49-9AB3-B3B7D760C3D0}" type="parTrans" cxnId="{70B6F524-7FFC-49D7-A6BF-6D423E8B6294}">
      <dgm:prSet/>
      <dgm:spPr/>
      <dgm:t>
        <a:bodyPr/>
        <a:lstStyle/>
        <a:p>
          <a:endParaRPr lang="en-US" sz="1600"/>
        </a:p>
      </dgm:t>
    </dgm:pt>
    <dgm:pt modelId="{1E901480-6165-489E-B8B5-794AA097FA4D}" type="sibTrans" cxnId="{70B6F524-7FFC-49D7-A6BF-6D423E8B6294}">
      <dgm:prSet/>
      <dgm:spPr/>
      <dgm:t>
        <a:bodyPr/>
        <a:lstStyle/>
        <a:p>
          <a:endParaRPr lang="en-US" sz="1600"/>
        </a:p>
      </dgm:t>
    </dgm:pt>
    <dgm:pt modelId="{30E4DF71-CE71-4082-81D5-AF28DE626A1B}" type="pres">
      <dgm:prSet presAssocID="{111DF80F-7452-4795-9855-0D4F81C22F99}" presName="Name0" presStyleCnt="0">
        <dgm:presLayoutVars>
          <dgm:dir/>
          <dgm:resizeHandles val="exact"/>
        </dgm:presLayoutVars>
      </dgm:prSet>
      <dgm:spPr/>
    </dgm:pt>
    <dgm:pt modelId="{97C5376D-AB60-4472-B751-1D80AD8BF227}" type="pres">
      <dgm:prSet presAssocID="{1E3EC798-3DFF-42EF-A385-7DDDC34C94EB}" presName="node" presStyleLbl="node1" presStyleIdx="0" presStyleCnt="5">
        <dgm:presLayoutVars>
          <dgm:bulletEnabled val="1"/>
        </dgm:presLayoutVars>
      </dgm:prSet>
      <dgm:spPr/>
    </dgm:pt>
    <dgm:pt modelId="{B4256A83-6E6B-4138-8AD0-A20C2CC61A1C}" type="pres">
      <dgm:prSet presAssocID="{0FBCF678-C5C3-4CC8-B433-C46513A4C6ED}" presName="sibTrans" presStyleLbl="sibTrans1D1" presStyleIdx="0" presStyleCnt="4"/>
      <dgm:spPr/>
    </dgm:pt>
    <dgm:pt modelId="{464086E8-E8BC-405D-BEB7-301433F59D39}" type="pres">
      <dgm:prSet presAssocID="{0FBCF678-C5C3-4CC8-B433-C46513A4C6ED}" presName="connectorText" presStyleLbl="sibTrans1D1" presStyleIdx="0" presStyleCnt="4"/>
      <dgm:spPr/>
    </dgm:pt>
    <dgm:pt modelId="{1DCC3DF1-CF11-4E7C-BAFE-FAC50B105886}" type="pres">
      <dgm:prSet presAssocID="{91C3BB4E-9FD0-4B38-BADD-E98A05B19867}" presName="node" presStyleLbl="node1" presStyleIdx="1" presStyleCnt="5">
        <dgm:presLayoutVars>
          <dgm:bulletEnabled val="1"/>
        </dgm:presLayoutVars>
      </dgm:prSet>
      <dgm:spPr/>
    </dgm:pt>
    <dgm:pt modelId="{4D0E758C-1641-4125-8C8F-DC75EE2A2233}" type="pres">
      <dgm:prSet presAssocID="{B4638B30-8CA2-463B-8EB3-7CA0A890F55C}" presName="sibTrans" presStyleLbl="sibTrans1D1" presStyleIdx="1" presStyleCnt="4"/>
      <dgm:spPr/>
    </dgm:pt>
    <dgm:pt modelId="{7D7937F2-1D78-445C-AF4F-4EEAACD01DC3}" type="pres">
      <dgm:prSet presAssocID="{B4638B30-8CA2-463B-8EB3-7CA0A890F55C}" presName="connectorText" presStyleLbl="sibTrans1D1" presStyleIdx="1" presStyleCnt="4"/>
      <dgm:spPr/>
    </dgm:pt>
    <dgm:pt modelId="{2D42A37C-6509-4521-8304-0A9A290CF6C9}" type="pres">
      <dgm:prSet presAssocID="{A0CEE1C8-A561-4BDB-ADC5-55F22D7EBD26}" presName="node" presStyleLbl="node1" presStyleIdx="2" presStyleCnt="5">
        <dgm:presLayoutVars>
          <dgm:bulletEnabled val="1"/>
        </dgm:presLayoutVars>
      </dgm:prSet>
      <dgm:spPr/>
    </dgm:pt>
    <dgm:pt modelId="{26726F90-E2BC-4625-8FCC-8683A2DF47C4}" type="pres">
      <dgm:prSet presAssocID="{E0FEBAA2-B0AD-4147-B467-46FF8BDFDB87}" presName="sibTrans" presStyleLbl="sibTrans1D1" presStyleIdx="2" presStyleCnt="4"/>
      <dgm:spPr/>
    </dgm:pt>
    <dgm:pt modelId="{C4853FEB-E470-40F1-975D-5859558063FA}" type="pres">
      <dgm:prSet presAssocID="{E0FEBAA2-B0AD-4147-B467-46FF8BDFDB87}" presName="connectorText" presStyleLbl="sibTrans1D1" presStyleIdx="2" presStyleCnt="4"/>
      <dgm:spPr/>
    </dgm:pt>
    <dgm:pt modelId="{05CFEEAB-22C8-4177-9FDC-2A946F9A26E4}" type="pres">
      <dgm:prSet presAssocID="{5D8F1363-3A2C-46D4-8D13-C29A41105D73}" presName="node" presStyleLbl="node1" presStyleIdx="3" presStyleCnt="5">
        <dgm:presLayoutVars>
          <dgm:bulletEnabled val="1"/>
        </dgm:presLayoutVars>
      </dgm:prSet>
      <dgm:spPr/>
    </dgm:pt>
    <dgm:pt modelId="{7EDEB6F0-43C8-4D7F-9119-E9E5E3D389FA}" type="pres">
      <dgm:prSet presAssocID="{8E870813-32FF-469E-A22C-5861140D214D}" presName="sibTrans" presStyleLbl="sibTrans1D1" presStyleIdx="3" presStyleCnt="4"/>
      <dgm:spPr/>
    </dgm:pt>
    <dgm:pt modelId="{19563C74-0A8C-4FFE-BC08-937ACE5ECD2F}" type="pres">
      <dgm:prSet presAssocID="{8E870813-32FF-469E-A22C-5861140D214D}" presName="connectorText" presStyleLbl="sibTrans1D1" presStyleIdx="3" presStyleCnt="4"/>
      <dgm:spPr/>
    </dgm:pt>
    <dgm:pt modelId="{6EA86204-5B0E-41C1-93C8-AB5BDDBF269D}" type="pres">
      <dgm:prSet presAssocID="{04E1E32B-1A99-47DA-9888-424351D4D479}" presName="node" presStyleLbl="node1" presStyleIdx="4" presStyleCnt="5">
        <dgm:presLayoutVars>
          <dgm:bulletEnabled val="1"/>
        </dgm:presLayoutVars>
      </dgm:prSet>
      <dgm:spPr/>
    </dgm:pt>
  </dgm:ptLst>
  <dgm:cxnLst>
    <dgm:cxn modelId="{70B6F524-7FFC-49D7-A6BF-6D423E8B6294}" srcId="{111DF80F-7452-4795-9855-0D4F81C22F99}" destId="{04E1E32B-1A99-47DA-9888-424351D4D479}" srcOrd="4" destOrd="0" parTransId="{D939ACD6-BDD7-4D49-9AB3-B3B7D760C3D0}" sibTransId="{1E901480-6165-489E-B8B5-794AA097FA4D}"/>
    <dgm:cxn modelId="{3F612B5D-DA03-44FB-9709-2D7F671F27D0}" type="presOf" srcId="{91C3BB4E-9FD0-4B38-BADD-E98A05B19867}" destId="{1DCC3DF1-CF11-4E7C-BAFE-FAC50B105886}" srcOrd="0" destOrd="0" presId="urn:microsoft.com/office/officeart/2016/7/layout/RepeatingBendingProcessNew"/>
    <dgm:cxn modelId="{1182486A-5620-42A1-9931-1452E58EC342}" srcId="{111DF80F-7452-4795-9855-0D4F81C22F99}" destId="{91C3BB4E-9FD0-4B38-BADD-E98A05B19867}" srcOrd="1" destOrd="0" parTransId="{3CC5AF12-42F5-4506-8C49-1C90C313297F}" sibTransId="{B4638B30-8CA2-463B-8EB3-7CA0A890F55C}"/>
    <dgm:cxn modelId="{4C2ECB70-152B-45A1-B6E0-1DE73BDA8126}" srcId="{111DF80F-7452-4795-9855-0D4F81C22F99}" destId="{1E3EC798-3DFF-42EF-A385-7DDDC34C94EB}" srcOrd="0" destOrd="0" parTransId="{FB2C86B6-886A-4D06-BFDD-55B4D129EB94}" sibTransId="{0FBCF678-C5C3-4CC8-B433-C46513A4C6ED}"/>
    <dgm:cxn modelId="{65FFF289-D308-4543-A5BD-1776D469969B}" type="presOf" srcId="{0FBCF678-C5C3-4CC8-B433-C46513A4C6ED}" destId="{464086E8-E8BC-405D-BEB7-301433F59D39}" srcOrd="1" destOrd="0" presId="urn:microsoft.com/office/officeart/2016/7/layout/RepeatingBendingProcessNew"/>
    <dgm:cxn modelId="{45591F9A-EFAD-4888-BDB2-CDD0A9D1723D}" type="presOf" srcId="{5D8F1363-3A2C-46D4-8D13-C29A41105D73}" destId="{05CFEEAB-22C8-4177-9FDC-2A946F9A26E4}" srcOrd="0" destOrd="0" presId="urn:microsoft.com/office/officeart/2016/7/layout/RepeatingBendingProcessNew"/>
    <dgm:cxn modelId="{39176C9A-3EDE-43C8-A317-3DC8632DE538}" type="presOf" srcId="{A0CEE1C8-A561-4BDB-ADC5-55F22D7EBD26}" destId="{2D42A37C-6509-4521-8304-0A9A290CF6C9}" srcOrd="0" destOrd="0" presId="urn:microsoft.com/office/officeart/2016/7/layout/RepeatingBendingProcessNew"/>
    <dgm:cxn modelId="{86691C9B-D66C-4F5C-AFD2-52E1E0E8766D}" type="presOf" srcId="{0FBCF678-C5C3-4CC8-B433-C46513A4C6ED}" destId="{B4256A83-6E6B-4138-8AD0-A20C2CC61A1C}" srcOrd="0" destOrd="0" presId="urn:microsoft.com/office/officeart/2016/7/layout/RepeatingBendingProcessNew"/>
    <dgm:cxn modelId="{0CBACE9F-15BE-48A6-AFC9-690F45162888}" type="presOf" srcId="{8E870813-32FF-469E-A22C-5861140D214D}" destId="{7EDEB6F0-43C8-4D7F-9119-E9E5E3D389FA}" srcOrd="0" destOrd="0" presId="urn:microsoft.com/office/officeart/2016/7/layout/RepeatingBendingProcessNew"/>
    <dgm:cxn modelId="{64A04DA4-1DDA-4003-92A7-98CD16D6340F}" type="presOf" srcId="{8E870813-32FF-469E-A22C-5861140D214D}" destId="{19563C74-0A8C-4FFE-BC08-937ACE5ECD2F}" srcOrd="1" destOrd="0" presId="urn:microsoft.com/office/officeart/2016/7/layout/RepeatingBendingProcessNew"/>
    <dgm:cxn modelId="{260BB2AB-5896-4F59-8A77-1ACD8941572A}" type="presOf" srcId="{B4638B30-8CA2-463B-8EB3-7CA0A890F55C}" destId="{7D7937F2-1D78-445C-AF4F-4EEAACD01DC3}" srcOrd="1" destOrd="0" presId="urn:microsoft.com/office/officeart/2016/7/layout/RepeatingBendingProcessNew"/>
    <dgm:cxn modelId="{65F982B1-AB4D-4F6C-AF50-8E11B8082436}" type="presOf" srcId="{E0FEBAA2-B0AD-4147-B467-46FF8BDFDB87}" destId="{C4853FEB-E470-40F1-975D-5859558063FA}" srcOrd="1" destOrd="0" presId="urn:microsoft.com/office/officeart/2016/7/layout/RepeatingBendingProcessNew"/>
    <dgm:cxn modelId="{01540BB6-9B9D-44D1-A1D6-4FDFB9DB448A}" type="presOf" srcId="{E0FEBAA2-B0AD-4147-B467-46FF8BDFDB87}" destId="{26726F90-E2BC-4625-8FCC-8683A2DF47C4}" srcOrd="0" destOrd="0" presId="urn:microsoft.com/office/officeart/2016/7/layout/RepeatingBendingProcessNew"/>
    <dgm:cxn modelId="{701F7EC9-6604-4D84-8377-585ECE921436}" type="presOf" srcId="{111DF80F-7452-4795-9855-0D4F81C22F99}" destId="{30E4DF71-CE71-4082-81D5-AF28DE626A1B}" srcOrd="0" destOrd="0" presId="urn:microsoft.com/office/officeart/2016/7/layout/RepeatingBendingProcessNew"/>
    <dgm:cxn modelId="{40A45DD0-A456-42F7-9B0C-63E775799742}" srcId="{111DF80F-7452-4795-9855-0D4F81C22F99}" destId="{A0CEE1C8-A561-4BDB-ADC5-55F22D7EBD26}" srcOrd="2" destOrd="0" parTransId="{63D7139D-B2DB-4FDE-B742-1AA18F039D5F}" sibTransId="{E0FEBAA2-B0AD-4147-B467-46FF8BDFDB87}"/>
    <dgm:cxn modelId="{F13DB4D2-BF60-452B-8E64-D1BAC1911F4F}" type="presOf" srcId="{04E1E32B-1A99-47DA-9888-424351D4D479}" destId="{6EA86204-5B0E-41C1-93C8-AB5BDDBF269D}" srcOrd="0" destOrd="0" presId="urn:microsoft.com/office/officeart/2016/7/layout/RepeatingBendingProcessNew"/>
    <dgm:cxn modelId="{58B2CDF2-C8B0-4969-9849-D5F2D192FDD6}" type="presOf" srcId="{1E3EC798-3DFF-42EF-A385-7DDDC34C94EB}" destId="{97C5376D-AB60-4472-B751-1D80AD8BF227}" srcOrd="0" destOrd="0" presId="urn:microsoft.com/office/officeart/2016/7/layout/RepeatingBendingProcessNew"/>
    <dgm:cxn modelId="{170DC3F4-6198-413D-9315-776EF0AB922A}" srcId="{111DF80F-7452-4795-9855-0D4F81C22F99}" destId="{5D8F1363-3A2C-46D4-8D13-C29A41105D73}" srcOrd="3" destOrd="0" parTransId="{617F377F-EA08-40B1-BD8F-6749CBB87447}" sibTransId="{8E870813-32FF-469E-A22C-5861140D214D}"/>
    <dgm:cxn modelId="{B0BE14FB-4113-4A01-9133-12A028197DEB}" type="presOf" srcId="{B4638B30-8CA2-463B-8EB3-7CA0A890F55C}" destId="{4D0E758C-1641-4125-8C8F-DC75EE2A2233}" srcOrd="0" destOrd="0" presId="urn:microsoft.com/office/officeart/2016/7/layout/RepeatingBendingProcessNew"/>
    <dgm:cxn modelId="{284F6B7B-847D-4BC3-A12C-D58C44778D8E}" type="presParOf" srcId="{30E4DF71-CE71-4082-81D5-AF28DE626A1B}" destId="{97C5376D-AB60-4472-B751-1D80AD8BF227}" srcOrd="0" destOrd="0" presId="urn:microsoft.com/office/officeart/2016/7/layout/RepeatingBendingProcessNew"/>
    <dgm:cxn modelId="{A92E4589-405A-453F-B3C6-A36247129627}" type="presParOf" srcId="{30E4DF71-CE71-4082-81D5-AF28DE626A1B}" destId="{B4256A83-6E6B-4138-8AD0-A20C2CC61A1C}" srcOrd="1" destOrd="0" presId="urn:microsoft.com/office/officeart/2016/7/layout/RepeatingBendingProcessNew"/>
    <dgm:cxn modelId="{EA444F69-2925-4543-9F9D-09F73C24B2DA}" type="presParOf" srcId="{B4256A83-6E6B-4138-8AD0-A20C2CC61A1C}" destId="{464086E8-E8BC-405D-BEB7-301433F59D39}" srcOrd="0" destOrd="0" presId="urn:microsoft.com/office/officeart/2016/7/layout/RepeatingBendingProcessNew"/>
    <dgm:cxn modelId="{F7294D98-9BB9-4BB2-B76E-C2B39C96F0D5}" type="presParOf" srcId="{30E4DF71-CE71-4082-81D5-AF28DE626A1B}" destId="{1DCC3DF1-CF11-4E7C-BAFE-FAC50B105886}" srcOrd="2" destOrd="0" presId="urn:microsoft.com/office/officeart/2016/7/layout/RepeatingBendingProcessNew"/>
    <dgm:cxn modelId="{35D6CBFF-F29F-4C3D-9991-5B0452380371}" type="presParOf" srcId="{30E4DF71-CE71-4082-81D5-AF28DE626A1B}" destId="{4D0E758C-1641-4125-8C8F-DC75EE2A2233}" srcOrd="3" destOrd="0" presId="urn:microsoft.com/office/officeart/2016/7/layout/RepeatingBendingProcessNew"/>
    <dgm:cxn modelId="{81964C97-2406-4540-ACF6-67225B858823}" type="presParOf" srcId="{4D0E758C-1641-4125-8C8F-DC75EE2A2233}" destId="{7D7937F2-1D78-445C-AF4F-4EEAACD01DC3}" srcOrd="0" destOrd="0" presId="urn:microsoft.com/office/officeart/2016/7/layout/RepeatingBendingProcessNew"/>
    <dgm:cxn modelId="{94BE6609-0214-4838-A437-2F508313A49A}" type="presParOf" srcId="{30E4DF71-CE71-4082-81D5-AF28DE626A1B}" destId="{2D42A37C-6509-4521-8304-0A9A290CF6C9}" srcOrd="4" destOrd="0" presId="urn:microsoft.com/office/officeart/2016/7/layout/RepeatingBendingProcessNew"/>
    <dgm:cxn modelId="{466C64AB-1AC1-419F-A780-FA23AA1A6712}" type="presParOf" srcId="{30E4DF71-CE71-4082-81D5-AF28DE626A1B}" destId="{26726F90-E2BC-4625-8FCC-8683A2DF47C4}" srcOrd="5" destOrd="0" presId="urn:microsoft.com/office/officeart/2016/7/layout/RepeatingBendingProcessNew"/>
    <dgm:cxn modelId="{1B0C5A88-320D-4FC6-A264-D0DD7061C509}" type="presParOf" srcId="{26726F90-E2BC-4625-8FCC-8683A2DF47C4}" destId="{C4853FEB-E470-40F1-975D-5859558063FA}" srcOrd="0" destOrd="0" presId="urn:microsoft.com/office/officeart/2016/7/layout/RepeatingBendingProcessNew"/>
    <dgm:cxn modelId="{F63CE202-06DE-4F14-8F28-08DAAD8FAA1D}" type="presParOf" srcId="{30E4DF71-CE71-4082-81D5-AF28DE626A1B}" destId="{05CFEEAB-22C8-4177-9FDC-2A946F9A26E4}" srcOrd="6" destOrd="0" presId="urn:microsoft.com/office/officeart/2016/7/layout/RepeatingBendingProcessNew"/>
    <dgm:cxn modelId="{42FFEA29-0759-4BB8-A7B8-2C570E35FF69}" type="presParOf" srcId="{30E4DF71-CE71-4082-81D5-AF28DE626A1B}" destId="{7EDEB6F0-43C8-4D7F-9119-E9E5E3D389FA}" srcOrd="7" destOrd="0" presId="urn:microsoft.com/office/officeart/2016/7/layout/RepeatingBendingProcessNew"/>
    <dgm:cxn modelId="{359B0B03-767F-4A83-B7A9-57BF02241C3B}" type="presParOf" srcId="{7EDEB6F0-43C8-4D7F-9119-E9E5E3D389FA}" destId="{19563C74-0A8C-4FFE-BC08-937ACE5ECD2F}" srcOrd="0" destOrd="0" presId="urn:microsoft.com/office/officeart/2016/7/layout/RepeatingBendingProcessNew"/>
    <dgm:cxn modelId="{FA389CC6-BAB6-40A9-A19C-211653D133BE}" type="presParOf" srcId="{30E4DF71-CE71-4082-81D5-AF28DE626A1B}" destId="{6EA86204-5B0E-41C1-93C8-AB5BDDBF269D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256A83-6E6B-4138-8AD0-A20C2CC61A1C}">
      <dsp:nvSpPr>
        <dsp:cNvPr id="0" name=""/>
        <dsp:cNvSpPr/>
      </dsp:nvSpPr>
      <dsp:spPr>
        <a:xfrm>
          <a:off x="3239926" y="703865"/>
          <a:ext cx="5421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2179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3496696" y="746719"/>
        <a:ext cx="28638" cy="5733"/>
      </dsp:txXfrm>
    </dsp:sp>
    <dsp:sp modelId="{97C5376D-AB60-4472-B751-1D80AD8BF227}">
      <dsp:nvSpPr>
        <dsp:cNvPr id="0" name=""/>
        <dsp:cNvSpPr/>
      </dsp:nvSpPr>
      <dsp:spPr>
        <a:xfrm>
          <a:off x="751378" y="2481"/>
          <a:ext cx="2490347" cy="149420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2029" tIns="128091" rIns="122029" bIns="12809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kern="1200"/>
            <a:t>Основні характеристики молотка:</a:t>
          </a:r>
          <a:endParaRPr lang="en-US" sz="1600" kern="1200"/>
        </a:p>
      </dsp:txBody>
      <dsp:txXfrm>
        <a:off x="751378" y="2481"/>
        <a:ext cx="2490347" cy="1494208"/>
      </dsp:txXfrm>
    </dsp:sp>
    <dsp:sp modelId="{4D0E758C-1641-4125-8C8F-DC75EE2A2233}">
      <dsp:nvSpPr>
        <dsp:cNvPr id="0" name=""/>
        <dsp:cNvSpPr/>
      </dsp:nvSpPr>
      <dsp:spPr>
        <a:xfrm>
          <a:off x="6303053" y="703865"/>
          <a:ext cx="5421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2179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6559824" y="746719"/>
        <a:ext cx="28638" cy="5733"/>
      </dsp:txXfrm>
    </dsp:sp>
    <dsp:sp modelId="{1DCC3DF1-CF11-4E7C-BAFE-FAC50B105886}">
      <dsp:nvSpPr>
        <dsp:cNvPr id="0" name=""/>
        <dsp:cNvSpPr/>
      </dsp:nvSpPr>
      <dsp:spPr>
        <a:xfrm>
          <a:off x="3814506" y="2481"/>
          <a:ext cx="2490347" cy="149420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2029" tIns="128091" rIns="122029" bIns="12809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kern="1200"/>
            <a:t>Вага</a:t>
          </a:r>
          <a:r>
            <a:rPr lang="uk-UA" sz="1600" kern="1200"/>
            <a:t>: Вибір залежить від типу робіт. Легші молотки підходять для делікатних робіт, важчі — для розбивання та демонтажу.</a:t>
          </a:r>
          <a:endParaRPr lang="en-US" sz="1600" kern="1200"/>
        </a:p>
      </dsp:txBody>
      <dsp:txXfrm>
        <a:off x="3814506" y="2481"/>
        <a:ext cx="2490347" cy="1494208"/>
      </dsp:txXfrm>
    </dsp:sp>
    <dsp:sp modelId="{26726F90-E2BC-4625-8FCC-8683A2DF47C4}">
      <dsp:nvSpPr>
        <dsp:cNvPr id="0" name=""/>
        <dsp:cNvSpPr/>
      </dsp:nvSpPr>
      <dsp:spPr>
        <a:xfrm>
          <a:off x="1996552" y="1494890"/>
          <a:ext cx="6126254" cy="542179"/>
        </a:xfrm>
        <a:custGeom>
          <a:avLst/>
          <a:gdLst/>
          <a:ahLst/>
          <a:cxnLst/>
          <a:rect l="0" t="0" r="0" b="0"/>
          <a:pathLst>
            <a:path>
              <a:moveTo>
                <a:pt x="6126254" y="0"/>
              </a:moveTo>
              <a:lnTo>
                <a:pt x="6126254" y="288189"/>
              </a:lnTo>
              <a:lnTo>
                <a:pt x="0" y="288189"/>
              </a:lnTo>
              <a:lnTo>
                <a:pt x="0" y="54217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4905855" y="1763113"/>
        <a:ext cx="307648" cy="5733"/>
      </dsp:txXfrm>
    </dsp:sp>
    <dsp:sp modelId="{2D42A37C-6509-4521-8304-0A9A290CF6C9}">
      <dsp:nvSpPr>
        <dsp:cNvPr id="0" name=""/>
        <dsp:cNvSpPr/>
      </dsp:nvSpPr>
      <dsp:spPr>
        <a:xfrm>
          <a:off x="6877633" y="2481"/>
          <a:ext cx="2490347" cy="149420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2029" tIns="128091" rIns="122029" bIns="12809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kern="1200"/>
            <a:t>Матеріал головки</a:t>
          </a:r>
          <a:r>
            <a:rPr lang="uk-UA" sz="1600" kern="1200"/>
            <a:t>: Сталь з високою твердістю забезпечує довговічність і ефективність удару.</a:t>
          </a:r>
          <a:endParaRPr lang="en-US" sz="1600" kern="1200"/>
        </a:p>
      </dsp:txBody>
      <dsp:txXfrm>
        <a:off x="6877633" y="2481"/>
        <a:ext cx="2490347" cy="1494208"/>
      </dsp:txXfrm>
    </dsp:sp>
    <dsp:sp modelId="{7EDEB6F0-43C8-4D7F-9119-E9E5E3D389FA}">
      <dsp:nvSpPr>
        <dsp:cNvPr id="0" name=""/>
        <dsp:cNvSpPr/>
      </dsp:nvSpPr>
      <dsp:spPr>
        <a:xfrm>
          <a:off x="3239926" y="2770854"/>
          <a:ext cx="5421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2179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3496696" y="2813707"/>
        <a:ext cx="28638" cy="5733"/>
      </dsp:txXfrm>
    </dsp:sp>
    <dsp:sp modelId="{05CFEEAB-22C8-4177-9FDC-2A946F9A26E4}">
      <dsp:nvSpPr>
        <dsp:cNvPr id="0" name=""/>
        <dsp:cNvSpPr/>
      </dsp:nvSpPr>
      <dsp:spPr>
        <a:xfrm>
          <a:off x="751378" y="2069469"/>
          <a:ext cx="2490347" cy="149420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2029" tIns="128091" rIns="122029" bIns="12809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kern="1200"/>
            <a:t>Матеріал ручки</a:t>
          </a:r>
          <a:r>
            <a:rPr lang="uk-UA" sz="1600" kern="1200"/>
            <a:t>: Ручки з дерева, склопластику або металу мають різні властивості в плані міцності та поглинання вібрації.</a:t>
          </a:r>
          <a:endParaRPr lang="en-US" sz="1600" kern="1200"/>
        </a:p>
      </dsp:txBody>
      <dsp:txXfrm>
        <a:off x="751378" y="2069469"/>
        <a:ext cx="2490347" cy="1494208"/>
      </dsp:txXfrm>
    </dsp:sp>
    <dsp:sp modelId="{6EA86204-5B0E-41C1-93C8-AB5BDDBF269D}">
      <dsp:nvSpPr>
        <dsp:cNvPr id="0" name=""/>
        <dsp:cNvSpPr/>
      </dsp:nvSpPr>
      <dsp:spPr>
        <a:xfrm>
          <a:off x="3814506" y="2069469"/>
          <a:ext cx="2490347" cy="149420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2029" tIns="128091" rIns="122029" bIns="12809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/>
            <a:t>Молотки є універсальними інструментами, і їх вибір залежить від типу матеріалу і робіт, які необхідно виконати.</a:t>
          </a:r>
          <a:endParaRPr lang="en-US" sz="1600" kern="1200"/>
        </a:p>
      </dsp:txBody>
      <dsp:txXfrm>
        <a:off x="3814506" y="2069469"/>
        <a:ext cx="2490347" cy="14942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4C729D-A9E0-4552-94FD-356885C6D25A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92C046-7C89-4BA5-898E-0A42122135D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4251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92C046-7C89-4BA5-898E-0A42122135D0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89598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CE428C-8CB2-8A7B-D641-4FB58F66D0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8FCE49DB-4686-46F7-2997-18E7159657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D2997F6-1A74-11BF-E4EA-835168B27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4ED68-5902-43FF-8392-07621BA79B85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32F924F-9366-EEF6-D29F-C8C646B62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C3C04EF-D53F-A0F7-6BF2-25F998A5E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93C-1435-4FAB-BB77-7297E3686A4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0871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19BFE2-31F5-DD85-1D72-EF18F2AC9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0317B9E-B9BC-2111-8671-C9ABD757DD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BCB1F49-94C9-EEE5-E203-0F5C2B2C0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4ED68-5902-43FF-8392-07621BA79B85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9C78409-1BDA-6646-57E6-613A6BD7B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F707825-29A2-4695-5361-C2C7B7D09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93C-1435-4FAB-BB77-7297E3686A4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33233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BEB54F88-13C8-BB6F-0F36-870CFB8EAD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F382B12D-6E2E-BD98-A406-1201AE0479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68435DE-31F4-19F2-5322-1BC8F0EF1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4ED68-5902-43FF-8392-07621BA79B85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122AF59-3566-2394-D16D-5E17C4293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6313C1-51C2-0533-1BCA-53EEC17E6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93C-1435-4FAB-BB77-7297E3686A4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1126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CDCECE-DFC3-73A8-959D-61A0903C0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BDFA97C-4021-02B5-C4EA-08FCD0E63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EE70C0A-A2DD-0652-5A01-BEE47E047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4ED68-5902-43FF-8392-07621BA79B85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794412A-F8EB-959E-025D-C39ED09D6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D4A4CE8-EE51-9F67-3247-E3F5D5573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93C-1435-4FAB-BB77-7297E3686A4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38496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103773-B6DC-9146-E191-D25EE9EDD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7539B28-E9D6-29B3-86C5-F788DE41F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0209C58-BAFA-B0FE-6EDC-047B5FB1D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4ED68-5902-43FF-8392-07621BA79B85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7189CC9-B0AB-76DA-D143-F5FE4854D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CB0EC08-F74A-8A99-27BB-38EF9FD25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93C-1435-4FAB-BB77-7297E3686A4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052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5CB6C7-D5B6-6082-F018-66818971B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66669B6-5F83-DA74-212B-6679790561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53DFA480-A31B-3EE3-66F5-0A528E73F9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B9BD8E5-486D-86D0-34BE-1D27D033F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4ED68-5902-43FF-8392-07621BA79B85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746F30A8-45FE-C3A5-D5DF-D43CB677E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32D1E11-568D-50E8-ADB3-4E3F71F1C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93C-1435-4FAB-BB77-7297E3686A4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645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06E929-DE07-1C07-1C71-0B98BC25D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47D7A34-115B-EE60-7258-260AC55A00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F8397F6-FB7F-5070-C988-52181057DC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764F880C-3EFD-E394-DB46-D46A734258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3460DA2-5069-E20C-952A-E8D1785EA0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B5CB1BDF-CC10-5A08-8D26-A26A5C4DB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4ED68-5902-43FF-8392-07621BA79B85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6B029A43-6C49-A63D-E03C-CA865D6D2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B0AD51CF-C929-8C76-080C-84EA413C4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93C-1435-4FAB-BB77-7297E3686A4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3820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D0BFD4-9016-C455-A415-D2FF66FCA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4980A65D-36B7-6363-41FE-D751F2DD5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4ED68-5902-43FF-8392-07621BA79B85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D1F033D0-7331-0F05-0030-7578710B8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87A23D9D-776C-7EAD-5904-50D74D45C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93C-1435-4FAB-BB77-7297E3686A4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1083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CC1DCB25-338D-74BE-1F47-AA5F076A0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4ED68-5902-43FF-8392-07621BA79B85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0F0A84A4-A2FB-3ECD-3E5F-AA0B2ACF4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BC67AE29-AF51-AFFB-F147-C1B08ADB7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93C-1435-4FAB-BB77-7297E3686A4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4002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329B98-2EFE-86C0-AAFA-710DF711F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2933B19-89E5-2BC6-52C7-7EBDA15D0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8FBF3BA2-72A7-4F0E-B9E9-A6C819F8F7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A677016-C9EC-FEA8-98DD-FCCCEC2AD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4ED68-5902-43FF-8392-07621BA79B85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D7A049C-D16F-3F23-421B-56241F229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B8099DD-5D1F-EFEC-D5FA-219B18D3B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93C-1435-4FAB-BB77-7297E3686A4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7170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4FB79-1EB2-88DC-F355-2B7D7904F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C27E20A1-A16E-83B5-E67C-CFB636A1F4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B0650A41-1D35-8AD5-26C1-6E20B516D0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1AF15CC2-209E-B0C0-9FE7-4370187B9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4ED68-5902-43FF-8392-07621BA79B85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CAA72EC-E7D3-A422-C472-F5943D5C9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0B3084E6-809A-D302-6774-8C9BBDC2E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B93C-1435-4FAB-BB77-7297E3686A4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874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F58BDF13-7920-4909-8149-F24B773F2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8F15BAB-1CB3-619C-3322-2943669C87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F79B0E5-B0A8-A4EF-47A9-E5337550B8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94ED68-5902-43FF-8392-07621BA79B85}" type="datetimeFigureOut">
              <a:rPr lang="uk-UA" smtClean="0"/>
              <a:t>24.10.2024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7C08602-07F0-110B-6731-FC499BA74E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6A76260-75B0-5D27-9E3F-D063DEBED9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5BB93C-1435-4FAB-BB77-7297E3686A4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8720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9" name="Freeform: Shape 1038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41" name="Isosceles Triangle 1040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Молоток - назначение, устройство, характеристики, виды.">
            <a:extLst>
              <a:ext uri="{FF2B5EF4-FFF2-40B4-BE49-F238E27FC236}">
                <a16:creationId xmlns:a16="http://schemas.microsoft.com/office/drawing/2014/main" id="{19664AFA-59A0-F367-F57B-89A8BF6E96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59464" y="1567832"/>
            <a:ext cx="4762509" cy="3869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3" name="Isosceles Triangle 1042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DBB0FA-DAA7-EDCE-3E5A-418132E62194}"/>
              </a:ext>
            </a:extLst>
          </p:cNvPr>
          <p:cNvSpPr txBox="1"/>
          <p:nvPr/>
        </p:nvSpPr>
        <p:spPr>
          <a:xfrm>
            <a:off x="770027" y="2142187"/>
            <a:ext cx="610091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Молоток — це один із найпоширеніших ручних інструментів у будівництві, який використовується для ударних робіт. Він призначений для забивання цвяхів, розбирання конструкцій та інших робіт, що потребують застосування ударної сили. </a:t>
            </a:r>
          </a:p>
        </p:txBody>
      </p:sp>
    </p:spTree>
    <p:extLst>
      <p:ext uri="{BB962C8B-B14F-4D97-AF65-F5344CB8AC3E}">
        <p14:creationId xmlns:p14="http://schemas.microsoft.com/office/powerpoint/2010/main" val="3525278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4D14F3-B86B-4A8E-E80B-F6D81BDFD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0" name="Rectangle 819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12" name="Freeform: Shape 820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13" name="Rectangle 820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14" name="Rectangle 820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15" name="Freeform: Shape 820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209" name="Isosceles Triangle 820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4" name="Picture 2" descr="Кувалда VIROK 8 кг 02V208">
            <a:extLst>
              <a:ext uri="{FF2B5EF4-FFF2-40B4-BE49-F238E27FC236}">
                <a16:creationId xmlns:a16="http://schemas.microsoft.com/office/drawing/2014/main" id="{7500D3A5-03BF-9644-16F3-7EFCEBFA8C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1789" y="1084506"/>
            <a:ext cx="5571065" cy="5571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11" name="Isosceles Triangle 821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7309AC-D9E3-9C01-B9D6-CCE0E151ACE3}"/>
              </a:ext>
            </a:extLst>
          </p:cNvPr>
          <p:cNvSpPr txBox="1"/>
          <p:nvPr/>
        </p:nvSpPr>
        <p:spPr>
          <a:xfrm>
            <a:off x="6481697" y="1993596"/>
            <a:ext cx="610091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8. Молоток-кувалда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Призначення</a:t>
            </a:r>
            <a:r>
              <a:rPr lang="uk-UA" dirty="0"/>
              <a:t>: Для важких ударних робіт, таких як розбивання бетонних блоків або металу.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Характеристики</a:t>
            </a:r>
            <a:r>
              <a:rPr lang="uk-UA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Вага головки: Від 3 до 10 кг.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Матеріал головки: Загартована сталь.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Матеріал ручки: Дерев'яна або металева.</a:t>
            </a:r>
          </a:p>
        </p:txBody>
      </p:sp>
    </p:spTree>
    <p:extLst>
      <p:ext uri="{BB962C8B-B14F-4D97-AF65-F5344CB8AC3E}">
        <p14:creationId xmlns:p14="http://schemas.microsoft.com/office/powerpoint/2010/main" val="3902717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BF1DFC-BFF1-4898-0A87-BB3618F07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9">
            <a:extLst>
              <a:ext uri="{FF2B5EF4-FFF2-40B4-BE49-F238E27FC236}">
                <a16:creationId xmlns:a16="http://schemas.microsoft.com/office/drawing/2014/main" id="{345A976A-8DE3-4B67-B94B-2044FDD12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id="{6EAAA1B9-2DDB-49C9-A037-A523D2F13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26" name="Group 13">
            <a:extLst>
              <a:ext uri="{FF2B5EF4-FFF2-40B4-BE49-F238E27FC236}">
                <a16:creationId xmlns:a16="http://schemas.microsoft.com/office/drawing/2014/main" id="{B441F8D5-EBCE-4FB9-91A9-3425971C1F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262397" y="134260"/>
            <a:ext cx="3142400" cy="2716805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5E80E2-35F9-41F3-A2B8-A2F17D956F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15">
              <a:extLst>
                <a:ext uri="{FF2B5EF4-FFF2-40B4-BE49-F238E27FC236}">
                  <a16:creationId xmlns:a16="http://schemas.microsoft.com/office/drawing/2014/main" id="{988BDEEE-0C30-49F3-8D05-B062EF890C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21E0C27-19E6-45DC-B154-493480207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3A55340-18E0-4A23-B406-BD1221643D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8701F99-7E4C-4B92-A4B5-307CDFB7A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5047906"/>
            <a:ext cx="2412221" cy="1810094"/>
            <a:chOff x="-305" y="-1"/>
            <a:chExt cx="3832880" cy="2876136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41E616B-C319-43C1-9A9C-A2074B2E8A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C86BD2B-CA73-48DF-9CC8-0152EA6B1B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9C1AA9D-3FCF-4B84-94D1-51F0E1517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D7CE92F-1DE7-4252-A62C-77ACF8CF26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725434C9-A133-580F-5B09-4642BF0841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4286547"/>
              </p:ext>
            </p:extLst>
          </p:nvPr>
        </p:nvGraphicFramePr>
        <p:xfrm>
          <a:off x="318565" y="1009801"/>
          <a:ext cx="10119360" cy="356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2392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2FF6D1-CFBA-6388-49AB-20AD9F57B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0" name="Rectangle 8198">
            <a:extLst>
              <a:ext uri="{FF2B5EF4-FFF2-40B4-BE49-F238E27FC236}">
                <a16:creationId xmlns:a16="http://schemas.microsoft.com/office/drawing/2014/main" id="{FE858942-1C83-F72C-497F-BCEE8601B7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12" name="Freeform: Shape 8200">
            <a:extLst>
              <a:ext uri="{FF2B5EF4-FFF2-40B4-BE49-F238E27FC236}">
                <a16:creationId xmlns:a16="http://schemas.microsoft.com/office/drawing/2014/main" id="{94C7C505-A546-3936-4272-AF32ADBAE8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13" name="Rectangle 8202">
            <a:extLst>
              <a:ext uri="{FF2B5EF4-FFF2-40B4-BE49-F238E27FC236}">
                <a16:creationId xmlns:a16="http://schemas.microsoft.com/office/drawing/2014/main" id="{BC72D4D4-410D-8037-A7B0-C44147C99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14" name="Rectangle 8204">
            <a:extLst>
              <a:ext uri="{FF2B5EF4-FFF2-40B4-BE49-F238E27FC236}">
                <a16:creationId xmlns:a16="http://schemas.microsoft.com/office/drawing/2014/main" id="{818C6A81-C26D-116B-7A90-22AA3F4814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15" name="Freeform: Shape 8206">
            <a:extLst>
              <a:ext uri="{FF2B5EF4-FFF2-40B4-BE49-F238E27FC236}">
                <a16:creationId xmlns:a16="http://schemas.microsoft.com/office/drawing/2014/main" id="{2E00B31C-E6F9-861F-D7B6-6629140170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209" name="Isosceles Triangle 8208">
            <a:extLst>
              <a:ext uri="{FF2B5EF4-FFF2-40B4-BE49-F238E27FC236}">
                <a16:creationId xmlns:a16="http://schemas.microsoft.com/office/drawing/2014/main" id="{6E60242D-D88F-C9CA-480F-B9BE9B23F8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11" name="Isosceles Triangle 8210">
            <a:extLst>
              <a:ext uri="{FF2B5EF4-FFF2-40B4-BE49-F238E27FC236}">
                <a16:creationId xmlns:a16="http://schemas.microsoft.com/office/drawing/2014/main" id="{20F8B340-E119-41AB-B218-E56C7B128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MAKITA 200х20 мм Долото SDS-plus — купить за 520 грн в Украине |  интернет-магазин budpostach.ua">
            <a:extLst>
              <a:ext uri="{FF2B5EF4-FFF2-40B4-BE49-F238E27FC236}">
                <a16:creationId xmlns:a16="http://schemas.microsoft.com/office/drawing/2014/main" id="{99A46949-1441-10DA-6208-57FD3016CF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1531" y="1938049"/>
            <a:ext cx="3549373" cy="3549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58DC9F2-C984-16EC-362A-546792DD4CCA}"/>
              </a:ext>
            </a:extLst>
          </p:cNvPr>
          <p:cNvSpPr txBox="1"/>
          <p:nvPr/>
        </p:nvSpPr>
        <p:spPr>
          <a:xfrm>
            <a:off x="73667" y="1647612"/>
            <a:ext cx="7902677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Долота та зубила — це інструменти, що широко використовуються в будівництві для обробки різних матеріалів, таких як камінь, бетон, дерево та метал. Ось основні характеристики кожного з них:</a:t>
            </a:r>
          </a:p>
          <a:p>
            <a:r>
              <a:rPr lang="uk-UA" b="1" dirty="0"/>
              <a:t>1. Долото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Призначення</a:t>
            </a:r>
            <a:r>
              <a:rPr lang="uk-UA" dirty="0"/>
              <a:t>: Долото використовується для обробки твердих матеріалів (дерево, метал, камінь). Воно має гостру кромку, яка дозволяє відколювати або різати матеріал.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Основні характеристики</a:t>
            </a:r>
            <a:r>
              <a:rPr lang="uk-UA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Матеріал</a:t>
            </a:r>
            <a:r>
              <a:rPr lang="uk-UA" dirty="0"/>
              <a:t>: Сталь високої міцності, іноді загартована сталь для підвищення зносостійкості.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Форма леза</a:t>
            </a:r>
            <a:r>
              <a:rPr lang="uk-UA" dirty="0"/>
              <a:t>: Може бути плоским, </a:t>
            </a:r>
            <a:r>
              <a:rPr lang="en-US" dirty="0"/>
              <a:t>V-</a:t>
            </a:r>
            <a:r>
              <a:rPr lang="uk-UA" dirty="0"/>
              <a:t>подібним, напівкруглим (для різних типів обробки).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Ручка</a:t>
            </a:r>
            <a:r>
              <a:rPr lang="uk-UA" dirty="0"/>
              <a:t>: Дерев'яна або пластикова, часто оснащена гумовим покриттям для кращого захоплення.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Довжина</a:t>
            </a:r>
            <a:r>
              <a:rPr lang="uk-UA" dirty="0"/>
              <a:t>: Варіюється залежно від задачі (зазвичай від 10 до 40 см).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Використання</a:t>
            </a:r>
            <a:r>
              <a:rPr lang="uk-UA" dirty="0"/>
              <a:t>: Різьблення по дереву, видалення старої штукатурки, обробка бетонних поверхонь.</a:t>
            </a:r>
          </a:p>
        </p:txBody>
      </p:sp>
    </p:spTree>
    <p:extLst>
      <p:ext uri="{BB962C8B-B14F-4D97-AF65-F5344CB8AC3E}">
        <p14:creationId xmlns:p14="http://schemas.microsoft.com/office/powerpoint/2010/main" val="3043307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1032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2" name="Freeform: Shape 1034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1" name="Freeform: Shape 1040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43" name="Isosceles Triangle 1042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Зубило Polax із захистом 300 мм (36-012) купить в Киеве и Харькове‍,  характеристики, фото, отзывы, цена【【【 Polax.ua 】】】‍🔧">
            <a:extLst>
              <a:ext uri="{FF2B5EF4-FFF2-40B4-BE49-F238E27FC236}">
                <a16:creationId xmlns:a16="http://schemas.microsoft.com/office/drawing/2014/main" id="{EE00AB5A-A240-C5B5-93D6-04423D29DA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05561" y="1127850"/>
            <a:ext cx="5530591" cy="4535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5" name="Isosceles Triangle 1044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59E54B-0AEF-F155-D6CE-AB58BD2B2B60}"/>
              </a:ext>
            </a:extLst>
          </p:cNvPr>
          <p:cNvSpPr txBox="1"/>
          <p:nvPr/>
        </p:nvSpPr>
        <p:spPr>
          <a:xfrm>
            <a:off x="167149" y="1580416"/>
            <a:ext cx="838356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2. Зубило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Призначення</a:t>
            </a:r>
            <a:r>
              <a:rPr lang="uk-UA" dirty="0"/>
              <a:t>: Зубило переважно використовується для розрізання або обробки більш твердих матеріалів, таких як метал, бетон або камінь.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Основні характеристики</a:t>
            </a:r>
            <a:r>
              <a:rPr lang="uk-UA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Матеріал</a:t>
            </a:r>
            <a:r>
              <a:rPr lang="uk-UA" dirty="0"/>
              <a:t>: </a:t>
            </a:r>
            <a:r>
              <a:rPr lang="uk-UA" dirty="0" err="1"/>
              <a:t>Високовуглецева</a:t>
            </a:r>
            <a:r>
              <a:rPr lang="uk-UA" dirty="0"/>
              <a:t> сталь з додатковою термічною обробкою.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Лезо</a:t>
            </a:r>
            <a:r>
              <a:rPr lang="uk-UA" dirty="0"/>
              <a:t>: Плоске або скошене, що дозволяє точніше розрізати чи відколювати матеріал.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Довжина</a:t>
            </a:r>
            <a:r>
              <a:rPr lang="uk-UA" dirty="0"/>
              <a:t>: Від 15 до 30 см в середньому.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Діаметр</a:t>
            </a:r>
            <a:r>
              <a:rPr lang="uk-UA" dirty="0"/>
              <a:t>: Часто товстіше за долото, що надає йому додаткову міцність.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b="1" dirty="0"/>
              <a:t>Використання</a:t>
            </a:r>
            <a:r>
              <a:rPr lang="uk-UA" dirty="0"/>
              <a:t>: Демонтаж кам'яних, бетонних або металевих конструкцій, вирізання пазів у стінах.</a:t>
            </a:r>
          </a:p>
          <a:p>
            <a:r>
              <a:rPr lang="uk-UA" b="1" dirty="0"/>
              <a:t>Додаткові особливості: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Загартування</a:t>
            </a:r>
            <a:r>
              <a:rPr lang="uk-UA" dirty="0"/>
              <a:t>: І долота, і зубила часто піддаються загартуванню для підвищення міцності та зносостійкості.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Захисні рукавички</a:t>
            </a:r>
            <a:r>
              <a:rPr lang="uk-UA" dirty="0"/>
              <a:t>: Рекомендується використовувати при роботі з обома інструментами для уникнення травм.</a:t>
            </a:r>
          </a:p>
          <a:p>
            <a:r>
              <a:rPr lang="uk-UA" dirty="0"/>
              <a:t>Якщо вам потрібна детальна інформація або специфікації для презентації, </a:t>
            </a:r>
            <a:r>
              <a:rPr lang="uk-UA" dirty="0" err="1"/>
              <a:t>повідомте</a:t>
            </a:r>
            <a:r>
              <a:rPr lang="uk-UA" dirty="0"/>
              <a:t>, і я допоможу уточнити деталі!</a:t>
            </a:r>
          </a:p>
        </p:txBody>
      </p:sp>
    </p:spTree>
    <p:extLst>
      <p:ext uri="{BB962C8B-B14F-4D97-AF65-F5344CB8AC3E}">
        <p14:creationId xmlns:p14="http://schemas.microsoft.com/office/powerpoint/2010/main" val="1051188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EB2B04-2AAF-FA61-F3D8-52BD18AAE6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" name="Rectangle 1047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50" name="Group 1049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051" name="Freeform: Shape 1050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2" name="Rectangle 1051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54" name="Rectangle 105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6" name="Isosceles Triangle 1055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Молоток столярний Richmann, 450 гр. (C2236) (ID#883736400), ціна: 1369 ₴,  купити на Prom.ua">
            <a:extLst>
              <a:ext uri="{FF2B5EF4-FFF2-40B4-BE49-F238E27FC236}">
                <a16:creationId xmlns:a16="http://schemas.microsoft.com/office/drawing/2014/main" id="{58D1DC0D-BF19-9E83-A145-BD780848D2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28591" y="2285454"/>
            <a:ext cx="3999870" cy="384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FDF55FD-4F4C-D643-7946-8E3A317D9EF2}"/>
              </a:ext>
            </a:extLst>
          </p:cNvPr>
          <p:cNvSpPr txBox="1"/>
          <p:nvPr/>
        </p:nvSpPr>
        <p:spPr>
          <a:xfrm>
            <a:off x="327478" y="922678"/>
            <a:ext cx="6100916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1. Столярний молоток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Призначення</a:t>
            </a:r>
            <a:r>
              <a:rPr lang="uk-UA" dirty="0"/>
              <a:t>: Використовується для забивання та витягування цвяхів.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Характеристики</a:t>
            </a:r>
            <a:r>
              <a:rPr lang="uk-UA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Вага головки: Від 200 до 600 грам.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Матеріал головки: Сталь із загартованою поверхнею.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Матеріал ручки: Дерев'яна, сталева або склопластикова ручка.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Особливості: Має загострений кінчик для витягування цвяхів.</a:t>
            </a:r>
          </a:p>
        </p:txBody>
      </p:sp>
    </p:spTree>
    <p:extLst>
      <p:ext uri="{BB962C8B-B14F-4D97-AF65-F5344CB8AC3E}">
        <p14:creationId xmlns:p14="http://schemas.microsoft.com/office/powerpoint/2010/main" val="2499093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460EBE-87A8-1E4D-03DC-C5A9AE6B7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F1891554-A677-2BC1-41C2-13FB246FA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89332435-2EDB-A688-6789-DD1CEF382C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F05DBB54-BFE8-922B-5F1C-6CC660C3E8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8C743298-2E93-7B99-81B2-985D724F9A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9" name="Freeform: Shape 1038">
            <a:extLst>
              <a:ext uri="{FF2B5EF4-FFF2-40B4-BE49-F238E27FC236}">
                <a16:creationId xmlns:a16="http://schemas.microsoft.com/office/drawing/2014/main" id="{744E39AE-A3DE-7C8F-E243-B3AF853909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41" name="Isosceles Triangle 1040">
            <a:extLst>
              <a:ext uri="{FF2B5EF4-FFF2-40B4-BE49-F238E27FC236}">
                <a16:creationId xmlns:a16="http://schemas.microsoft.com/office/drawing/2014/main" id="{D55F1C0B-C5C0-57ED-E1AB-9BBB4D0021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3" name="Isosceles Triangle 1042">
            <a:extLst>
              <a:ext uri="{FF2B5EF4-FFF2-40B4-BE49-F238E27FC236}">
                <a16:creationId xmlns:a16="http://schemas.microsoft.com/office/drawing/2014/main" id="{7DDEF346-9DE1-A013-4E3E-7F164C3E6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Киянка гумова з фібергласовою рукояткою 900гр СИЛА ОПТОМ купити в Україні  від виробника">
            <a:extLst>
              <a:ext uri="{FF2B5EF4-FFF2-40B4-BE49-F238E27FC236}">
                <a16:creationId xmlns:a16="http://schemas.microsoft.com/office/drawing/2014/main" id="{DF5FB461-6397-4D2F-E872-4212132377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663" y="1407603"/>
            <a:ext cx="5247968" cy="5247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E09EF55-4095-DCF7-EDD0-D9F2706011BD}"/>
              </a:ext>
            </a:extLst>
          </p:cNvPr>
          <p:cNvSpPr txBox="1"/>
          <p:nvPr/>
        </p:nvSpPr>
        <p:spPr>
          <a:xfrm>
            <a:off x="6096000" y="1888425"/>
            <a:ext cx="610091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2. Киянка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Призначення</a:t>
            </a:r>
            <a:r>
              <a:rPr lang="uk-UA" dirty="0"/>
              <a:t>: Використовується для робіт з м'якими матеріалами, таких як дерево або плитка, коли не можна залишати вм'ятини або пошкодження.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Характеристики</a:t>
            </a:r>
            <a:r>
              <a:rPr lang="uk-UA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Вага головки: Від 300 до 1000 грам.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Матеріал головки: Гума або деревина.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Матеріал ручки: Дерев'яна або </a:t>
            </a:r>
            <a:r>
              <a:rPr lang="uk-UA" dirty="0" err="1"/>
              <a:t>пластиково</a:t>
            </a:r>
            <a:r>
              <a:rPr lang="uk-UA" dirty="0"/>
              <a:t>-гумова.</a:t>
            </a:r>
          </a:p>
        </p:txBody>
      </p:sp>
    </p:spTree>
    <p:extLst>
      <p:ext uri="{BB962C8B-B14F-4D97-AF65-F5344CB8AC3E}">
        <p14:creationId xmlns:p14="http://schemas.microsoft.com/office/powerpoint/2010/main" val="164118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5A234B-E8A1-2148-0BCB-57E0018D9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307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074" name="Picture 2" descr="Молоток Кузнечный молоток кованый, сталь 65, ручная работа. - купить по  выгодной цене в интернет-магазине OZON (1242635401)">
            <a:extLst>
              <a:ext uri="{FF2B5EF4-FFF2-40B4-BE49-F238E27FC236}">
                <a16:creationId xmlns:a16="http://schemas.microsoft.com/office/drawing/2014/main" id="{D81A18CE-6C0B-B43A-5B13-6691926F50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761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805C502-6AA4-9284-EBD9-7800D9FFCD09}"/>
              </a:ext>
            </a:extLst>
          </p:cNvPr>
          <p:cNvSpPr txBox="1"/>
          <p:nvPr/>
        </p:nvSpPr>
        <p:spPr>
          <a:xfrm>
            <a:off x="540774" y="1269490"/>
            <a:ext cx="617465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3. Молоток для кузні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Призначення</a:t>
            </a:r>
            <a:r>
              <a:rPr lang="uk-UA" dirty="0"/>
              <a:t>: Використовується для важких будівельних і ковальських робіт.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Характеристики</a:t>
            </a:r>
            <a:r>
              <a:rPr lang="uk-UA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Вага головки: Від 1 до 5 кг.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Матеріал головки: Високоміцна сталь.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Матеріал ручки: Дерево або металева з гумовим покриттям для зменшення вібрацій.</a:t>
            </a:r>
          </a:p>
        </p:txBody>
      </p:sp>
    </p:spTree>
    <p:extLst>
      <p:ext uri="{BB962C8B-B14F-4D97-AF65-F5344CB8AC3E}">
        <p14:creationId xmlns:p14="http://schemas.microsoft.com/office/powerpoint/2010/main" val="239568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F2F647-F2A7-33D0-8745-F4C989C40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4102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105" name="Group 4104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4106" name="Freeform: Shape 4105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07" name="Rectangle 4106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09" name="Rectangle 4108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1" name="Isosceles Triangle 4110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Молоток каменяра 510 г.,ручка з фібергласу INTERTOOL HT-0240">
            <a:extLst>
              <a:ext uri="{FF2B5EF4-FFF2-40B4-BE49-F238E27FC236}">
                <a16:creationId xmlns:a16="http://schemas.microsoft.com/office/drawing/2014/main" id="{64FA949E-80B2-DCCF-D9B1-B9F68F4105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83732" y="1182221"/>
            <a:ext cx="5357404" cy="5357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3A6E047-D57F-A70C-A95B-3A4DDE5AEBC7}"/>
              </a:ext>
            </a:extLst>
          </p:cNvPr>
          <p:cNvSpPr txBox="1"/>
          <p:nvPr/>
        </p:nvSpPr>
        <p:spPr>
          <a:xfrm>
            <a:off x="882410" y="707103"/>
            <a:ext cx="610091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4. Каменярський молоток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Призначення</a:t>
            </a:r>
            <a:r>
              <a:rPr lang="uk-UA" dirty="0"/>
              <a:t>: Використовується для обробки та розбивання каменю або цегли.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Характеристики</a:t>
            </a:r>
            <a:r>
              <a:rPr lang="uk-UA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Вага головки: Від 500 грам до 2 кг.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Матеріал головки: Загартована сталь.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Матеріал ручки: Дерев'яна або металева з покриттям.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Особливості: Один бік головки — плоский для ударів, інший — гострий для розбивання.</a:t>
            </a:r>
          </a:p>
        </p:txBody>
      </p:sp>
    </p:spTree>
    <p:extLst>
      <p:ext uri="{BB962C8B-B14F-4D97-AF65-F5344CB8AC3E}">
        <p14:creationId xmlns:p14="http://schemas.microsoft.com/office/powerpoint/2010/main" val="700623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63A23F-61CD-A538-105E-108F6CE4A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5126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29" name="Freeform: Shape 5128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31" name="Rectangle 5130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3" name="Rectangle 5132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5" name="Freeform: Shape 5134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137" name="Isosceles Triangle 5136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☰ Купити молоток слюсарний фібергласова ручка 300 г INGCO (Інгко) |  Офіційний сайт">
            <a:extLst>
              <a:ext uri="{FF2B5EF4-FFF2-40B4-BE49-F238E27FC236}">
                <a16:creationId xmlns:a16="http://schemas.microsoft.com/office/drawing/2014/main" id="{4E1C61E7-696B-F0A6-2465-A49CDF8F8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7649" y="1201175"/>
            <a:ext cx="5118236" cy="5118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9" name="Isosceles Triangle 5138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35878C-01AA-561C-F0F9-0BB3F8140D0F}"/>
              </a:ext>
            </a:extLst>
          </p:cNvPr>
          <p:cNvSpPr txBox="1"/>
          <p:nvPr/>
        </p:nvSpPr>
        <p:spPr>
          <a:xfrm>
            <a:off x="5223387" y="2210909"/>
            <a:ext cx="610091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5. Слюсарний молоток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Призначення</a:t>
            </a:r>
            <a:r>
              <a:rPr lang="uk-UA" dirty="0"/>
              <a:t>: Використовується для загальних робіт з металом або деревом.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Характеристики</a:t>
            </a:r>
            <a:r>
              <a:rPr lang="uk-UA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Вага головки: Від 200 грам до 1 кг.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Матеріал головки: Загартована сталь.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Матеріал ручки: Дерево, метал або склопластик.</a:t>
            </a:r>
          </a:p>
        </p:txBody>
      </p:sp>
    </p:spTree>
    <p:extLst>
      <p:ext uri="{BB962C8B-B14F-4D97-AF65-F5344CB8AC3E}">
        <p14:creationId xmlns:p14="http://schemas.microsoft.com/office/powerpoint/2010/main" val="828878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0E4D26-CC77-D447-6D14-045766A8C2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6150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53" name="Freeform: Shape 6152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55" name="Rectangle 6154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7" name="Rectangle 6156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9" name="Freeform: Shape 6158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161" name="Isosceles Triangle 6160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 descr="MasterTool Молоток для гіпсокартону 600г, гумова мет.рукоятка, МТ (02-0130)  купити на Brolt">
            <a:extLst>
              <a:ext uri="{FF2B5EF4-FFF2-40B4-BE49-F238E27FC236}">
                <a16:creationId xmlns:a16="http://schemas.microsoft.com/office/drawing/2014/main" id="{2E3778E8-37E6-C69F-25D2-603B6205E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08915" y="1711312"/>
            <a:ext cx="5301717" cy="4002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63" name="Isosceles Triangle 6162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65F043-A142-FC8B-CA4F-C1394D60C699}"/>
              </a:ext>
            </a:extLst>
          </p:cNvPr>
          <p:cNvSpPr txBox="1"/>
          <p:nvPr/>
        </p:nvSpPr>
        <p:spPr>
          <a:xfrm>
            <a:off x="5832987" y="1818479"/>
            <a:ext cx="610091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6. Молоток для гіпсокартону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Призначення</a:t>
            </a:r>
            <a:r>
              <a:rPr lang="uk-UA" dirty="0"/>
              <a:t>: Використовується для забивання цвяхів у гіпсокартон і створення отворів у матеріалі.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Характеристики</a:t>
            </a:r>
            <a:r>
              <a:rPr lang="uk-UA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Вага головки: Від 300 до 500 грам.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Матеріал головки: Сталь із захисним покриттям.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Матеріал ручки: Дерево або склопластик.</a:t>
            </a:r>
          </a:p>
        </p:txBody>
      </p:sp>
    </p:spTree>
    <p:extLst>
      <p:ext uri="{BB962C8B-B14F-4D97-AF65-F5344CB8AC3E}">
        <p14:creationId xmlns:p14="http://schemas.microsoft.com/office/powerpoint/2010/main" val="782957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D0AB0C-964D-96DA-2D77-D2F466567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B47FE807-A3AB-A3AE-4018-BFDEE7261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C03B3DAA-AD5E-DC75-FCA7-FCAF4C064A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9336C19E-791A-84A4-285E-19D871216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EFDA03E3-061A-3EE7-A8BC-B0A072244B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9" name="Freeform: Shape 1038">
            <a:extLst>
              <a:ext uri="{FF2B5EF4-FFF2-40B4-BE49-F238E27FC236}">
                <a16:creationId xmlns:a16="http://schemas.microsoft.com/office/drawing/2014/main" id="{A46B833D-5BEF-89CC-B0D4-2654A2E9A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41" name="Isosceles Triangle 1040">
            <a:extLst>
              <a:ext uri="{FF2B5EF4-FFF2-40B4-BE49-F238E27FC236}">
                <a16:creationId xmlns:a16="http://schemas.microsoft.com/office/drawing/2014/main" id="{502518BF-7308-C5AF-AFBB-893444A89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3" name="Isosceles Triangle 1042">
            <a:extLst>
              <a:ext uri="{FF2B5EF4-FFF2-40B4-BE49-F238E27FC236}">
                <a16:creationId xmlns:a16="http://schemas.microsoft.com/office/drawing/2014/main" id="{E083AE8A-4A54-34FA-8599-A27E66BCE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8EA54B-4C3F-65A5-4ECF-05124F78340F}"/>
              </a:ext>
            </a:extLst>
          </p:cNvPr>
          <p:cNvSpPr txBox="1"/>
          <p:nvPr/>
        </p:nvSpPr>
        <p:spPr>
          <a:xfrm>
            <a:off x="877529" y="2181590"/>
            <a:ext cx="610091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7. Молоток-штукатур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Призначення</a:t>
            </a:r>
            <a:r>
              <a:rPr lang="uk-UA" dirty="0"/>
              <a:t>: Використовується для підготовки стін перед штукатурними роботами.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Характеристики</a:t>
            </a:r>
            <a:r>
              <a:rPr lang="uk-UA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Вага головки: Від 500 грам до 1 кг.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Особливості: Має зубчасту головку для зняття старої штукатурки.</a:t>
            </a:r>
          </a:p>
        </p:txBody>
      </p:sp>
    </p:spTree>
    <p:extLst>
      <p:ext uri="{BB962C8B-B14F-4D97-AF65-F5344CB8AC3E}">
        <p14:creationId xmlns:p14="http://schemas.microsoft.com/office/powerpoint/2010/main" val="707126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FDFD25-F0F8-B763-81CE-2FC0799D5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7174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177" name="Group 7176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7178" name="Freeform: Shape 7177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79" name="Rectangle 7178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181" name="Rectangle 7180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83" name="Isosceles Triangle 7182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Молоток кровельный 600г, ручка из фибергласса INTERTOOL HT-0230">
            <a:extLst>
              <a:ext uri="{FF2B5EF4-FFF2-40B4-BE49-F238E27FC236}">
                <a16:creationId xmlns:a16="http://schemas.microsoft.com/office/drawing/2014/main" id="{6A6C5545-E7A8-2164-83AE-BA1102CEB0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172610"/>
            <a:ext cx="5571065" cy="5571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9BFFD8A-0593-446A-3AD9-940C5B04D43D}"/>
              </a:ext>
            </a:extLst>
          </p:cNvPr>
          <p:cNvSpPr txBox="1"/>
          <p:nvPr/>
        </p:nvSpPr>
        <p:spPr>
          <a:xfrm>
            <a:off x="5111635" y="617760"/>
            <a:ext cx="6652887" cy="566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uk-UA" sz="1600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Молоток покрівельний, також відомий як покрівельний </a:t>
            </a:r>
            <a:r>
              <a:rPr lang="uk-UA" sz="1600" kern="1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топорик</a:t>
            </a:r>
            <a:r>
              <a:rPr lang="uk-UA" sz="1600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є спеціалізованим інструментом, який використовується під час роботи з покрівельними матеріалами. Ось основні характеристики цього інструменту:</a:t>
            </a:r>
            <a:endParaRPr lang="uk-UA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uk-UA" sz="16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Матеріал головки:</a:t>
            </a:r>
            <a:r>
              <a:rPr lang="uk-UA" sz="1600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як правило, виготовлений з </a:t>
            </a:r>
            <a:r>
              <a:rPr lang="uk-UA" sz="1600" kern="1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високовуглецевої</a:t>
            </a:r>
            <a:r>
              <a:rPr lang="uk-UA" sz="1600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сталі, що забезпечує міцність і довговічність.</a:t>
            </a:r>
            <a:endParaRPr lang="uk-UA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uk-UA" sz="16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Форма головки:</a:t>
            </a:r>
            <a:r>
              <a:rPr lang="uk-UA" sz="1600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з одного боку має пласку ударну поверхню для забивання цвяхів, з іншого - </a:t>
            </a:r>
            <a:r>
              <a:rPr lang="uk-UA" sz="1600" kern="1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топорик</a:t>
            </a:r>
            <a:r>
              <a:rPr lang="uk-UA" sz="1600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або зубець для підчіплювання, видалення цвяхів або розподілу матеріалу.</a:t>
            </a:r>
            <a:endParaRPr lang="uk-UA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uk-UA" sz="16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Вага:</a:t>
            </a:r>
            <a:r>
              <a:rPr lang="uk-UA" sz="1600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вага зазвичай варіюється від 500 до 800 грам, що дозволяє </a:t>
            </a:r>
            <a:r>
              <a:rPr lang="uk-UA" sz="1600" kern="1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комфортно</a:t>
            </a:r>
            <a:r>
              <a:rPr lang="uk-UA" sz="1600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працювати на висоті.</a:t>
            </a:r>
            <a:endParaRPr lang="uk-UA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uk-UA" sz="16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Рукоятка:</a:t>
            </a:r>
            <a:r>
              <a:rPr lang="uk-UA" sz="1600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найчастіше виготовлена з дерева, пластику або композитних матеріалів для зручного хвату та зниження вібрації.</a:t>
            </a:r>
            <a:endParaRPr lang="uk-UA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uk-UA" sz="16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Довжина:</a:t>
            </a:r>
            <a:r>
              <a:rPr lang="uk-UA" sz="1600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стандартна довжина молотка складає від 30 до 40 см для оптимального балансу між силою удару та точністю.</a:t>
            </a:r>
            <a:endParaRPr lang="uk-UA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uk-UA" sz="1600" b="1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Додаткові функції:</a:t>
            </a:r>
            <a:r>
              <a:rPr lang="uk-UA" sz="1600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деякі моделі можуть мати магнітний </a:t>
            </a:r>
            <a:r>
              <a:rPr lang="uk-UA" sz="1600" kern="1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держач</a:t>
            </a:r>
            <a:r>
              <a:rPr lang="uk-UA" sz="1600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для цвяхів для полегшення роботи однією рукою.</a:t>
            </a:r>
            <a:endParaRPr lang="uk-UA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uk-UA" sz="1600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Ці особливості роблять молоток покрівельний незамінним інструментом для професійних покрівельників.</a:t>
            </a:r>
            <a:endParaRPr lang="uk-UA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3659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919</Words>
  <Application>Microsoft Office PowerPoint</Application>
  <PresentationFormat>Широкий екран</PresentationFormat>
  <Paragraphs>85</Paragraphs>
  <Slides>13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Symbol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Volodymyr Shlapak</dc:creator>
  <cp:lastModifiedBy>Volodymyr Shlapak</cp:lastModifiedBy>
  <cp:revision>1</cp:revision>
  <dcterms:created xsi:type="dcterms:W3CDTF">2024-10-23T05:41:36Z</dcterms:created>
  <dcterms:modified xsi:type="dcterms:W3CDTF">2024-10-24T07:16:38Z</dcterms:modified>
</cp:coreProperties>
</file>