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56" r:id="rId3"/>
    <p:sldId id="257" r:id="rId4"/>
    <p:sldId id="259" r:id="rId5"/>
    <p:sldId id="258" r:id="rId6"/>
    <p:sldId id="261" r:id="rId7"/>
    <p:sldId id="260" r:id="rId8"/>
    <p:sldId id="262" r:id="rId9"/>
    <p:sldId id="263" r:id="rId10"/>
    <p:sldId id="265" r:id="rId11"/>
    <p:sldId id="264" r:id="rId12"/>
    <p:sldId id="268" r:id="rId13"/>
    <p:sldId id="267" r:id="rId14"/>
    <p:sldId id="270" r:id="rId15"/>
    <p:sldId id="269" r:id="rId16"/>
    <p:sldId id="266" r:id="rId17"/>
    <p:sldId id="278" r:id="rId18"/>
    <p:sldId id="279" r:id="rId19"/>
    <p:sldId id="294"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B78A7-E2FD-49DF-B684-FD4FCCAAF2B1}" v="195" dt="2024-10-22T14:10:03.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14"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odymyr Shlapak" userId="85abfaba54e5861e" providerId="LiveId" clId="{512B78A7-E2FD-49DF-B684-FD4FCCAAF2B1}"/>
    <pc:docChg chg="undo custSel addSld delSld modSld sldOrd addMainMaster">
      <pc:chgData name="Volodymyr Shlapak" userId="85abfaba54e5861e" providerId="LiveId" clId="{512B78A7-E2FD-49DF-B684-FD4FCCAAF2B1}" dt="2024-10-22T14:10:03.344" v="475" actId="339"/>
      <pc:docMkLst>
        <pc:docMk/>
      </pc:docMkLst>
      <pc:sldChg chg="addSp delSp modSp mod">
        <pc:chgData name="Volodymyr Shlapak" userId="85abfaba54e5861e" providerId="LiveId" clId="{512B78A7-E2FD-49DF-B684-FD4FCCAAF2B1}" dt="2024-10-21T19:30:11.945" v="32"/>
        <pc:sldMkLst>
          <pc:docMk/>
          <pc:sldMk cId="3097648362" sldId="259"/>
        </pc:sldMkLst>
        <pc:spChg chg="mod">
          <ac:chgData name="Volodymyr Shlapak" userId="85abfaba54e5861e" providerId="LiveId" clId="{512B78A7-E2FD-49DF-B684-FD4FCCAAF2B1}" dt="2024-10-21T19:30:11.945" v="32"/>
          <ac:spMkLst>
            <pc:docMk/>
            <pc:sldMk cId="3097648362" sldId="259"/>
            <ac:spMk id="6" creationId="{9362BBB3-7557-427B-B607-1C77FF28D677}"/>
          </ac:spMkLst>
        </pc:spChg>
        <pc:spChg chg="mod">
          <ac:chgData name="Volodymyr Shlapak" userId="85abfaba54e5861e" providerId="LiveId" clId="{512B78A7-E2FD-49DF-B684-FD4FCCAAF2B1}" dt="2024-10-21T19:30:11.945" v="32"/>
          <ac:spMkLst>
            <pc:docMk/>
            <pc:sldMk cId="3097648362" sldId="259"/>
            <ac:spMk id="8" creationId="{0053C020-53D6-45A1-95CB-875F865FA66C}"/>
          </ac:spMkLst>
        </pc:spChg>
        <pc:spChg chg="mod">
          <ac:chgData name="Volodymyr Shlapak" userId="85abfaba54e5861e" providerId="LiveId" clId="{512B78A7-E2FD-49DF-B684-FD4FCCAAF2B1}" dt="2024-10-21T19:30:11.945" v="32"/>
          <ac:spMkLst>
            <pc:docMk/>
            <pc:sldMk cId="3097648362" sldId="259"/>
            <ac:spMk id="10" creationId="{215AD7D3-6D1D-4D26-ACE8-A9CAAA1FEAD7}"/>
          </ac:spMkLst>
        </pc:spChg>
        <pc:spChg chg="mod">
          <ac:chgData name="Volodymyr Shlapak" userId="85abfaba54e5861e" providerId="LiveId" clId="{512B78A7-E2FD-49DF-B684-FD4FCCAAF2B1}" dt="2024-10-21T19:30:11.945" v="32"/>
          <ac:spMkLst>
            <pc:docMk/>
            <pc:sldMk cId="3097648362" sldId="259"/>
            <ac:spMk id="12" creationId="{5E74DD72-73E0-429C-BAD4-165CDEDCD515}"/>
          </ac:spMkLst>
        </pc:spChg>
        <pc:spChg chg="mod">
          <ac:chgData name="Volodymyr Shlapak" userId="85abfaba54e5861e" providerId="LiveId" clId="{512B78A7-E2FD-49DF-B684-FD4FCCAAF2B1}" dt="2024-10-21T19:30:11.945" v="32"/>
          <ac:spMkLst>
            <pc:docMk/>
            <pc:sldMk cId="3097648362" sldId="259"/>
            <ac:spMk id="16" creationId="{15A15ED7-595D-447B-BA44-430E9B1DADC8}"/>
          </ac:spMkLst>
        </pc:spChg>
        <pc:graphicFrameChg chg="add del">
          <ac:chgData name="Volodymyr Shlapak" userId="85abfaba54e5861e" providerId="LiveId" clId="{512B78A7-E2FD-49DF-B684-FD4FCCAAF2B1}" dt="2024-10-21T19:27:28.126" v="21" actId="478"/>
          <ac:graphicFrameMkLst>
            <pc:docMk/>
            <pc:sldMk cId="3097648362" sldId="259"/>
            <ac:graphicFrameMk id="5" creationId="{AF88BEB2-4F76-0889-75B8-C4F4A571E806}"/>
          </ac:graphicFrameMkLst>
        </pc:graphicFrameChg>
      </pc:sldChg>
      <pc:sldChg chg="addSp delSp modSp mod">
        <pc:chgData name="Volodymyr Shlapak" userId="85abfaba54e5861e" providerId="LiveId" clId="{512B78A7-E2FD-49DF-B684-FD4FCCAAF2B1}" dt="2024-10-21T18:38:59.107" v="19"/>
        <pc:sldMkLst>
          <pc:docMk/>
          <pc:sldMk cId="2332582050" sldId="261"/>
        </pc:sldMkLst>
        <pc:spChg chg="add del mod">
          <ac:chgData name="Volodymyr Shlapak" userId="85abfaba54e5861e" providerId="LiveId" clId="{512B78A7-E2FD-49DF-B684-FD4FCCAAF2B1}" dt="2024-10-21T18:38:59.107" v="19"/>
          <ac:spMkLst>
            <pc:docMk/>
            <pc:sldMk cId="2332582050" sldId="261"/>
            <ac:spMk id="3" creationId="{212D45B8-E152-4DF0-84A3-89A732A4365D}"/>
          </ac:spMkLst>
        </pc:spChg>
        <pc:graphicFrameChg chg="add del mod">
          <ac:chgData name="Volodymyr Shlapak" userId="85abfaba54e5861e" providerId="LiveId" clId="{512B78A7-E2FD-49DF-B684-FD4FCCAAF2B1}" dt="2024-10-21T18:37:40.129" v="16" actId="478"/>
          <ac:graphicFrameMkLst>
            <pc:docMk/>
            <pc:sldMk cId="2332582050" sldId="261"/>
            <ac:graphicFrameMk id="4" creationId="{2B3CA725-E2ED-2543-1CFE-7F0F0D921FDF}"/>
          </ac:graphicFrameMkLst>
        </pc:graphicFrameChg>
        <pc:graphicFrameChg chg="add del">
          <ac:chgData name="Volodymyr Shlapak" userId="85abfaba54e5861e" providerId="LiveId" clId="{512B78A7-E2FD-49DF-B684-FD4FCCAAF2B1}" dt="2024-10-21T18:26:54.386" v="1" actId="26606"/>
          <ac:graphicFrameMkLst>
            <pc:docMk/>
            <pc:sldMk cId="2332582050" sldId="261"/>
            <ac:graphicFrameMk id="2056" creationId="{7D631B36-ACDC-916C-139E-8BBCB2330122}"/>
          </ac:graphicFrameMkLst>
        </pc:graphicFrameChg>
        <pc:picChg chg="add mod">
          <ac:chgData name="Volodymyr Shlapak" userId="85abfaba54e5861e" providerId="LiveId" clId="{512B78A7-E2FD-49DF-B684-FD4FCCAAF2B1}" dt="2024-10-21T18:33:02.618" v="11"/>
          <ac:picMkLst>
            <pc:docMk/>
            <pc:sldMk cId="2332582050" sldId="261"/>
            <ac:picMk id="2" creationId="{2EB1E9CE-6485-BE8D-D2BB-0ACE69FBFD10}"/>
          </ac:picMkLst>
        </pc:picChg>
        <pc:picChg chg="add del">
          <ac:chgData name="Volodymyr Shlapak" userId="85abfaba54e5861e" providerId="LiveId" clId="{512B78A7-E2FD-49DF-B684-FD4FCCAAF2B1}" dt="2024-10-21T18:33:23.089" v="12"/>
          <ac:picMkLst>
            <pc:docMk/>
            <pc:sldMk cId="2332582050" sldId="261"/>
            <ac:picMk id="2050" creationId="{7A1123D9-E49D-48A1-A2AE-997B3FBB0292}"/>
          </ac:picMkLst>
        </pc:picChg>
        <pc:picChg chg="mod">
          <ac:chgData name="Volodymyr Shlapak" userId="85abfaba54e5861e" providerId="LiveId" clId="{512B78A7-E2FD-49DF-B684-FD4FCCAAF2B1}" dt="2024-10-21T18:33:26.265" v="14" actId="1076"/>
          <ac:picMkLst>
            <pc:docMk/>
            <pc:sldMk cId="2332582050" sldId="261"/>
            <ac:picMk id="2052" creationId="{28002888-E997-4D83-8B42-0AFBD45269F3}"/>
          </ac:picMkLst>
        </pc:picChg>
      </pc:sldChg>
      <pc:sldChg chg="addSp delSp modSp mod setBg">
        <pc:chgData name="Volodymyr Shlapak" userId="85abfaba54e5861e" providerId="LiveId" clId="{512B78A7-E2FD-49DF-B684-FD4FCCAAF2B1}" dt="2024-10-21T19:31:07.212" v="39" actId="26606"/>
        <pc:sldMkLst>
          <pc:docMk/>
          <pc:sldMk cId="4190442838" sldId="262"/>
        </pc:sldMkLst>
        <pc:spChg chg="add del">
          <ac:chgData name="Volodymyr Shlapak" userId="85abfaba54e5861e" providerId="LiveId" clId="{512B78A7-E2FD-49DF-B684-FD4FCCAAF2B1}" dt="2024-10-21T19:31:00.973" v="34" actId="26606"/>
          <ac:spMkLst>
            <pc:docMk/>
            <pc:sldMk cId="4190442838" sldId="262"/>
            <ac:spMk id="3083" creationId="{BFDC535F-AC0A-417D-96AB-6706BECACD95}"/>
          </ac:spMkLst>
        </pc:spChg>
        <pc:spChg chg="add del">
          <ac:chgData name="Volodymyr Shlapak" userId="85abfaba54e5861e" providerId="LiveId" clId="{512B78A7-E2FD-49DF-B684-FD4FCCAAF2B1}" dt="2024-10-21T19:31:00.973" v="34" actId="26606"/>
          <ac:spMkLst>
            <pc:docMk/>
            <pc:sldMk cId="4190442838" sldId="262"/>
            <ac:spMk id="3085" creationId="{97AAAF8E-31DB-4148-8FCA-4D8233D691C6}"/>
          </ac:spMkLst>
        </pc:spChg>
        <pc:spChg chg="add del">
          <ac:chgData name="Volodymyr Shlapak" userId="85abfaba54e5861e" providerId="LiveId" clId="{512B78A7-E2FD-49DF-B684-FD4FCCAAF2B1}" dt="2024-10-21T19:31:00.973" v="34" actId="26606"/>
          <ac:spMkLst>
            <pc:docMk/>
            <pc:sldMk cId="4190442838" sldId="262"/>
            <ac:spMk id="3087" creationId="{AA274328-4774-4DF9-BA53-452565122FBB}"/>
          </ac:spMkLst>
        </pc:spChg>
        <pc:spChg chg="add del">
          <ac:chgData name="Volodymyr Shlapak" userId="85abfaba54e5861e" providerId="LiveId" clId="{512B78A7-E2FD-49DF-B684-FD4FCCAAF2B1}" dt="2024-10-21T19:31:00.973" v="34" actId="26606"/>
          <ac:spMkLst>
            <pc:docMk/>
            <pc:sldMk cId="4190442838" sldId="262"/>
            <ac:spMk id="3089" creationId="{01C7B46D-2FEF-4FAA-915B-8B21A66BB647}"/>
          </ac:spMkLst>
        </pc:spChg>
        <pc:spChg chg="add del">
          <ac:chgData name="Volodymyr Shlapak" userId="85abfaba54e5861e" providerId="LiveId" clId="{512B78A7-E2FD-49DF-B684-FD4FCCAAF2B1}" dt="2024-10-21T19:31:02.500" v="36" actId="26606"/>
          <ac:spMkLst>
            <pc:docMk/>
            <pc:sldMk cId="4190442838" sldId="262"/>
            <ac:spMk id="3091" creationId="{9527FCEA-6143-4C5E-8C45-8AC9237ADE89}"/>
          </ac:spMkLst>
        </pc:spChg>
        <pc:spChg chg="add del">
          <ac:chgData name="Volodymyr Shlapak" userId="85abfaba54e5861e" providerId="LiveId" clId="{512B78A7-E2FD-49DF-B684-FD4FCCAAF2B1}" dt="2024-10-21T19:31:02.500" v="36" actId="26606"/>
          <ac:spMkLst>
            <pc:docMk/>
            <pc:sldMk cId="4190442838" sldId="262"/>
            <ac:spMk id="3092" creationId="{1A9F23AD-7A55-49F3-A3EC-743F47F36B0E}"/>
          </ac:spMkLst>
        </pc:spChg>
        <pc:spChg chg="add del">
          <ac:chgData name="Volodymyr Shlapak" userId="85abfaba54e5861e" providerId="LiveId" clId="{512B78A7-E2FD-49DF-B684-FD4FCCAAF2B1}" dt="2024-10-21T19:31:02.500" v="36" actId="26606"/>
          <ac:spMkLst>
            <pc:docMk/>
            <pc:sldMk cId="4190442838" sldId="262"/>
            <ac:spMk id="3093" creationId="{D7D9F91F-72C9-4DB9-ABD0-A8180D8262D5}"/>
          </ac:spMkLst>
        </pc:spChg>
        <pc:spChg chg="add del">
          <ac:chgData name="Volodymyr Shlapak" userId="85abfaba54e5861e" providerId="LiveId" clId="{512B78A7-E2FD-49DF-B684-FD4FCCAAF2B1}" dt="2024-10-21T19:31:02.500" v="36" actId="26606"/>
          <ac:spMkLst>
            <pc:docMk/>
            <pc:sldMk cId="4190442838" sldId="262"/>
            <ac:spMk id="3094" creationId="{BE016956-CE9F-4946-8834-A8BC3529D0F6}"/>
          </ac:spMkLst>
        </pc:spChg>
        <pc:spChg chg="add">
          <ac:chgData name="Volodymyr Shlapak" userId="85abfaba54e5861e" providerId="LiveId" clId="{512B78A7-E2FD-49DF-B684-FD4FCCAAF2B1}" dt="2024-10-21T19:31:07.212" v="39" actId="26606"/>
          <ac:spMkLst>
            <pc:docMk/>
            <pc:sldMk cId="4190442838" sldId="262"/>
            <ac:spMk id="3099" creationId="{C96C8BAF-68F3-4B78-B238-35DF5D86560D}"/>
          </ac:spMkLst>
        </pc:spChg>
        <pc:grpChg chg="add">
          <ac:chgData name="Volodymyr Shlapak" userId="85abfaba54e5861e" providerId="LiveId" clId="{512B78A7-E2FD-49DF-B684-FD4FCCAAF2B1}" dt="2024-10-21T19:31:07.212" v="39" actId="26606"/>
          <ac:grpSpMkLst>
            <pc:docMk/>
            <pc:sldMk cId="4190442838" sldId="262"/>
            <ac:grpSpMk id="3100" creationId="{4F4CD6D0-5A87-4BA2-A13A-0E40511C3CFA}"/>
          </ac:grpSpMkLst>
        </pc:grpChg>
        <pc:grpChg chg="add">
          <ac:chgData name="Volodymyr Shlapak" userId="85abfaba54e5861e" providerId="LiveId" clId="{512B78A7-E2FD-49DF-B684-FD4FCCAAF2B1}" dt="2024-10-21T19:31:07.212" v="39" actId="26606"/>
          <ac:grpSpMkLst>
            <pc:docMk/>
            <pc:sldMk cId="4190442838" sldId="262"/>
            <ac:grpSpMk id="3102" creationId="{E9537076-EF48-4F72-9164-FD8260D550AC}"/>
          </ac:grpSpMkLst>
        </pc:grpChg>
        <pc:grpChg chg="add">
          <ac:chgData name="Volodymyr Shlapak" userId="85abfaba54e5861e" providerId="LiveId" clId="{512B78A7-E2FD-49DF-B684-FD4FCCAAF2B1}" dt="2024-10-21T19:31:07.212" v="39" actId="26606"/>
          <ac:grpSpMkLst>
            <pc:docMk/>
            <pc:sldMk cId="4190442838" sldId="262"/>
            <ac:grpSpMk id="3104" creationId="{6EFC3492-86BD-4D75-B5B4-C2DBFE0BD106}"/>
          </ac:grpSpMkLst>
        </pc:grpChg>
        <pc:picChg chg="mod ord">
          <ac:chgData name="Volodymyr Shlapak" userId="85abfaba54e5861e" providerId="LiveId" clId="{512B78A7-E2FD-49DF-B684-FD4FCCAAF2B1}" dt="2024-10-21T19:31:07.212" v="39" actId="26606"/>
          <ac:picMkLst>
            <pc:docMk/>
            <pc:sldMk cId="4190442838" sldId="262"/>
            <ac:picMk id="3074" creationId="{085EC084-9692-42A1-972C-BCDDF424002D}"/>
          </ac:picMkLst>
        </pc:picChg>
        <pc:picChg chg="mod">
          <ac:chgData name="Volodymyr Shlapak" userId="85abfaba54e5861e" providerId="LiveId" clId="{512B78A7-E2FD-49DF-B684-FD4FCCAAF2B1}" dt="2024-10-21T19:31:07.212" v="39" actId="26606"/>
          <ac:picMkLst>
            <pc:docMk/>
            <pc:sldMk cId="4190442838" sldId="262"/>
            <ac:picMk id="3076" creationId="{56F353AA-6EF8-4E3A-9F5E-65455348E926}"/>
          </ac:picMkLst>
        </pc:picChg>
        <pc:picChg chg="mod">
          <ac:chgData name="Volodymyr Shlapak" userId="85abfaba54e5861e" providerId="LiveId" clId="{512B78A7-E2FD-49DF-B684-FD4FCCAAF2B1}" dt="2024-10-21T19:31:07.212" v="39" actId="26606"/>
          <ac:picMkLst>
            <pc:docMk/>
            <pc:sldMk cId="4190442838" sldId="262"/>
            <ac:picMk id="3078" creationId="{9A89CB82-5923-46C4-A1A6-3F64DC9A8EDE}"/>
          </ac:picMkLst>
        </pc:picChg>
        <pc:cxnChg chg="add del">
          <ac:chgData name="Volodymyr Shlapak" userId="85abfaba54e5861e" providerId="LiveId" clId="{512B78A7-E2FD-49DF-B684-FD4FCCAAF2B1}" dt="2024-10-21T19:31:07.206" v="38" actId="26606"/>
          <ac:cxnSpMkLst>
            <pc:docMk/>
            <pc:sldMk cId="4190442838" sldId="262"/>
            <ac:cxnSpMk id="3096" creationId="{DCD67800-37AC-4E14-89B0-F79DCB3FB86D}"/>
          </ac:cxnSpMkLst>
        </pc:cxnChg>
        <pc:cxnChg chg="add del">
          <ac:chgData name="Volodymyr Shlapak" userId="85abfaba54e5861e" providerId="LiveId" clId="{512B78A7-E2FD-49DF-B684-FD4FCCAAF2B1}" dt="2024-10-21T19:31:07.206" v="38" actId="26606"/>
          <ac:cxnSpMkLst>
            <pc:docMk/>
            <pc:sldMk cId="4190442838" sldId="262"/>
            <ac:cxnSpMk id="3097" creationId="{20F1788F-A5AE-4188-8274-F7F2E3833ECD}"/>
          </ac:cxnSpMkLst>
        </pc:cxnChg>
      </pc:sldChg>
      <pc:sldChg chg="addSp modSp mod setBg">
        <pc:chgData name="Volodymyr Shlapak" userId="85abfaba54e5861e" providerId="LiveId" clId="{512B78A7-E2FD-49DF-B684-FD4FCCAAF2B1}" dt="2024-10-22T13:07:55.200" v="78" actId="26606"/>
        <pc:sldMkLst>
          <pc:docMk/>
          <pc:sldMk cId="1688299873" sldId="270"/>
        </pc:sldMkLst>
        <pc:picChg chg="mod ord">
          <ac:chgData name="Volodymyr Shlapak" userId="85abfaba54e5861e" providerId="LiveId" clId="{512B78A7-E2FD-49DF-B684-FD4FCCAAF2B1}" dt="2024-10-22T13:07:55.200" v="78" actId="26606"/>
          <ac:picMkLst>
            <pc:docMk/>
            <pc:sldMk cId="1688299873" sldId="270"/>
            <ac:picMk id="6146" creationId="{717E097E-2AEB-418B-8C8E-588837B8D77D}"/>
          </ac:picMkLst>
        </pc:picChg>
        <pc:picChg chg="mod ord">
          <ac:chgData name="Volodymyr Shlapak" userId="85abfaba54e5861e" providerId="LiveId" clId="{512B78A7-E2FD-49DF-B684-FD4FCCAAF2B1}" dt="2024-10-22T13:07:55.200" v="78" actId="26606"/>
          <ac:picMkLst>
            <pc:docMk/>
            <pc:sldMk cId="1688299873" sldId="270"/>
            <ac:picMk id="6148" creationId="{460656A3-2274-40F2-BCCA-5CCB5029671F}"/>
          </ac:picMkLst>
        </pc:picChg>
        <pc:picChg chg="mod">
          <ac:chgData name="Volodymyr Shlapak" userId="85abfaba54e5861e" providerId="LiveId" clId="{512B78A7-E2FD-49DF-B684-FD4FCCAAF2B1}" dt="2024-10-22T13:07:55.200" v="78" actId="26606"/>
          <ac:picMkLst>
            <pc:docMk/>
            <pc:sldMk cId="1688299873" sldId="270"/>
            <ac:picMk id="6150" creationId="{0EEB981A-BDB4-434A-9CC4-F779C32D5747}"/>
          </ac:picMkLst>
        </pc:picChg>
        <pc:picChg chg="mod">
          <ac:chgData name="Volodymyr Shlapak" userId="85abfaba54e5861e" providerId="LiveId" clId="{512B78A7-E2FD-49DF-B684-FD4FCCAAF2B1}" dt="2024-10-22T13:07:55.200" v="78" actId="26606"/>
          <ac:picMkLst>
            <pc:docMk/>
            <pc:sldMk cId="1688299873" sldId="270"/>
            <ac:picMk id="6152" creationId="{5264BB22-4A82-4F04-BA99-C21C73DEF31A}"/>
          </ac:picMkLst>
        </pc:picChg>
        <pc:cxnChg chg="add">
          <ac:chgData name="Volodymyr Shlapak" userId="85abfaba54e5861e" providerId="LiveId" clId="{512B78A7-E2FD-49DF-B684-FD4FCCAAF2B1}" dt="2024-10-22T13:07:55.200" v="78" actId="26606"/>
          <ac:cxnSpMkLst>
            <pc:docMk/>
            <pc:sldMk cId="1688299873" sldId="270"/>
            <ac:cxnSpMk id="6157" creationId="{50DA1EB8-87CF-4588-A1FD-4756F9A28F6B}"/>
          </ac:cxnSpMkLst>
        </pc:cxnChg>
        <pc:cxnChg chg="add">
          <ac:chgData name="Volodymyr Shlapak" userId="85abfaba54e5861e" providerId="LiveId" clId="{512B78A7-E2FD-49DF-B684-FD4FCCAAF2B1}" dt="2024-10-22T13:07:55.200" v="78" actId="26606"/>
          <ac:cxnSpMkLst>
            <pc:docMk/>
            <pc:sldMk cId="1688299873" sldId="270"/>
            <ac:cxnSpMk id="6159" creationId="{D7A4E378-EA57-47B9-B1EB-58B998F6CFFB}"/>
          </ac:cxnSpMkLst>
        </pc:cxnChg>
        <pc:cxnChg chg="add">
          <ac:chgData name="Volodymyr Shlapak" userId="85abfaba54e5861e" providerId="LiveId" clId="{512B78A7-E2FD-49DF-B684-FD4FCCAAF2B1}" dt="2024-10-22T13:07:55.200" v="78" actId="26606"/>
          <ac:cxnSpMkLst>
            <pc:docMk/>
            <pc:sldMk cId="1688299873" sldId="270"/>
            <ac:cxnSpMk id="6161" creationId="{D2B31ED6-76F0-425A-9A41-C947AEF9C145}"/>
          </ac:cxnSpMkLst>
        </pc:cxnChg>
      </pc:sldChg>
      <pc:sldChg chg="addSp modSp add del mod ord">
        <pc:chgData name="Volodymyr Shlapak" userId="85abfaba54e5861e" providerId="LiveId" clId="{512B78A7-E2FD-49DF-B684-FD4FCCAAF2B1}" dt="2024-10-22T13:16:53.483" v="125" actId="47"/>
        <pc:sldMkLst>
          <pc:docMk/>
          <pc:sldMk cId="3082031905" sldId="271"/>
        </pc:sldMkLst>
        <pc:spChg chg="add mod">
          <ac:chgData name="Volodymyr Shlapak" userId="85abfaba54e5861e" providerId="LiveId" clId="{512B78A7-E2FD-49DF-B684-FD4FCCAAF2B1}" dt="2024-10-22T13:09:42.151" v="83" actId="1076"/>
          <ac:spMkLst>
            <pc:docMk/>
            <pc:sldMk cId="3082031905" sldId="271"/>
            <ac:spMk id="3" creationId="{BDC1B8CD-CDA7-66BF-B99C-30FF0A35FF03}"/>
          </ac:spMkLst>
        </pc:spChg>
        <pc:spChg chg="add">
          <ac:chgData name="Volodymyr Shlapak" userId="85abfaba54e5861e" providerId="LiveId" clId="{512B78A7-E2FD-49DF-B684-FD4FCCAAF2B1}" dt="2024-10-22T13:09:31.201" v="79"/>
          <ac:spMkLst>
            <pc:docMk/>
            <pc:sldMk cId="3082031905" sldId="271"/>
            <ac:spMk id="4" creationId="{2D3CE466-BE5F-077F-C0D3-B20A2E84A649}"/>
          </ac:spMkLst>
        </pc:spChg>
        <pc:picChg chg="add mod">
          <ac:chgData name="Volodymyr Shlapak" userId="85abfaba54e5861e" providerId="LiveId" clId="{512B78A7-E2FD-49DF-B684-FD4FCCAAF2B1}" dt="2024-10-22T13:09:35.261" v="81" actId="1076"/>
          <ac:picMkLst>
            <pc:docMk/>
            <pc:sldMk cId="3082031905" sldId="271"/>
            <ac:picMk id="5" creationId="{F34DC882-AA28-CD08-F318-AE331140E6C6}"/>
          </ac:picMkLst>
        </pc:picChg>
      </pc:sldChg>
      <pc:sldChg chg="addSp modSp del mod">
        <pc:chgData name="Volodymyr Shlapak" userId="85abfaba54e5861e" providerId="LiveId" clId="{512B78A7-E2FD-49DF-B684-FD4FCCAAF2B1}" dt="2024-10-22T13:07:45.326" v="77" actId="47"/>
        <pc:sldMkLst>
          <pc:docMk/>
          <pc:sldMk cId="1840868536" sldId="272"/>
        </pc:sldMkLst>
        <pc:spChg chg="add mod">
          <ac:chgData name="Volodymyr Shlapak" userId="85abfaba54e5861e" providerId="LiveId" clId="{512B78A7-E2FD-49DF-B684-FD4FCCAAF2B1}" dt="2024-10-22T13:04:48.946" v="75"/>
          <ac:spMkLst>
            <pc:docMk/>
            <pc:sldMk cId="1840868536" sldId="272"/>
            <ac:spMk id="3" creationId="{5A446BFF-C3CD-DD4D-2500-09BC5B5A99D0}"/>
          </ac:spMkLst>
        </pc:spChg>
        <pc:picChg chg="add mod">
          <ac:chgData name="Volodymyr Shlapak" userId="85abfaba54e5861e" providerId="LiveId" clId="{512B78A7-E2FD-49DF-B684-FD4FCCAAF2B1}" dt="2024-10-22T13:03:34.754" v="69" actId="14100"/>
          <ac:picMkLst>
            <pc:docMk/>
            <pc:sldMk cId="1840868536" sldId="272"/>
            <ac:picMk id="1026" creationId="{68A416E9-DDA6-5027-A62D-8A45C475671F}"/>
          </ac:picMkLst>
        </pc:picChg>
      </pc:sldChg>
      <pc:sldChg chg="addSp modSp add del mod">
        <pc:chgData name="Volodymyr Shlapak" userId="85abfaba54e5861e" providerId="LiveId" clId="{512B78A7-E2FD-49DF-B684-FD4FCCAAF2B1}" dt="2024-10-22T13:25:13.129" v="209" actId="47"/>
        <pc:sldMkLst>
          <pc:docMk/>
          <pc:sldMk cId="2973756848" sldId="273"/>
        </pc:sldMkLst>
        <pc:spChg chg="add mod">
          <ac:chgData name="Volodymyr Shlapak" userId="85abfaba54e5861e" providerId="LiveId" clId="{512B78A7-E2FD-49DF-B684-FD4FCCAAF2B1}" dt="2024-10-22T13:20:57.727" v="171" actId="20577"/>
          <ac:spMkLst>
            <pc:docMk/>
            <pc:sldMk cId="2973756848" sldId="273"/>
            <ac:spMk id="3" creationId="{EA479D52-7913-F02A-3D47-0C27363B774B}"/>
          </ac:spMkLst>
        </pc:spChg>
      </pc:sldChg>
      <pc:sldChg chg="addSp modSp add del mod ord">
        <pc:chgData name="Volodymyr Shlapak" userId="85abfaba54e5861e" providerId="LiveId" clId="{512B78A7-E2FD-49DF-B684-FD4FCCAAF2B1}" dt="2024-10-22T13:20:36.206" v="169" actId="47"/>
        <pc:sldMkLst>
          <pc:docMk/>
          <pc:sldMk cId="2789932227" sldId="274"/>
        </pc:sldMkLst>
        <pc:spChg chg="add mod">
          <ac:chgData name="Volodymyr Shlapak" userId="85abfaba54e5861e" providerId="LiveId" clId="{512B78A7-E2FD-49DF-B684-FD4FCCAAF2B1}" dt="2024-10-22T13:00:51.310" v="51" actId="1076"/>
          <ac:spMkLst>
            <pc:docMk/>
            <pc:sldMk cId="2789932227" sldId="274"/>
            <ac:spMk id="3" creationId="{5F65FB59-C309-8564-5397-53C367BE58EF}"/>
          </ac:spMkLst>
        </pc:spChg>
      </pc:sldChg>
      <pc:sldChg chg="add del">
        <pc:chgData name="Volodymyr Shlapak" userId="85abfaba54e5861e" providerId="LiveId" clId="{512B78A7-E2FD-49DF-B684-FD4FCCAAF2B1}" dt="2024-10-22T13:35:49.500" v="291" actId="47"/>
        <pc:sldMkLst>
          <pc:docMk/>
          <pc:sldMk cId="2539010456" sldId="275"/>
        </pc:sldMkLst>
      </pc:sldChg>
      <pc:sldChg chg="addSp modSp add del mod">
        <pc:chgData name="Volodymyr Shlapak" userId="85abfaba54e5861e" providerId="LiveId" clId="{512B78A7-E2FD-49DF-B684-FD4FCCAAF2B1}" dt="2024-10-22T13:35:48.360" v="290" actId="47"/>
        <pc:sldMkLst>
          <pc:docMk/>
          <pc:sldMk cId="3946106956" sldId="276"/>
        </pc:sldMkLst>
        <pc:spChg chg="add mod">
          <ac:chgData name="Volodymyr Shlapak" userId="85abfaba54e5861e" providerId="LiveId" clId="{512B78A7-E2FD-49DF-B684-FD4FCCAAF2B1}" dt="2024-10-22T13:01:45.137" v="62" actId="1076"/>
          <ac:spMkLst>
            <pc:docMk/>
            <pc:sldMk cId="3946106956" sldId="276"/>
            <ac:spMk id="3" creationId="{97EDA1A7-1445-22D6-4123-5D74F8CAAAAA}"/>
          </ac:spMkLst>
        </pc:spChg>
      </pc:sldChg>
      <pc:sldChg chg="addSp modSp add del mod">
        <pc:chgData name="Volodymyr Shlapak" userId="85abfaba54e5861e" providerId="LiveId" clId="{512B78A7-E2FD-49DF-B684-FD4FCCAAF2B1}" dt="2024-10-22T13:33:43.105" v="251" actId="47"/>
        <pc:sldMkLst>
          <pc:docMk/>
          <pc:sldMk cId="3458879231" sldId="277"/>
        </pc:sldMkLst>
        <pc:spChg chg="add mod">
          <ac:chgData name="Volodymyr Shlapak" userId="85abfaba54e5861e" providerId="LiveId" clId="{512B78A7-E2FD-49DF-B684-FD4FCCAAF2B1}" dt="2024-10-22T13:27:42.827" v="211" actId="21"/>
          <ac:spMkLst>
            <pc:docMk/>
            <pc:sldMk cId="3458879231" sldId="277"/>
            <ac:spMk id="3" creationId="{AD3576BA-0859-E5FA-DC33-2C8BDA73C958}"/>
          </ac:spMkLst>
        </pc:spChg>
      </pc:sldChg>
      <pc:sldChg chg="addSp delSp modSp add mod setBg">
        <pc:chgData name="Volodymyr Shlapak" userId="85abfaba54e5861e" providerId="LiveId" clId="{512B78A7-E2FD-49DF-B684-FD4FCCAAF2B1}" dt="2024-10-22T13:38:33.978" v="294" actId="26606"/>
        <pc:sldMkLst>
          <pc:docMk/>
          <pc:sldMk cId="3240475932" sldId="278"/>
        </pc:sldMkLst>
        <pc:spChg chg="add del">
          <ac:chgData name="Volodymyr Shlapak" userId="85abfaba54e5861e" providerId="LiveId" clId="{512B78A7-E2FD-49DF-B684-FD4FCCAAF2B1}" dt="2024-10-22T13:38:33.931" v="293" actId="26606"/>
          <ac:spMkLst>
            <pc:docMk/>
            <pc:sldMk cId="3240475932" sldId="278"/>
            <ac:spMk id="1033" creationId="{B5A8AFA4-5C32-4100-9C6D-839A47E15FA0}"/>
          </ac:spMkLst>
        </pc:spChg>
        <pc:spChg chg="add del">
          <ac:chgData name="Volodymyr Shlapak" userId="85abfaba54e5861e" providerId="LiveId" clId="{512B78A7-E2FD-49DF-B684-FD4FCCAAF2B1}" dt="2024-10-22T13:38:33.931" v="293" actId="26606"/>
          <ac:spMkLst>
            <pc:docMk/>
            <pc:sldMk cId="3240475932" sldId="278"/>
            <ac:spMk id="1035" creationId="{96B5F253-7949-47C2-9DBD-1570ECDA2296}"/>
          </ac:spMkLst>
        </pc:spChg>
        <pc:spChg chg="add">
          <ac:chgData name="Volodymyr Shlapak" userId="85abfaba54e5861e" providerId="LiveId" clId="{512B78A7-E2FD-49DF-B684-FD4FCCAAF2B1}" dt="2024-10-22T13:38:33.978" v="294" actId="26606"/>
          <ac:spMkLst>
            <pc:docMk/>
            <pc:sldMk cId="3240475932" sldId="278"/>
            <ac:spMk id="1037" creationId="{D2929CB1-0E3C-4B2D-ADC5-0154FB33BA44}"/>
          </ac:spMkLst>
        </pc:spChg>
        <pc:spChg chg="add">
          <ac:chgData name="Volodymyr Shlapak" userId="85abfaba54e5861e" providerId="LiveId" clId="{512B78A7-E2FD-49DF-B684-FD4FCCAAF2B1}" dt="2024-10-22T13:38:33.978" v="294" actId="26606"/>
          <ac:spMkLst>
            <pc:docMk/>
            <pc:sldMk cId="3240475932" sldId="278"/>
            <ac:spMk id="1038" creationId="{B9651FA3-B4A1-4E98-9B71-4CF82087794D}"/>
          </ac:spMkLst>
        </pc:spChg>
        <pc:spChg chg="add">
          <ac:chgData name="Volodymyr Shlapak" userId="85abfaba54e5861e" providerId="LiveId" clId="{512B78A7-E2FD-49DF-B684-FD4FCCAAF2B1}" dt="2024-10-22T13:38:33.978" v="294" actId="26606"/>
          <ac:spMkLst>
            <pc:docMk/>
            <pc:sldMk cId="3240475932" sldId="278"/>
            <ac:spMk id="1039" creationId="{658970D8-8D1D-4B5C-894B-E871CC86543D}"/>
          </ac:spMkLst>
        </pc:spChg>
        <pc:spChg chg="add">
          <ac:chgData name="Volodymyr Shlapak" userId="85abfaba54e5861e" providerId="LiveId" clId="{512B78A7-E2FD-49DF-B684-FD4FCCAAF2B1}" dt="2024-10-22T13:38:33.978" v="294" actId="26606"/>
          <ac:spMkLst>
            <pc:docMk/>
            <pc:sldMk cId="3240475932" sldId="278"/>
            <ac:spMk id="1040" creationId="{F227E5B6-9132-43CA-B503-37A18562ADF2}"/>
          </ac:spMkLst>
        </pc:spChg>
        <pc:spChg chg="add">
          <ac:chgData name="Volodymyr Shlapak" userId="85abfaba54e5861e" providerId="LiveId" clId="{512B78A7-E2FD-49DF-B684-FD4FCCAAF2B1}" dt="2024-10-22T13:38:33.978" v="294" actId="26606"/>
          <ac:spMkLst>
            <pc:docMk/>
            <pc:sldMk cId="3240475932" sldId="278"/>
            <ac:spMk id="1041" creationId="{03C2051E-A88D-48E5-BACF-AAED17892722}"/>
          </ac:spMkLst>
        </pc:spChg>
        <pc:spChg chg="add">
          <ac:chgData name="Volodymyr Shlapak" userId="85abfaba54e5861e" providerId="LiveId" clId="{512B78A7-E2FD-49DF-B684-FD4FCCAAF2B1}" dt="2024-10-22T13:38:33.978" v="294" actId="26606"/>
          <ac:spMkLst>
            <pc:docMk/>
            <pc:sldMk cId="3240475932" sldId="278"/>
            <ac:spMk id="1043" creationId="{5F2F0C84-BE8C-4DC2-A6D3-30349A801D5C}"/>
          </ac:spMkLst>
        </pc:spChg>
        <pc:spChg chg="add">
          <ac:chgData name="Volodymyr Shlapak" userId="85abfaba54e5861e" providerId="LiveId" clId="{512B78A7-E2FD-49DF-B684-FD4FCCAAF2B1}" dt="2024-10-22T13:38:33.978" v="294" actId="26606"/>
          <ac:spMkLst>
            <pc:docMk/>
            <pc:sldMk cId="3240475932" sldId="278"/>
            <ac:spMk id="1045" creationId="{7821A508-2985-4905-874A-527429BAABFA}"/>
          </ac:spMkLst>
        </pc:spChg>
        <pc:graphicFrameChg chg="modGraphic">
          <ac:chgData name="Volodymyr Shlapak" userId="85abfaba54e5861e" providerId="LiveId" clId="{512B78A7-E2FD-49DF-B684-FD4FCCAAF2B1}" dt="2024-10-22T13:38:33.978" v="294" actId="26606"/>
          <ac:graphicFrameMkLst>
            <pc:docMk/>
            <pc:sldMk cId="3240475932" sldId="278"/>
            <ac:graphicFrameMk id="1028" creationId="{9143051F-1B43-011F-2947-27C8FBE4343E}"/>
          </ac:graphicFrameMkLst>
        </pc:graphicFrameChg>
        <pc:picChg chg="mod">
          <ac:chgData name="Volodymyr Shlapak" userId="85abfaba54e5861e" providerId="LiveId" clId="{512B78A7-E2FD-49DF-B684-FD4FCCAAF2B1}" dt="2024-10-22T13:38:33.978" v="294" actId="26606"/>
          <ac:picMkLst>
            <pc:docMk/>
            <pc:sldMk cId="3240475932" sldId="278"/>
            <ac:picMk id="1026" creationId="{68A416E9-DDA6-5027-A62D-8A45C475671F}"/>
          </ac:picMkLst>
        </pc:picChg>
      </pc:sldChg>
      <pc:sldChg chg="addSp delSp modSp add mod ord modClrScheme chgLayout">
        <pc:chgData name="Volodymyr Shlapak" userId="85abfaba54e5861e" providerId="LiveId" clId="{512B78A7-E2FD-49DF-B684-FD4FCCAAF2B1}" dt="2024-10-22T13:49:37.762" v="359" actId="26606"/>
        <pc:sldMkLst>
          <pc:docMk/>
          <pc:sldMk cId="921526662" sldId="279"/>
        </pc:sldMkLst>
        <pc:spChg chg="mod">
          <ac:chgData name="Volodymyr Shlapak" userId="85abfaba54e5861e" providerId="LiveId" clId="{512B78A7-E2FD-49DF-B684-FD4FCCAAF2B1}" dt="2024-10-22T13:49:37.762" v="359" actId="26606"/>
          <ac:spMkLst>
            <pc:docMk/>
            <pc:sldMk cId="921526662" sldId="279"/>
            <ac:spMk id="2" creationId="{B885A6AA-D81C-6E01-58E6-D7ED9233D9A6}"/>
          </ac:spMkLst>
        </pc:spChg>
        <pc:spChg chg="del mod">
          <ac:chgData name="Volodymyr Shlapak" userId="85abfaba54e5861e" providerId="LiveId" clId="{512B78A7-E2FD-49DF-B684-FD4FCCAAF2B1}" dt="2024-10-22T13:16:37.893" v="121" actId="478"/>
          <ac:spMkLst>
            <pc:docMk/>
            <pc:sldMk cId="921526662" sldId="279"/>
            <ac:spMk id="3" creationId="{E81B5D12-45B6-A823-90B1-7B0C230D9815}"/>
          </ac:spMkLst>
        </pc:spChg>
        <pc:spChg chg="del">
          <ac:chgData name="Volodymyr Shlapak" userId="85abfaba54e5861e" providerId="LiveId" clId="{512B78A7-E2FD-49DF-B684-FD4FCCAAF2B1}" dt="2024-10-22T13:16:01.550" v="95"/>
          <ac:spMkLst>
            <pc:docMk/>
            <pc:sldMk cId="921526662" sldId="279"/>
            <ac:spMk id="4" creationId="{BC324002-1736-1E13-55F0-2502099F5DF0}"/>
          </ac:spMkLst>
        </pc:spChg>
        <pc:spChg chg="add del mod">
          <ac:chgData name="Volodymyr Shlapak" userId="85abfaba54e5861e" providerId="LiveId" clId="{512B78A7-E2FD-49DF-B684-FD4FCCAAF2B1}" dt="2024-10-22T13:16:41.751" v="122" actId="478"/>
          <ac:spMkLst>
            <pc:docMk/>
            <pc:sldMk cId="921526662" sldId="279"/>
            <ac:spMk id="7" creationId="{59224746-E146-DF74-0E18-3F8DB14FA8CB}"/>
          </ac:spMkLst>
        </pc:spChg>
        <pc:spChg chg="add del mod">
          <ac:chgData name="Volodymyr Shlapak" userId="85abfaba54e5861e" providerId="LiveId" clId="{512B78A7-E2FD-49DF-B684-FD4FCCAAF2B1}" dt="2024-10-22T13:43:16.805" v="307"/>
          <ac:spMkLst>
            <pc:docMk/>
            <pc:sldMk cId="921526662" sldId="279"/>
            <ac:spMk id="8" creationId="{DDFBB74C-62CA-ED9B-0DA1-550E97A5B761}"/>
          </ac:spMkLst>
        </pc:spChg>
        <pc:spChg chg="add del mod">
          <ac:chgData name="Volodymyr Shlapak" userId="85abfaba54e5861e" providerId="LiveId" clId="{512B78A7-E2FD-49DF-B684-FD4FCCAAF2B1}" dt="2024-10-22T13:47:01.104" v="327"/>
          <ac:spMkLst>
            <pc:docMk/>
            <pc:sldMk cId="921526662" sldId="279"/>
            <ac:spMk id="10" creationId="{0B26E412-41D6-7C1F-7241-0E8608B40BC0}"/>
          </ac:spMkLst>
        </pc:spChg>
        <pc:spChg chg="add del mod">
          <ac:chgData name="Volodymyr Shlapak" userId="85abfaba54e5861e" providerId="LiveId" clId="{512B78A7-E2FD-49DF-B684-FD4FCCAAF2B1}" dt="2024-10-22T13:49:21.270" v="352"/>
          <ac:spMkLst>
            <pc:docMk/>
            <pc:sldMk cId="921526662" sldId="279"/>
            <ac:spMk id="11" creationId="{33434ECC-A991-6766-72D6-E6420AC3AD57}"/>
          </ac:spMkLst>
        </pc:spChg>
        <pc:spChg chg="add del mod">
          <ac:chgData name="Volodymyr Shlapak" userId="85abfaba54e5861e" providerId="LiveId" clId="{512B78A7-E2FD-49DF-B684-FD4FCCAAF2B1}" dt="2024-10-22T13:49:31.729" v="354" actId="26606"/>
          <ac:spMkLst>
            <pc:docMk/>
            <pc:sldMk cId="921526662" sldId="279"/>
            <ac:spMk id="9232" creationId="{7DA2818D-5B2C-4645-C5C7-A45778DCC1F0}"/>
          </ac:spMkLst>
        </pc:spChg>
        <pc:spChg chg="add del mod">
          <ac:chgData name="Volodymyr Shlapak" userId="85abfaba54e5861e" providerId="LiveId" clId="{512B78A7-E2FD-49DF-B684-FD4FCCAAF2B1}" dt="2024-10-22T13:48:21.237" v="344" actId="26606"/>
          <ac:spMkLst>
            <pc:docMk/>
            <pc:sldMk cId="921526662" sldId="279"/>
            <ac:spMk id="9233" creationId="{435FE2F0-419C-690E-4A25-BED0B32C8511}"/>
          </ac:spMkLst>
        </pc:spChg>
        <pc:spChg chg="add del">
          <ac:chgData name="Volodymyr Shlapak" userId="85abfaba54e5861e" providerId="LiveId" clId="{512B78A7-E2FD-49DF-B684-FD4FCCAAF2B1}" dt="2024-10-22T13:48:22.426" v="346" actId="26606"/>
          <ac:spMkLst>
            <pc:docMk/>
            <pc:sldMk cId="921526662" sldId="279"/>
            <ac:spMk id="9235" creationId="{AEF32876-8777-8099-8786-6568A372A0D6}"/>
          </ac:spMkLst>
        </pc:spChg>
        <pc:spChg chg="add del mod">
          <ac:chgData name="Volodymyr Shlapak" userId="85abfaba54e5861e" providerId="LiveId" clId="{512B78A7-E2FD-49DF-B684-FD4FCCAAF2B1}" dt="2024-10-22T13:49:31.729" v="354" actId="26606"/>
          <ac:spMkLst>
            <pc:docMk/>
            <pc:sldMk cId="921526662" sldId="279"/>
            <ac:spMk id="9237" creationId="{F9D614E5-60A0-031C-D565-F04A5E2A1CF7}"/>
          </ac:spMkLst>
        </pc:spChg>
        <pc:spChg chg="add del mod">
          <ac:chgData name="Volodymyr Shlapak" userId="85abfaba54e5861e" providerId="LiveId" clId="{512B78A7-E2FD-49DF-B684-FD4FCCAAF2B1}" dt="2024-10-22T13:49:32.370" v="356" actId="26606"/>
          <ac:spMkLst>
            <pc:docMk/>
            <pc:sldMk cId="921526662" sldId="279"/>
            <ac:spMk id="9239" creationId="{01825950-6083-AB5B-811C-6BC5E004CBF2}"/>
          </ac:spMkLst>
        </pc:spChg>
        <pc:spChg chg="add del mod">
          <ac:chgData name="Volodymyr Shlapak" userId="85abfaba54e5861e" providerId="LiveId" clId="{512B78A7-E2FD-49DF-B684-FD4FCCAAF2B1}" dt="2024-10-22T13:49:32.370" v="356" actId="26606"/>
          <ac:spMkLst>
            <pc:docMk/>
            <pc:sldMk cId="921526662" sldId="279"/>
            <ac:spMk id="9240" creationId="{4D76DE2A-6530-31E8-775D-E8C0F26AFB5B}"/>
          </ac:spMkLst>
        </pc:spChg>
        <pc:spChg chg="add del mod">
          <ac:chgData name="Volodymyr Shlapak" userId="85abfaba54e5861e" providerId="LiveId" clId="{512B78A7-E2FD-49DF-B684-FD4FCCAAF2B1}" dt="2024-10-22T13:49:32.370" v="356" actId="26606"/>
          <ac:spMkLst>
            <pc:docMk/>
            <pc:sldMk cId="921526662" sldId="279"/>
            <ac:spMk id="9241" creationId="{8BEA3FB3-00B6-0B82-6BC6-9C81A70361D9}"/>
          </ac:spMkLst>
        </pc:spChg>
        <pc:spChg chg="add del mod">
          <ac:chgData name="Volodymyr Shlapak" userId="85abfaba54e5861e" providerId="LiveId" clId="{512B78A7-E2FD-49DF-B684-FD4FCCAAF2B1}" dt="2024-10-22T13:49:32.370" v="356" actId="26606"/>
          <ac:spMkLst>
            <pc:docMk/>
            <pc:sldMk cId="921526662" sldId="279"/>
            <ac:spMk id="9242" creationId="{EAFEE5FA-4DBF-EB13-EA50-EEA17FDFDD58}"/>
          </ac:spMkLst>
        </pc:spChg>
        <pc:spChg chg="add del">
          <ac:chgData name="Volodymyr Shlapak" userId="85abfaba54e5861e" providerId="LiveId" clId="{512B78A7-E2FD-49DF-B684-FD4FCCAAF2B1}" dt="2024-10-22T13:49:37.759" v="358" actId="26606"/>
          <ac:spMkLst>
            <pc:docMk/>
            <pc:sldMk cId="921526662" sldId="279"/>
            <ac:spMk id="9244" creationId="{D470A40C-CA5D-BBB4-0643-C3FC83143425}"/>
          </ac:spMkLst>
        </pc:spChg>
        <pc:picChg chg="add del mod">
          <ac:chgData name="Volodymyr Shlapak" userId="85abfaba54e5861e" providerId="LiveId" clId="{512B78A7-E2FD-49DF-B684-FD4FCCAAF2B1}" dt="2024-10-22T13:42:45.312" v="298" actId="478"/>
          <ac:picMkLst>
            <pc:docMk/>
            <pc:sldMk cId="921526662" sldId="279"/>
            <ac:picMk id="5" creationId="{D9C8A01D-4EB5-E0B8-826D-BE2F2069302C}"/>
          </ac:picMkLst>
        </pc:picChg>
        <pc:picChg chg="add mod">
          <ac:chgData name="Volodymyr Shlapak" userId="85abfaba54e5861e" providerId="LiveId" clId="{512B78A7-E2FD-49DF-B684-FD4FCCAAF2B1}" dt="2024-10-22T13:43:16.761" v="306"/>
          <ac:picMkLst>
            <pc:docMk/>
            <pc:sldMk cId="921526662" sldId="279"/>
            <ac:picMk id="9" creationId="{0B23A266-862C-4BAF-F3C2-ADBE93BA9862}"/>
          </ac:picMkLst>
        </pc:picChg>
        <pc:picChg chg="add del mod">
          <ac:chgData name="Volodymyr Shlapak" userId="85abfaba54e5861e" providerId="LiveId" clId="{512B78A7-E2FD-49DF-B684-FD4FCCAAF2B1}" dt="2024-10-22T13:42:45.312" v="298" actId="478"/>
          <ac:picMkLst>
            <pc:docMk/>
            <pc:sldMk cId="921526662" sldId="279"/>
            <ac:picMk id="9218" creationId="{4F5198DC-2E07-2DB1-7506-639D2C9CD353}"/>
          </ac:picMkLst>
        </pc:picChg>
        <pc:picChg chg="add mod">
          <ac:chgData name="Volodymyr Shlapak" userId="85abfaba54e5861e" providerId="LiveId" clId="{512B78A7-E2FD-49DF-B684-FD4FCCAAF2B1}" dt="2024-10-22T13:42:57.007" v="302"/>
          <ac:picMkLst>
            <pc:docMk/>
            <pc:sldMk cId="921526662" sldId="279"/>
            <ac:picMk id="9220" creationId="{18574C06-9B41-C57A-7714-A9A79850CCEC}"/>
          </ac:picMkLst>
        </pc:picChg>
        <pc:picChg chg="add del mod">
          <ac:chgData name="Volodymyr Shlapak" userId="85abfaba54e5861e" providerId="LiveId" clId="{512B78A7-E2FD-49DF-B684-FD4FCCAAF2B1}" dt="2024-10-22T13:46:16.361" v="322" actId="478"/>
          <ac:picMkLst>
            <pc:docMk/>
            <pc:sldMk cId="921526662" sldId="279"/>
            <ac:picMk id="9222" creationId="{F560465F-A608-ABB6-3B54-888E16127779}"/>
          </ac:picMkLst>
        </pc:picChg>
        <pc:picChg chg="add del">
          <ac:chgData name="Volodymyr Shlapak" userId="85abfaba54e5861e" providerId="LiveId" clId="{512B78A7-E2FD-49DF-B684-FD4FCCAAF2B1}" dt="2024-10-22T13:43:32.343" v="309" actId="21"/>
          <ac:picMkLst>
            <pc:docMk/>
            <pc:sldMk cId="921526662" sldId="279"/>
            <ac:picMk id="9224" creationId="{69B9F35E-197C-F714-31CA-59B41B853CE4}"/>
          </ac:picMkLst>
        </pc:picChg>
        <pc:picChg chg="add mod">
          <ac:chgData name="Volodymyr Shlapak" userId="85abfaba54e5861e" providerId="LiveId" clId="{512B78A7-E2FD-49DF-B684-FD4FCCAAF2B1}" dt="2024-10-22T13:47:01.062" v="326"/>
          <ac:picMkLst>
            <pc:docMk/>
            <pc:sldMk cId="921526662" sldId="279"/>
            <ac:picMk id="9226" creationId="{C067A570-BDD7-BA49-9F31-42BD0F72DC1D}"/>
          </ac:picMkLst>
        </pc:picChg>
        <pc:picChg chg="add del mod">
          <ac:chgData name="Volodymyr Shlapak" userId="85abfaba54e5861e" providerId="LiveId" clId="{512B78A7-E2FD-49DF-B684-FD4FCCAAF2B1}" dt="2024-10-22T13:49:17.453" v="351" actId="478"/>
          <ac:picMkLst>
            <pc:docMk/>
            <pc:sldMk cId="921526662" sldId="279"/>
            <ac:picMk id="9228" creationId="{15416B8C-60DA-2016-86E5-703D134D6E45}"/>
          </ac:picMkLst>
        </pc:picChg>
        <pc:picChg chg="add mod">
          <ac:chgData name="Volodymyr Shlapak" userId="85abfaba54e5861e" providerId="LiveId" clId="{512B78A7-E2FD-49DF-B684-FD4FCCAAF2B1}" dt="2024-10-22T13:49:37.762" v="359" actId="26606"/>
          <ac:picMkLst>
            <pc:docMk/>
            <pc:sldMk cId="921526662" sldId="279"/>
            <ac:picMk id="9230" creationId="{DD83E66A-5AE1-0BF5-8B0B-1C87DEFF3B77}"/>
          </ac:picMkLst>
        </pc:picChg>
      </pc:sldChg>
      <pc:sldChg chg="addSp delSp modSp new mod ord">
        <pc:chgData name="Volodymyr Shlapak" userId="85abfaba54e5861e" providerId="LiveId" clId="{512B78A7-E2FD-49DF-B684-FD4FCCAAF2B1}" dt="2024-10-22T13:39:19.394" v="295" actId="790"/>
        <pc:sldMkLst>
          <pc:docMk/>
          <pc:sldMk cId="1371960601" sldId="280"/>
        </pc:sldMkLst>
        <pc:spChg chg="mod">
          <ac:chgData name="Volodymyr Shlapak" userId="85abfaba54e5861e" providerId="LiveId" clId="{512B78A7-E2FD-49DF-B684-FD4FCCAAF2B1}" dt="2024-10-22T13:16:01.837" v="96"/>
          <ac:spMkLst>
            <pc:docMk/>
            <pc:sldMk cId="1371960601" sldId="280"/>
            <ac:spMk id="2" creationId="{6CBCE65F-61D4-65B1-498F-C15116AFFD91}"/>
          </ac:spMkLst>
        </pc:spChg>
        <pc:spChg chg="mod">
          <ac:chgData name="Volodymyr Shlapak" userId="85abfaba54e5861e" providerId="LiveId" clId="{512B78A7-E2FD-49DF-B684-FD4FCCAAF2B1}" dt="2024-10-22T13:16:01.840" v="98"/>
          <ac:spMkLst>
            <pc:docMk/>
            <pc:sldMk cId="1371960601" sldId="280"/>
            <ac:spMk id="3" creationId="{5E1BDFD3-06EB-7C07-89BA-B502E772E267}"/>
          </ac:spMkLst>
        </pc:spChg>
        <pc:spChg chg="mod">
          <ac:chgData name="Volodymyr Shlapak" userId="85abfaba54e5861e" providerId="LiveId" clId="{512B78A7-E2FD-49DF-B684-FD4FCCAAF2B1}" dt="2024-10-22T13:39:19.394" v="295" actId="790"/>
          <ac:spMkLst>
            <pc:docMk/>
            <pc:sldMk cId="1371960601" sldId="280"/>
            <ac:spMk id="4" creationId="{77FD9058-D766-ADEA-1EF9-74AF15B04398}"/>
          </ac:spMkLst>
        </pc:spChg>
        <pc:spChg chg="mod">
          <ac:chgData name="Volodymyr Shlapak" userId="85abfaba54e5861e" providerId="LiveId" clId="{512B78A7-E2FD-49DF-B684-FD4FCCAAF2B1}" dt="2024-10-22T13:16:01.851" v="101"/>
          <ac:spMkLst>
            <pc:docMk/>
            <pc:sldMk cId="1371960601" sldId="280"/>
            <ac:spMk id="5" creationId="{62DEF117-313A-1032-C3D3-8C31B96AE7EB}"/>
          </ac:spMkLst>
        </pc:spChg>
        <pc:spChg chg="mod">
          <ac:chgData name="Volodymyr Shlapak" userId="85abfaba54e5861e" providerId="LiveId" clId="{512B78A7-E2FD-49DF-B684-FD4FCCAAF2B1}" dt="2024-10-22T13:16:01.855" v="103"/>
          <ac:spMkLst>
            <pc:docMk/>
            <pc:sldMk cId="1371960601" sldId="280"/>
            <ac:spMk id="6" creationId="{F6C1C67A-881C-E45A-FAB7-08A1270D51FE}"/>
          </ac:spMkLst>
        </pc:spChg>
        <pc:spChg chg="mod">
          <ac:chgData name="Volodymyr Shlapak" userId="85abfaba54e5861e" providerId="LiveId" clId="{512B78A7-E2FD-49DF-B684-FD4FCCAAF2B1}" dt="2024-10-22T13:16:01.856" v="104"/>
          <ac:spMkLst>
            <pc:docMk/>
            <pc:sldMk cId="1371960601" sldId="280"/>
            <ac:spMk id="7" creationId="{DAF94401-5240-1162-5DB6-A81EFA8FE5E8}"/>
          </ac:spMkLst>
        </pc:spChg>
        <pc:spChg chg="mod">
          <ac:chgData name="Volodymyr Shlapak" userId="85abfaba54e5861e" providerId="LiveId" clId="{512B78A7-E2FD-49DF-B684-FD4FCCAAF2B1}" dt="2024-10-22T13:16:01.860" v="106"/>
          <ac:spMkLst>
            <pc:docMk/>
            <pc:sldMk cId="1371960601" sldId="280"/>
            <ac:spMk id="8" creationId="{7F0B4B60-1D11-285C-2806-6FB0C1539F87}"/>
          </ac:spMkLst>
        </pc:spChg>
        <pc:spChg chg="del">
          <ac:chgData name="Volodymyr Shlapak" userId="85abfaba54e5861e" providerId="LiveId" clId="{512B78A7-E2FD-49DF-B684-FD4FCCAAF2B1}" dt="2024-10-22T13:16:02.778" v="117"/>
          <ac:spMkLst>
            <pc:docMk/>
            <pc:sldMk cId="1371960601" sldId="280"/>
            <ac:spMk id="9" creationId="{FAB38C9B-745E-BB5C-8B7F-F7FBDB1F5E7A}"/>
          </ac:spMkLst>
        </pc:spChg>
        <pc:spChg chg="mod">
          <ac:chgData name="Volodymyr Shlapak" userId="85abfaba54e5861e" providerId="LiveId" clId="{512B78A7-E2FD-49DF-B684-FD4FCCAAF2B1}" dt="2024-10-22T13:16:01.839" v="97"/>
          <ac:spMkLst>
            <pc:docMk/>
            <pc:sldMk cId="1371960601" sldId="280"/>
            <ac:spMk id="10" creationId="{8A310A92-0443-7884-6473-696FDA32012A}"/>
          </ac:spMkLst>
        </pc:spChg>
        <pc:spChg chg="add del mod">
          <ac:chgData name="Volodymyr Shlapak" userId="85abfaba54e5861e" providerId="LiveId" clId="{512B78A7-E2FD-49DF-B684-FD4FCCAAF2B1}" dt="2024-10-22T13:16:22.248" v="120"/>
          <ac:spMkLst>
            <pc:docMk/>
            <pc:sldMk cId="1371960601" sldId="280"/>
            <ac:spMk id="13" creationId="{F5BAFCF1-662D-2B2A-D4F6-246DF6A832D0}"/>
          </ac:spMkLst>
        </pc:spChg>
        <pc:picChg chg="add del mod">
          <ac:chgData name="Volodymyr Shlapak" userId="85abfaba54e5861e" providerId="LiveId" clId="{512B78A7-E2FD-49DF-B684-FD4FCCAAF2B1}" dt="2024-10-22T13:16:12.408" v="119" actId="478"/>
          <ac:picMkLst>
            <pc:docMk/>
            <pc:sldMk cId="1371960601" sldId="280"/>
            <ac:picMk id="11" creationId="{56CD3AE8-0430-2AA9-6A4D-5FA53D062A16}"/>
          </ac:picMkLst>
        </pc:picChg>
        <pc:picChg chg="add mod">
          <ac:chgData name="Volodymyr Shlapak" userId="85abfaba54e5861e" providerId="LiveId" clId="{512B78A7-E2FD-49DF-B684-FD4FCCAAF2B1}" dt="2024-10-22T13:16:22.248" v="120"/>
          <ac:picMkLst>
            <pc:docMk/>
            <pc:sldMk cId="1371960601" sldId="280"/>
            <ac:picMk id="14" creationId="{333CF51D-71FB-622B-F1EF-ABCCC4706AB7}"/>
          </ac:picMkLst>
        </pc:picChg>
      </pc:sldChg>
      <pc:sldChg chg="addSp delSp modSp new mod ord">
        <pc:chgData name="Volodymyr Shlapak" userId="85abfaba54e5861e" providerId="LiveId" clId="{512B78A7-E2FD-49DF-B684-FD4FCCAAF2B1}" dt="2024-10-22T13:16:51.098" v="124"/>
        <pc:sldMkLst>
          <pc:docMk/>
          <pc:sldMk cId="2573610818" sldId="281"/>
        </pc:sldMkLst>
        <pc:spChg chg="mod">
          <ac:chgData name="Volodymyr Shlapak" userId="85abfaba54e5861e" providerId="LiveId" clId="{512B78A7-E2FD-49DF-B684-FD4FCCAAF2B1}" dt="2024-10-22T13:16:01.875" v="107"/>
          <ac:spMkLst>
            <pc:docMk/>
            <pc:sldMk cId="2573610818" sldId="281"/>
            <ac:spMk id="2" creationId="{9B2ECF3D-7A25-7050-2242-A56D34BE7B03}"/>
          </ac:spMkLst>
        </pc:spChg>
        <pc:spChg chg="mod">
          <ac:chgData name="Volodymyr Shlapak" userId="85abfaba54e5861e" providerId="LiveId" clId="{512B78A7-E2FD-49DF-B684-FD4FCCAAF2B1}" dt="2024-10-22T13:16:01.876" v="108"/>
          <ac:spMkLst>
            <pc:docMk/>
            <pc:sldMk cId="2573610818" sldId="281"/>
            <ac:spMk id="3" creationId="{555241E3-DB06-10F1-DB9F-15100E041ADD}"/>
          </ac:spMkLst>
        </pc:spChg>
        <pc:spChg chg="mod">
          <ac:chgData name="Volodymyr Shlapak" userId="85abfaba54e5861e" providerId="LiveId" clId="{512B78A7-E2FD-49DF-B684-FD4FCCAAF2B1}" dt="2024-10-22T13:16:01.880" v="110"/>
          <ac:spMkLst>
            <pc:docMk/>
            <pc:sldMk cId="2573610818" sldId="281"/>
            <ac:spMk id="4" creationId="{793D806D-9D82-FE72-A14F-AC75FBD6A272}"/>
          </ac:spMkLst>
        </pc:spChg>
        <pc:spChg chg="mod">
          <ac:chgData name="Volodymyr Shlapak" userId="85abfaba54e5861e" providerId="LiveId" clId="{512B78A7-E2FD-49DF-B684-FD4FCCAAF2B1}" dt="2024-10-22T13:16:01.881" v="111"/>
          <ac:spMkLst>
            <pc:docMk/>
            <pc:sldMk cId="2573610818" sldId="281"/>
            <ac:spMk id="5" creationId="{4B5EFD64-DC6E-511C-48EA-F887B68D7C4A}"/>
          </ac:spMkLst>
        </pc:spChg>
        <pc:spChg chg="mod">
          <ac:chgData name="Volodymyr Shlapak" userId="85abfaba54e5861e" providerId="LiveId" clId="{512B78A7-E2FD-49DF-B684-FD4FCCAAF2B1}" dt="2024-10-22T13:16:01.887" v="113"/>
          <ac:spMkLst>
            <pc:docMk/>
            <pc:sldMk cId="2573610818" sldId="281"/>
            <ac:spMk id="6" creationId="{616DDA95-91C9-49BC-A611-D9347930532B}"/>
          </ac:spMkLst>
        </pc:spChg>
        <pc:spChg chg="mod">
          <ac:chgData name="Volodymyr Shlapak" userId="85abfaba54e5861e" providerId="LiveId" clId="{512B78A7-E2FD-49DF-B684-FD4FCCAAF2B1}" dt="2024-10-22T13:16:01.887" v="114"/>
          <ac:spMkLst>
            <pc:docMk/>
            <pc:sldMk cId="2573610818" sldId="281"/>
            <ac:spMk id="7" creationId="{2E2577DC-EA79-124A-FAFC-75245286F730}"/>
          </ac:spMkLst>
        </pc:spChg>
        <pc:spChg chg="mod">
          <ac:chgData name="Volodymyr Shlapak" userId="85abfaba54e5861e" providerId="LiveId" clId="{512B78A7-E2FD-49DF-B684-FD4FCCAAF2B1}" dt="2024-10-22T13:16:01.892" v="116"/>
          <ac:spMkLst>
            <pc:docMk/>
            <pc:sldMk cId="2573610818" sldId="281"/>
            <ac:spMk id="8" creationId="{73A64FD7-CE1E-5C8F-9851-3366465BF3F8}"/>
          </ac:spMkLst>
        </pc:spChg>
        <pc:spChg chg="del">
          <ac:chgData name="Volodymyr Shlapak" userId="85abfaba54e5861e" providerId="LiveId" clId="{512B78A7-E2FD-49DF-B684-FD4FCCAAF2B1}" dt="2024-10-22T13:16:03.196" v="118"/>
          <ac:spMkLst>
            <pc:docMk/>
            <pc:sldMk cId="2573610818" sldId="281"/>
            <ac:spMk id="9" creationId="{77F592A2-105E-5D46-3C89-C51BC078EF4D}"/>
          </ac:spMkLst>
        </pc:spChg>
        <pc:picChg chg="add mod">
          <ac:chgData name="Volodymyr Shlapak" userId="85abfaba54e5861e" providerId="LiveId" clId="{512B78A7-E2FD-49DF-B684-FD4FCCAAF2B1}" dt="2024-10-22T13:16:03.196" v="118"/>
          <ac:picMkLst>
            <pc:docMk/>
            <pc:sldMk cId="2573610818" sldId="281"/>
            <ac:picMk id="10" creationId="{09F4A7EE-F208-29EF-B88F-07D49AA659EE}"/>
          </ac:picMkLst>
        </pc:picChg>
      </pc:sldChg>
      <pc:sldChg chg="addSp delSp modSp add mod ord">
        <pc:chgData name="Volodymyr Shlapak" userId="85abfaba54e5861e" providerId="LiveId" clId="{512B78A7-E2FD-49DF-B684-FD4FCCAAF2B1}" dt="2024-10-22T13:20:30.098" v="168"/>
        <pc:sldMkLst>
          <pc:docMk/>
          <pc:sldMk cId="3606193986" sldId="282"/>
        </pc:sldMkLst>
        <pc:spChg chg="mod">
          <ac:chgData name="Volodymyr Shlapak" userId="85abfaba54e5861e" providerId="LiveId" clId="{512B78A7-E2FD-49DF-B684-FD4FCCAAF2B1}" dt="2024-10-22T13:18:58.130" v="128"/>
          <ac:spMkLst>
            <pc:docMk/>
            <pc:sldMk cId="3606193986" sldId="282"/>
            <ac:spMk id="2" creationId="{B885A6AA-D81C-6E01-58E6-D7ED9233D9A6}"/>
          </ac:spMkLst>
        </pc:spChg>
        <pc:spChg chg="del mod">
          <ac:chgData name="Volodymyr Shlapak" userId="85abfaba54e5861e" providerId="LiveId" clId="{512B78A7-E2FD-49DF-B684-FD4FCCAAF2B1}" dt="2024-10-22T13:19:05.586" v="159" actId="478"/>
          <ac:spMkLst>
            <pc:docMk/>
            <pc:sldMk cId="3606193986" sldId="282"/>
            <ac:spMk id="3" creationId="{E81B5D12-45B6-A823-90B1-7B0C230D9815}"/>
          </ac:spMkLst>
        </pc:spChg>
        <pc:spChg chg="del">
          <ac:chgData name="Volodymyr Shlapak" userId="85abfaba54e5861e" providerId="LiveId" clId="{512B78A7-E2FD-49DF-B684-FD4FCCAAF2B1}" dt="2024-10-22T13:18:58.149" v="130"/>
          <ac:spMkLst>
            <pc:docMk/>
            <pc:sldMk cId="3606193986" sldId="282"/>
            <ac:spMk id="4" creationId="{BC324002-1736-1E13-55F0-2502099F5DF0}"/>
          </ac:spMkLst>
        </pc:spChg>
        <pc:spChg chg="add del mod">
          <ac:chgData name="Volodymyr Shlapak" userId="85abfaba54e5861e" providerId="LiveId" clId="{512B78A7-E2FD-49DF-B684-FD4FCCAAF2B1}" dt="2024-10-22T13:19:06.570" v="160" actId="478"/>
          <ac:spMkLst>
            <pc:docMk/>
            <pc:sldMk cId="3606193986" sldId="282"/>
            <ac:spMk id="7" creationId="{285051E4-93A1-E85F-5A24-D3300229FE5A}"/>
          </ac:spMkLst>
        </pc:spChg>
        <pc:picChg chg="add mod">
          <ac:chgData name="Volodymyr Shlapak" userId="85abfaba54e5861e" providerId="LiveId" clId="{512B78A7-E2FD-49DF-B684-FD4FCCAAF2B1}" dt="2024-10-22T13:18:58.149" v="130"/>
          <ac:picMkLst>
            <pc:docMk/>
            <pc:sldMk cId="3606193986" sldId="282"/>
            <ac:picMk id="5" creationId="{68DA8CFE-5E35-2F17-6195-E5BB2F54EB82}"/>
          </ac:picMkLst>
        </pc:picChg>
      </pc:sldChg>
      <pc:sldChg chg="addSp delSp modSp new mod ord">
        <pc:chgData name="Volodymyr Shlapak" userId="85abfaba54e5861e" providerId="LiveId" clId="{512B78A7-E2FD-49DF-B684-FD4FCCAAF2B1}" dt="2024-10-22T13:20:30.098" v="168"/>
        <pc:sldMkLst>
          <pc:docMk/>
          <pc:sldMk cId="4293779130" sldId="283"/>
        </pc:sldMkLst>
        <pc:spChg chg="mod">
          <ac:chgData name="Volodymyr Shlapak" userId="85abfaba54e5861e" providerId="LiveId" clId="{512B78A7-E2FD-49DF-B684-FD4FCCAAF2B1}" dt="2024-10-22T13:18:58.356" v="132"/>
          <ac:spMkLst>
            <pc:docMk/>
            <pc:sldMk cId="4293779130" sldId="283"/>
            <ac:spMk id="2" creationId="{A368917D-6E3E-E0FC-F816-EA1E605F6833}"/>
          </ac:spMkLst>
        </pc:spChg>
        <pc:spChg chg="mod">
          <ac:chgData name="Volodymyr Shlapak" userId="85abfaba54e5861e" providerId="LiveId" clId="{512B78A7-E2FD-49DF-B684-FD4FCCAAF2B1}" dt="2024-10-22T13:18:58.357" v="134"/>
          <ac:spMkLst>
            <pc:docMk/>
            <pc:sldMk cId="4293779130" sldId="283"/>
            <ac:spMk id="3" creationId="{1B92276E-438C-A139-2989-9AADB1568F10}"/>
          </ac:spMkLst>
        </pc:spChg>
        <pc:spChg chg="mod">
          <ac:chgData name="Volodymyr Shlapak" userId="85abfaba54e5861e" providerId="LiveId" clId="{512B78A7-E2FD-49DF-B684-FD4FCCAAF2B1}" dt="2024-10-22T13:18:58.362" v="136"/>
          <ac:spMkLst>
            <pc:docMk/>
            <pc:sldMk cId="4293779130" sldId="283"/>
            <ac:spMk id="4" creationId="{CD06D01C-3712-1489-C0D9-F558AF111B12}"/>
          </ac:spMkLst>
        </pc:spChg>
        <pc:spChg chg="mod">
          <ac:chgData name="Volodymyr Shlapak" userId="85abfaba54e5861e" providerId="LiveId" clId="{512B78A7-E2FD-49DF-B684-FD4FCCAAF2B1}" dt="2024-10-22T13:18:58.362" v="137"/>
          <ac:spMkLst>
            <pc:docMk/>
            <pc:sldMk cId="4293779130" sldId="283"/>
            <ac:spMk id="5" creationId="{2BB31AD2-CF8A-3012-BD80-6200E1D1DE3B}"/>
          </ac:spMkLst>
        </pc:spChg>
        <pc:spChg chg="mod">
          <ac:chgData name="Volodymyr Shlapak" userId="85abfaba54e5861e" providerId="LiveId" clId="{512B78A7-E2FD-49DF-B684-FD4FCCAAF2B1}" dt="2024-10-22T13:18:58.366" v="139"/>
          <ac:spMkLst>
            <pc:docMk/>
            <pc:sldMk cId="4293779130" sldId="283"/>
            <ac:spMk id="6" creationId="{463A4BD9-9077-847E-7B21-CC6483846013}"/>
          </ac:spMkLst>
        </pc:spChg>
        <pc:spChg chg="mod">
          <ac:chgData name="Volodymyr Shlapak" userId="85abfaba54e5861e" providerId="LiveId" clId="{512B78A7-E2FD-49DF-B684-FD4FCCAAF2B1}" dt="2024-10-22T13:18:58.367" v="140"/>
          <ac:spMkLst>
            <pc:docMk/>
            <pc:sldMk cId="4293779130" sldId="283"/>
            <ac:spMk id="7" creationId="{D59B2822-0975-D213-C051-E802B300F7EF}"/>
          </ac:spMkLst>
        </pc:spChg>
        <pc:spChg chg="mod">
          <ac:chgData name="Volodymyr Shlapak" userId="85abfaba54e5861e" providerId="LiveId" clId="{512B78A7-E2FD-49DF-B684-FD4FCCAAF2B1}" dt="2024-10-22T13:18:58.370" v="142"/>
          <ac:spMkLst>
            <pc:docMk/>
            <pc:sldMk cId="4293779130" sldId="283"/>
            <ac:spMk id="8" creationId="{5FE27A75-E372-1F3A-B4F2-D079AF523841}"/>
          </ac:spMkLst>
        </pc:spChg>
        <pc:spChg chg="del">
          <ac:chgData name="Volodymyr Shlapak" userId="85abfaba54e5861e" providerId="LiveId" clId="{512B78A7-E2FD-49DF-B684-FD4FCCAAF2B1}" dt="2024-10-22T13:18:59.184" v="158"/>
          <ac:spMkLst>
            <pc:docMk/>
            <pc:sldMk cId="4293779130" sldId="283"/>
            <ac:spMk id="9" creationId="{D916064E-949B-33EF-01FF-A986148AC593}"/>
          </ac:spMkLst>
        </pc:spChg>
        <pc:spChg chg="mod">
          <ac:chgData name="Volodymyr Shlapak" userId="85abfaba54e5861e" providerId="LiveId" clId="{512B78A7-E2FD-49DF-B684-FD4FCCAAF2B1}" dt="2024-10-22T13:18:58.356" v="133"/>
          <ac:spMkLst>
            <pc:docMk/>
            <pc:sldMk cId="4293779130" sldId="283"/>
            <ac:spMk id="10" creationId="{F6B7A497-1344-B06E-6E7A-78E400BF756D}"/>
          </ac:spMkLst>
        </pc:spChg>
        <pc:spChg chg="add del mod">
          <ac:chgData name="Volodymyr Shlapak" userId="85abfaba54e5861e" providerId="LiveId" clId="{512B78A7-E2FD-49DF-B684-FD4FCCAAF2B1}" dt="2024-10-22T13:19:46.975" v="162"/>
          <ac:spMkLst>
            <pc:docMk/>
            <pc:sldMk cId="4293779130" sldId="283"/>
            <ac:spMk id="13" creationId="{58251590-67C7-FFDE-EEDB-7A908FDFC841}"/>
          </ac:spMkLst>
        </pc:spChg>
        <pc:picChg chg="add del mod">
          <ac:chgData name="Volodymyr Shlapak" userId="85abfaba54e5861e" providerId="LiveId" clId="{512B78A7-E2FD-49DF-B684-FD4FCCAAF2B1}" dt="2024-10-22T13:19:09.893" v="161" actId="478"/>
          <ac:picMkLst>
            <pc:docMk/>
            <pc:sldMk cId="4293779130" sldId="283"/>
            <ac:picMk id="11" creationId="{C6481D52-2D0F-F750-CBA9-40FE36B181DF}"/>
          </ac:picMkLst>
        </pc:picChg>
        <pc:picChg chg="add mod">
          <ac:chgData name="Volodymyr Shlapak" userId="85abfaba54e5861e" providerId="LiveId" clId="{512B78A7-E2FD-49DF-B684-FD4FCCAAF2B1}" dt="2024-10-22T13:20:18.158" v="166" actId="14100"/>
          <ac:picMkLst>
            <pc:docMk/>
            <pc:sldMk cId="4293779130" sldId="283"/>
            <ac:picMk id="4098" creationId="{42CC9C1E-F8F1-1847-148D-CD9E0DA2CEA1}"/>
          </ac:picMkLst>
        </pc:picChg>
      </pc:sldChg>
      <pc:sldChg chg="modSp add mod ord">
        <pc:chgData name="Volodymyr Shlapak" userId="85abfaba54e5861e" providerId="LiveId" clId="{512B78A7-E2FD-49DF-B684-FD4FCCAAF2B1}" dt="2024-10-22T13:20:30.098" v="168"/>
        <pc:sldMkLst>
          <pc:docMk/>
          <pc:sldMk cId="2217493742" sldId="284"/>
        </pc:sldMkLst>
        <pc:spChg chg="mod">
          <ac:chgData name="Volodymyr Shlapak" userId="85abfaba54e5861e" providerId="LiveId" clId="{512B78A7-E2FD-49DF-B684-FD4FCCAAF2B1}" dt="2024-10-22T13:18:58.397" v="154"/>
          <ac:spMkLst>
            <pc:docMk/>
            <pc:sldMk cId="2217493742" sldId="284"/>
            <ac:spMk id="3" creationId="{00000000-0000-0000-0000-000000000000}"/>
          </ac:spMkLst>
        </pc:spChg>
        <pc:spChg chg="mod">
          <ac:chgData name="Volodymyr Shlapak" userId="85abfaba54e5861e" providerId="LiveId" clId="{512B78A7-E2FD-49DF-B684-FD4FCCAAF2B1}" dt="2024-10-22T13:18:58.402" v="157"/>
          <ac:spMkLst>
            <pc:docMk/>
            <pc:sldMk cId="2217493742" sldId="284"/>
            <ac:spMk id="5" creationId="{00000000-0000-0000-0000-000000000000}"/>
          </ac:spMkLst>
        </pc:spChg>
      </pc:sldChg>
      <pc:sldChg chg="addSp delSp modSp add mod ord">
        <pc:chgData name="Volodymyr Shlapak" userId="85abfaba54e5861e" providerId="LiveId" clId="{512B78A7-E2FD-49DF-B684-FD4FCCAAF2B1}" dt="2024-10-22T13:53:31.926" v="360" actId="790"/>
        <pc:sldMkLst>
          <pc:docMk/>
          <pc:sldMk cId="1924648333" sldId="285"/>
        </pc:sldMkLst>
        <pc:spChg chg="mod">
          <ac:chgData name="Volodymyr Shlapak" userId="85abfaba54e5861e" providerId="LiveId" clId="{512B78A7-E2FD-49DF-B684-FD4FCCAAF2B1}" dt="2024-10-22T13:53:31.926" v="360" actId="790"/>
          <ac:spMkLst>
            <pc:docMk/>
            <pc:sldMk cId="1924648333" sldId="285"/>
            <ac:spMk id="2" creationId="{B885A6AA-D81C-6E01-58E6-D7ED9233D9A6}"/>
          </ac:spMkLst>
        </pc:spChg>
        <pc:spChg chg="del mod">
          <ac:chgData name="Volodymyr Shlapak" userId="85abfaba54e5861e" providerId="LiveId" clId="{512B78A7-E2FD-49DF-B684-FD4FCCAAF2B1}" dt="2024-10-22T13:22:17.469" v="202" actId="478"/>
          <ac:spMkLst>
            <pc:docMk/>
            <pc:sldMk cId="1924648333" sldId="285"/>
            <ac:spMk id="3" creationId="{E81B5D12-45B6-A823-90B1-7B0C230D9815}"/>
          </ac:spMkLst>
        </pc:spChg>
        <pc:spChg chg="del">
          <ac:chgData name="Volodymyr Shlapak" userId="85abfaba54e5861e" providerId="LiveId" clId="{512B78A7-E2FD-49DF-B684-FD4FCCAAF2B1}" dt="2024-10-22T13:21:57.140" v="178"/>
          <ac:spMkLst>
            <pc:docMk/>
            <pc:sldMk cId="1924648333" sldId="285"/>
            <ac:spMk id="4" creationId="{BC324002-1736-1E13-55F0-2502099F5DF0}"/>
          </ac:spMkLst>
        </pc:spChg>
        <pc:spChg chg="add del mod">
          <ac:chgData name="Volodymyr Shlapak" userId="85abfaba54e5861e" providerId="LiveId" clId="{512B78A7-E2FD-49DF-B684-FD4FCCAAF2B1}" dt="2024-10-22T13:22:18.615" v="203" actId="478"/>
          <ac:spMkLst>
            <pc:docMk/>
            <pc:sldMk cId="1924648333" sldId="285"/>
            <ac:spMk id="7" creationId="{7FCB93AB-3F80-78BD-7419-6505218BBC21}"/>
          </ac:spMkLst>
        </pc:spChg>
        <pc:picChg chg="add mod">
          <ac:chgData name="Volodymyr Shlapak" userId="85abfaba54e5861e" providerId="LiveId" clId="{512B78A7-E2FD-49DF-B684-FD4FCCAAF2B1}" dt="2024-10-22T13:21:57.140" v="178"/>
          <ac:picMkLst>
            <pc:docMk/>
            <pc:sldMk cId="1924648333" sldId="285"/>
            <ac:picMk id="5" creationId="{5B6A38AB-92C6-84BC-A655-2ACF502E8976}"/>
          </ac:picMkLst>
        </pc:picChg>
      </pc:sldChg>
      <pc:sldChg chg="addSp delSp modSp new mod ord">
        <pc:chgData name="Volodymyr Shlapak" userId="85abfaba54e5861e" providerId="LiveId" clId="{512B78A7-E2FD-49DF-B684-FD4FCCAAF2B1}" dt="2024-10-22T13:23:36.023" v="208"/>
        <pc:sldMkLst>
          <pc:docMk/>
          <pc:sldMk cId="4059443334" sldId="286"/>
        </pc:sldMkLst>
        <pc:spChg chg="mod">
          <ac:chgData name="Volodymyr Shlapak" userId="85abfaba54e5861e" providerId="LiveId" clId="{512B78A7-E2FD-49DF-B684-FD4FCCAAF2B1}" dt="2024-10-22T13:21:57.212" v="179"/>
          <ac:spMkLst>
            <pc:docMk/>
            <pc:sldMk cId="4059443334" sldId="286"/>
            <ac:spMk id="2" creationId="{0967996B-7D14-1D3F-D9D8-FF05C4C967C4}"/>
          </ac:spMkLst>
        </pc:spChg>
        <pc:spChg chg="mod">
          <ac:chgData name="Volodymyr Shlapak" userId="85abfaba54e5861e" providerId="LiveId" clId="{512B78A7-E2FD-49DF-B684-FD4FCCAAF2B1}" dt="2024-10-22T13:21:57.213" v="181"/>
          <ac:spMkLst>
            <pc:docMk/>
            <pc:sldMk cId="4059443334" sldId="286"/>
            <ac:spMk id="3" creationId="{6672EA2C-00BF-A5D3-1EFD-24EC9B92F167}"/>
          </ac:spMkLst>
        </pc:spChg>
        <pc:spChg chg="mod">
          <ac:chgData name="Volodymyr Shlapak" userId="85abfaba54e5861e" providerId="LiveId" clId="{512B78A7-E2FD-49DF-B684-FD4FCCAAF2B1}" dt="2024-10-22T13:21:57.219" v="183"/>
          <ac:spMkLst>
            <pc:docMk/>
            <pc:sldMk cId="4059443334" sldId="286"/>
            <ac:spMk id="4" creationId="{3D4C5788-B96B-C3D2-0E01-E55E54A9C961}"/>
          </ac:spMkLst>
        </pc:spChg>
        <pc:spChg chg="mod">
          <ac:chgData name="Volodymyr Shlapak" userId="85abfaba54e5861e" providerId="LiveId" clId="{512B78A7-E2FD-49DF-B684-FD4FCCAAF2B1}" dt="2024-10-22T13:21:57.219" v="184"/>
          <ac:spMkLst>
            <pc:docMk/>
            <pc:sldMk cId="4059443334" sldId="286"/>
            <ac:spMk id="5" creationId="{AABD1BB1-EC7D-22DF-A0E6-CDD63EBF0882}"/>
          </ac:spMkLst>
        </pc:spChg>
        <pc:spChg chg="mod">
          <ac:chgData name="Volodymyr Shlapak" userId="85abfaba54e5861e" providerId="LiveId" clId="{512B78A7-E2FD-49DF-B684-FD4FCCAAF2B1}" dt="2024-10-22T13:21:57.225" v="186"/>
          <ac:spMkLst>
            <pc:docMk/>
            <pc:sldMk cId="4059443334" sldId="286"/>
            <ac:spMk id="6" creationId="{051B494A-A21C-866E-9E60-E82137A85DEB}"/>
          </ac:spMkLst>
        </pc:spChg>
        <pc:spChg chg="mod">
          <ac:chgData name="Volodymyr Shlapak" userId="85abfaba54e5861e" providerId="LiveId" clId="{512B78A7-E2FD-49DF-B684-FD4FCCAAF2B1}" dt="2024-10-22T13:21:57.225" v="187"/>
          <ac:spMkLst>
            <pc:docMk/>
            <pc:sldMk cId="4059443334" sldId="286"/>
            <ac:spMk id="7" creationId="{E6EA10B4-4BCA-017F-2B5B-08A9D983EED8}"/>
          </ac:spMkLst>
        </pc:spChg>
        <pc:spChg chg="mod">
          <ac:chgData name="Volodymyr Shlapak" userId="85abfaba54e5861e" providerId="LiveId" clId="{512B78A7-E2FD-49DF-B684-FD4FCCAAF2B1}" dt="2024-10-22T13:21:57.229" v="189"/>
          <ac:spMkLst>
            <pc:docMk/>
            <pc:sldMk cId="4059443334" sldId="286"/>
            <ac:spMk id="8" creationId="{3622505F-DDDA-8DD7-6D43-C23A3FBF079F}"/>
          </ac:spMkLst>
        </pc:spChg>
        <pc:spChg chg="del">
          <ac:chgData name="Volodymyr Shlapak" userId="85abfaba54e5861e" providerId="LiveId" clId="{512B78A7-E2FD-49DF-B684-FD4FCCAAF2B1}" dt="2024-10-22T13:21:58.836" v="200"/>
          <ac:spMkLst>
            <pc:docMk/>
            <pc:sldMk cId="4059443334" sldId="286"/>
            <ac:spMk id="9" creationId="{2A96B1D3-D96C-64C8-825B-F8C89C54DCB1}"/>
          </ac:spMkLst>
        </pc:spChg>
        <pc:spChg chg="mod">
          <ac:chgData name="Volodymyr Shlapak" userId="85abfaba54e5861e" providerId="LiveId" clId="{512B78A7-E2FD-49DF-B684-FD4FCCAAF2B1}" dt="2024-10-22T13:21:57.212" v="180"/>
          <ac:spMkLst>
            <pc:docMk/>
            <pc:sldMk cId="4059443334" sldId="286"/>
            <ac:spMk id="10" creationId="{F64CE298-CF0C-8BD7-A155-6F539AC7D2B6}"/>
          </ac:spMkLst>
        </pc:spChg>
        <pc:spChg chg="add del mod">
          <ac:chgData name="Volodymyr Shlapak" userId="85abfaba54e5861e" providerId="LiveId" clId="{512B78A7-E2FD-49DF-B684-FD4FCCAAF2B1}" dt="2024-10-22T13:23:23.557" v="206"/>
          <ac:spMkLst>
            <pc:docMk/>
            <pc:sldMk cId="4059443334" sldId="286"/>
            <ac:spMk id="13" creationId="{5CD1649F-9CA6-1B07-59CC-7AD7048BF2E7}"/>
          </ac:spMkLst>
        </pc:spChg>
        <pc:picChg chg="add del mod">
          <ac:chgData name="Volodymyr Shlapak" userId="85abfaba54e5861e" providerId="LiveId" clId="{512B78A7-E2FD-49DF-B684-FD4FCCAAF2B1}" dt="2024-10-22T13:23:16.306" v="204" actId="478"/>
          <ac:picMkLst>
            <pc:docMk/>
            <pc:sldMk cId="4059443334" sldId="286"/>
            <ac:picMk id="11" creationId="{DC783BD5-FB70-AA0F-D200-FFED6E439966}"/>
          </ac:picMkLst>
        </pc:picChg>
        <pc:picChg chg="add">
          <ac:chgData name="Volodymyr Shlapak" userId="85abfaba54e5861e" providerId="LiveId" clId="{512B78A7-E2FD-49DF-B684-FD4FCCAAF2B1}" dt="2024-10-22T13:23:18.042" v="205"/>
          <ac:picMkLst>
            <pc:docMk/>
            <pc:sldMk cId="4059443334" sldId="286"/>
            <ac:picMk id="7170" creationId="{2894C245-32A5-7F05-747B-5E9D4A375592}"/>
          </ac:picMkLst>
        </pc:picChg>
        <pc:picChg chg="add mod">
          <ac:chgData name="Volodymyr Shlapak" userId="85abfaba54e5861e" providerId="LiveId" clId="{512B78A7-E2FD-49DF-B684-FD4FCCAAF2B1}" dt="2024-10-22T13:23:23.557" v="206"/>
          <ac:picMkLst>
            <pc:docMk/>
            <pc:sldMk cId="4059443334" sldId="286"/>
            <ac:picMk id="7172" creationId="{AB3978B9-AB7B-5457-278D-AC578967E007}"/>
          </ac:picMkLst>
        </pc:picChg>
      </pc:sldChg>
      <pc:sldChg chg="addSp delSp modSp new mod ord">
        <pc:chgData name="Volodymyr Shlapak" userId="85abfaba54e5861e" providerId="LiveId" clId="{512B78A7-E2FD-49DF-B684-FD4FCCAAF2B1}" dt="2024-10-22T13:23:36.023" v="208"/>
        <pc:sldMkLst>
          <pc:docMk/>
          <pc:sldMk cId="2261729892" sldId="287"/>
        </pc:sldMkLst>
        <pc:spChg chg="mod">
          <ac:chgData name="Volodymyr Shlapak" userId="85abfaba54e5861e" providerId="LiveId" clId="{512B78A7-E2FD-49DF-B684-FD4FCCAAF2B1}" dt="2024-10-22T13:21:57.241" v="190"/>
          <ac:spMkLst>
            <pc:docMk/>
            <pc:sldMk cId="2261729892" sldId="287"/>
            <ac:spMk id="2" creationId="{F839C8C9-3AC4-C1AF-B890-F105698E7C63}"/>
          </ac:spMkLst>
        </pc:spChg>
        <pc:spChg chg="mod">
          <ac:chgData name="Volodymyr Shlapak" userId="85abfaba54e5861e" providerId="LiveId" clId="{512B78A7-E2FD-49DF-B684-FD4FCCAAF2B1}" dt="2024-10-22T13:21:57.241" v="191"/>
          <ac:spMkLst>
            <pc:docMk/>
            <pc:sldMk cId="2261729892" sldId="287"/>
            <ac:spMk id="3" creationId="{60C9E79F-0DEC-77E7-1FEB-2F1330E29EC9}"/>
          </ac:spMkLst>
        </pc:spChg>
        <pc:spChg chg="mod">
          <ac:chgData name="Volodymyr Shlapak" userId="85abfaba54e5861e" providerId="LiveId" clId="{512B78A7-E2FD-49DF-B684-FD4FCCAAF2B1}" dt="2024-10-22T13:21:57.246" v="193"/>
          <ac:spMkLst>
            <pc:docMk/>
            <pc:sldMk cId="2261729892" sldId="287"/>
            <ac:spMk id="4" creationId="{AB410119-7B0B-B77F-F833-2E28967EC5C4}"/>
          </ac:spMkLst>
        </pc:spChg>
        <pc:spChg chg="mod">
          <ac:chgData name="Volodymyr Shlapak" userId="85abfaba54e5861e" providerId="LiveId" clId="{512B78A7-E2FD-49DF-B684-FD4FCCAAF2B1}" dt="2024-10-22T13:21:57.246" v="194"/>
          <ac:spMkLst>
            <pc:docMk/>
            <pc:sldMk cId="2261729892" sldId="287"/>
            <ac:spMk id="5" creationId="{971BA817-B041-44EA-1FB8-75F7D12B326E}"/>
          </ac:spMkLst>
        </pc:spChg>
        <pc:spChg chg="mod">
          <ac:chgData name="Volodymyr Shlapak" userId="85abfaba54e5861e" providerId="LiveId" clId="{512B78A7-E2FD-49DF-B684-FD4FCCAAF2B1}" dt="2024-10-22T13:21:57.251" v="196"/>
          <ac:spMkLst>
            <pc:docMk/>
            <pc:sldMk cId="2261729892" sldId="287"/>
            <ac:spMk id="6" creationId="{AFD86429-28AA-602C-E221-DEB666F90EA6}"/>
          </ac:spMkLst>
        </pc:spChg>
        <pc:spChg chg="mod">
          <ac:chgData name="Volodymyr Shlapak" userId="85abfaba54e5861e" providerId="LiveId" clId="{512B78A7-E2FD-49DF-B684-FD4FCCAAF2B1}" dt="2024-10-22T13:21:57.252" v="197"/>
          <ac:spMkLst>
            <pc:docMk/>
            <pc:sldMk cId="2261729892" sldId="287"/>
            <ac:spMk id="7" creationId="{DBE422E5-247B-7D77-4431-2E61E58C30F8}"/>
          </ac:spMkLst>
        </pc:spChg>
        <pc:spChg chg="mod">
          <ac:chgData name="Volodymyr Shlapak" userId="85abfaba54e5861e" providerId="LiveId" clId="{512B78A7-E2FD-49DF-B684-FD4FCCAAF2B1}" dt="2024-10-22T13:21:57.257" v="199"/>
          <ac:spMkLst>
            <pc:docMk/>
            <pc:sldMk cId="2261729892" sldId="287"/>
            <ac:spMk id="8" creationId="{A2C84E22-DF4D-12BB-26D4-51452CFF69C9}"/>
          </ac:spMkLst>
        </pc:spChg>
        <pc:spChg chg="del">
          <ac:chgData name="Volodymyr Shlapak" userId="85abfaba54e5861e" providerId="LiveId" clId="{512B78A7-E2FD-49DF-B684-FD4FCCAAF2B1}" dt="2024-10-22T13:21:59.252" v="201"/>
          <ac:spMkLst>
            <pc:docMk/>
            <pc:sldMk cId="2261729892" sldId="287"/>
            <ac:spMk id="9" creationId="{412C0105-E9A9-FD22-1DA8-5E799A7E56E1}"/>
          </ac:spMkLst>
        </pc:spChg>
        <pc:picChg chg="add mod">
          <ac:chgData name="Volodymyr Shlapak" userId="85abfaba54e5861e" providerId="LiveId" clId="{512B78A7-E2FD-49DF-B684-FD4FCCAAF2B1}" dt="2024-10-22T13:21:59.252" v="201"/>
          <ac:picMkLst>
            <pc:docMk/>
            <pc:sldMk cId="2261729892" sldId="287"/>
            <ac:picMk id="10" creationId="{D07F5C8B-3B3D-367F-D0A8-78788F033A06}"/>
          </ac:picMkLst>
        </pc:picChg>
      </pc:sldChg>
      <pc:sldChg chg="addSp delSp modSp add mod ord">
        <pc:chgData name="Volodymyr Shlapak" userId="85abfaba54e5861e" providerId="LiveId" clId="{512B78A7-E2FD-49DF-B684-FD4FCCAAF2B1}" dt="2024-10-22T13:54:01.233" v="361" actId="790"/>
        <pc:sldMkLst>
          <pc:docMk/>
          <pc:sldMk cId="3448926683" sldId="288"/>
        </pc:sldMkLst>
        <pc:spChg chg="mod">
          <ac:chgData name="Volodymyr Shlapak" userId="85abfaba54e5861e" providerId="LiveId" clId="{512B78A7-E2FD-49DF-B684-FD4FCCAAF2B1}" dt="2024-10-22T13:54:01.233" v="361" actId="790"/>
          <ac:spMkLst>
            <pc:docMk/>
            <pc:sldMk cId="3448926683" sldId="288"/>
            <ac:spMk id="2" creationId="{B885A6AA-D81C-6E01-58E6-D7ED9233D9A6}"/>
          </ac:spMkLst>
        </pc:spChg>
        <pc:spChg chg="del mod">
          <ac:chgData name="Volodymyr Shlapak" userId="85abfaba54e5861e" providerId="LiveId" clId="{512B78A7-E2FD-49DF-B684-FD4FCCAAF2B1}" dt="2024-10-22T13:30:54.446" v="245" actId="478"/>
          <ac:spMkLst>
            <pc:docMk/>
            <pc:sldMk cId="3448926683" sldId="288"/>
            <ac:spMk id="3" creationId="{E81B5D12-45B6-A823-90B1-7B0C230D9815}"/>
          </ac:spMkLst>
        </pc:spChg>
        <pc:spChg chg="del">
          <ac:chgData name="Volodymyr Shlapak" userId="85abfaba54e5861e" providerId="LiveId" clId="{512B78A7-E2FD-49DF-B684-FD4FCCAAF2B1}" dt="2024-10-22T13:30:44.535" v="216"/>
          <ac:spMkLst>
            <pc:docMk/>
            <pc:sldMk cId="3448926683" sldId="288"/>
            <ac:spMk id="4" creationId="{BC324002-1736-1E13-55F0-2502099F5DF0}"/>
          </ac:spMkLst>
        </pc:spChg>
        <pc:spChg chg="add del mod">
          <ac:chgData name="Volodymyr Shlapak" userId="85abfaba54e5861e" providerId="LiveId" clId="{512B78A7-E2FD-49DF-B684-FD4FCCAAF2B1}" dt="2024-10-22T13:30:56.211" v="246" actId="478"/>
          <ac:spMkLst>
            <pc:docMk/>
            <pc:sldMk cId="3448926683" sldId="288"/>
            <ac:spMk id="7" creationId="{1DEFB09E-EAB5-09C9-0A80-A1DFAEA43F08}"/>
          </ac:spMkLst>
        </pc:spChg>
        <pc:picChg chg="add mod">
          <ac:chgData name="Volodymyr Shlapak" userId="85abfaba54e5861e" providerId="LiveId" clId="{512B78A7-E2FD-49DF-B684-FD4FCCAAF2B1}" dt="2024-10-22T13:30:44.535" v="216"/>
          <ac:picMkLst>
            <pc:docMk/>
            <pc:sldMk cId="3448926683" sldId="288"/>
            <ac:picMk id="5" creationId="{8EBF802F-C820-A78F-3A01-EEF34905A31F}"/>
          </ac:picMkLst>
        </pc:picChg>
      </pc:sldChg>
      <pc:sldChg chg="addSp delSp modSp new mod ord">
        <pc:chgData name="Volodymyr Shlapak" userId="85abfaba54e5861e" providerId="LiveId" clId="{512B78A7-E2FD-49DF-B684-FD4FCCAAF2B1}" dt="2024-10-22T13:33:32.596" v="250"/>
        <pc:sldMkLst>
          <pc:docMk/>
          <pc:sldMk cId="350368434" sldId="289"/>
        </pc:sldMkLst>
        <pc:spChg chg="mod">
          <ac:chgData name="Volodymyr Shlapak" userId="85abfaba54e5861e" providerId="LiveId" clId="{512B78A7-E2FD-49DF-B684-FD4FCCAAF2B1}" dt="2024-10-22T13:30:44.703" v="218"/>
          <ac:spMkLst>
            <pc:docMk/>
            <pc:sldMk cId="350368434" sldId="289"/>
            <ac:spMk id="2" creationId="{0425EF0F-1A39-B4DD-0E59-BF5EC05725EB}"/>
          </ac:spMkLst>
        </pc:spChg>
        <pc:spChg chg="mod">
          <ac:chgData name="Volodymyr Shlapak" userId="85abfaba54e5861e" providerId="LiveId" clId="{512B78A7-E2FD-49DF-B684-FD4FCCAAF2B1}" dt="2024-10-22T13:30:44.705" v="220"/>
          <ac:spMkLst>
            <pc:docMk/>
            <pc:sldMk cId="350368434" sldId="289"/>
            <ac:spMk id="3" creationId="{210C966E-EC7E-D726-D6E2-03B8BE7F82BC}"/>
          </ac:spMkLst>
        </pc:spChg>
        <pc:spChg chg="mod">
          <ac:chgData name="Volodymyr Shlapak" userId="85abfaba54e5861e" providerId="LiveId" clId="{512B78A7-E2FD-49DF-B684-FD4FCCAAF2B1}" dt="2024-10-22T13:30:44.709" v="222"/>
          <ac:spMkLst>
            <pc:docMk/>
            <pc:sldMk cId="350368434" sldId="289"/>
            <ac:spMk id="4" creationId="{F710B090-172E-D68D-7CB3-A641227152FF}"/>
          </ac:spMkLst>
        </pc:spChg>
        <pc:spChg chg="mod">
          <ac:chgData name="Volodymyr Shlapak" userId="85abfaba54e5861e" providerId="LiveId" clId="{512B78A7-E2FD-49DF-B684-FD4FCCAAF2B1}" dt="2024-10-22T13:30:44.709" v="223"/>
          <ac:spMkLst>
            <pc:docMk/>
            <pc:sldMk cId="350368434" sldId="289"/>
            <ac:spMk id="5" creationId="{D4A30839-99CC-1D25-8E2A-4AB815FEE049}"/>
          </ac:spMkLst>
        </pc:spChg>
        <pc:spChg chg="mod">
          <ac:chgData name="Volodymyr Shlapak" userId="85abfaba54e5861e" providerId="LiveId" clId="{512B78A7-E2FD-49DF-B684-FD4FCCAAF2B1}" dt="2024-10-22T13:30:44.714" v="225"/>
          <ac:spMkLst>
            <pc:docMk/>
            <pc:sldMk cId="350368434" sldId="289"/>
            <ac:spMk id="6" creationId="{36D8DAB3-89B9-1A1E-09A4-77810A89149C}"/>
          </ac:spMkLst>
        </pc:spChg>
        <pc:spChg chg="mod">
          <ac:chgData name="Volodymyr Shlapak" userId="85abfaba54e5861e" providerId="LiveId" clId="{512B78A7-E2FD-49DF-B684-FD4FCCAAF2B1}" dt="2024-10-22T13:30:44.714" v="226"/>
          <ac:spMkLst>
            <pc:docMk/>
            <pc:sldMk cId="350368434" sldId="289"/>
            <ac:spMk id="7" creationId="{0A63E8FB-923A-44EB-8C96-1372CEEB5F9C}"/>
          </ac:spMkLst>
        </pc:spChg>
        <pc:spChg chg="mod">
          <ac:chgData name="Volodymyr Shlapak" userId="85abfaba54e5861e" providerId="LiveId" clId="{512B78A7-E2FD-49DF-B684-FD4FCCAAF2B1}" dt="2024-10-22T13:30:44.718" v="228"/>
          <ac:spMkLst>
            <pc:docMk/>
            <pc:sldMk cId="350368434" sldId="289"/>
            <ac:spMk id="8" creationId="{B80217D9-FB7D-7908-9CA9-E2AA8B2B2709}"/>
          </ac:spMkLst>
        </pc:spChg>
        <pc:spChg chg="del">
          <ac:chgData name="Volodymyr Shlapak" userId="85abfaba54e5861e" providerId="LiveId" clId="{512B78A7-E2FD-49DF-B684-FD4FCCAAF2B1}" dt="2024-10-22T13:30:45.699" v="244"/>
          <ac:spMkLst>
            <pc:docMk/>
            <pc:sldMk cId="350368434" sldId="289"/>
            <ac:spMk id="9" creationId="{066572AF-CCD5-3415-E36F-4601F272D583}"/>
          </ac:spMkLst>
        </pc:spChg>
        <pc:spChg chg="mod">
          <ac:chgData name="Volodymyr Shlapak" userId="85abfaba54e5861e" providerId="LiveId" clId="{512B78A7-E2FD-49DF-B684-FD4FCCAAF2B1}" dt="2024-10-22T13:30:44.704" v="219"/>
          <ac:spMkLst>
            <pc:docMk/>
            <pc:sldMk cId="350368434" sldId="289"/>
            <ac:spMk id="10" creationId="{978B21BB-242E-1760-C15A-21800606D78B}"/>
          </ac:spMkLst>
        </pc:spChg>
        <pc:spChg chg="add del mod">
          <ac:chgData name="Volodymyr Shlapak" userId="85abfaba54e5861e" providerId="LiveId" clId="{512B78A7-E2FD-49DF-B684-FD4FCCAAF2B1}" dt="2024-10-22T13:33:25.251" v="248"/>
          <ac:spMkLst>
            <pc:docMk/>
            <pc:sldMk cId="350368434" sldId="289"/>
            <ac:spMk id="13" creationId="{6D1942EB-098D-06B8-1522-B7D7F8018A48}"/>
          </ac:spMkLst>
        </pc:spChg>
        <pc:picChg chg="add del mod">
          <ac:chgData name="Volodymyr Shlapak" userId="85abfaba54e5861e" providerId="LiveId" clId="{512B78A7-E2FD-49DF-B684-FD4FCCAAF2B1}" dt="2024-10-22T13:33:22.814" v="247" actId="478"/>
          <ac:picMkLst>
            <pc:docMk/>
            <pc:sldMk cId="350368434" sldId="289"/>
            <ac:picMk id="11" creationId="{3BC06878-1297-DCB6-E486-675BC55B3661}"/>
          </ac:picMkLst>
        </pc:picChg>
        <pc:picChg chg="add mod">
          <ac:chgData name="Volodymyr Shlapak" userId="85abfaba54e5861e" providerId="LiveId" clId="{512B78A7-E2FD-49DF-B684-FD4FCCAAF2B1}" dt="2024-10-22T13:33:25.251" v="248"/>
          <ac:picMkLst>
            <pc:docMk/>
            <pc:sldMk cId="350368434" sldId="289"/>
            <ac:picMk id="8194" creationId="{89296DDD-68E8-67A0-4CFD-811E923C4327}"/>
          </ac:picMkLst>
        </pc:picChg>
      </pc:sldChg>
      <pc:sldChg chg="modSp add mod ord">
        <pc:chgData name="Volodymyr Shlapak" userId="85abfaba54e5861e" providerId="LiveId" clId="{512B78A7-E2FD-49DF-B684-FD4FCCAAF2B1}" dt="2024-10-22T13:33:32.596" v="250"/>
        <pc:sldMkLst>
          <pc:docMk/>
          <pc:sldMk cId="1425453458" sldId="290"/>
        </pc:sldMkLst>
        <pc:spChg chg="mod">
          <ac:chgData name="Volodymyr Shlapak" userId="85abfaba54e5861e" providerId="LiveId" clId="{512B78A7-E2FD-49DF-B684-FD4FCCAAF2B1}" dt="2024-10-22T13:30:44.765" v="240"/>
          <ac:spMkLst>
            <pc:docMk/>
            <pc:sldMk cId="1425453458" sldId="290"/>
            <ac:spMk id="3" creationId="{00000000-0000-0000-0000-000000000000}"/>
          </ac:spMkLst>
        </pc:spChg>
        <pc:spChg chg="mod">
          <ac:chgData name="Volodymyr Shlapak" userId="85abfaba54e5861e" providerId="LiveId" clId="{512B78A7-E2FD-49DF-B684-FD4FCCAAF2B1}" dt="2024-10-22T13:30:44.773" v="243"/>
          <ac:spMkLst>
            <pc:docMk/>
            <pc:sldMk cId="1425453458" sldId="290"/>
            <ac:spMk id="5" creationId="{00000000-0000-0000-0000-000000000000}"/>
          </ac:spMkLst>
        </pc:spChg>
      </pc:sldChg>
      <pc:sldChg chg="addSp delSp modSp add mod ord">
        <pc:chgData name="Volodymyr Shlapak" userId="85abfaba54e5861e" providerId="LiveId" clId="{512B78A7-E2FD-49DF-B684-FD4FCCAAF2B1}" dt="2024-10-22T13:35:46.280" v="289"/>
        <pc:sldMkLst>
          <pc:docMk/>
          <pc:sldMk cId="4293329009" sldId="291"/>
        </pc:sldMkLst>
        <pc:spChg chg="mod">
          <ac:chgData name="Volodymyr Shlapak" userId="85abfaba54e5861e" providerId="LiveId" clId="{512B78A7-E2FD-49DF-B684-FD4FCCAAF2B1}" dt="2024-10-22T13:35:24.446" v="256" actId="27636"/>
          <ac:spMkLst>
            <pc:docMk/>
            <pc:sldMk cId="4293329009" sldId="291"/>
            <ac:spMk id="2" creationId="{B885A6AA-D81C-6E01-58E6-D7ED9233D9A6}"/>
          </ac:spMkLst>
        </pc:spChg>
        <pc:spChg chg="del mod">
          <ac:chgData name="Volodymyr Shlapak" userId="85abfaba54e5861e" providerId="LiveId" clId="{512B78A7-E2FD-49DF-B684-FD4FCCAAF2B1}" dt="2024-10-22T13:35:29.718" v="286" actId="478"/>
          <ac:spMkLst>
            <pc:docMk/>
            <pc:sldMk cId="4293329009" sldId="291"/>
            <ac:spMk id="3" creationId="{E81B5D12-45B6-A823-90B1-7B0C230D9815}"/>
          </ac:spMkLst>
        </pc:spChg>
        <pc:spChg chg="del">
          <ac:chgData name="Volodymyr Shlapak" userId="85abfaba54e5861e" providerId="LiveId" clId="{512B78A7-E2FD-49DF-B684-FD4FCCAAF2B1}" dt="2024-10-22T13:35:24.448" v="257"/>
          <ac:spMkLst>
            <pc:docMk/>
            <pc:sldMk cId="4293329009" sldId="291"/>
            <ac:spMk id="4" creationId="{BC324002-1736-1E13-55F0-2502099F5DF0}"/>
          </ac:spMkLst>
        </pc:spChg>
        <pc:spChg chg="add del mod">
          <ac:chgData name="Volodymyr Shlapak" userId="85abfaba54e5861e" providerId="LiveId" clId="{512B78A7-E2FD-49DF-B684-FD4FCCAAF2B1}" dt="2024-10-22T13:35:31.867" v="287" actId="478"/>
          <ac:spMkLst>
            <pc:docMk/>
            <pc:sldMk cId="4293329009" sldId="291"/>
            <ac:spMk id="7" creationId="{A636D971-999D-5432-7A1E-911453829DC7}"/>
          </ac:spMkLst>
        </pc:spChg>
        <pc:picChg chg="add mod">
          <ac:chgData name="Volodymyr Shlapak" userId="85abfaba54e5861e" providerId="LiveId" clId="{512B78A7-E2FD-49DF-B684-FD4FCCAAF2B1}" dt="2024-10-22T13:35:24.448" v="257"/>
          <ac:picMkLst>
            <pc:docMk/>
            <pc:sldMk cId="4293329009" sldId="291"/>
            <ac:picMk id="5" creationId="{33BAF82C-84EC-E72F-E4A4-71E0DA5E56C8}"/>
          </ac:picMkLst>
        </pc:picChg>
      </pc:sldChg>
      <pc:sldChg chg="addSp delSp modSp new mod ord">
        <pc:chgData name="Volodymyr Shlapak" userId="85abfaba54e5861e" providerId="LiveId" clId="{512B78A7-E2FD-49DF-B684-FD4FCCAAF2B1}" dt="2024-10-22T14:10:03.344" v="475" actId="339"/>
        <pc:sldMkLst>
          <pc:docMk/>
          <pc:sldMk cId="2383629204" sldId="292"/>
        </pc:sldMkLst>
        <pc:spChg chg="mod">
          <ac:chgData name="Volodymyr Shlapak" userId="85abfaba54e5861e" providerId="LiveId" clId="{512B78A7-E2FD-49DF-B684-FD4FCCAAF2B1}" dt="2024-10-22T13:35:24.624" v="259"/>
          <ac:spMkLst>
            <pc:docMk/>
            <pc:sldMk cId="2383629204" sldId="292"/>
            <ac:spMk id="2" creationId="{8035E209-D2DB-557B-CAEE-59E64984262D}"/>
          </ac:spMkLst>
        </pc:spChg>
        <pc:spChg chg="mod">
          <ac:chgData name="Volodymyr Shlapak" userId="85abfaba54e5861e" providerId="LiveId" clId="{512B78A7-E2FD-49DF-B684-FD4FCCAAF2B1}" dt="2024-10-22T13:35:24.625" v="261"/>
          <ac:spMkLst>
            <pc:docMk/>
            <pc:sldMk cId="2383629204" sldId="292"/>
            <ac:spMk id="3" creationId="{73B782E5-23D7-21A1-B334-19E1064F5E60}"/>
          </ac:spMkLst>
        </pc:spChg>
        <pc:spChg chg="mod">
          <ac:chgData name="Volodymyr Shlapak" userId="85abfaba54e5861e" providerId="LiveId" clId="{512B78A7-E2FD-49DF-B684-FD4FCCAAF2B1}" dt="2024-10-22T13:35:24.630" v="263"/>
          <ac:spMkLst>
            <pc:docMk/>
            <pc:sldMk cId="2383629204" sldId="292"/>
            <ac:spMk id="4" creationId="{D3561B0A-3B11-A191-7520-E9255348F6D8}"/>
          </ac:spMkLst>
        </pc:spChg>
        <pc:spChg chg="mod">
          <ac:chgData name="Volodymyr Shlapak" userId="85abfaba54e5861e" providerId="LiveId" clId="{512B78A7-E2FD-49DF-B684-FD4FCCAAF2B1}" dt="2024-10-22T13:35:24.631" v="264"/>
          <ac:spMkLst>
            <pc:docMk/>
            <pc:sldMk cId="2383629204" sldId="292"/>
            <ac:spMk id="5" creationId="{B43D4A67-DB06-2BDC-8F8B-52959727E23A}"/>
          </ac:spMkLst>
        </pc:spChg>
        <pc:spChg chg="mod">
          <ac:chgData name="Volodymyr Shlapak" userId="85abfaba54e5861e" providerId="LiveId" clId="{512B78A7-E2FD-49DF-B684-FD4FCCAAF2B1}" dt="2024-10-22T13:35:24.635" v="266"/>
          <ac:spMkLst>
            <pc:docMk/>
            <pc:sldMk cId="2383629204" sldId="292"/>
            <ac:spMk id="6" creationId="{B9C61827-6964-7934-3CFE-12A1602A570B}"/>
          </ac:spMkLst>
        </pc:spChg>
        <pc:spChg chg="mod">
          <ac:chgData name="Volodymyr Shlapak" userId="85abfaba54e5861e" providerId="LiveId" clId="{512B78A7-E2FD-49DF-B684-FD4FCCAAF2B1}" dt="2024-10-22T13:35:24.635" v="267"/>
          <ac:spMkLst>
            <pc:docMk/>
            <pc:sldMk cId="2383629204" sldId="292"/>
            <ac:spMk id="7" creationId="{8534E83D-247E-0699-E7A0-1DD836842C5A}"/>
          </ac:spMkLst>
        </pc:spChg>
        <pc:spChg chg="mod">
          <ac:chgData name="Volodymyr Shlapak" userId="85abfaba54e5861e" providerId="LiveId" clId="{512B78A7-E2FD-49DF-B684-FD4FCCAAF2B1}" dt="2024-10-22T13:35:24.640" v="269"/>
          <ac:spMkLst>
            <pc:docMk/>
            <pc:sldMk cId="2383629204" sldId="292"/>
            <ac:spMk id="8" creationId="{84405527-BB99-82DA-D177-A7B464BF41A1}"/>
          </ac:spMkLst>
        </pc:spChg>
        <pc:spChg chg="del">
          <ac:chgData name="Volodymyr Shlapak" userId="85abfaba54e5861e" providerId="LiveId" clId="{512B78A7-E2FD-49DF-B684-FD4FCCAAF2B1}" dt="2024-10-22T13:35:25.171" v="285"/>
          <ac:spMkLst>
            <pc:docMk/>
            <pc:sldMk cId="2383629204" sldId="292"/>
            <ac:spMk id="9" creationId="{44E7A374-FB2C-EA6D-C0AC-60EF0A0F9931}"/>
          </ac:spMkLst>
        </pc:spChg>
        <pc:spChg chg="mod">
          <ac:chgData name="Volodymyr Shlapak" userId="85abfaba54e5861e" providerId="LiveId" clId="{512B78A7-E2FD-49DF-B684-FD4FCCAAF2B1}" dt="2024-10-22T13:35:24.625" v="260"/>
          <ac:spMkLst>
            <pc:docMk/>
            <pc:sldMk cId="2383629204" sldId="292"/>
            <ac:spMk id="10" creationId="{E433A7F3-1B9B-1E51-6100-4BC41E4DB5EF}"/>
          </ac:spMkLst>
        </pc:spChg>
        <pc:spChg chg="add del mod">
          <ac:chgData name="Volodymyr Shlapak" userId="85abfaba54e5861e" providerId="LiveId" clId="{512B78A7-E2FD-49DF-B684-FD4FCCAAF2B1}" dt="2024-10-22T14:08:29.960" v="372"/>
          <ac:spMkLst>
            <pc:docMk/>
            <pc:sldMk cId="2383629204" sldId="292"/>
            <ac:spMk id="13" creationId="{0C50F031-EE35-D946-D86B-E084F8FB2446}"/>
          </ac:spMkLst>
        </pc:spChg>
        <pc:picChg chg="add del mod">
          <ac:chgData name="Volodymyr Shlapak" userId="85abfaba54e5861e" providerId="LiveId" clId="{512B78A7-E2FD-49DF-B684-FD4FCCAAF2B1}" dt="2024-10-22T14:08:18.132" v="363" actId="478"/>
          <ac:picMkLst>
            <pc:docMk/>
            <pc:sldMk cId="2383629204" sldId="292"/>
            <ac:picMk id="11" creationId="{D1982724-6BFC-5738-A0B6-6FC5E9E97DDF}"/>
          </ac:picMkLst>
        </pc:picChg>
        <pc:picChg chg="add mod">
          <ac:chgData name="Volodymyr Shlapak" userId="85abfaba54e5861e" providerId="LiveId" clId="{512B78A7-E2FD-49DF-B684-FD4FCCAAF2B1}" dt="2024-10-22T14:08:27.810" v="369"/>
          <ac:picMkLst>
            <pc:docMk/>
            <pc:sldMk cId="2383629204" sldId="292"/>
            <ac:picMk id="14" creationId="{98CD75D2-4455-5522-FF8A-5461BB8D5870}"/>
          </ac:picMkLst>
        </pc:picChg>
        <pc:picChg chg="add">
          <ac:chgData name="Volodymyr Shlapak" userId="85abfaba54e5861e" providerId="LiveId" clId="{512B78A7-E2FD-49DF-B684-FD4FCCAAF2B1}" dt="2024-10-22T14:08:12.516" v="362"/>
          <ac:picMkLst>
            <pc:docMk/>
            <pc:sldMk cId="2383629204" sldId="292"/>
            <ac:picMk id="11266" creationId="{78AEB551-B464-6852-D766-20E52A694790}"/>
          </ac:picMkLst>
        </pc:picChg>
        <pc:picChg chg="add mod">
          <ac:chgData name="Volodymyr Shlapak" userId="85abfaba54e5861e" providerId="LiveId" clId="{512B78A7-E2FD-49DF-B684-FD4FCCAAF2B1}" dt="2024-10-22T14:08:25.063" v="367"/>
          <ac:picMkLst>
            <pc:docMk/>
            <pc:sldMk cId="2383629204" sldId="292"/>
            <ac:picMk id="11268" creationId="{B1F9A4AF-6F0E-5930-C005-CC4060248E5B}"/>
          </ac:picMkLst>
        </pc:picChg>
        <pc:picChg chg="add mod">
          <ac:chgData name="Volodymyr Shlapak" userId="85abfaba54e5861e" providerId="LiveId" clId="{512B78A7-E2FD-49DF-B684-FD4FCCAAF2B1}" dt="2024-10-22T14:08:29.933" v="371"/>
          <ac:picMkLst>
            <pc:docMk/>
            <pc:sldMk cId="2383629204" sldId="292"/>
            <ac:picMk id="11270" creationId="{9AE36AF4-8466-598D-A5F8-9A4E8E4F8CC7}"/>
          </ac:picMkLst>
        </pc:picChg>
        <pc:picChg chg="add mod">
          <ac:chgData name="Volodymyr Shlapak" userId="85abfaba54e5861e" providerId="LiveId" clId="{512B78A7-E2FD-49DF-B684-FD4FCCAAF2B1}" dt="2024-10-22T14:10:03.344" v="475" actId="339"/>
          <ac:picMkLst>
            <pc:docMk/>
            <pc:sldMk cId="2383629204" sldId="292"/>
            <ac:picMk id="11272" creationId="{8DCE080E-7313-832C-8F11-CD5BEDEF1566}"/>
          </ac:picMkLst>
        </pc:picChg>
      </pc:sldChg>
      <pc:sldChg chg="modSp add mod ord">
        <pc:chgData name="Volodymyr Shlapak" userId="85abfaba54e5861e" providerId="LiveId" clId="{512B78A7-E2FD-49DF-B684-FD4FCCAAF2B1}" dt="2024-10-22T13:35:46.280" v="289"/>
        <pc:sldMkLst>
          <pc:docMk/>
          <pc:sldMk cId="8970492" sldId="293"/>
        </pc:sldMkLst>
        <pc:spChg chg="mod">
          <ac:chgData name="Volodymyr Shlapak" userId="85abfaba54e5861e" providerId="LiveId" clId="{512B78A7-E2FD-49DF-B684-FD4FCCAAF2B1}" dt="2024-10-22T13:35:24.692" v="281"/>
          <ac:spMkLst>
            <pc:docMk/>
            <pc:sldMk cId="8970492" sldId="293"/>
            <ac:spMk id="3" creationId="{00000000-0000-0000-0000-000000000000}"/>
          </ac:spMkLst>
        </pc:spChg>
        <pc:spChg chg="mod">
          <ac:chgData name="Volodymyr Shlapak" userId="85abfaba54e5861e" providerId="LiveId" clId="{512B78A7-E2FD-49DF-B684-FD4FCCAAF2B1}" dt="2024-10-22T13:35:24.697" v="284"/>
          <ac:spMkLst>
            <pc:docMk/>
            <pc:sldMk cId="8970492" sldId="293"/>
            <ac:spMk id="5" creationId="{00000000-0000-0000-0000-000000000000}"/>
          </ac:spMkLst>
        </pc:spChg>
      </pc:sldChg>
      <pc:sldChg chg="addSp delSp modSp add mod modClrScheme chgLayout">
        <pc:chgData name="Volodymyr Shlapak" userId="85abfaba54e5861e" providerId="LiveId" clId="{512B78A7-E2FD-49DF-B684-FD4FCCAAF2B1}" dt="2024-10-22T13:45:37.089" v="321"/>
        <pc:sldMkLst>
          <pc:docMk/>
          <pc:sldMk cId="2082840300" sldId="294"/>
        </pc:sldMkLst>
        <pc:spChg chg="mod">
          <ac:chgData name="Volodymyr Shlapak" userId="85abfaba54e5861e" providerId="LiveId" clId="{512B78A7-E2FD-49DF-B684-FD4FCCAAF2B1}" dt="2024-10-22T13:45:18.004" v="317" actId="26606"/>
          <ac:spMkLst>
            <pc:docMk/>
            <pc:sldMk cId="2082840300" sldId="294"/>
            <ac:spMk id="2" creationId="{4237D9E7-868A-96E7-D9F7-0134061C5F0C}"/>
          </ac:spMkLst>
        </pc:spChg>
        <pc:spChg chg="mod">
          <ac:chgData name="Volodymyr Shlapak" userId="85abfaba54e5861e" providerId="LiveId" clId="{512B78A7-E2FD-49DF-B684-FD4FCCAAF2B1}" dt="2024-10-22T13:45:18.004" v="317" actId="26606"/>
          <ac:spMkLst>
            <pc:docMk/>
            <pc:sldMk cId="2082840300" sldId="294"/>
            <ac:spMk id="3" creationId="{C7B9E194-3AA1-1F9D-F146-513AFB604DE0}"/>
          </ac:spMkLst>
        </pc:spChg>
        <pc:spChg chg="mod">
          <ac:chgData name="Volodymyr Shlapak" userId="85abfaba54e5861e" providerId="LiveId" clId="{512B78A7-E2FD-49DF-B684-FD4FCCAAF2B1}" dt="2024-10-22T13:45:18.004" v="317" actId="26606"/>
          <ac:spMkLst>
            <pc:docMk/>
            <pc:sldMk cId="2082840300" sldId="294"/>
            <ac:spMk id="4" creationId="{D3738F9A-1875-CBD1-2AE9-ACA6F0670AF0}"/>
          </ac:spMkLst>
        </pc:spChg>
        <pc:spChg chg="del">
          <ac:chgData name="Volodymyr Shlapak" userId="85abfaba54e5861e" providerId="LiveId" clId="{512B78A7-E2FD-49DF-B684-FD4FCCAAF2B1}" dt="2024-10-22T13:44:54.934" v="315"/>
          <ac:spMkLst>
            <pc:docMk/>
            <pc:sldMk cId="2082840300" sldId="294"/>
            <ac:spMk id="5" creationId="{8A1B03E2-FA72-C0A0-7F38-37932923C86B}"/>
          </ac:spMkLst>
        </pc:spChg>
        <pc:spChg chg="add del mod">
          <ac:chgData name="Volodymyr Shlapak" userId="85abfaba54e5861e" providerId="LiveId" clId="{512B78A7-E2FD-49DF-B684-FD4FCCAAF2B1}" dt="2024-10-22T13:45:37.089" v="321"/>
          <ac:spMkLst>
            <pc:docMk/>
            <pc:sldMk cId="2082840300" sldId="294"/>
            <ac:spMk id="9" creationId="{5B136DB7-ED47-CEC2-BDAC-FB5B3769F8EF}"/>
          </ac:spMkLst>
        </pc:spChg>
        <pc:spChg chg="add del mod">
          <ac:chgData name="Volodymyr Shlapak" userId="85abfaba54e5861e" providerId="LiveId" clId="{512B78A7-E2FD-49DF-B684-FD4FCCAAF2B1}" dt="2024-10-22T13:45:18.004" v="317" actId="26606"/>
          <ac:spMkLst>
            <pc:docMk/>
            <pc:sldMk cId="2082840300" sldId="294"/>
            <ac:spMk id="11" creationId="{D415DADB-03C2-7642-2549-2C06CDBD0732}"/>
          </ac:spMkLst>
        </pc:spChg>
        <pc:spChg chg="add del mod">
          <ac:chgData name="Volodymyr Shlapak" userId="85abfaba54e5861e" providerId="LiveId" clId="{512B78A7-E2FD-49DF-B684-FD4FCCAAF2B1}" dt="2024-10-22T13:45:18.004" v="317" actId="26606"/>
          <ac:spMkLst>
            <pc:docMk/>
            <pc:sldMk cId="2082840300" sldId="294"/>
            <ac:spMk id="13" creationId="{8F886618-3E51-B0EE-4389-A37E984C29A0}"/>
          </ac:spMkLst>
        </pc:spChg>
        <pc:picChg chg="add del mod">
          <ac:chgData name="Volodymyr Shlapak" userId="85abfaba54e5861e" providerId="LiveId" clId="{512B78A7-E2FD-49DF-B684-FD4FCCAAF2B1}" dt="2024-10-22T13:45:34.151" v="320" actId="478"/>
          <ac:picMkLst>
            <pc:docMk/>
            <pc:sldMk cId="2082840300" sldId="294"/>
            <ac:picMk id="6" creationId="{B0C0162A-A9D9-691A-39E6-982B70F1FBF3}"/>
          </ac:picMkLst>
        </pc:picChg>
        <pc:picChg chg="add mod">
          <ac:chgData name="Volodymyr Shlapak" userId="85abfaba54e5861e" providerId="LiveId" clId="{512B78A7-E2FD-49DF-B684-FD4FCCAAF2B1}" dt="2024-10-22T13:45:31.401" v="319"/>
          <ac:picMkLst>
            <pc:docMk/>
            <pc:sldMk cId="2082840300" sldId="294"/>
            <ac:picMk id="7" creationId="{F8CAA4BE-480C-93FB-12AA-F3A916CEA0F6}"/>
          </ac:picMkLst>
        </pc:picChg>
        <pc:picChg chg="add mod">
          <ac:chgData name="Volodymyr Shlapak" userId="85abfaba54e5861e" providerId="LiveId" clId="{512B78A7-E2FD-49DF-B684-FD4FCCAAF2B1}" dt="2024-10-22T13:45:37.089" v="321"/>
          <ac:picMkLst>
            <pc:docMk/>
            <pc:sldMk cId="2082840300" sldId="294"/>
            <ac:picMk id="10" creationId="{CC56AD17-CD79-32D9-86AF-302801D703BA}"/>
          </ac:picMkLst>
        </pc:picChg>
      </pc:sldChg>
      <pc:sldMasterChg chg="add addSldLayout">
        <pc:chgData name="Volodymyr Shlapak" userId="85abfaba54e5861e" providerId="LiveId" clId="{512B78A7-E2FD-49DF-B684-FD4FCCAAF2B1}" dt="2024-10-22T13:18:58.288" v="131"/>
        <pc:sldMasterMkLst>
          <pc:docMk/>
          <pc:sldMasterMk cId="1107139545" sldId="2147483661"/>
        </pc:sldMasterMkLst>
        <pc:sldLayoutChg chg="add">
          <pc:chgData name="Volodymyr Shlapak" userId="85abfaba54e5861e" providerId="LiveId" clId="{512B78A7-E2FD-49DF-B684-FD4FCCAAF2B1}" dt="2024-10-22T13:16:00.980" v="90"/>
          <pc:sldLayoutMkLst>
            <pc:docMk/>
            <pc:sldMasterMk cId="1107139545" sldId="2147483661"/>
            <pc:sldLayoutMk cId="3503092244" sldId="2147483660"/>
          </pc:sldLayoutMkLst>
        </pc:sldLayoutChg>
        <pc:sldLayoutChg chg="add">
          <pc:chgData name="Volodymyr Shlapak" userId="85abfaba54e5861e" providerId="LiveId" clId="{512B78A7-E2FD-49DF-B684-FD4FCCAAF2B1}" dt="2024-10-22T13:16:00.980" v="90"/>
          <pc:sldLayoutMkLst>
            <pc:docMk/>
            <pc:sldMasterMk cId="1107139545" sldId="2147483661"/>
            <pc:sldLayoutMk cId="1741166486" sldId="2147483662"/>
          </pc:sldLayoutMkLst>
        </pc:sldLayoutChg>
        <pc:sldLayoutChg chg="add">
          <pc:chgData name="Volodymyr Shlapak" userId="85abfaba54e5861e" providerId="LiveId" clId="{512B78A7-E2FD-49DF-B684-FD4FCCAAF2B1}" dt="2024-10-22T13:16:00.980" v="90"/>
          <pc:sldLayoutMkLst>
            <pc:docMk/>
            <pc:sldMasterMk cId="1107139545" sldId="2147483661"/>
            <pc:sldLayoutMk cId="3014821910" sldId="2147483663"/>
          </pc:sldLayoutMkLst>
        </pc:sldLayoutChg>
        <pc:sldLayoutChg chg="add">
          <pc:chgData name="Volodymyr Shlapak" userId="85abfaba54e5861e" providerId="LiveId" clId="{512B78A7-E2FD-49DF-B684-FD4FCCAAF2B1}" dt="2024-10-22T13:16:00.980" v="90"/>
          <pc:sldLayoutMkLst>
            <pc:docMk/>
            <pc:sldMasterMk cId="1107139545" sldId="2147483661"/>
            <pc:sldLayoutMk cId="3521543359" sldId="2147483665"/>
          </pc:sldLayoutMkLst>
        </pc:sldLayoutChg>
        <pc:sldLayoutChg chg="add">
          <pc:chgData name="Volodymyr Shlapak" userId="85abfaba54e5861e" providerId="LiveId" clId="{512B78A7-E2FD-49DF-B684-FD4FCCAAF2B1}" dt="2024-10-22T13:16:00.980" v="90"/>
          <pc:sldLayoutMkLst>
            <pc:docMk/>
            <pc:sldMasterMk cId="1107139545" sldId="2147483661"/>
            <pc:sldLayoutMk cId="507160248" sldId="2147483666"/>
          </pc:sldLayoutMkLst>
        </pc:sldLayoutChg>
        <pc:sldLayoutChg chg="add">
          <pc:chgData name="Volodymyr Shlapak" userId="85abfaba54e5861e" providerId="LiveId" clId="{512B78A7-E2FD-49DF-B684-FD4FCCAAF2B1}" dt="2024-10-22T13:16:00.980" v="90"/>
          <pc:sldLayoutMkLst>
            <pc:docMk/>
            <pc:sldMasterMk cId="1107139545" sldId="2147483661"/>
            <pc:sldLayoutMk cId="159072462" sldId="2147483667"/>
          </pc:sldLayoutMkLst>
        </pc:sldLayoutChg>
        <pc:sldLayoutChg chg="add">
          <pc:chgData name="Volodymyr Shlapak" userId="85abfaba54e5861e" providerId="LiveId" clId="{512B78A7-E2FD-49DF-B684-FD4FCCAAF2B1}" dt="2024-10-22T13:16:00.980" v="90"/>
          <pc:sldLayoutMkLst>
            <pc:docMk/>
            <pc:sldMasterMk cId="1107139545" sldId="2147483661"/>
            <pc:sldLayoutMk cId="726621628" sldId="2147483668"/>
          </pc:sldLayoutMkLst>
        </pc:sldLayoutChg>
        <pc:sldLayoutChg chg="add">
          <pc:chgData name="Volodymyr Shlapak" userId="85abfaba54e5861e" providerId="LiveId" clId="{512B78A7-E2FD-49DF-B684-FD4FCCAAF2B1}" dt="2024-10-22T13:16:00.980" v="90"/>
          <pc:sldLayoutMkLst>
            <pc:docMk/>
            <pc:sldMasterMk cId="1107139545" sldId="2147483661"/>
            <pc:sldLayoutMk cId="2186574040" sldId="2147483669"/>
          </pc:sldLayoutMkLst>
        </pc:sldLayoutChg>
        <pc:sldLayoutChg chg="add">
          <pc:chgData name="Volodymyr Shlapak" userId="85abfaba54e5861e" providerId="LiveId" clId="{512B78A7-E2FD-49DF-B684-FD4FCCAAF2B1}" dt="2024-10-22T13:16:00.980" v="90"/>
          <pc:sldLayoutMkLst>
            <pc:docMk/>
            <pc:sldMasterMk cId="1107139545" sldId="2147483661"/>
            <pc:sldLayoutMk cId="3058030982" sldId="2147483670"/>
          </pc:sldLayoutMkLst>
        </pc:sldLayoutChg>
        <pc:sldLayoutChg chg="add">
          <pc:chgData name="Volodymyr Shlapak" userId="85abfaba54e5861e" providerId="LiveId" clId="{512B78A7-E2FD-49DF-B684-FD4FCCAAF2B1}" dt="2024-10-22T13:16:00.980" v="90"/>
          <pc:sldLayoutMkLst>
            <pc:docMk/>
            <pc:sldMasterMk cId="1107139545" sldId="2147483661"/>
            <pc:sldLayoutMk cId="4095664939" sldId="2147483671"/>
          </pc:sldLayoutMkLst>
        </pc:sldLayoutChg>
        <pc:sldLayoutChg chg="add">
          <pc:chgData name="Volodymyr Shlapak" userId="85abfaba54e5861e" providerId="LiveId" clId="{512B78A7-E2FD-49DF-B684-FD4FCCAAF2B1}" dt="2024-10-22T13:16:00.980" v="90"/>
          <pc:sldLayoutMkLst>
            <pc:docMk/>
            <pc:sldMasterMk cId="1107139545" sldId="2147483661"/>
            <pc:sldLayoutMk cId="2324234960" sldId="2147483672"/>
          </pc:sldLayoutMkLst>
        </pc:sldLayoutChg>
        <pc:sldLayoutChg chg="add">
          <pc:chgData name="Volodymyr Shlapak" userId="85abfaba54e5861e" providerId="LiveId" clId="{512B78A7-E2FD-49DF-B684-FD4FCCAAF2B1}" dt="2024-10-22T13:18:58.288" v="131"/>
          <pc:sldLayoutMkLst>
            <pc:docMk/>
            <pc:sldMasterMk cId="1107139545" sldId="2147483661"/>
            <pc:sldLayoutMk cId="1830455955" sldId="214748367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4D0E1-82AA-4A5D-8F56-09E2ABB4D477}"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2F361DB-85A3-41E6-ACBD-61B56185245F}">
      <dgm:prSet custT="1"/>
      <dgm:spPr/>
      <dgm:t>
        <a:bodyPr/>
        <a:lstStyle/>
        <a:p>
          <a:r>
            <a:rPr lang="uk-UA" sz="2000" dirty="0"/>
            <a:t>Диски та леза для будівельних робіт використовуються для різних типів ріжучих завдань залежно від матеріалу та типу інструмента. Ось декілька основних типів:</a:t>
          </a:r>
          <a:endParaRPr lang="en-US" sz="2000" dirty="0"/>
        </a:p>
      </dgm:t>
    </dgm:pt>
    <dgm:pt modelId="{9D2061F4-A6B5-4E70-8725-7DC3311A013B}" type="parTrans" cxnId="{742DE9C2-7D10-4983-BFB1-CDD471BD01BB}">
      <dgm:prSet/>
      <dgm:spPr/>
      <dgm:t>
        <a:bodyPr/>
        <a:lstStyle/>
        <a:p>
          <a:endParaRPr lang="en-US" sz="2000"/>
        </a:p>
      </dgm:t>
    </dgm:pt>
    <dgm:pt modelId="{E318C017-38F5-4C94-B6BC-C7A63C385A1C}" type="sibTrans" cxnId="{742DE9C2-7D10-4983-BFB1-CDD471BD01BB}">
      <dgm:prSet/>
      <dgm:spPr/>
      <dgm:t>
        <a:bodyPr/>
        <a:lstStyle/>
        <a:p>
          <a:endParaRPr lang="en-US" sz="2000"/>
        </a:p>
      </dgm:t>
    </dgm:pt>
    <dgm:pt modelId="{91664141-E55C-491B-9F91-A2A97C4266FD}">
      <dgm:prSet custT="1"/>
      <dgm:spPr/>
      <dgm:t>
        <a:bodyPr/>
        <a:lstStyle/>
        <a:p>
          <a:r>
            <a:rPr lang="uk-UA" sz="2000" b="1"/>
            <a:t>1. Алмазні диски</a:t>
          </a:r>
          <a:endParaRPr lang="en-US" sz="2000"/>
        </a:p>
      </dgm:t>
    </dgm:pt>
    <dgm:pt modelId="{2C6EB2BA-9E4E-412B-A384-790E267F0327}" type="parTrans" cxnId="{F56F0515-93F1-4F08-BFED-502568C21073}">
      <dgm:prSet/>
      <dgm:spPr/>
      <dgm:t>
        <a:bodyPr/>
        <a:lstStyle/>
        <a:p>
          <a:endParaRPr lang="en-US" sz="2000"/>
        </a:p>
      </dgm:t>
    </dgm:pt>
    <dgm:pt modelId="{5EA14F89-EEB4-471B-B851-223E44707EF6}" type="sibTrans" cxnId="{F56F0515-93F1-4F08-BFED-502568C21073}">
      <dgm:prSet/>
      <dgm:spPr/>
      <dgm:t>
        <a:bodyPr/>
        <a:lstStyle/>
        <a:p>
          <a:endParaRPr lang="en-US" sz="2000"/>
        </a:p>
      </dgm:t>
    </dgm:pt>
    <dgm:pt modelId="{01FD2C95-8AA0-44BC-86F7-6FC807C2EDBC}">
      <dgm:prSet custT="1"/>
      <dgm:spPr/>
      <dgm:t>
        <a:bodyPr/>
        <a:lstStyle/>
        <a:p>
          <a:r>
            <a:rPr lang="uk-UA" sz="2000" b="1"/>
            <a:t>Призначення:</a:t>
          </a:r>
          <a:r>
            <a:rPr lang="uk-UA" sz="2000"/>
            <a:t> Для різання твердих матеріалів, таких як бетон, асфальт, мармур, граніт, кераміка.</a:t>
          </a:r>
          <a:endParaRPr lang="en-US" sz="2000"/>
        </a:p>
      </dgm:t>
    </dgm:pt>
    <dgm:pt modelId="{CE01CB55-DC2D-4975-8ED7-5FFEEB751BD5}" type="parTrans" cxnId="{EFDAC868-8856-4B2D-AFE4-8A4CCBFCE7B5}">
      <dgm:prSet/>
      <dgm:spPr/>
      <dgm:t>
        <a:bodyPr/>
        <a:lstStyle/>
        <a:p>
          <a:endParaRPr lang="en-US" sz="2000"/>
        </a:p>
      </dgm:t>
    </dgm:pt>
    <dgm:pt modelId="{90576A18-2370-44FE-BF9F-E9F0DBBD4B36}" type="sibTrans" cxnId="{EFDAC868-8856-4B2D-AFE4-8A4CCBFCE7B5}">
      <dgm:prSet/>
      <dgm:spPr/>
      <dgm:t>
        <a:bodyPr/>
        <a:lstStyle/>
        <a:p>
          <a:endParaRPr lang="en-US" sz="2000"/>
        </a:p>
      </dgm:t>
    </dgm:pt>
    <dgm:pt modelId="{552A3040-85CC-4675-8669-FE48F4C0D65A}">
      <dgm:prSet custT="1"/>
      <dgm:spPr/>
      <dgm:t>
        <a:bodyPr/>
        <a:lstStyle/>
        <a:p>
          <a:r>
            <a:rPr lang="uk-UA" sz="2000" b="1"/>
            <a:t>Особливості:</a:t>
          </a:r>
          <a:r>
            <a:rPr lang="uk-UA" sz="2000"/>
            <a:t> Алмазне покриття забезпечує довговічність і ефективне різання без великих зусиль. Використовуються на болгарках, різцях і настільних плиткорізах.</a:t>
          </a:r>
          <a:endParaRPr lang="en-US" sz="2000"/>
        </a:p>
      </dgm:t>
    </dgm:pt>
    <dgm:pt modelId="{BC0F6F37-4EC7-483F-A71C-8B9D4924F9B2}" type="parTrans" cxnId="{79F860FF-3D8B-490D-9DA1-BBCFC9A578C5}">
      <dgm:prSet/>
      <dgm:spPr/>
      <dgm:t>
        <a:bodyPr/>
        <a:lstStyle/>
        <a:p>
          <a:endParaRPr lang="en-US" sz="2000"/>
        </a:p>
      </dgm:t>
    </dgm:pt>
    <dgm:pt modelId="{E1BACDE1-F8D0-4D1B-9B55-D84509E88C4F}" type="sibTrans" cxnId="{79F860FF-3D8B-490D-9DA1-BBCFC9A578C5}">
      <dgm:prSet/>
      <dgm:spPr/>
      <dgm:t>
        <a:bodyPr/>
        <a:lstStyle/>
        <a:p>
          <a:endParaRPr lang="en-US" sz="2000"/>
        </a:p>
      </dgm:t>
    </dgm:pt>
    <dgm:pt modelId="{F3EF1BE4-B3E1-4456-AE18-109A0B0AF4C5}" type="pres">
      <dgm:prSet presAssocID="{AF64D0E1-82AA-4A5D-8F56-09E2ABB4D477}" presName="vert0" presStyleCnt="0">
        <dgm:presLayoutVars>
          <dgm:dir/>
          <dgm:animOne val="branch"/>
          <dgm:animLvl val="lvl"/>
        </dgm:presLayoutVars>
      </dgm:prSet>
      <dgm:spPr/>
    </dgm:pt>
    <dgm:pt modelId="{26A385BE-5277-4158-8F77-21011081F660}" type="pres">
      <dgm:prSet presAssocID="{52F361DB-85A3-41E6-ACBD-61B56185245F}" presName="thickLine" presStyleLbl="alignNode1" presStyleIdx="0" presStyleCnt="4"/>
      <dgm:spPr/>
    </dgm:pt>
    <dgm:pt modelId="{020049D2-35D2-40D2-878B-DA0CEF454719}" type="pres">
      <dgm:prSet presAssocID="{52F361DB-85A3-41E6-ACBD-61B56185245F}" presName="horz1" presStyleCnt="0"/>
      <dgm:spPr/>
    </dgm:pt>
    <dgm:pt modelId="{DA10F314-607E-48C7-BC15-157D3EDE266F}" type="pres">
      <dgm:prSet presAssocID="{52F361DB-85A3-41E6-ACBD-61B56185245F}" presName="tx1" presStyleLbl="revTx" presStyleIdx="0" presStyleCnt="4"/>
      <dgm:spPr/>
    </dgm:pt>
    <dgm:pt modelId="{4B14DA19-E3C9-4FA8-8752-0B28638D83AC}" type="pres">
      <dgm:prSet presAssocID="{52F361DB-85A3-41E6-ACBD-61B56185245F}" presName="vert1" presStyleCnt="0"/>
      <dgm:spPr/>
    </dgm:pt>
    <dgm:pt modelId="{5F5A04E2-988B-4119-A375-C6FDF5638A27}" type="pres">
      <dgm:prSet presAssocID="{91664141-E55C-491B-9F91-A2A97C4266FD}" presName="thickLine" presStyleLbl="alignNode1" presStyleIdx="1" presStyleCnt="4"/>
      <dgm:spPr/>
    </dgm:pt>
    <dgm:pt modelId="{74FE4E6A-0C2A-43F2-909C-1F5C6713DA8C}" type="pres">
      <dgm:prSet presAssocID="{91664141-E55C-491B-9F91-A2A97C4266FD}" presName="horz1" presStyleCnt="0"/>
      <dgm:spPr/>
    </dgm:pt>
    <dgm:pt modelId="{BFC8C1D2-B617-4CC3-9ECC-D327C81D394F}" type="pres">
      <dgm:prSet presAssocID="{91664141-E55C-491B-9F91-A2A97C4266FD}" presName="tx1" presStyleLbl="revTx" presStyleIdx="1" presStyleCnt="4"/>
      <dgm:spPr/>
    </dgm:pt>
    <dgm:pt modelId="{D552AF7C-FC92-4795-B721-26510DD808DC}" type="pres">
      <dgm:prSet presAssocID="{91664141-E55C-491B-9F91-A2A97C4266FD}" presName="vert1" presStyleCnt="0"/>
      <dgm:spPr/>
    </dgm:pt>
    <dgm:pt modelId="{8712B572-7BC2-47E1-A6AA-41B9BDA4EF30}" type="pres">
      <dgm:prSet presAssocID="{01FD2C95-8AA0-44BC-86F7-6FC807C2EDBC}" presName="thickLine" presStyleLbl="alignNode1" presStyleIdx="2" presStyleCnt="4"/>
      <dgm:spPr/>
    </dgm:pt>
    <dgm:pt modelId="{2F176A1B-21F5-49CE-A970-623DCFE3CDF1}" type="pres">
      <dgm:prSet presAssocID="{01FD2C95-8AA0-44BC-86F7-6FC807C2EDBC}" presName="horz1" presStyleCnt="0"/>
      <dgm:spPr/>
    </dgm:pt>
    <dgm:pt modelId="{589A11FD-00F9-47F0-A817-1DBE4D8E4A48}" type="pres">
      <dgm:prSet presAssocID="{01FD2C95-8AA0-44BC-86F7-6FC807C2EDBC}" presName="tx1" presStyleLbl="revTx" presStyleIdx="2" presStyleCnt="4"/>
      <dgm:spPr/>
    </dgm:pt>
    <dgm:pt modelId="{9042BECC-180A-475E-889F-A348F26C5F44}" type="pres">
      <dgm:prSet presAssocID="{01FD2C95-8AA0-44BC-86F7-6FC807C2EDBC}" presName="vert1" presStyleCnt="0"/>
      <dgm:spPr/>
    </dgm:pt>
    <dgm:pt modelId="{8D710A8E-E072-4CEF-A460-53B6E4E9B60E}" type="pres">
      <dgm:prSet presAssocID="{552A3040-85CC-4675-8669-FE48F4C0D65A}" presName="thickLine" presStyleLbl="alignNode1" presStyleIdx="3" presStyleCnt="4"/>
      <dgm:spPr/>
    </dgm:pt>
    <dgm:pt modelId="{967046D6-837B-492F-AB6F-F725B347DE63}" type="pres">
      <dgm:prSet presAssocID="{552A3040-85CC-4675-8669-FE48F4C0D65A}" presName="horz1" presStyleCnt="0"/>
      <dgm:spPr/>
    </dgm:pt>
    <dgm:pt modelId="{48CB1F72-773C-49EF-AEB1-504F4B70CE27}" type="pres">
      <dgm:prSet presAssocID="{552A3040-85CC-4675-8669-FE48F4C0D65A}" presName="tx1" presStyleLbl="revTx" presStyleIdx="3" presStyleCnt="4"/>
      <dgm:spPr/>
    </dgm:pt>
    <dgm:pt modelId="{3538FAAB-5D7F-424C-8DF5-233600528D8B}" type="pres">
      <dgm:prSet presAssocID="{552A3040-85CC-4675-8669-FE48F4C0D65A}" presName="vert1" presStyleCnt="0"/>
      <dgm:spPr/>
    </dgm:pt>
  </dgm:ptLst>
  <dgm:cxnLst>
    <dgm:cxn modelId="{E0266805-5328-4C5F-AD67-7D978F315610}" type="presOf" srcId="{52F361DB-85A3-41E6-ACBD-61B56185245F}" destId="{DA10F314-607E-48C7-BC15-157D3EDE266F}" srcOrd="0" destOrd="0" presId="urn:microsoft.com/office/officeart/2008/layout/LinedList"/>
    <dgm:cxn modelId="{F56F0515-93F1-4F08-BFED-502568C21073}" srcId="{AF64D0E1-82AA-4A5D-8F56-09E2ABB4D477}" destId="{91664141-E55C-491B-9F91-A2A97C4266FD}" srcOrd="1" destOrd="0" parTransId="{2C6EB2BA-9E4E-412B-A384-790E267F0327}" sibTransId="{5EA14F89-EEB4-471B-B851-223E44707EF6}"/>
    <dgm:cxn modelId="{978F8F2E-BDB3-4D72-B415-784BE17E69E1}" type="presOf" srcId="{552A3040-85CC-4675-8669-FE48F4C0D65A}" destId="{48CB1F72-773C-49EF-AEB1-504F4B70CE27}" srcOrd="0" destOrd="0" presId="urn:microsoft.com/office/officeart/2008/layout/LinedList"/>
    <dgm:cxn modelId="{E08C3C45-D75C-4888-8A9A-3B03F93D3950}" type="presOf" srcId="{01FD2C95-8AA0-44BC-86F7-6FC807C2EDBC}" destId="{589A11FD-00F9-47F0-A817-1DBE4D8E4A48}" srcOrd="0" destOrd="0" presId="urn:microsoft.com/office/officeart/2008/layout/LinedList"/>
    <dgm:cxn modelId="{EFDAC868-8856-4B2D-AFE4-8A4CCBFCE7B5}" srcId="{AF64D0E1-82AA-4A5D-8F56-09E2ABB4D477}" destId="{01FD2C95-8AA0-44BC-86F7-6FC807C2EDBC}" srcOrd="2" destOrd="0" parTransId="{CE01CB55-DC2D-4975-8ED7-5FFEEB751BD5}" sibTransId="{90576A18-2370-44FE-BF9F-E9F0DBBD4B36}"/>
    <dgm:cxn modelId="{4333267D-A43D-4E8E-8F39-1167246369E0}" type="presOf" srcId="{91664141-E55C-491B-9F91-A2A97C4266FD}" destId="{BFC8C1D2-B617-4CC3-9ECC-D327C81D394F}" srcOrd="0" destOrd="0" presId="urn:microsoft.com/office/officeart/2008/layout/LinedList"/>
    <dgm:cxn modelId="{EF7C9CB0-88AA-4733-B8A8-D74533C8A14A}" type="presOf" srcId="{AF64D0E1-82AA-4A5D-8F56-09E2ABB4D477}" destId="{F3EF1BE4-B3E1-4456-AE18-109A0B0AF4C5}" srcOrd="0" destOrd="0" presId="urn:microsoft.com/office/officeart/2008/layout/LinedList"/>
    <dgm:cxn modelId="{742DE9C2-7D10-4983-BFB1-CDD471BD01BB}" srcId="{AF64D0E1-82AA-4A5D-8F56-09E2ABB4D477}" destId="{52F361DB-85A3-41E6-ACBD-61B56185245F}" srcOrd="0" destOrd="0" parTransId="{9D2061F4-A6B5-4E70-8725-7DC3311A013B}" sibTransId="{E318C017-38F5-4C94-B6BC-C7A63C385A1C}"/>
    <dgm:cxn modelId="{79F860FF-3D8B-490D-9DA1-BBCFC9A578C5}" srcId="{AF64D0E1-82AA-4A5D-8F56-09E2ABB4D477}" destId="{552A3040-85CC-4675-8669-FE48F4C0D65A}" srcOrd="3" destOrd="0" parTransId="{BC0F6F37-4EC7-483F-A71C-8B9D4924F9B2}" sibTransId="{E1BACDE1-F8D0-4D1B-9B55-D84509E88C4F}"/>
    <dgm:cxn modelId="{47CC0802-39AF-41CD-B9A3-2513017441E3}" type="presParOf" srcId="{F3EF1BE4-B3E1-4456-AE18-109A0B0AF4C5}" destId="{26A385BE-5277-4158-8F77-21011081F660}" srcOrd="0" destOrd="0" presId="urn:microsoft.com/office/officeart/2008/layout/LinedList"/>
    <dgm:cxn modelId="{F47BD632-A6A2-4244-B179-1C4EAF753FC7}" type="presParOf" srcId="{F3EF1BE4-B3E1-4456-AE18-109A0B0AF4C5}" destId="{020049D2-35D2-40D2-878B-DA0CEF454719}" srcOrd="1" destOrd="0" presId="urn:microsoft.com/office/officeart/2008/layout/LinedList"/>
    <dgm:cxn modelId="{E7A65BD7-6CE0-48D4-AE00-4DE93FE5627C}" type="presParOf" srcId="{020049D2-35D2-40D2-878B-DA0CEF454719}" destId="{DA10F314-607E-48C7-BC15-157D3EDE266F}" srcOrd="0" destOrd="0" presId="urn:microsoft.com/office/officeart/2008/layout/LinedList"/>
    <dgm:cxn modelId="{5FA1E918-BE03-4B54-BD07-C251CFD6C729}" type="presParOf" srcId="{020049D2-35D2-40D2-878B-DA0CEF454719}" destId="{4B14DA19-E3C9-4FA8-8752-0B28638D83AC}" srcOrd="1" destOrd="0" presId="urn:microsoft.com/office/officeart/2008/layout/LinedList"/>
    <dgm:cxn modelId="{306C4A47-8883-4E35-85CD-8A83914D8DD7}" type="presParOf" srcId="{F3EF1BE4-B3E1-4456-AE18-109A0B0AF4C5}" destId="{5F5A04E2-988B-4119-A375-C6FDF5638A27}" srcOrd="2" destOrd="0" presId="urn:microsoft.com/office/officeart/2008/layout/LinedList"/>
    <dgm:cxn modelId="{05862E55-6DB0-4F19-8CE8-C69371770ACD}" type="presParOf" srcId="{F3EF1BE4-B3E1-4456-AE18-109A0B0AF4C5}" destId="{74FE4E6A-0C2A-43F2-909C-1F5C6713DA8C}" srcOrd="3" destOrd="0" presId="urn:microsoft.com/office/officeart/2008/layout/LinedList"/>
    <dgm:cxn modelId="{CF7E47F9-6E82-42F8-9B3A-A922103288F7}" type="presParOf" srcId="{74FE4E6A-0C2A-43F2-909C-1F5C6713DA8C}" destId="{BFC8C1D2-B617-4CC3-9ECC-D327C81D394F}" srcOrd="0" destOrd="0" presId="urn:microsoft.com/office/officeart/2008/layout/LinedList"/>
    <dgm:cxn modelId="{A65EE98C-19B6-40D9-95A0-CCB2F75C3E8D}" type="presParOf" srcId="{74FE4E6A-0C2A-43F2-909C-1F5C6713DA8C}" destId="{D552AF7C-FC92-4795-B721-26510DD808DC}" srcOrd="1" destOrd="0" presId="urn:microsoft.com/office/officeart/2008/layout/LinedList"/>
    <dgm:cxn modelId="{71240ADE-1918-4F01-A5DE-AC6E26BFF199}" type="presParOf" srcId="{F3EF1BE4-B3E1-4456-AE18-109A0B0AF4C5}" destId="{8712B572-7BC2-47E1-A6AA-41B9BDA4EF30}" srcOrd="4" destOrd="0" presId="urn:microsoft.com/office/officeart/2008/layout/LinedList"/>
    <dgm:cxn modelId="{2529753C-4761-4629-B616-2ED2BA5A9277}" type="presParOf" srcId="{F3EF1BE4-B3E1-4456-AE18-109A0B0AF4C5}" destId="{2F176A1B-21F5-49CE-A970-623DCFE3CDF1}" srcOrd="5" destOrd="0" presId="urn:microsoft.com/office/officeart/2008/layout/LinedList"/>
    <dgm:cxn modelId="{17084EB7-16ED-4445-931D-0011E8F8AF33}" type="presParOf" srcId="{2F176A1B-21F5-49CE-A970-623DCFE3CDF1}" destId="{589A11FD-00F9-47F0-A817-1DBE4D8E4A48}" srcOrd="0" destOrd="0" presId="urn:microsoft.com/office/officeart/2008/layout/LinedList"/>
    <dgm:cxn modelId="{8BFBE7B6-1053-47CF-87A7-2C8036992DFD}" type="presParOf" srcId="{2F176A1B-21F5-49CE-A970-623DCFE3CDF1}" destId="{9042BECC-180A-475E-889F-A348F26C5F44}" srcOrd="1" destOrd="0" presId="urn:microsoft.com/office/officeart/2008/layout/LinedList"/>
    <dgm:cxn modelId="{592E4972-F1DB-4F36-AD6C-05659B7CA38B}" type="presParOf" srcId="{F3EF1BE4-B3E1-4456-AE18-109A0B0AF4C5}" destId="{8D710A8E-E072-4CEF-A460-53B6E4E9B60E}" srcOrd="6" destOrd="0" presId="urn:microsoft.com/office/officeart/2008/layout/LinedList"/>
    <dgm:cxn modelId="{113AA803-FA12-440D-A466-2DD83D97DCE5}" type="presParOf" srcId="{F3EF1BE4-B3E1-4456-AE18-109A0B0AF4C5}" destId="{967046D6-837B-492F-AB6F-F725B347DE63}" srcOrd="7" destOrd="0" presId="urn:microsoft.com/office/officeart/2008/layout/LinedList"/>
    <dgm:cxn modelId="{DEC57860-8FF0-4A45-BDEF-4DCC7099976A}" type="presParOf" srcId="{967046D6-837B-492F-AB6F-F725B347DE63}" destId="{48CB1F72-773C-49EF-AEB1-504F4B70CE27}" srcOrd="0" destOrd="0" presId="urn:microsoft.com/office/officeart/2008/layout/LinedList"/>
    <dgm:cxn modelId="{43B0AE88-2C96-44CA-B3FE-99BD59257803}" type="presParOf" srcId="{967046D6-837B-492F-AB6F-F725B347DE63}" destId="{3538FAAB-5D7F-424C-8DF5-233600528D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385BE-5277-4158-8F77-21011081F660}">
      <dsp:nvSpPr>
        <dsp:cNvPr id="0" name=""/>
        <dsp:cNvSpPr/>
      </dsp:nvSpPr>
      <dsp:spPr>
        <a:xfrm>
          <a:off x="0" y="0"/>
          <a:ext cx="58127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0F314-607E-48C7-BC15-157D3EDE266F}">
      <dsp:nvSpPr>
        <dsp:cNvPr id="0" name=""/>
        <dsp:cNvSpPr/>
      </dsp:nvSpPr>
      <dsp:spPr>
        <a:xfrm>
          <a:off x="0" y="0"/>
          <a:ext cx="5812777" cy="1300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t>Диски та леза для будівельних робіт використовуються для різних типів ріжучих завдань залежно від матеріалу та типу інструмента. Ось декілька основних типів:</a:t>
          </a:r>
          <a:endParaRPr lang="en-US" sz="2000" kern="1200" dirty="0"/>
        </a:p>
      </dsp:txBody>
      <dsp:txXfrm>
        <a:off x="0" y="0"/>
        <a:ext cx="5812777" cy="1300521"/>
      </dsp:txXfrm>
    </dsp:sp>
    <dsp:sp modelId="{5F5A04E2-988B-4119-A375-C6FDF5638A27}">
      <dsp:nvSpPr>
        <dsp:cNvPr id="0" name=""/>
        <dsp:cNvSpPr/>
      </dsp:nvSpPr>
      <dsp:spPr>
        <a:xfrm>
          <a:off x="0" y="1300522"/>
          <a:ext cx="58127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8C1D2-B617-4CC3-9ECC-D327C81D394F}">
      <dsp:nvSpPr>
        <dsp:cNvPr id="0" name=""/>
        <dsp:cNvSpPr/>
      </dsp:nvSpPr>
      <dsp:spPr>
        <a:xfrm>
          <a:off x="0" y="1300521"/>
          <a:ext cx="5812777" cy="1300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1" kern="1200"/>
            <a:t>1. Алмазні диски</a:t>
          </a:r>
          <a:endParaRPr lang="en-US" sz="2000" kern="1200"/>
        </a:p>
      </dsp:txBody>
      <dsp:txXfrm>
        <a:off x="0" y="1300521"/>
        <a:ext cx="5812777" cy="1300521"/>
      </dsp:txXfrm>
    </dsp:sp>
    <dsp:sp modelId="{8712B572-7BC2-47E1-A6AA-41B9BDA4EF30}">
      <dsp:nvSpPr>
        <dsp:cNvPr id="0" name=""/>
        <dsp:cNvSpPr/>
      </dsp:nvSpPr>
      <dsp:spPr>
        <a:xfrm>
          <a:off x="0" y="2601044"/>
          <a:ext cx="58127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A11FD-00F9-47F0-A817-1DBE4D8E4A48}">
      <dsp:nvSpPr>
        <dsp:cNvPr id="0" name=""/>
        <dsp:cNvSpPr/>
      </dsp:nvSpPr>
      <dsp:spPr>
        <a:xfrm>
          <a:off x="0" y="2601043"/>
          <a:ext cx="5812777" cy="1300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1" kern="1200"/>
            <a:t>Призначення:</a:t>
          </a:r>
          <a:r>
            <a:rPr lang="uk-UA" sz="2000" kern="1200"/>
            <a:t> Для різання твердих матеріалів, таких як бетон, асфальт, мармур, граніт, кераміка.</a:t>
          </a:r>
          <a:endParaRPr lang="en-US" sz="2000" kern="1200"/>
        </a:p>
      </dsp:txBody>
      <dsp:txXfrm>
        <a:off x="0" y="2601043"/>
        <a:ext cx="5812777" cy="1300521"/>
      </dsp:txXfrm>
    </dsp:sp>
    <dsp:sp modelId="{8D710A8E-E072-4CEF-A460-53B6E4E9B60E}">
      <dsp:nvSpPr>
        <dsp:cNvPr id="0" name=""/>
        <dsp:cNvSpPr/>
      </dsp:nvSpPr>
      <dsp:spPr>
        <a:xfrm>
          <a:off x="0" y="3901565"/>
          <a:ext cx="58127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B1F72-773C-49EF-AEB1-504F4B70CE27}">
      <dsp:nvSpPr>
        <dsp:cNvPr id="0" name=""/>
        <dsp:cNvSpPr/>
      </dsp:nvSpPr>
      <dsp:spPr>
        <a:xfrm>
          <a:off x="0" y="3901565"/>
          <a:ext cx="5812777" cy="1300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b="1" kern="1200"/>
            <a:t>Особливості:</a:t>
          </a:r>
          <a:r>
            <a:rPr lang="uk-UA" sz="2000" kern="1200"/>
            <a:t> Алмазне покриття забезпечує довговічність і ефективне різання без великих зусиль. Використовуються на болгарках, різцях і настільних плиткорізах.</a:t>
          </a:r>
          <a:endParaRPr lang="en-US" sz="2000" kern="1200"/>
        </a:p>
      </dsp:txBody>
      <dsp:txXfrm>
        <a:off x="0" y="3901565"/>
        <a:ext cx="5812777" cy="13005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1D49F-7BF5-4A27-B6A5-A110EE930C7C}" type="datetimeFigureOut">
              <a:rPr lang="uk-UA" smtClean="0"/>
              <a:t>22.10.2024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E297C-5A34-4258-850E-5EB5D66E7892}" type="slidenum">
              <a:rPr lang="uk-UA" smtClean="0"/>
              <a:t>‹№›</a:t>
            </a:fld>
            <a:endParaRPr lang="uk-UA"/>
          </a:p>
        </p:txBody>
      </p:sp>
    </p:spTree>
    <p:extLst>
      <p:ext uri="{BB962C8B-B14F-4D97-AF65-F5344CB8AC3E}">
        <p14:creationId xmlns:p14="http://schemas.microsoft.com/office/powerpoint/2010/main" val="73952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5"/>
          </p:nvPr>
        </p:nvSpPr>
        <p:spPr/>
        <p:txBody>
          <a:bodyPr/>
          <a:lstStyle/>
          <a:p>
            <a:fld id="{E34E297C-5A34-4258-850E-5EB5D66E7892}" type="slidenum">
              <a:rPr lang="uk-UA" smtClean="0"/>
              <a:t>3</a:t>
            </a:fld>
            <a:endParaRPr lang="uk-UA"/>
          </a:p>
        </p:txBody>
      </p:sp>
    </p:spTree>
    <p:extLst>
      <p:ext uri="{BB962C8B-B14F-4D97-AF65-F5344CB8AC3E}">
        <p14:creationId xmlns:p14="http://schemas.microsoft.com/office/powerpoint/2010/main" val="191279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2E3283-941A-41F6-A198-E6B2635432F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CB16D87-637E-431C-BEFD-D1038CD775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B253A7C1-2129-4F4A-A91D-8085677995B5}"/>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5" name="Місце для нижнього колонтитула 4">
            <a:extLst>
              <a:ext uri="{FF2B5EF4-FFF2-40B4-BE49-F238E27FC236}">
                <a16:creationId xmlns:a16="http://schemas.microsoft.com/office/drawing/2014/main" id="{FC24886A-B959-4EC7-BF7B-DF20704727E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1D7CB46-1AAE-4A62-B830-ECB1A6144957}"/>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309707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998C1E-AD3B-401B-B2C7-620500938CB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66031A7-FE43-4B7A-91AE-0E986DAE2D4D}"/>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87F217E7-960D-47AA-8E94-D3E498CB7E63}"/>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5" name="Місце для нижнього колонтитула 4">
            <a:extLst>
              <a:ext uri="{FF2B5EF4-FFF2-40B4-BE49-F238E27FC236}">
                <a16:creationId xmlns:a16="http://schemas.microsoft.com/office/drawing/2014/main" id="{A3AD8BAD-5D23-4B50-BC41-C9ABEA15819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2D4991B-E235-4DAF-892C-197ADB28FC00}"/>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4159779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D9EEC1CC-243E-446B-8EF7-F26827EF5397}"/>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C3FF759-4A96-4531-97E0-9474198AE3DD}"/>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9E6DEF6-45F9-4F81-BB96-5B27C94BF8D5}"/>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5" name="Місце для нижнього колонтитула 4">
            <a:extLst>
              <a:ext uri="{FF2B5EF4-FFF2-40B4-BE49-F238E27FC236}">
                <a16:creationId xmlns:a16="http://schemas.microsoft.com/office/drawing/2014/main" id="{D3FBEAAB-6F0D-47D2-AB2D-0A5C6DAEA86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FCFDEC9-14DD-470E-AE23-D412431C0A53}"/>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213942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174116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0518"/>
            <a:ext cx="6970824"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4" y="2222065"/>
            <a:ext cx="6970825"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2">
            <a:extLst>
              <a:ext uri="{FF2B5EF4-FFF2-40B4-BE49-F238E27FC236}">
                <a16:creationId xmlns:a16="http://schemas.microsoft.com/office/drawing/2014/main" id="{D7745948-92EA-3E8A-1DBC-45422E918504}"/>
              </a:ext>
            </a:extLst>
          </p:cNvPr>
          <p:cNvSpPr>
            <a:spLocks noGrp="1"/>
          </p:cNvSpPr>
          <p:nvPr>
            <p:ph type="body" idx="13"/>
          </p:nvPr>
        </p:nvSpPr>
        <p:spPr>
          <a:xfrm>
            <a:off x="1580323" y="3143243"/>
            <a:ext cx="6139069"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a:extLst>
              <a:ext uri="{FF2B5EF4-FFF2-40B4-BE49-F238E27FC236}">
                <a16:creationId xmlns:a16="http://schemas.microsoft.com/office/drawing/2014/main" id="{87155554-9334-F8D5-FA7F-80CF2FB3BC78}"/>
              </a:ext>
            </a:extLst>
          </p:cNvPr>
          <p:cNvSpPr>
            <a:spLocks noGrp="1"/>
          </p:cNvSpPr>
          <p:nvPr>
            <p:ph type="body" sz="half" idx="14"/>
          </p:nvPr>
        </p:nvSpPr>
        <p:spPr>
          <a:xfrm>
            <a:off x="1580323" y="3754790"/>
            <a:ext cx="6139068"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A44C718E-DBD5-B640-39D2-7860AFE27FFB}"/>
              </a:ext>
            </a:extLst>
          </p:cNvPr>
          <p:cNvSpPr>
            <a:spLocks noGrp="1"/>
          </p:cNvSpPr>
          <p:nvPr>
            <p:ph type="body" idx="15"/>
          </p:nvPr>
        </p:nvSpPr>
        <p:spPr>
          <a:xfrm>
            <a:off x="960666" y="4717060"/>
            <a:ext cx="6970823"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a:extLst>
              <a:ext uri="{FF2B5EF4-FFF2-40B4-BE49-F238E27FC236}">
                <a16:creationId xmlns:a16="http://schemas.microsoft.com/office/drawing/2014/main" id="{BB073C5F-2FFF-4B6A-E630-E112FB5B952B}"/>
              </a:ext>
            </a:extLst>
          </p:cNvPr>
          <p:cNvSpPr>
            <a:spLocks noGrp="1"/>
          </p:cNvSpPr>
          <p:nvPr>
            <p:ph type="body" sz="half" idx="16"/>
          </p:nvPr>
        </p:nvSpPr>
        <p:spPr>
          <a:xfrm>
            <a:off x="960666" y="5328607"/>
            <a:ext cx="6970822"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16" name="Date Placeholder 15">
            <a:extLst>
              <a:ext uri="{FF2B5EF4-FFF2-40B4-BE49-F238E27FC236}">
                <a16:creationId xmlns:a16="http://schemas.microsoft.com/office/drawing/2014/main" id="{30843267-C01A-455A-D8A3-E8A7C6CFB0F6}"/>
              </a:ext>
            </a:extLst>
          </p:cNvPr>
          <p:cNvSpPr>
            <a:spLocks noGrp="1"/>
          </p:cNvSpPr>
          <p:nvPr>
            <p:ph type="dt" sz="half" idx="18"/>
          </p:nvPr>
        </p:nvSpPr>
        <p:spPr/>
        <p:txBody>
          <a:bodyPr/>
          <a:lstStyle/>
          <a:p>
            <a:fld id="{AA8A0EC6-5648-844A-8827-911B00959032}" type="datetimeFigureOut">
              <a:rPr lang="en-US" smtClean="0"/>
              <a:t>10/22/2024</a:t>
            </a:fld>
            <a:endParaRPr lang="en-US"/>
          </a:p>
        </p:txBody>
      </p:sp>
      <p:sp>
        <p:nvSpPr>
          <p:cNvPr id="17" name="Footer Placeholder 16">
            <a:extLst>
              <a:ext uri="{FF2B5EF4-FFF2-40B4-BE49-F238E27FC236}">
                <a16:creationId xmlns:a16="http://schemas.microsoft.com/office/drawing/2014/main" id="{1DAE6A71-9FA2-20A0-D992-DEBF7FF3301E}"/>
              </a:ext>
            </a:extLst>
          </p:cNvPr>
          <p:cNvSpPr>
            <a:spLocks noGrp="1"/>
          </p:cNvSpPr>
          <p:nvPr>
            <p:ph type="ftr" sz="quarter" idx="19"/>
          </p:nvPr>
        </p:nvSpPr>
        <p:spPr>
          <a:xfrm>
            <a:off x="4038600" y="6356350"/>
            <a:ext cx="4114800" cy="365125"/>
          </a:xfrm>
          <a:prstGeom prst="rect">
            <a:avLst/>
          </a:prstGeom>
        </p:spPr>
        <p:txBody>
          <a:bodyPr/>
          <a:lstStyle/>
          <a:p>
            <a:endParaRPr lang="en-US"/>
          </a:p>
        </p:txBody>
      </p:sp>
      <p:sp>
        <p:nvSpPr>
          <p:cNvPr id="5" name="Text Placeholder 4">
            <a:extLst>
              <a:ext uri="{FF2B5EF4-FFF2-40B4-BE49-F238E27FC236}">
                <a16:creationId xmlns:a16="http://schemas.microsoft.com/office/drawing/2014/main" id="{0985D3E6-EA9D-9DE8-6317-6DF86AEEDB42}"/>
              </a:ext>
            </a:extLst>
          </p:cNvPr>
          <p:cNvSpPr>
            <a:spLocks noGrp="1"/>
          </p:cNvSpPr>
          <p:nvPr>
            <p:ph type="body" sz="quarter" idx="20"/>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482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lum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2" name="Text Placeholder 2">
            <a:extLst>
              <a:ext uri="{FF2B5EF4-FFF2-40B4-BE49-F238E27FC236}">
                <a16:creationId xmlns:a16="http://schemas.microsoft.com/office/drawing/2014/main" id="{AC6C789A-7FB2-432A-6019-3F62E5386F29}"/>
              </a:ext>
            </a:extLst>
          </p:cNvPr>
          <p:cNvSpPr>
            <a:spLocks noGrp="1"/>
          </p:cNvSpPr>
          <p:nvPr>
            <p:ph type="body" idx="21"/>
          </p:nvPr>
        </p:nvSpPr>
        <p:spPr>
          <a:xfrm>
            <a:off x="7987745"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F672CBAF-4BDE-95E9-99A1-9EDDBDEF84DC}"/>
              </a:ext>
            </a:extLst>
          </p:cNvPr>
          <p:cNvSpPr>
            <a:spLocks noGrp="1"/>
          </p:cNvSpPr>
          <p:nvPr>
            <p:ph type="body" sz="half" idx="22"/>
          </p:nvPr>
        </p:nvSpPr>
        <p:spPr>
          <a:xfrm>
            <a:off x="7987745"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09600" y="5692875"/>
            <a:ext cx="10972800" cy="539496"/>
          </a:xfrm>
        </p:spPr>
        <p:txBody>
          <a:bodyPr/>
          <a:lstStyle/>
          <a:p>
            <a:endParaRPr lang="en-US"/>
          </a:p>
        </p:txBody>
      </p:sp>
    </p:spTree>
    <p:extLst>
      <p:ext uri="{BB962C8B-B14F-4D97-AF65-F5344CB8AC3E}">
        <p14:creationId xmlns:p14="http://schemas.microsoft.com/office/powerpoint/2010/main" val="352154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212496"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8262416" y="1594022"/>
            <a:ext cx="3650910" cy="365091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409566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212496"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6" y="2185521"/>
            <a:ext cx="5334003"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5334002" cy="2044898"/>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7822096" y="1594022"/>
            <a:ext cx="3650910" cy="365091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2324234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lumns(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1728"/>
            <a:ext cx="6922301" cy="562749"/>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178669"/>
            <a:ext cx="6922300" cy="83701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1146198" y="3092460"/>
            <a:ext cx="6736768" cy="622646"/>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1146197" y="3689968"/>
            <a:ext cx="6736767" cy="92610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1378113" y="4763061"/>
            <a:ext cx="6504852" cy="581992"/>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1378112" y="5380382"/>
            <a:ext cx="6504851" cy="8656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4">
            <a:extLst>
              <a:ext uri="{FF2B5EF4-FFF2-40B4-BE49-F238E27FC236}">
                <a16:creationId xmlns:a16="http://schemas.microsoft.com/office/drawing/2014/main" id="{231F54DF-E984-A005-B56B-B62147C13B6C}"/>
              </a:ext>
            </a:extLst>
          </p:cNvPr>
          <p:cNvSpPr>
            <a:spLocks noGrp="1"/>
          </p:cNvSpPr>
          <p:nvPr>
            <p:ph type="body" sz="quarter" idx="22"/>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7160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lumns(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2439"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2439"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6426387"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6426387"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426200" y="3752850"/>
            <a:ext cx="5156200" cy="2457450"/>
          </a:xfrm>
        </p:spPr>
        <p:txBody>
          <a:bodyPr/>
          <a:lstStyle/>
          <a:p>
            <a:endParaRPr lang="en-US"/>
          </a:p>
        </p:txBody>
      </p:sp>
    </p:spTree>
    <p:extLst>
      <p:ext uri="{BB962C8B-B14F-4D97-AF65-F5344CB8AC3E}">
        <p14:creationId xmlns:p14="http://schemas.microsoft.com/office/powerpoint/2010/main" val="159072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362553"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537496"/>
            <a:ext cx="3259180" cy="121518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4712973"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4712973" y="2537495"/>
            <a:ext cx="3259180" cy="1197477"/>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7011488"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7011488"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a:lstStyle/>
          <a:p>
            <a:endParaRPr lang="en-US"/>
          </a:p>
        </p:txBody>
      </p:sp>
    </p:spTree>
    <p:extLst>
      <p:ext uri="{BB962C8B-B14F-4D97-AF65-F5344CB8AC3E}">
        <p14:creationId xmlns:p14="http://schemas.microsoft.com/office/powerpoint/2010/main" val="72662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B44834-6F36-4AC1-BBCB-907D590092B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615A017C-6BB3-459F-B049-AE7D2292C657}"/>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A015618-54F1-4AD0-B78A-F03B68AC519A}"/>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5" name="Місце для нижнього колонтитула 4">
            <a:extLst>
              <a:ext uri="{FF2B5EF4-FFF2-40B4-BE49-F238E27FC236}">
                <a16:creationId xmlns:a16="http://schemas.microsoft.com/office/drawing/2014/main" id="{FA37B595-9D17-428D-98E8-FBB41A32822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F961B35-179F-42F0-ABFC-D4CA7AA0A570}"/>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3881868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81E5-DE3E-1E52-3179-344AB5B2A570}"/>
              </a:ext>
            </a:extLst>
          </p:cNvPr>
          <p:cNvSpPr>
            <a:spLocks noGrp="1"/>
          </p:cNvSpPr>
          <p:nvPr>
            <p:ph type="title"/>
          </p:nvPr>
        </p:nvSpPr>
        <p:spPr>
          <a:xfrm>
            <a:off x="609600" y="363537"/>
            <a:ext cx="10972800" cy="123048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9A41B8-CF99-8A7C-E16D-CFEF1E099C4C}"/>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4" name="Footer Placeholder 3">
            <a:extLst>
              <a:ext uri="{FF2B5EF4-FFF2-40B4-BE49-F238E27FC236}">
                <a16:creationId xmlns:a16="http://schemas.microsoft.com/office/drawing/2014/main" id="{F9989524-6BA7-0F2E-1749-175C692869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18657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6759F-66EA-8EE3-A2F4-F15BA2F9B5C8}"/>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3" name="Footer Placeholder 2">
            <a:extLst>
              <a:ext uri="{FF2B5EF4-FFF2-40B4-BE49-F238E27FC236}">
                <a16:creationId xmlns:a16="http://schemas.microsoft.com/office/drawing/2014/main" id="{46548357-3F2C-483C-C0FC-FD9FB673CE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05803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10/22/2024</a:t>
            </a:fld>
            <a:endParaRPr lang="en-US"/>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3503092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45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D24247-653F-45C9-83CE-76C406F046D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B1D7AA7-21B9-47E4-AE9C-DBFE67743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21DA07EF-EFED-437F-B098-6A3571FFB2DD}"/>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5" name="Місце для нижнього колонтитула 4">
            <a:extLst>
              <a:ext uri="{FF2B5EF4-FFF2-40B4-BE49-F238E27FC236}">
                <a16:creationId xmlns:a16="http://schemas.microsoft.com/office/drawing/2014/main" id="{A7ADCB98-8AF9-45CB-B9F4-13A1E2A2D30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E786355B-526E-4FA3-9E12-1805864D7A4F}"/>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272361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5ABEAC-7C86-4173-98DF-7AE5D466796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B23029F-44C4-4BBF-AC7D-DA1C5F3887F0}"/>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3125AEE2-B2E8-4085-A17B-CC8BE31165DC}"/>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36ACEFAA-0781-44D4-95B9-28527B7BE866}"/>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6" name="Місце для нижнього колонтитула 5">
            <a:extLst>
              <a:ext uri="{FF2B5EF4-FFF2-40B4-BE49-F238E27FC236}">
                <a16:creationId xmlns:a16="http://schemas.microsoft.com/office/drawing/2014/main" id="{DCFB6575-6B74-4704-833E-D32B356C12B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7790CBE-31C8-48B2-A36E-93850ADA5004}"/>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122564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08FF46-CA7E-4298-A951-05F202D8A8A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F6FEC3A-4718-4045-8381-787E79A4D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E3ACD2A0-BEE8-4D6D-9C1F-2DE6492EC798}"/>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B1A9A120-E5BA-46CC-BE0C-F70F2BAD5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CBA44D2E-83D4-42EB-9484-C704D51393D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7275E71-45BD-4E83-A797-E4BEFCC76C7F}"/>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8" name="Місце для нижнього колонтитула 7">
            <a:extLst>
              <a:ext uri="{FF2B5EF4-FFF2-40B4-BE49-F238E27FC236}">
                <a16:creationId xmlns:a16="http://schemas.microsoft.com/office/drawing/2014/main" id="{E0C4A5DD-C01B-4D37-B2D3-BF9008EC5AB8}"/>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8B4E849C-89A8-41F3-8EBA-448339CD4C5E}"/>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92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F312B-6CA2-449A-8134-696AED23BEA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B36F93A-E5AC-47A7-B5CC-3F2E157A7550}"/>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4" name="Місце для нижнього колонтитула 3">
            <a:extLst>
              <a:ext uri="{FF2B5EF4-FFF2-40B4-BE49-F238E27FC236}">
                <a16:creationId xmlns:a16="http://schemas.microsoft.com/office/drawing/2014/main" id="{6D4FE24E-A5DC-459B-9169-5A50EE8A2C3B}"/>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4B887394-ABFD-4185-94D8-94B91C0E71BF}"/>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3417695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BF54F9FE-D97F-4E8C-B148-831201A38D1B}"/>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3" name="Місце для нижнього колонтитула 2">
            <a:extLst>
              <a:ext uri="{FF2B5EF4-FFF2-40B4-BE49-F238E27FC236}">
                <a16:creationId xmlns:a16="http://schemas.microsoft.com/office/drawing/2014/main" id="{AE2FB205-DE76-4C7F-BB50-D21ECFA63A43}"/>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B2DA6C7-6220-47B6-A7BB-0D9010FF0ECE}"/>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7257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71F79D-CC6B-4EA3-8E30-FBE004CBC7CF}"/>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04F5FDF-1D85-4962-B774-77396B4DBA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D4174FF-B8D2-4826-932F-538FBC136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D24A5298-4043-4E09-B718-4234943C391F}"/>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6" name="Місце для нижнього колонтитула 5">
            <a:extLst>
              <a:ext uri="{FF2B5EF4-FFF2-40B4-BE49-F238E27FC236}">
                <a16:creationId xmlns:a16="http://schemas.microsoft.com/office/drawing/2014/main" id="{0E843031-596B-47AF-ACDC-B44CF779F081}"/>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1F30971-07B5-4CBE-8383-5A967204879E}"/>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37286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6FE460-082A-4DBF-AE02-8BB8B56195F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7AD813FA-F1AC-4EEE-8903-DF8245468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EEC7C6D6-5044-4B65-A6A0-EAA8C3CD4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D03B56C-3E7F-4DB6-9DD4-679978804B95}"/>
              </a:ext>
            </a:extLst>
          </p:cNvPr>
          <p:cNvSpPr>
            <a:spLocks noGrp="1"/>
          </p:cNvSpPr>
          <p:nvPr>
            <p:ph type="dt" sz="half" idx="10"/>
          </p:nvPr>
        </p:nvSpPr>
        <p:spPr/>
        <p:txBody>
          <a:bodyPr/>
          <a:lstStyle/>
          <a:p>
            <a:fld id="{7522F961-BAF8-4D9B-AAFD-F7D8047E14D2}" type="datetimeFigureOut">
              <a:rPr lang="uk-UA" smtClean="0"/>
              <a:t>22.10.2024</a:t>
            </a:fld>
            <a:endParaRPr lang="uk-UA"/>
          </a:p>
        </p:txBody>
      </p:sp>
      <p:sp>
        <p:nvSpPr>
          <p:cNvPr id="6" name="Місце для нижнього колонтитула 5">
            <a:extLst>
              <a:ext uri="{FF2B5EF4-FFF2-40B4-BE49-F238E27FC236}">
                <a16:creationId xmlns:a16="http://schemas.microsoft.com/office/drawing/2014/main" id="{0AD49CCF-9C1A-46FB-82E3-04EDBE611FDB}"/>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96BD9AB-C4A6-4259-8DDC-5ED524663EF6}"/>
              </a:ext>
            </a:extLst>
          </p:cNvPr>
          <p:cNvSpPr>
            <a:spLocks noGrp="1"/>
          </p:cNvSpPr>
          <p:nvPr>
            <p:ph type="sldNum" sz="quarter" idx="12"/>
          </p:nvPr>
        </p:nvSpPr>
        <p:spPr/>
        <p:txBody>
          <a:bodyPr/>
          <a:lstStyle/>
          <a:p>
            <a:fld id="{2E058269-9E3D-4299-8EE0-07B7F83C7596}" type="slidenum">
              <a:rPr lang="uk-UA" smtClean="0"/>
              <a:t>‹№›</a:t>
            </a:fld>
            <a:endParaRPr lang="uk-UA"/>
          </a:p>
        </p:txBody>
      </p:sp>
    </p:spTree>
    <p:extLst>
      <p:ext uri="{BB962C8B-B14F-4D97-AF65-F5344CB8AC3E}">
        <p14:creationId xmlns:p14="http://schemas.microsoft.com/office/powerpoint/2010/main" val="141206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79353F92-21D9-45A8-9634-75BC68C0AE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E3089C14-A219-4BC7-B055-1E24BA5452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6543DF8-0013-4738-AD92-A1B371C2E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2F961-BAF8-4D9B-AAFD-F7D8047E14D2}" type="datetimeFigureOut">
              <a:rPr lang="uk-UA" smtClean="0"/>
              <a:t>22.10.2024</a:t>
            </a:fld>
            <a:endParaRPr lang="uk-UA"/>
          </a:p>
        </p:txBody>
      </p:sp>
      <p:sp>
        <p:nvSpPr>
          <p:cNvPr id="5" name="Місце для нижнього колонтитула 4">
            <a:extLst>
              <a:ext uri="{FF2B5EF4-FFF2-40B4-BE49-F238E27FC236}">
                <a16:creationId xmlns:a16="http://schemas.microsoft.com/office/drawing/2014/main" id="{3E8CA759-72B1-48BD-81DB-28CBC6A16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61E4C3C6-BFB8-4571-96AB-CCACE26B4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58269-9E3D-4299-8EE0-07B7F83C7596}" type="slidenum">
              <a:rPr lang="uk-UA" smtClean="0"/>
              <a:t>‹№›</a:t>
            </a:fld>
            <a:endParaRPr lang="uk-UA"/>
          </a:p>
        </p:txBody>
      </p:sp>
    </p:spTree>
    <p:extLst>
      <p:ext uri="{BB962C8B-B14F-4D97-AF65-F5344CB8AC3E}">
        <p14:creationId xmlns:p14="http://schemas.microsoft.com/office/powerpoint/2010/main" val="40809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952500" y="1847056"/>
            <a:ext cx="106299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10/22/2024</a:t>
            </a:fld>
            <a:endParaRPr lang="en-US"/>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952500" y="363537"/>
            <a:ext cx="10629900" cy="1236663"/>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071395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71" r:id="rId4"/>
    <p:sldLayoutId id="2147483672" r:id="rId5"/>
    <p:sldLayoutId id="2147483666" r:id="rId6"/>
    <p:sldLayoutId id="2147483667" r:id="rId7"/>
    <p:sldLayoutId id="2147483668" r:id="rId8"/>
    <p:sldLayoutId id="2147483669" r:id="rId9"/>
    <p:sldLayoutId id="2147483670" r:id="rId10"/>
    <p:sldLayoutId id="2147483660" r:id="rId11"/>
    <p:sldLayoutId id="2147483673" r:id="rId12"/>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p15:clr>
            <a:srgbClr val="F26B43"/>
          </p15:clr>
        </p15:guide>
        <p15:guide id="2" pos="384">
          <p15:clr>
            <a:srgbClr val="F26B43"/>
          </p15:clr>
        </p15:guide>
        <p15:guide id="3" pos="600">
          <p15:clr>
            <a:srgbClr val="F26B43"/>
          </p15:clr>
        </p15:guide>
        <p15:guide id="4" pos="7296">
          <p15:clr>
            <a:srgbClr val="F26B43"/>
          </p15:clr>
        </p15:guide>
        <p15:guide id="5" orient="horz" pos="3912">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E04AD6-723C-4B40-A4B2-9BB3F4A58911}"/>
              </a:ext>
            </a:extLst>
          </p:cNvPr>
          <p:cNvSpPr txBox="1"/>
          <p:nvPr/>
        </p:nvSpPr>
        <p:spPr>
          <a:xfrm>
            <a:off x="986117" y="803719"/>
            <a:ext cx="6096000" cy="3416320"/>
          </a:xfrm>
          <a:prstGeom prst="rect">
            <a:avLst/>
          </a:prstGeom>
          <a:noFill/>
        </p:spPr>
        <p:txBody>
          <a:bodyPr wrap="square">
            <a:spAutoFit/>
          </a:bodyPr>
          <a:lstStyle/>
          <a:p>
            <a:pPr algn="just"/>
            <a:r>
              <a:rPr lang="uk-UA" sz="2400" b="1" dirty="0"/>
              <a:t>Інструменти для різання:</a:t>
            </a:r>
          </a:p>
          <a:p>
            <a:pPr algn="just">
              <a:buFont typeface="Arial" panose="020B0604020202020204" pitchFamily="34" charset="0"/>
              <a:buChar char="•"/>
            </a:pPr>
            <a:r>
              <a:rPr lang="uk-UA" sz="2400" dirty="0"/>
              <a:t>Ручні пилки: для розрізання деревини, металу, пластмас.</a:t>
            </a:r>
          </a:p>
          <a:p>
            <a:pPr algn="just">
              <a:buFont typeface="Arial" panose="020B0604020202020204" pitchFamily="34" charset="0"/>
              <a:buChar char="•"/>
            </a:pPr>
            <a:r>
              <a:rPr lang="uk-UA" sz="2400" dirty="0"/>
              <a:t>Ножиці для металу: для різання металевих листів.</a:t>
            </a:r>
          </a:p>
          <a:p>
            <a:pPr algn="just">
              <a:buFont typeface="Arial" panose="020B0604020202020204" pitchFamily="34" charset="0"/>
              <a:buChar char="•"/>
            </a:pPr>
            <a:r>
              <a:rPr lang="uk-UA" sz="2400" dirty="0"/>
              <a:t>Ножі будівельні: для різання лінолеуму, гіпсокартону тощо.</a:t>
            </a:r>
          </a:p>
          <a:p>
            <a:pPr algn="just">
              <a:buFont typeface="Arial" panose="020B0604020202020204" pitchFamily="34" charset="0"/>
              <a:buChar char="•"/>
            </a:pPr>
            <a:r>
              <a:rPr lang="uk-UA" sz="2400" dirty="0"/>
              <a:t>Диски та леза: змінні частини для різання різних матеріалів.</a:t>
            </a:r>
          </a:p>
        </p:txBody>
      </p:sp>
    </p:spTree>
    <p:extLst>
      <p:ext uri="{BB962C8B-B14F-4D97-AF65-F5344CB8AC3E}">
        <p14:creationId xmlns:p14="http://schemas.microsoft.com/office/powerpoint/2010/main" val="66900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упить ножницы по металлу EDMA ПЕЛИКАНЫ левый рез в Киеве">
            <a:extLst>
              <a:ext uri="{FF2B5EF4-FFF2-40B4-BE49-F238E27FC236}">
                <a16:creationId xmlns:a16="http://schemas.microsoft.com/office/drawing/2014/main" id="{E7FC50CD-C8DB-4BCC-8640-6A8BA480C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35" y="1263928"/>
            <a:ext cx="4147057" cy="41470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244 Ножиці по металу. Купити по 6 646 грн.. Замовити Пасатижі і кліщі за  найкращою ціною онлайн - Україна - promtovari.com.ua">
            <a:extLst>
              <a:ext uri="{FF2B5EF4-FFF2-40B4-BE49-F238E27FC236}">
                <a16:creationId xmlns:a16="http://schemas.microsoft.com/office/drawing/2014/main" id="{1016646D-CB24-4080-9C0E-4CA9BF33F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09" y="717174"/>
            <a:ext cx="4938908" cy="4938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Електричні ножиці по металу Bosch GSC 75-16 Professional">
            <a:extLst>
              <a:ext uri="{FF2B5EF4-FFF2-40B4-BE49-F238E27FC236}">
                <a16:creationId xmlns:a16="http://schemas.microsoft.com/office/drawing/2014/main" id="{4C79C6B2-EC5C-44B5-9DA4-0C176FC89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228" y="996148"/>
            <a:ext cx="8081543" cy="486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02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1B60A3-0B84-4BFB-826B-5D14EB1FFF90}"/>
              </a:ext>
            </a:extLst>
          </p:cNvPr>
          <p:cNvSpPr txBox="1"/>
          <p:nvPr/>
        </p:nvSpPr>
        <p:spPr>
          <a:xfrm>
            <a:off x="641022" y="257728"/>
            <a:ext cx="11265031" cy="5632311"/>
          </a:xfrm>
          <a:prstGeom prst="rect">
            <a:avLst/>
          </a:prstGeom>
          <a:noFill/>
        </p:spPr>
        <p:txBody>
          <a:bodyPr wrap="square">
            <a:spAutoFit/>
          </a:bodyPr>
          <a:lstStyle/>
          <a:p>
            <a:r>
              <a:rPr lang="uk-UA" b="1" dirty="0"/>
              <a:t>Будівельні ножі </a:t>
            </a:r>
            <a:r>
              <a:rPr lang="uk-UA" dirty="0"/>
              <a:t>— це універсальні інструменти, що використовуються для різання різноманітних матеріалів, таких як картон, пластик, гума, шкіра, гіпсокартон, ізоляційні матеріали та інші будівельні або монтажні матеріали. Вони необхідні для багатьох будівельних та ремонтних робіт. Ось основні характеристики будівельних ножів:</a:t>
            </a:r>
          </a:p>
          <a:p>
            <a:r>
              <a:rPr lang="uk-UA" b="1" dirty="0"/>
              <a:t>1. Типи будівельних ножів:</a:t>
            </a:r>
          </a:p>
          <a:p>
            <a:pPr>
              <a:buFont typeface="Arial" panose="020B0604020202020204" pitchFamily="34" charset="0"/>
              <a:buChar char="•"/>
            </a:pPr>
            <a:r>
              <a:rPr lang="uk-UA" b="1" dirty="0"/>
              <a:t>Канцелярський ніж (універсальний ніж)</a:t>
            </a:r>
            <a:r>
              <a:rPr lang="uk-UA" dirty="0"/>
              <a:t>:</a:t>
            </a:r>
          </a:p>
          <a:p>
            <a:pPr marL="742950" lvl="1" indent="-285750">
              <a:buFont typeface="Arial" panose="020B0604020202020204" pitchFamily="34" charset="0"/>
              <a:buChar char="•"/>
            </a:pPr>
            <a:r>
              <a:rPr lang="uk-UA" dirty="0"/>
              <a:t>Найпоширеніший вид будівельного ножа.</a:t>
            </a:r>
          </a:p>
          <a:p>
            <a:pPr marL="742950" lvl="1" indent="-285750">
              <a:buFont typeface="Arial" panose="020B0604020202020204" pitchFamily="34" charset="0"/>
              <a:buChar char="•"/>
            </a:pPr>
            <a:r>
              <a:rPr lang="uk-UA" dirty="0"/>
              <a:t>Оснащений висувним лезом, яке можна регулювати за довжиною.</a:t>
            </a:r>
          </a:p>
          <a:p>
            <a:pPr marL="742950" lvl="1" indent="-285750">
              <a:buFont typeface="Arial" panose="020B0604020202020204" pitchFamily="34" charset="0"/>
              <a:buChar char="•"/>
            </a:pPr>
            <a:r>
              <a:rPr lang="uk-UA" dirty="0"/>
              <a:t>Легко замінювані сегментовані леза, що дозволяє відламувати зношені частини і продовжувати використовувати свіжу частину леза.</a:t>
            </a:r>
          </a:p>
          <a:p>
            <a:pPr>
              <a:buFont typeface="Arial" panose="020B0604020202020204" pitchFamily="34" charset="0"/>
              <a:buChar char="•"/>
            </a:pPr>
            <a:r>
              <a:rPr lang="uk-UA" b="1" dirty="0"/>
              <a:t>Ніж з фіксованим лезом</a:t>
            </a:r>
            <a:r>
              <a:rPr lang="uk-UA" dirty="0"/>
              <a:t>:</a:t>
            </a:r>
          </a:p>
          <a:p>
            <a:pPr marL="742950" lvl="1" indent="-285750">
              <a:buFont typeface="Arial" panose="020B0604020202020204" pitchFamily="34" charset="0"/>
              <a:buChar char="•"/>
            </a:pPr>
            <a:r>
              <a:rPr lang="uk-UA" dirty="0"/>
              <a:t>Лезо не висувається і не регулюється, проте фіксується міцніше.</a:t>
            </a:r>
          </a:p>
          <a:p>
            <a:pPr marL="742950" lvl="1" indent="-285750">
              <a:buFont typeface="Arial" panose="020B0604020202020204" pitchFamily="34" charset="0"/>
              <a:buChar char="•"/>
            </a:pPr>
            <a:r>
              <a:rPr lang="uk-UA" dirty="0"/>
              <a:t>Забезпечує більшу стабільність під час різання.</a:t>
            </a:r>
          </a:p>
          <a:p>
            <a:pPr marL="742950" lvl="1" indent="-285750">
              <a:buFont typeface="Arial" panose="020B0604020202020204" pitchFamily="34" charset="0"/>
              <a:buChar char="•"/>
            </a:pPr>
            <a:r>
              <a:rPr lang="uk-UA" dirty="0"/>
              <a:t>Використовується для важких робіт, таких як різання товстих матеріалів (лінолеум, гума).</a:t>
            </a:r>
          </a:p>
          <a:p>
            <a:pPr>
              <a:buFont typeface="Arial" panose="020B0604020202020204" pitchFamily="34" charset="0"/>
              <a:buChar char="•"/>
            </a:pPr>
            <a:r>
              <a:rPr lang="uk-UA" b="1" dirty="0"/>
              <a:t>Трапецієподібний ніж</a:t>
            </a:r>
            <a:r>
              <a:rPr lang="uk-UA" dirty="0"/>
              <a:t>:</a:t>
            </a:r>
          </a:p>
          <a:p>
            <a:pPr marL="742950" lvl="1" indent="-285750">
              <a:buFont typeface="Arial" panose="020B0604020202020204" pitchFamily="34" charset="0"/>
              <a:buChar char="•"/>
            </a:pPr>
            <a:r>
              <a:rPr lang="uk-UA" dirty="0"/>
              <a:t>Лезо має форму трапеції, зазвичай фіксується в корпусі ножа.</a:t>
            </a:r>
          </a:p>
          <a:p>
            <a:pPr marL="742950" lvl="1" indent="-285750">
              <a:buFont typeface="Arial" panose="020B0604020202020204" pitchFamily="34" charset="0"/>
              <a:buChar char="•"/>
            </a:pPr>
            <a:r>
              <a:rPr lang="uk-UA" dirty="0"/>
              <a:t>Забезпечує велику площу ріжучої поверхні, підходить для грубого та точного різання матеріалів.</a:t>
            </a:r>
          </a:p>
          <a:p>
            <a:pPr>
              <a:buFont typeface="Arial" panose="020B0604020202020204" pitchFamily="34" charset="0"/>
              <a:buChar char="•"/>
            </a:pPr>
            <a:r>
              <a:rPr lang="uk-UA" b="1" dirty="0"/>
              <a:t>Ротаційний ніж</a:t>
            </a:r>
            <a:r>
              <a:rPr lang="uk-UA" dirty="0"/>
              <a:t>:</a:t>
            </a:r>
          </a:p>
          <a:p>
            <a:pPr marL="742950" lvl="1" indent="-285750">
              <a:buFont typeface="Arial" panose="020B0604020202020204" pitchFamily="34" charset="0"/>
              <a:buChar char="•"/>
            </a:pPr>
            <a:r>
              <a:rPr lang="uk-UA" dirty="0"/>
              <a:t>Має кругле лезо, яке обертається при різанні.</a:t>
            </a:r>
          </a:p>
          <a:p>
            <a:pPr marL="742950" lvl="1" indent="-285750">
              <a:buFont typeface="Arial" panose="020B0604020202020204" pitchFamily="34" charset="0"/>
              <a:buChar char="•"/>
            </a:pPr>
            <a:r>
              <a:rPr lang="uk-UA" dirty="0"/>
              <a:t>Використовується для різання тканин, гуми або інших м’яких матеріалів.</a:t>
            </a:r>
          </a:p>
        </p:txBody>
      </p:sp>
    </p:spTree>
    <p:extLst>
      <p:ext uri="{BB962C8B-B14F-4D97-AF65-F5344CB8AC3E}">
        <p14:creationId xmlns:p14="http://schemas.microsoft.com/office/powerpoint/2010/main" val="417696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0" name="Picture 6" descr="Будівельні ножі — купити в Києві, Україна: ціна, відгуки, продаж | ROZETKA">
            <a:extLst>
              <a:ext uri="{FF2B5EF4-FFF2-40B4-BE49-F238E27FC236}">
                <a16:creationId xmlns:a16="http://schemas.microsoft.com/office/drawing/2014/main" id="{0EEB981A-BDB4-434A-9CC4-F779C32D57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1988766"/>
            <a:ext cx="2560320" cy="2874321"/>
          </a:xfrm>
          <a:prstGeom prst="rect">
            <a:avLst/>
          </a:prstGeom>
          <a:noFill/>
          <a:extLst>
            <a:ext uri="{909E8E84-426E-40DD-AFC4-6F175D3DCCD1}">
              <a14:hiddenFill xmlns:a14="http://schemas.microsoft.com/office/drawing/2010/main">
                <a:solidFill>
                  <a:srgbClr val="FFFFFF"/>
                </a:solidFill>
              </a14:hiddenFill>
            </a:ext>
          </a:extLst>
        </p:spPr>
      </p:pic>
      <p:cxnSp>
        <p:nvCxnSpPr>
          <p:cNvPr id="6157" name="Straight Connector 615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148" name="Picture 4" descr="Ніж будівельний складаний з трапецієподібним лезом, SK5, алюмінієва  рукоятка INTERTOOL HT-0532 mst mst: продаж, ціна у Львові. Будівельні ножі,  ножиці від &quot;Інтернет магазин 🛠 Men's Tool&quot; - 1805349941">
            <a:extLst>
              <a:ext uri="{FF2B5EF4-FFF2-40B4-BE49-F238E27FC236}">
                <a16:creationId xmlns:a16="http://schemas.microsoft.com/office/drawing/2014/main" id="{460656A3-2274-40F2-BCCA-5CCB502967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54631" y="2145767"/>
            <a:ext cx="2560320" cy="2560320"/>
          </a:xfrm>
          <a:prstGeom prst="rect">
            <a:avLst/>
          </a:prstGeom>
          <a:noFill/>
          <a:extLst>
            <a:ext uri="{909E8E84-426E-40DD-AFC4-6F175D3DCCD1}">
              <a14:hiddenFill xmlns:a14="http://schemas.microsoft.com/office/drawing/2010/main">
                <a:solidFill>
                  <a:srgbClr val="FFFFFF"/>
                </a:solidFill>
              </a14:hiddenFill>
            </a:ext>
          </a:extLst>
        </p:spPr>
      </p:pic>
      <p:cxnSp>
        <p:nvCxnSpPr>
          <p:cNvPr id="6159" name="Straight Connector 615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146" name="Picture 2" descr="Будівельні ножі — купити в Києві, Україна: ціна, відгуки, продаж | ROZETKA">
            <a:extLst>
              <a:ext uri="{FF2B5EF4-FFF2-40B4-BE49-F238E27FC236}">
                <a16:creationId xmlns:a16="http://schemas.microsoft.com/office/drawing/2014/main" id="{717E097E-2AEB-418B-8C8E-588837B8D77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35726" y="2270528"/>
            <a:ext cx="2560320" cy="2310797"/>
          </a:xfrm>
          <a:prstGeom prst="rect">
            <a:avLst/>
          </a:prstGeom>
          <a:noFill/>
          <a:extLst>
            <a:ext uri="{909E8E84-426E-40DD-AFC4-6F175D3DCCD1}">
              <a14:hiddenFill xmlns:a14="http://schemas.microsoft.com/office/drawing/2010/main">
                <a:solidFill>
                  <a:srgbClr val="FFFFFF"/>
                </a:solidFill>
              </a14:hiddenFill>
            </a:ext>
          </a:extLst>
        </p:spPr>
      </p:pic>
      <p:cxnSp>
        <p:nvCxnSpPr>
          <p:cNvPr id="6161" name="Straight Connector 616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152" name="Picture 8" descr="Купити Будівельні ножі та змінні леза на Polax.ua">
            <a:extLst>
              <a:ext uri="{FF2B5EF4-FFF2-40B4-BE49-F238E27FC236}">
                <a16:creationId xmlns:a16="http://schemas.microsoft.com/office/drawing/2014/main" id="{5264BB22-4A82-4F04-BA99-C21C73DEF31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20662" y="2752393"/>
            <a:ext cx="2560320" cy="134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299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38B62F-4163-449D-9AB7-A3EAF5DE957D}"/>
              </a:ext>
            </a:extLst>
          </p:cNvPr>
          <p:cNvSpPr txBox="1"/>
          <p:nvPr/>
        </p:nvSpPr>
        <p:spPr>
          <a:xfrm>
            <a:off x="716438" y="499923"/>
            <a:ext cx="11019934" cy="5632311"/>
          </a:xfrm>
          <a:prstGeom prst="rect">
            <a:avLst/>
          </a:prstGeom>
          <a:noFill/>
        </p:spPr>
        <p:txBody>
          <a:bodyPr wrap="square">
            <a:spAutoFit/>
          </a:bodyPr>
          <a:lstStyle/>
          <a:p>
            <a:r>
              <a:rPr lang="uk-UA" b="1" dirty="0"/>
              <a:t>2. Матеріал леза:</a:t>
            </a:r>
          </a:p>
          <a:p>
            <a:pPr>
              <a:buFont typeface="Arial" panose="020B0604020202020204" pitchFamily="34" charset="0"/>
              <a:buChar char="•"/>
            </a:pPr>
            <a:r>
              <a:rPr lang="uk-UA" b="1" dirty="0"/>
              <a:t>Вуглецева сталь</a:t>
            </a:r>
            <a:r>
              <a:rPr lang="uk-UA" dirty="0"/>
              <a:t>: забезпечує високу міцність і гостроту, підходить для загального використання.</a:t>
            </a:r>
          </a:p>
          <a:p>
            <a:pPr>
              <a:buFont typeface="Arial" panose="020B0604020202020204" pitchFamily="34" charset="0"/>
              <a:buChar char="•"/>
            </a:pPr>
            <a:r>
              <a:rPr lang="uk-UA" b="1" dirty="0"/>
              <a:t>Нержавіюча сталь</a:t>
            </a:r>
            <a:r>
              <a:rPr lang="uk-UA" dirty="0"/>
              <a:t>: стійка до корозії, підходить для робіт у вологих умовах або там, де важлива гігієна.</a:t>
            </a:r>
          </a:p>
          <a:p>
            <a:pPr>
              <a:buFont typeface="Arial" panose="020B0604020202020204" pitchFamily="34" charset="0"/>
              <a:buChar char="•"/>
            </a:pPr>
            <a:r>
              <a:rPr lang="uk-UA" b="1" dirty="0"/>
              <a:t>Титанове покриття</a:t>
            </a:r>
            <a:r>
              <a:rPr lang="uk-UA" dirty="0"/>
              <a:t>: деякі моделі мають леза з титановим покриттям для додаткової стійкості до зносу і довговічності.</a:t>
            </a:r>
          </a:p>
          <a:p>
            <a:r>
              <a:rPr lang="uk-UA" b="1" dirty="0"/>
              <a:t>3. Довжина леза:</a:t>
            </a:r>
          </a:p>
          <a:p>
            <a:pPr>
              <a:buFont typeface="Arial" panose="020B0604020202020204" pitchFamily="34" charset="0"/>
              <a:buChar char="•"/>
            </a:pPr>
            <a:r>
              <a:rPr lang="uk-UA" dirty="0"/>
              <a:t>Леза будівельних ножів зазвичай мають довжину від 18 мм до 100 мм, в залежності від типу ножа.</a:t>
            </a:r>
          </a:p>
          <a:p>
            <a:pPr>
              <a:buFont typeface="Arial" panose="020B0604020202020204" pitchFamily="34" charset="0"/>
              <a:buChar char="•"/>
            </a:pPr>
            <a:r>
              <a:rPr lang="uk-UA" b="1" dirty="0"/>
              <a:t>Сегментовані леза</a:t>
            </a:r>
            <a:r>
              <a:rPr lang="uk-UA" dirty="0"/>
              <a:t>: у канцелярських ножах можна відламувати сегменти, щоб оновити ріжучу поверхню леза.</a:t>
            </a:r>
          </a:p>
          <a:p>
            <a:r>
              <a:rPr lang="uk-UA" b="1" dirty="0"/>
              <a:t>4. Механізм висування та фіксації леза:</a:t>
            </a:r>
          </a:p>
          <a:p>
            <a:pPr>
              <a:buFont typeface="Arial" panose="020B0604020202020204" pitchFamily="34" charset="0"/>
              <a:buChar char="•"/>
            </a:pPr>
            <a:r>
              <a:rPr lang="uk-UA" b="1" dirty="0"/>
              <a:t>Автоматичний механізм висування</a:t>
            </a:r>
            <a:r>
              <a:rPr lang="uk-UA" dirty="0"/>
              <a:t>: дозволяє швидко висувати або ховати лезо.</a:t>
            </a:r>
          </a:p>
          <a:p>
            <a:pPr>
              <a:buFont typeface="Arial" panose="020B0604020202020204" pitchFamily="34" charset="0"/>
              <a:buChar char="•"/>
            </a:pPr>
            <a:r>
              <a:rPr lang="uk-UA" b="1" dirty="0"/>
              <a:t>Фіксатор леза</a:t>
            </a:r>
            <a:r>
              <a:rPr lang="uk-UA" dirty="0"/>
              <a:t>: забезпечує безпечну фіксацію леза на вибраній довжині, запобігаючи його випадковому втягуванню або висуванню під час роботи.</a:t>
            </a:r>
          </a:p>
          <a:p>
            <a:pPr>
              <a:buFont typeface="Arial" panose="020B0604020202020204" pitchFamily="34" charset="0"/>
              <a:buChar char="•"/>
            </a:pPr>
            <a:r>
              <a:rPr lang="uk-UA" b="1" dirty="0"/>
              <a:t>Фіксоване лезо</a:t>
            </a:r>
            <a:r>
              <a:rPr lang="uk-UA" dirty="0"/>
              <a:t>: у моделях з фіксованим лезом воно закріплене більш надійно для важких робіт.</a:t>
            </a:r>
          </a:p>
          <a:p>
            <a:r>
              <a:rPr lang="uk-UA" b="1" dirty="0"/>
              <a:t>5. Матеріал руків'я:</a:t>
            </a:r>
          </a:p>
          <a:p>
            <a:pPr>
              <a:buFont typeface="Arial" panose="020B0604020202020204" pitchFamily="34" charset="0"/>
              <a:buChar char="•"/>
            </a:pPr>
            <a:r>
              <a:rPr lang="uk-UA" b="1" dirty="0"/>
              <a:t>Пластикове руків'я</a:t>
            </a:r>
            <a:r>
              <a:rPr lang="uk-UA" dirty="0"/>
              <a:t>: легке, зручне для тривалого використання, часто має гумові вставки для кращого захоплення.</a:t>
            </a:r>
          </a:p>
          <a:p>
            <a:pPr>
              <a:buFont typeface="Arial" panose="020B0604020202020204" pitchFamily="34" charset="0"/>
              <a:buChar char="•"/>
            </a:pPr>
            <a:r>
              <a:rPr lang="uk-UA" b="1" dirty="0"/>
              <a:t>Металеве руків'я</a:t>
            </a:r>
            <a:r>
              <a:rPr lang="uk-UA" dirty="0"/>
              <a:t>: забезпечує велику міцність і надійність, часто використовуються у важких моделях для різання міцних матеріалів.</a:t>
            </a:r>
          </a:p>
          <a:p>
            <a:pPr>
              <a:buFont typeface="Arial" panose="020B0604020202020204" pitchFamily="34" charset="0"/>
              <a:buChar char="•"/>
            </a:pPr>
            <a:r>
              <a:rPr lang="uk-UA" b="1" dirty="0"/>
              <a:t>Прогумовані руків'я</a:t>
            </a:r>
            <a:r>
              <a:rPr lang="uk-UA" dirty="0"/>
              <a:t>: для комфорту та зменшення ковзання під час роботи.</a:t>
            </a:r>
          </a:p>
        </p:txBody>
      </p:sp>
    </p:spTree>
    <p:extLst>
      <p:ext uri="{BB962C8B-B14F-4D97-AF65-F5344CB8AC3E}">
        <p14:creationId xmlns:p14="http://schemas.microsoft.com/office/powerpoint/2010/main" val="419975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A83648-5894-4109-A104-F69AA17F1116}"/>
              </a:ext>
            </a:extLst>
          </p:cNvPr>
          <p:cNvSpPr txBox="1"/>
          <p:nvPr/>
        </p:nvSpPr>
        <p:spPr>
          <a:xfrm>
            <a:off x="431669" y="301240"/>
            <a:ext cx="11328661" cy="5632311"/>
          </a:xfrm>
          <a:prstGeom prst="rect">
            <a:avLst/>
          </a:prstGeom>
          <a:noFill/>
        </p:spPr>
        <p:txBody>
          <a:bodyPr wrap="square">
            <a:spAutoFit/>
          </a:bodyPr>
          <a:lstStyle/>
          <a:p>
            <a:r>
              <a:rPr lang="uk-UA" b="1" dirty="0"/>
              <a:t>6. Типи лез:</a:t>
            </a:r>
          </a:p>
          <a:p>
            <a:pPr>
              <a:buFont typeface="Arial" panose="020B0604020202020204" pitchFamily="34" charset="0"/>
              <a:buChar char="•"/>
            </a:pPr>
            <a:r>
              <a:rPr lang="uk-UA" b="1" dirty="0"/>
              <a:t>Прямі леза</a:t>
            </a:r>
            <a:r>
              <a:rPr lang="uk-UA" dirty="0"/>
              <a:t>: універсальні, використовуються для різання більшості матеріалів.</a:t>
            </a:r>
          </a:p>
          <a:p>
            <a:pPr>
              <a:buFont typeface="Arial" panose="020B0604020202020204" pitchFamily="34" charset="0"/>
              <a:buChar char="•"/>
            </a:pPr>
            <a:r>
              <a:rPr lang="uk-UA" b="1" dirty="0"/>
              <a:t>Гачкоподібні леза</a:t>
            </a:r>
            <a:r>
              <a:rPr lang="uk-UA" dirty="0"/>
              <a:t>: призначені для різання матеріалів, які легко рвуться або ковзають (напр. килим або брезент).</a:t>
            </a:r>
          </a:p>
          <a:p>
            <a:pPr>
              <a:buFont typeface="Arial" panose="020B0604020202020204" pitchFamily="34" charset="0"/>
              <a:buChar char="•"/>
            </a:pPr>
            <a:r>
              <a:rPr lang="uk-UA" b="1" dirty="0"/>
              <a:t>Трапецієподібні леза</a:t>
            </a:r>
            <a:r>
              <a:rPr lang="uk-UA" dirty="0"/>
              <a:t>: для міцніших і стабільніших розрізів, часто використовуються для товстих матеріалів.</a:t>
            </a:r>
          </a:p>
          <a:p>
            <a:r>
              <a:rPr lang="uk-UA" b="1" dirty="0"/>
              <a:t>7. Безпека:</a:t>
            </a:r>
          </a:p>
          <a:p>
            <a:pPr>
              <a:buFont typeface="Arial" panose="020B0604020202020204" pitchFamily="34" charset="0"/>
              <a:buChar char="•"/>
            </a:pPr>
            <a:r>
              <a:rPr lang="uk-UA" b="1" dirty="0"/>
              <a:t>Автоматичне втягування леза</a:t>
            </a:r>
            <a:r>
              <a:rPr lang="uk-UA" dirty="0"/>
              <a:t>: у деяких моделях лезо автоматично ховається всередину після відпускання кнопки, що знижує ризик травмування.</a:t>
            </a:r>
          </a:p>
          <a:p>
            <a:pPr>
              <a:buFont typeface="Arial" panose="020B0604020202020204" pitchFamily="34" charset="0"/>
              <a:buChar char="•"/>
            </a:pPr>
            <a:r>
              <a:rPr lang="uk-UA" b="1" dirty="0"/>
              <a:t>Захисні кришки або ковпачки</a:t>
            </a:r>
            <a:r>
              <a:rPr lang="uk-UA" dirty="0"/>
              <a:t>: багато ножів оснащені захисними кришками для безпечного зберігання та транспортування.</a:t>
            </a:r>
          </a:p>
          <a:p>
            <a:pPr>
              <a:buFont typeface="Arial" panose="020B0604020202020204" pitchFamily="34" charset="0"/>
              <a:buChar char="•"/>
            </a:pPr>
            <a:r>
              <a:rPr lang="uk-UA" b="1" dirty="0" err="1"/>
              <a:t>Протиковзні</a:t>
            </a:r>
            <a:r>
              <a:rPr lang="uk-UA" b="1" dirty="0"/>
              <a:t> рукоятки</a:t>
            </a:r>
            <a:r>
              <a:rPr lang="uk-UA" dirty="0"/>
              <a:t>: забезпечують безпечний захват і зменшують ризик ковзання руки під час роботи.</a:t>
            </a:r>
          </a:p>
          <a:p>
            <a:r>
              <a:rPr lang="uk-UA" b="1" dirty="0"/>
              <a:t>8. Особливості:</a:t>
            </a:r>
          </a:p>
          <a:p>
            <a:pPr>
              <a:buFont typeface="Arial" panose="020B0604020202020204" pitchFamily="34" charset="0"/>
              <a:buChar char="•"/>
            </a:pPr>
            <a:r>
              <a:rPr lang="uk-UA" b="1" dirty="0"/>
              <a:t>Змінні леза</a:t>
            </a:r>
            <a:r>
              <a:rPr lang="uk-UA" dirty="0"/>
              <a:t>: більшість будівельних ножів мають змінні леза, що дозволяє легко замінити їх після зношення.</a:t>
            </a:r>
          </a:p>
          <a:p>
            <a:pPr>
              <a:buFont typeface="Arial" panose="020B0604020202020204" pitchFamily="34" charset="0"/>
              <a:buChar char="•"/>
            </a:pPr>
            <a:r>
              <a:rPr lang="uk-UA" b="1" dirty="0"/>
              <a:t>Магазин для лез</a:t>
            </a:r>
            <a:r>
              <a:rPr lang="uk-UA" dirty="0"/>
              <a:t>: деякі моделі мають вбудоване сховище для запасних лез у ручці, що полегшує швидку заміну лез на місці роботи.</a:t>
            </a:r>
          </a:p>
          <a:p>
            <a:pPr>
              <a:buFont typeface="Arial" panose="020B0604020202020204" pitchFamily="34" charset="0"/>
              <a:buChar char="•"/>
            </a:pPr>
            <a:r>
              <a:rPr lang="uk-UA" b="1" dirty="0"/>
              <a:t>Функція блокування</a:t>
            </a:r>
            <a:r>
              <a:rPr lang="uk-UA" dirty="0"/>
              <a:t>: деякі ножі мають механізм блокування леза в закритому положенні для безпеки.</a:t>
            </a:r>
          </a:p>
          <a:p>
            <a:r>
              <a:rPr lang="uk-UA" b="1" dirty="0"/>
              <a:t>9. Призначення:</a:t>
            </a:r>
          </a:p>
          <a:p>
            <a:pPr>
              <a:buFont typeface="Arial" panose="020B0604020202020204" pitchFamily="34" charset="0"/>
              <a:buChar char="•"/>
            </a:pPr>
            <a:r>
              <a:rPr lang="uk-UA" dirty="0"/>
              <a:t>Різання картону, пластику, гуми, шкіри, гіпсокартону, ізоляційних матеріалів.</a:t>
            </a:r>
          </a:p>
          <a:p>
            <a:pPr>
              <a:buFont typeface="Arial" panose="020B0604020202020204" pitchFamily="34" charset="0"/>
              <a:buChar char="•"/>
            </a:pPr>
            <a:r>
              <a:rPr lang="uk-UA" dirty="0"/>
              <a:t>Застосовуються у будівельних та монтажних роботах, для обробки та розрізання покриттів і матеріалів.</a:t>
            </a:r>
          </a:p>
          <a:p>
            <a:r>
              <a:rPr lang="uk-UA" dirty="0"/>
              <a:t>Будівельні ножі відзначаються універсальністю, зручністю та надійністю, що робить їх незамінним інструментом для різноманітних робіт у будівництві та ремонті.</a:t>
            </a:r>
          </a:p>
        </p:txBody>
      </p:sp>
    </p:spTree>
    <p:extLst>
      <p:ext uri="{BB962C8B-B14F-4D97-AF65-F5344CB8AC3E}">
        <p14:creationId xmlns:p14="http://schemas.microsoft.com/office/powerpoint/2010/main" val="63243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2">
            <a:extLst>
              <a:ext uri="{FF2B5EF4-FFF2-40B4-BE49-F238E27FC236}">
                <a16:creationId xmlns:a16="http://schemas.microsoft.com/office/drawing/2014/main" id="{B9651FA3-B4A1-4E98-9B71-4CF820877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Freeform: Shape 103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037" name="Freeform: Shape 1036">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6" name="Picture 2">
            <a:extLst>
              <a:ext uri="{FF2B5EF4-FFF2-40B4-BE49-F238E27FC236}">
                <a16:creationId xmlns:a16="http://schemas.microsoft.com/office/drawing/2014/main" id="{68A416E9-DDA6-5027-A62D-8A45C4756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1" name="Freeform: Shape 104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3" name="Freeform: Shape 104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graphicFrame>
        <p:nvGraphicFramePr>
          <p:cNvPr id="1028" name="TextBox 2">
            <a:extLst>
              <a:ext uri="{FF2B5EF4-FFF2-40B4-BE49-F238E27FC236}">
                <a16:creationId xmlns:a16="http://schemas.microsoft.com/office/drawing/2014/main" id="{9143051F-1B43-011F-2947-27C8FBE4343E}"/>
              </a:ext>
            </a:extLst>
          </p:cNvPr>
          <p:cNvGraphicFramePr/>
          <p:nvPr>
            <p:extLst>
              <p:ext uri="{D42A27DB-BD31-4B8C-83A1-F6EECF244321}">
                <p14:modId xmlns:p14="http://schemas.microsoft.com/office/powerpoint/2010/main" val="1340984854"/>
              </p:ext>
            </p:extLst>
          </p:nvPr>
        </p:nvGraphicFramePr>
        <p:xfrm>
          <a:off x="759473" y="903744"/>
          <a:ext cx="5812777" cy="520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0475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A6AA-D81C-6E01-58E6-D7ED9233D9A6}"/>
              </a:ext>
            </a:extLst>
          </p:cNvPr>
          <p:cNvSpPr>
            <a:spLocks noGrp="1"/>
          </p:cNvSpPr>
          <p:nvPr>
            <p:ph type="title"/>
          </p:nvPr>
        </p:nvSpPr>
        <p:spPr>
          <a:xfrm>
            <a:off x="952500" y="363537"/>
            <a:ext cx="10629900" cy="1236663"/>
          </a:xfrm>
        </p:spPr>
        <p:txBody>
          <a:bodyPr anchor="ctr">
            <a:normAutofit/>
          </a:bodyPr>
          <a:lstStyle/>
          <a:p>
            <a:r>
              <a:rPr lang="uk-UA" dirty="0"/>
              <a:t>Використання абразивних дисків</a:t>
            </a:r>
            <a:endParaRPr lang="en-US" dirty="0"/>
          </a:p>
        </p:txBody>
      </p:sp>
      <p:pic>
        <p:nvPicPr>
          <p:cNvPr id="9230" name="Picture 14" descr="Диск абразивны - купити недорого на Prom.ua: ціни, акції та відгуки |  Україна, Київ">
            <a:extLst>
              <a:ext uri="{FF2B5EF4-FFF2-40B4-BE49-F238E27FC236}">
                <a16:creationId xmlns:a16="http://schemas.microsoft.com/office/drawing/2014/main" id="{DD83E66A-5AE1-0BF5-8B0B-1C87DEFF3B77}"/>
              </a:ext>
            </a:extLst>
          </p:cNvPr>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rcRect t="23354" r="1" b="35700"/>
          <a:stretch/>
        </p:blipFill>
        <p:spPr bwMode="auto">
          <a:xfrm>
            <a:off x="952500" y="1790700"/>
            <a:ext cx="10629900" cy="435254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52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D9E7-868A-96E7-D9F7-0134061C5F0C}"/>
              </a:ext>
            </a:extLst>
          </p:cNvPr>
          <p:cNvSpPr>
            <a:spLocks noGrp="1"/>
          </p:cNvSpPr>
          <p:nvPr>
            <p:ph type="title"/>
          </p:nvPr>
        </p:nvSpPr>
        <p:spPr>
          <a:xfrm>
            <a:off x="609600" y="363537"/>
            <a:ext cx="7212496" cy="1230485"/>
          </a:xfrm>
        </p:spPr>
        <p:txBody>
          <a:bodyPr anchor="ctr">
            <a:normAutofit/>
          </a:bodyPr>
          <a:lstStyle/>
          <a:p>
            <a:r>
              <a:rPr lang="ru-RU"/>
              <a:t>Абразивні диски</a:t>
            </a:r>
          </a:p>
        </p:txBody>
      </p:sp>
      <p:sp>
        <p:nvSpPr>
          <p:cNvPr id="3" name="Text Placeholder 2">
            <a:extLst>
              <a:ext uri="{FF2B5EF4-FFF2-40B4-BE49-F238E27FC236}">
                <a16:creationId xmlns:a16="http://schemas.microsoft.com/office/drawing/2014/main" id="{C7B9E194-3AA1-1F9D-F146-513AFB604DE0}"/>
              </a:ext>
            </a:extLst>
          </p:cNvPr>
          <p:cNvSpPr>
            <a:spLocks noGrp="1"/>
          </p:cNvSpPr>
          <p:nvPr>
            <p:ph type="body" idx="24"/>
          </p:nvPr>
        </p:nvSpPr>
        <p:spPr>
          <a:xfrm>
            <a:off x="761996" y="2185521"/>
            <a:ext cx="5334003" cy="593840"/>
          </a:xfrm>
        </p:spPr>
        <p:txBody>
          <a:bodyPr anchor="b">
            <a:normAutofit/>
          </a:bodyPr>
          <a:lstStyle/>
          <a:p>
            <a:r>
              <a:rPr lang="ru-RU"/>
              <a:t>Використання абразивних дисків</a:t>
            </a:r>
          </a:p>
        </p:txBody>
      </p:sp>
      <p:sp>
        <p:nvSpPr>
          <p:cNvPr id="4" name="Text Placeholder 3">
            <a:extLst>
              <a:ext uri="{FF2B5EF4-FFF2-40B4-BE49-F238E27FC236}">
                <a16:creationId xmlns:a16="http://schemas.microsoft.com/office/drawing/2014/main" id="{D3738F9A-1875-CBD1-2AE9-ACA6F0670AF0}"/>
              </a:ext>
            </a:extLst>
          </p:cNvPr>
          <p:cNvSpPr>
            <a:spLocks noGrp="1"/>
          </p:cNvSpPr>
          <p:nvPr>
            <p:ph type="body" sz="half" idx="25"/>
          </p:nvPr>
        </p:nvSpPr>
        <p:spPr>
          <a:xfrm>
            <a:off x="761997" y="2797068"/>
            <a:ext cx="5334000" cy="2689225"/>
          </a:xfrm>
        </p:spPr>
        <p:txBody>
          <a:bodyPr>
            <a:normAutofit/>
          </a:bodyPr>
          <a:lstStyle/>
          <a:p>
            <a:r>
              <a:rPr lang="ru-RU"/>
              <a:t>Абразивні диски – це спеціалізовані інструменти, які використовуються для шліфування, різання та полірування різних матеріалів, таких як метал, камінь та дерево. Вони можуть бути виготовлені з різних матеріалів, таких як оксид алюмінію або карбід кремнію, залежно від вимог до обробки. Вибір правильного абразивного диска критично впливає на ефективність роботи, а також на якість обробленої поверхні. Окрім цього, важливо дотримуватись часового режиму та швидкості обробки, щоб уникнути перегріву та зносу диска.</a:t>
            </a:r>
          </a:p>
        </p:txBody>
      </p:sp>
      <p:pic>
        <p:nvPicPr>
          <p:cNvPr id="10" name="Місце для зображення 13">
            <a:extLst>
              <a:ext uri="{FF2B5EF4-FFF2-40B4-BE49-F238E27FC236}">
                <a16:creationId xmlns:a16="http://schemas.microsoft.com/office/drawing/2014/main" id="{CC56AD17-CD79-32D9-86AF-302801D703BA}"/>
              </a:ext>
            </a:extLst>
          </p:cNvPr>
          <p:cNvPicPr>
            <a:picLocks noGrp="1" noChangeAspect="1"/>
          </p:cNvPicPr>
          <p:nvPr>
            <p:ph type="pic" sz="quarter" idx="17"/>
          </p:nvPr>
        </p:nvPicPr>
        <p:blipFill>
          <a:blip r:embed="rId2"/>
          <a:srcRect l="237" r="237"/>
          <a:stretch>
            <a:fillRect/>
          </a:stretch>
        </p:blipFill>
        <p:spPr>
          <a:xfrm>
            <a:off x="7821613" y="1593850"/>
            <a:ext cx="3651250" cy="3651250"/>
          </a:xfrm>
          <a:prstGeom prst="rect">
            <a:avLst/>
          </a:prstGeom>
        </p:spPr>
      </p:pic>
    </p:spTree>
    <p:extLst>
      <p:ext uri="{BB962C8B-B14F-4D97-AF65-F5344CB8AC3E}">
        <p14:creationId xmlns:p14="http://schemas.microsoft.com/office/powerpoint/2010/main" val="208284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BCE65F-61D4-65B1-498F-C15116AFFD91}"/>
              </a:ext>
            </a:extLst>
          </p:cNvPr>
          <p:cNvSpPr>
            <a:spLocks noGrp="1"/>
          </p:cNvSpPr>
          <p:nvPr>
            <p:ph type="title"/>
          </p:nvPr>
        </p:nvSpPr>
        <p:spPr/>
        <p:txBody>
          <a:bodyPr/>
          <a:lstStyle/>
          <a:p>
            <a:r>
              <a:rPr lang="uk-UA"/>
              <a:t>Призначення дисків</a:t>
            </a:r>
          </a:p>
        </p:txBody>
      </p:sp>
      <p:sp>
        <p:nvSpPr>
          <p:cNvPr id="3" name="Місце для тексту 2">
            <a:extLst>
              <a:ext uri="{FF2B5EF4-FFF2-40B4-BE49-F238E27FC236}">
                <a16:creationId xmlns:a16="http://schemas.microsoft.com/office/drawing/2014/main" id="{5E1BDFD3-06EB-7C07-89BA-B502E772E267}"/>
              </a:ext>
            </a:extLst>
          </p:cNvPr>
          <p:cNvSpPr>
            <a:spLocks noGrp="1"/>
          </p:cNvSpPr>
          <p:nvPr>
            <p:ph type="body" idx="1"/>
          </p:nvPr>
        </p:nvSpPr>
        <p:spPr/>
        <p:txBody>
          <a:bodyPr/>
          <a:lstStyle/>
          <a:p>
            <a:r>
              <a:rPr lang="uk-UA" dirty="0"/>
              <a:t>Основне використання</a:t>
            </a:r>
          </a:p>
        </p:txBody>
      </p:sp>
      <p:sp>
        <p:nvSpPr>
          <p:cNvPr id="4" name="Місце для тексту 3">
            <a:extLst>
              <a:ext uri="{FF2B5EF4-FFF2-40B4-BE49-F238E27FC236}">
                <a16:creationId xmlns:a16="http://schemas.microsoft.com/office/drawing/2014/main" id="{77FD9058-D766-ADEA-1EF9-74AF15B04398}"/>
              </a:ext>
            </a:extLst>
          </p:cNvPr>
          <p:cNvSpPr>
            <a:spLocks noGrp="1"/>
          </p:cNvSpPr>
          <p:nvPr>
            <p:ph type="body" sz="half" idx="2"/>
          </p:nvPr>
        </p:nvSpPr>
        <p:spPr/>
        <p:txBody>
          <a:bodyPr/>
          <a:lstStyle/>
          <a:p>
            <a:r>
              <a:rPr lang="uk-UA" sz="1400" dirty="0"/>
              <a:t>Абразивні диски використовуються в основному для різання металу. Вони здатні справлятися з різними металами завдяки їхньому твердому і зносостійкому матеріалу. Ці диски застосовуються в багатьох галузях промисловості, таких як автомобільна та будівельна.</a:t>
            </a:r>
          </a:p>
        </p:txBody>
      </p:sp>
      <p:sp>
        <p:nvSpPr>
          <p:cNvPr id="5" name="Місце для тексту 4">
            <a:extLst>
              <a:ext uri="{FF2B5EF4-FFF2-40B4-BE49-F238E27FC236}">
                <a16:creationId xmlns:a16="http://schemas.microsoft.com/office/drawing/2014/main" id="{62DEF117-313A-1032-C3D3-8C31B96AE7EB}"/>
              </a:ext>
            </a:extLst>
          </p:cNvPr>
          <p:cNvSpPr>
            <a:spLocks noGrp="1"/>
          </p:cNvSpPr>
          <p:nvPr>
            <p:ph type="body" idx="13"/>
          </p:nvPr>
        </p:nvSpPr>
        <p:spPr/>
        <p:txBody>
          <a:bodyPr/>
          <a:lstStyle/>
          <a:p>
            <a:r>
              <a:rPr lang="uk-UA"/>
              <a:t>Порівняння з іншими дисками</a:t>
            </a:r>
          </a:p>
        </p:txBody>
      </p:sp>
      <p:sp>
        <p:nvSpPr>
          <p:cNvPr id="6" name="Місце для тексту 5">
            <a:extLst>
              <a:ext uri="{FF2B5EF4-FFF2-40B4-BE49-F238E27FC236}">
                <a16:creationId xmlns:a16="http://schemas.microsoft.com/office/drawing/2014/main" id="{F6C1C67A-881C-E45A-FAB7-08A1270D51FE}"/>
              </a:ext>
            </a:extLst>
          </p:cNvPr>
          <p:cNvSpPr>
            <a:spLocks noGrp="1"/>
          </p:cNvSpPr>
          <p:nvPr>
            <p:ph type="body" sz="half" idx="14"/>
          </p:nvPr>
        </p:nvSpPr>
        <p:spPr/>
        <p:txBody>
          <a:bodyPr/>
          <a:lstStyle/>
          <a:p>
            <a:r>
              <a:rPr lang="ru-RU" sz="1400"/>
              <a:t>Порівняно з алмазними дисками, абразивні здатні різати значно швидше, але можуть зношуватися швидше через зернисту структуру. Вибір залежить від завдань і частоти використання.</a:t>
            </a:r>
            <a:endParaRPr lang="uk-UA" sz="1400"/>
          </a:p>
        </p:txBody>
      </p:sp>
      <p:sp>
        <p:nvSpPr>
          <p:cNvPr id="7" name="Місце для тексту 6">
            <a:extLst>
              <a:ext uri="{FF2B5EF4-FFF2-40B4-BE49-F238E27FC236}">
                <a16:creationId xmlns:a16="http://schemas.microsoft.com/office/drawing/2014/main" id="{DAF94401-5240-1162-5DB6-A81EFA8FE5E8}"/>
              </a:ext>
            </a:extLst>
          </p:cNvPr>
          <p:cNvSpPr>
            <a:spLocks noGrp="1"/>
          </p:cNvSpPr>
          <p:nvPr>
            <p:ph type="body" idx="15"/>
          </p:nvPr>
        </p:nvSpPr>
        <p:spPr/>
        <p:txBody>
          <a:bodyPr/>
          <a:lstStyle/>
          <a:p>
            <a:r>
              <a:rPr lang="uk-UA"/>
              <a:t>Специфічні сценарії</a:t>
            </a:r>
          </a:p>
        </p:txBody>
      </p:sp>
      <p:sp>
        <p:nvSpPr>
          <p:cNvPr id="8" name="Місце для тексту 7">
            <a:extLst>
              <a:ext uri="{FF2B5EF4-FFF2-40B4-BE49-F238E27FC236}">
                <a16:creationId xmlns:a16="http://schemas.microsoft.com/office/drawing/2014/main" id="{7F0B4B60-1D11-285C-2806-6FB0C1539F87}"/>
              </a:ext>
            </a:extLst>
          </p:cNvPr>
          <p:cNvSpPr>
            <a:spLocks noGrp="1"/>
          </p:cNvSpPr>
          <p:nvPr>
            <p:ph type="body" sz="half" idx="16"/>
          </p:nvPr>
        </p:nvSpPr>
        <p:spPr/>
        <p:txBody>
          <a:bodyPr/>
          <a:lstStyle/>
          <a:p>
            <a:r>
              <a:rPr lang="ru-RU" sz="1400"/>
              <a:t>Абразивні диски ідеально підходять для різання простішого та менш дорогоцінного металу. Їхня гнучкість та економічність роблять їх популярними серед багатьох користувачів.</a:t>
            </a:r>
            <a:endParaRPr lang="uk-UA" sz="1400"/>
          </a:p>
        </p:txBody>
      </p:sp>
      <p:sp>
        <p:nvSpPr>
          <p:cNvPr id="10" name="Місце для тексту 9">
            <a:extLst>
              <a:ext uri="{FF2B5EF4-FFF2-40B4-BE49-F238E27FC236}">
                <a16:creationId xmlns:a16="http://schemas.microsoft.com/office/drawing/2014/main" id="{8A310A92-0443-7884-6473-696FDA32012A}"/>
              </a:ext>
            </a:extLst>
          </p:cNvPr>
          <p:cNvSpPr>
            <a:spLocks noGrp="1"/>
          </p:cNvSpPr>
          <p:nvPr>
            <p:ph type="body" sz="quarter" idx="20"/>
          </p:nvPr>
        </p:nvSpPr>
        <p:spPr/>
        <p:txBody>
          <a:bodyPr/>
          <a:lstStyle/>
          <a:p>
            <a:r>
              <a:rPr lang="en-US"/>
              <a:t>Photos provided by Unsplash</a:t>
            </a:r>
            <a:endParaRPr lang="uk-UA"/>
          </a:p>
        </p:txBody>
      </p:sp>
      <p:pic>
        <p:nvPicPr>
          <p:cNvPr id="14" name="Місце для зображення 13">
            <a:extLst>
              <a:ext uri="{FF2B5EF4-FFF2-40B4-BE49-F238E27FC236}">
                <a16:creationId xmlns:a16="http://schemas.microsoft.com/office/drawing/2014/main" id="{333CF51D-71FB-622B-F1EF-ABCCC4706AB7}"/>
              </a:ext>
            </a:extLst>
          </p:cNvPr>
          <p:cNvPicPr>
            <a:picLocks noGrp="1" noChangeAspect="1"/>
          </p:cNvPicPr>
          <p:nvPr>
            <p:ph type="pic" sz="quarter" idx="17"/>
          </p:nvPr>
        </p:nvPicPr>
        <p:blipFill>
          <a:blip r:embed="rId2"/>
          <a:srcRect l="237" r="237"/>
          <a:stretch>
            <a:fillRect/>
          </a:stretch>
        </p:blipFill>
        <p:spPr>
          <a:xfrm>
            <a:off x="7931150" y="2030413"/>
            <a:ext cx="3651250" cy="3651250"/>
          </a:xfrm>
          <a:prstGeom prst="rect">
            <a:avLst/>
          </a:prstGeom>
        </p:spPr>
      </p:pic>
    </p:spTree>
    <p:extLst>
      <p:ext uri="{BB962C8B-B14F-4D97-AF65-F5344CB8AC3E}">
        <p14:creationId xmlns:p14="http://schemas.microsoft.com/office/powerpoint/2010/main" val="137196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FF6F03-B783-4A2F-BCD2-679746B41C3B}"/>
              </a:ext>
            </a:extLst>
          </p:cNvPr>
          <p:cNvSpPr txBox="1"/>
          <p:nvPr/>
        </p:nvSpPr>
        <p:spPr>
          <a:xfrm>
            <a:off x="430305" y="352468"/>
            <a:ext cx="11573436" cy="5632311"/>
          </a:xfrm>
          <a:prstGeom prst="rect">
            <a:avLst/>
          </a:prstGeom>
          <a:noFill/>
        </p:spPr>
        <p:txBody>
          <a:bodyPr wrap="square">
            <a:spAutoFit/>
          </a:bodyPr>
          <a:lstStyle/>
          <a:p>
            <a:r>
              <a:rPr lang="uk-UA" b="1" dirty="0"/>
              <a:t>Ручні пилки </a:t>
            </a:r>
            <a:r>
              <a:rPr lang="uk-UA" dirty="0"/>
              <a:t>— це інструменти, які використовуються для розрізання різних матеріалів, таких як дерево, метал, пластик і інші. Існує багато типів ручних пилок, і кожна з них має свої особливості та призначення. Основні характеристики ручних пилок:</a:t>
            </a:r>
          </a:p>
          <a:p>
            <a:r>
              <a:rPr lang="uk-UA" b="1" dirty="0"/>
              <a:t>1. Типи ручних пилок:</a:t>
            </a:r>
          </a:p>
          <a:p>
            <a:pPr>
              <a:buFont typeface="Arial" panose="020B0604020202020204" pitchFamily="34" charset="0"/>
              <a:buChar char="•"/>
            </a:pPr>
            <a:r>
              <a:rPr lang="uk-UA" b="1" dirty="0"/>
              <a:t>Столярна (загальна) пила</a:t>
            </a:r>
            <a:r>
              <a:rPr lang="uk-UA" dirty="0"/>
              <a:t>:</a:t>
            </a:r>
          </a:p>
          <a:p>
            <a:pPr marL="742950" lvl="1" indent="-285750">
              <a:buFont typeface="Arial" panose="020B0604020202020204" pitchFamily="34" charset="0"/>
              <a:buChar char="•"/>
            </a:pPr>
            <a:r>
              <a:rPr lang="uk-UA" dirty="0"/>
              <a:t>Призначена для різання деревини.</a:t>
            </a:r>
          </a:p>
          <a:p>
            <a:pPr marL="742950" lvl="1" indent="-285750">
              <a:buFont typeface="Arial" panose="020B0604020202020204" pitchFamily="34" charset="0"/>
              <a:buChar char="•"/>
            </a:pPr>
            <a:r>
              <a:rPr lang="uk-UA" dirty="0"/>
              <a:t>Має великі зубці для швидкого і грубого різання.</a:t>
            </a:r>
          </a:p>
          <a:p>
            <a:pPr marL="742950" lvl="1" indent="-285750">
              <a:buFont typeface="Arial" panose="020B0604020202020204" pitchFamily="34" charset="0"/>
              <a:buChar char="•"/>
            </a:pPr>
            <a:r>
              <a:rPr lang="uk-UA" dirty="0"/>
              <a:t>Довжина леза зазвичай становить від 300 до 600 мм.</a:t>
            </a:r>
          </a:p>
          <a:p>
            <a:pPr>
              <a:buFont typeface="Arial" panose="020B0604020202020204" pitchFamily="34" charset="0"/>
              <a:buChar char="•"/>
            </a:pPr>
            <a:r>
              <a:rPr lang="uk-UA" b="1" dirty="0"/>
              <a:t>Лучкова пила</a:t>
            </a:r>
            <a:r>
              <a:rPr lang="uk-UA" dirty="0"/>
              <a:t>:</a:t>
            </a:r>
          </a:p>
          <a:p>
            <a:pPr marL="742950" lvl="1" indent="-285750">
              <a:buFont typeface="Arial" panose="020B0604020202020204" pitchFamily="34" charset="0"/>
              <a:buChar char="•"/>
            </a:pPr>
            <a:r>
              <a:rPr lang="uk-UA" dirty="0"/>
              <a:t>Має вигнуту раму, яка натягує лезо.</a:t>
            </a:r>
          </a:p>
          <a:p>
            <a:pPr marL="742950" lvl="1" indent="-285750">
              <a:buFont typeface="Arial" panose="020B0604020202020204" pitchFamily="34" charset="0"/>
              <a:buChar char="•"/>
            </a:pPr>
            <a:r>
              <a:rPr lang="uk-UA" dirty="0"/>
              <a:t>Використовується для різання деревини великих розмірів або для виготовлення точних вирізів.</a:t>
            </a:r>
          </a:p>
          <a:p>
            <a:pPr>
              <a:buFont typeface="Arial" panose="020B0604020202020204" pitchFamily="34" charset="0"/>
              <a:buChar char="•"/>
            </a:pPr>
            <a:r>
              <a:rPr lang="uk-UA" b="1" dirty="0"/>
              <a:t>Ножівка</a:t>
            </a:r>
            <a:r>
              <a:rPr lang="uk-UA" dirty="0"/>
              <a:t>:</a:t>
            </a:r>
          </a:p>
          <a:p>
            <a:pPr marL="742950" lvl="1" indent="-285750">
              <a:buFont typeface="Arial" panose="020B0604020202020204" pitchFamily="34" charset="0"/>
              <a:buChar char="•"/>
            </a:pPr>
            <a:r>
              <a:rPr lang="uk-UA" dirty="0"/>
              <a:t>Призначена для різання металу або пластикових труб.</a:t>
            </a:r>
          </a:p>
          <a:p>
            <a:pPr marL="742950" lvl="1" indent="-285750">
              <a:buFont typeface="Arial" panose="020B0604020202020204" pitchFamily="34" charset="0"/>
              <a:buChar char="•"/>
            </a:pPr>
            <a:r>
              <a:rPr lang="uk-UA" dirty="0"/>
              <a:t>Має маленькі зубці та тонке лезо для точного різання.</a:t>
            </a:r>
          </a:p>
          <a:p>
            <a:pPr>
              <a:buFont typeface="Arial" panose="020B0604020202020204" pitchFamily="34" charset="0"/>
              <a:buChar char="•"/>
            </a:pPr>
            <a:r>
              <a:rPr lang="uk-UA" b="1" dirty="0" err="1"/>
              <a:t>Тенонна</a:t>
            </a:r>
            <a:r>
              <a:rPr lang="uk-UA" b="1" dirty="0"/>
              <a:t> пила (шипова пила)</a:t>
            </a:r>
            <a:r>
              <a:rPr lang="uk-UA" dirty="0"/>
              <a:t>:</a:t>
            </a:r>
          </a:p>
          <a:p>
            <a:pPr marL="742950" lvl="1" indent="-285750">
              <a:buFont typeface="Arial" panose="020B0604020202020204" pitchFamily="34" charset="0"/>
              <a:buChar char="•"/>
            </a:pPr>
            <a:r>
              <a:rPr lang="uk-UA" dirty="0"/>
              <a:t>Використовується для точних і чистих розрізів деревини, таких як вирізання шипів або пазів.</a:t>
            </a:r>
          </a:p>
          <a:p>
            <a:pPr marL="742950" lvl="1" indent="-285750">
              <a:buFont typeface="Arial" panose="020B0604020202020204" pitchFamily="34" charset="0"/>
              <a:buChar char="•"/>
            </a:pPr>
            <a:r>
              <a:rPr lang="uk-UA" dirty="0"/>
              <a:t>Має пряме лезо і тонкі зубці.</a:t>
            </a:r>
          </a:p>
          <a:p>
            <a:pPr>
              <a:buFont typeface="Arial" panose="020B0604020202020204" pitchFamily="34" charset="0"/>
              <a:buChar char="•"/>
            </a:pPr>
            <a:r>
              <a:rPr lang="uk-UA" b="1" dirty="0"/>
              <a:t>Пила по металу</a:t>
            </a:r>
            <a:r>
              <a:rPr lang="uk-UA" dirty="0"/>
              <a:t>:</a:t>
            </a:r>
          </a:p>
          <a:p>
            <a:pPr marL="742950" lvl="1" indent="-285750">
              <a:buFont typeface="Arial" panose="020B0604020202020204" pitchFamily="34" charset="0"/>
              <a:buChar char="•"/>
            </a:pPr>
            <a:r>
              <a:rPr lang="uk-UA" dirty="0"/>
              <a:t>Призначена для різання металевих виробів (труб, прутків).</a:t>
            </a:r>
          </a:p>
          <a:p>
            <a:pPr marL="742950" lvl="1" indent="-285750">
              <a:buFont typeface="Arial" panose="020B0604020202020204" pitchFamily="34" charset="0"/>
              <a:buChar char="•"/>
            </a:pPr>
            <a:r>
              <a:rPr lang="uk-UA" dirty="0"/>
              <a:t>Лезо тонке, зі спеціальною конфігурацією зубців для роботи з твердими матеріалами.</a:t>
            </a:r>
          </a:p>
        </p:txBody>
      </p:sp>
    </p:spTree>
    <p:extLst>
      <p:ext uri="{BB962C8B-B14F-4D97-AF65-F5344CB8AC3E}">
        <p14:creationId xmlns:p14="http://schemas.microsoft.com/office/powerpoint/2010/main" val="1229464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2ECF3D-7A25-7050-2242-A56D34BE7B03}"/>
              </a:ext>
            </a:extLst>
          </p:cNvPr>
          <p:cNvSpPr>
            <a:spLocks noGrp="1"/>
          </p:cNvSpPr>
          <p:nvPr>
            <p:ph type="title"/>
          </p:nvPr>
        </p:nvSpPr>
        <p:spPr/>
        <p:txBody>
          <a:bodyPr/>
          <a:lstStyle/>
          <a:p>
            <a:r>
              <a:rPr lang="uk-UA"/>
              <a:t>Особливості та знос</a:t>
            </a:r>
          </a:p>
        </p:txBody>
      </p:sp>
      <p:sp>
        <p:nvSpPr>
          <p:cNvPr id="3" name="Місце для тексту 2">
            <a:extLst>
              <a:ext uri="{FF2B5EF4-FFF2-40B4-BE49-F238E27FC236}">
                <a16:creationId xmlns:a16="http://schemas.microsoft.com/office/drawing/2014/main" id="{555241E3-DB06-10F1-DB9F-15100E041ADD}"/>
              </a:ext>
            </a:extLst>
          </p:cNvPr>
          <p:cNvSpPr>
            <a:spLocks noGrp="1"/>
          </p:cNvSpPr>
          <p:nvPr>
            <p:ph type="body" idx="18"/>
          </p:nvPr>
        </p:nvSpPr>
        <p:spPr/>
        <p:txBody>
          <a:bodyPr/>
          <a:lstStyle/>
          <a:p>
            <a:r>
              <a:rPr lang="uk-UA"/>
              <a:t>Зерниста структура дисків</a:t>
            </a:r>
          </a:p>
        </p:txBody>
      </p:sp>
      <p:sp>
        <p:nvSpPr>
          <p:cNvPr id="4" name="Місце для тексту 3">
            <a:extLst>
              <a:ext uri="{FF2B5EF4-FFF2-40B4-BE49-F238E27FC236}">
                <a16:creationId xmlns:a16="http://schemas.microsoft.com/office/drawing/2014/main" id="{793D806D-9D82-FE72-A14F-AC75FBD6A272}"/>
              </a:ext>
            </a:extLst>
          </p:cNvPr>
          <p:cNvSpPr>
            <a:spLocks noGrp="1"/>
          </p:cNvSpPr>
          <p:nvPr>
            <p:ph type="body" sz="half" idx="19"/>
          </p:nvPr>
        </p:nvSpPr>
        <p:spPr/>
        <p:txBody>
          <a:bodyPr/>
          <a:lstStyle/>
          <a:p>
            <a:r>
              <a:rPr lang="uk-UA" sz="1400"/>
              <a:t>Зерниста структура абразивних дисків забезпечує ефективність різання. Така структура дозволяє швидко проникати в метал, але це ж є причиною їх швидшого зношування. Підбір правильної зернистості важливий для забезпечення максимально ефективного різання.</a:t>
            </a:r>
          </a:p>
        </p:txBody>
      </p:sp>
      <p:sp>
        <p:nvSpPr>
          <p:cNvPr id="5" name="Місце для тексту 4">
            <a:extLst>
              <a:ext uri="{FF2B5EF4-FFF2-40B4-BE49-F238E27FC236}">
                <a16:creationId xmlns:a16="http://schemas.microsoft.com/office/drawing/2014/main" id="{4B5EFD64-DC6E-511C-48EA-F887B68D7C4A}"/>
              </a:ext>
            </a:extLst>
          </p:cNvPr>
          <p:cNvSpPr>
            <a:spLocks noGrp="1"/>
          </p:cNvSpPr>
          <p:nvPr>
            <p:ph type="body" idx="21"/>
          </p:nvPr>
        </p:nvSpPr>
        <p:spPr/>
        <p:txBody>
          <a:bodyPr/>
          <a:lstStyle/>
          <a:p>
            <a:r>
              <a:rPr lang="uk-UA"/>
              <a:t>Ефективність на різних металах</a:t>
            </a:r>
          </a:p>
        </p:txBody>
      </p:sp>
      <p:sp>
        <p:nvSpPr>
          <p:cNvPr id="6" name="Місце для тексту 5">
            <a:extLst>
              <a:ext uri="{FF2B5EF4-FFF2-40B4-BE49-F238E27FC236}">
                <a16:creationId xmlns:a16="http://schemas.microsoft.com/office/drawing/2014/main" id="{616DDA95-91C9-49BC-A611-D9347930532B}"/>
              </a:ext>
            </a:extLst>
          </p:cNvPr>
          <p:cNvSpPr>
            <a:spLocks noGrp="1"/>
          </p:cNvSpPr>
          <p:nvPr>
            <p:ph type="body" sz="half" idx="22"/>
          </p:nvPr>
        </p:nvSpPr>
        <p:spPr/>
        <p:txBody>
          <a:bodyPr/>
          <a:lstStyle/>
          <a:p>
            <a:r>
              <a:rPr lang="uk-UA" sz="1400"/>
              <a:t>Абразивні диски добре справляються з різними видами металу, включаючи залізо і сталь. Вони пропонують універсальність, яка робить їх невід'ємними в інструментарії майстра. Проте, їх продуктивність може відрізнятися в залежності від твердості металу.</a:t>
            </a:r>
          </a:p>
        </p:txBody>
      </p:sp>
      <p:sp>
        <p:nvSpPr>
          <p:cNvPr id="7" name="Місце для тексту 6">
            <a:extLst>
              <a:ext uri="{FF2B5EF4-FFF2-40B4-BE49-F238E27FC236}">
                <a16:creationId xmlns:a16="http://schemas.microsoft.com/office/drawing/2014/main" id="{2E2577DC-EA79-124A-FAFC-75245286F730}"/>
              </a:ext>
            </a:extLst>
          </p:cNvPr>
          <p:cNvSpPr>
            <a:spLocks noGrp="1"/>
          </p:cNvSpPr>
          <p:nvPr>
            <p:ph type="body" idx="24"/>
          </p:nvPr>
        </p:nvSpPr>
        <p:spPr/>
        <p:txBody>
          <a:bodyPr/>
          <a:lstStyle/>
          <a:p>
            <a:r>
              <a:rPr lang="uk-UA"/>
              <a:t>Швидкість зносу</a:t>
            </a:r>
          </a:p>
        </p:txBody>
      </p:sp>
      <p:sp>
        <p:nvSpPr>
          <p:cNvPr id="8" name="Місце для тексту 7">
            <a:extLst>
              <a:ext uri="{FF2B5EF4-FFF2-40B4-BE49-F238E27FC236}">
                <a16:creationId xmlns:a16="http://schemas.microsoft.com/office/drawing/2014/main" id="{73A64FD7-CE1E-5C8F-9851-3366465BF3F8}"/>
              </a:ext>
            </a:extLst>
          </p:cNvPr>
          <p:cNvSpPr>
            <a:spLocks noGrp="1"/>
          </p:cNvSpPr>
          <p:nvPr>
            <p:ph type="body" sz="half" idx="25"/>
          </p:nvPr>
        </p:nvSpPr>
        <p:spPr/>
        <p:txBody>
          <a:bodyPr/>
          <a:lstStyle/>
          <a:p>
            <a:r>
              <a:rPr lang="uk-UA" sz="1400"/>
              <a:t>В порівнянні з алмазними, абразивні диски зношуються швидше через свою зернисту структуру. Ця властивість може обмежувати термін їх служби і вимагати частішої заміни. Регулярний технічний догляд може зменшити ці витрати.</a:t>
            </a:r>
          </a:p>
        </p:txBody>
      </p:sp>
      <p:pic>
        <p:nvPicPr>
          <p:cNvPr id="10" name="Місце для зображення 9">
            <a:extLst>
              <a:ext uri="{FF2B5EF4-FFF2-40B4-BE49-F238E27FC236}">
                <a16:creationId xmlns:a16="http://schemas.microsoft.com/office/drawing/2014/main" id="{09F4A7EE-F208-29EF-B88F-07D49AA659EE}"/>
              </a:ext>
            </a:extLst>
          </p:cNvPr>
          <p:cNvPicPr>
            <a:picLocks noGrp="1" noChangeAspect="1"/>
          </p:cNvPicPr>
          <p:nvPr>
            <p:ph type="pic" sz="quarter" idx="26"/>
          </p:nvPr>
        </p:nvPicPr>
        <p:blipFill>
          <a:blip r:embed="rId2"/>
          <a:srcRect l="3941" r="3941"/>
          <a:stretch>
            <a:fillRect/>
          </a:stretch>
        </p:blipFill>
        <p:spPr/>
      </p:pic>
    </p:spTree>
    <p:extLst>
      <p:ext uri="{BB962C8B-B14F-4D97-AF65-F5344CB8AC3E}">
        <p14:creationId xmlns:p14="http://schemas.microsoft.com/office/powerpoint/2010/main" val="257361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A6AA-D81C-6E01-58E6-D7ED9233D9A6}"/>
              </a:ext>
            </a:extLst>
          </p:cNvPr>
          <p:cNvSpPr>
            <a:spLocks noGrp="1"/>
          </p:cNvSpPr>
          <p:nvPr>
            <p:ph type="ctrTitle"/>
          </p:nvPr>
        </p:nvSpPr>
        <p:spPr/>
        <p:txBody>
          <a:bodyPr/>
          <a:lstStyle/>
          <a:p>
            <a:r>
              <a:rPr lang="uk-UA" dirty="0"/>
              <a:t>Диски з карбіду кремнію</a:t>
            </a:r>
            <a:endParaRPr lang="en-US" dirty="0"/>
          </a:p>
        </p:txBody>
      </p:sp>
      <p:pic>
        <p:nvPicPr>
          <p:cNvPr id="5" name="Місце для зображення 4">
            <a:extLst>
              <a:ext uri="{FF2B5EF4-FFF2-40B4-BE49-F238E27FC236}">
                <a16:creationId xmlns:a16="http://schemas.microsoft.com/office/drawing/2014/main" id="{68DA8CFE-5E35-2F17-6195-E5BB2F54EB82}"/>
              </a:ext>
            </a:extLst>
          </p:cNvPr>
          <p:cNvPicPr>
            <a:picLocks noGrp="1" noChangeAspect="1"/>
          </p:cNvPicPr>
          <p:nvPr>
            <p:ph type="pic" sz="quarter" idx="13"/>
          </p:nvPr>
        </p:nvPicPr>
        <p:blipFill>
          <a:blip r:embed="rId2"/>
          <a:srcRect l="20" r="20"/>
          <a:stretch>
            <a:fillRect/>
          </a:stretch>
        </p:blipFill>
        <p:spPr/>
      </p:pic>
    </p:spTree>
    <p:extLst>
      <p:ext uri="{BB962C8B-B14F-4D97-AF65-F5344CB8AC3E}">
        <p14:creationId xmlns:p14="http://schemas.microsoft.com/office/powerpoint/2010/main" val="3606193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68917D-6E3E-E0FC-F816-EA1E605F6833}"/>
              </a:ext>
            </a:extLst>
          </p:cNvPr>
          <p:cNvSpPr>
            <a:spLocks noGrp="1"/>
          </p:cNvSpPr>
          <p:nvPr>
            <p:ph type="title"/>
          </p:nvPr>
        </p:nvSpPr>
        <p:spPr/>
        <p:txBody>
          <a:bodyPr/>
          <a:lstStyle/>
          <a:p>
            <a:r>
              <a:rPr lang="uk-UA"/>
              <a:t>Призначення та характеристики</a:t>
            </a:r>
          </a:p>
        </p:txBody>
      </p:sp>
      <p:sp>
        <p:nvSpPr>
          <p:cNvPr id="3" name="Місце для тексту 2">
            <a:extLst>
              <a:ext uri="{FF2B5EF4-FFF2-40B4-BE49-F238E27FC236}">
                <a16:creationId xmlns:a16="http://schemas.microsoft.com/office/drawing/2014/main" id="{1B92276E-438C-A139-2989-9AADB1568F10}"/>
              </a:ext>
            </a:extLst>
          </p:cNvPr>
          <p:cNvSpPr>
            <a:spLocks noGrp="1"/>
          </p:cNvSpPr>
          <p:nvPr>
            <p:ph type="body" idx="1"/>
          </p:nvPr>
        </p:nvSpPr>
        <p:spPr/>
        <p:txBody>
          <a:bodyPr/>
          <a:lstStyle/>
          <a:p>
            <a:r>
              <a:rPr lang="uk-UA"/>
              <a:t>Різання скла та кераміки</a:t>
            </a:r>
          </a:p>
        </p:txBody>
      </p:sp>
      <p:sp>
        <p:nvSpPr>
          <p:cNvPr id="4" name="Місце для тексту 3">
            <a:extLst>
              <a:ext uri="{FF2B5EF4-FFF2-40B4-BE49-F238E27FC236}">
                <a16:creationId xmlns:a16="http://schemas.microsoft.com/office/drawing/2014/main" id="{CD06D01C-3712-1489-C0D9-F558AF111B12}"/>
              </a:ext>
            </a:extLst>
          </p:cNvPr>
          <p:cNvSpPr>
            <a:spLocks noGrp="1"/>
          </p:cNvSpPr>
          <p:nvPr>
            <p:ph type="body" sz="half" idx="2"/>
          </p:nvPr>
        </p:nvSpPr>
        <p:spPr/>
        <p:txBody>
          <a:bodyPr/>
          <a:lstStyle/>
          <a:p>
            <a:r>
              <a:rPr lang="ru-RU" sz="1400"/>
              <a:t>Карбід кремнію використовується для обробки матеріалів як скло та кераміка. Завдяки своїм абразивним властивостям, диски легко ріжуть тендітні матеріали з високою точністю.</a:t>
            </a:r>
            <a:endParaRPr lang="uk-UA" sz="1400"/>
          </a:p>
        </p:txBody>
      </p:sp>
      <p:sp>
        <p:nvSpPr>
          <p:cNvPr id="5" name="Місце для тексту 4">
            <a:extLst>
              <a:ext uri="{FF2B5EF4-FFF2-40B4-BE49-F238E27FC236}">
                <a16:creationId xmlns:a16="http://schemas.microsoft.com/office/drawing/2014/main" id="{2BB31AD2-CF8A-3012-BD80-6200E1D1DE3B}"/>
              </a:ext>
            </a:extLst>
          </p:cNvPr>
          <p:cNvSpPr>
            <a:spLocks noGrp="1"/>
          </p:cNvSpPr>
          <p:nvPr>
            <p:ph type="body" idx="13"/>
          </p:nvPr>
        </p:nvSpPr>
        <p:spPr/>
        <p:txBody>
          <a:bodyPr/>
          <a:lstStyle/>
          <a:p>
            <a:r>
              <a:rPr lang="uk-UA"/>
              <a:t>Порівняння з алмазними дисками</a:t>
            </a:r>
          </a:p>
        </p:txBody>
      </p:sp>
      <p:sp>
        <p:nvSpPr>
          <p:cNvPr id="6" name="Місце для тексту 5">
            <a:extLst>
              <a:ext uri="{FF2B5EF4-FFF2-40B4-BE49-F238E27FC236}">
                <a16:creationId xmlns:a16="http://schemas.microsoft.com/office/drawing/2014/main" id="{463A4BD9-9077-847E-7B21-CC6483846013}"/>
              </a:ext>
            </a:extLst>
          </p:cNvPr>
          <p:cNvSpPr>
            <a:spLocks noGrp="1"/>
          </p:cNvSpPr>
          <p:nvPr>
            <p:ph type="body" sz="half" idx="14"/>
          </p:nvPr>
        </p:nvSpPr>
        <p:spPr/>
        <p:txBody>
          <a:bodyPr/>
          <a:lstStyle/>
          <a:p>
            <a:r>
              <a:rPr lang="uk-UA" sz="1400"/>
              <a:t>Карбід кремнію поступається алмазу в міцності, однак ці диски значно дешевші. Вони ідеально підходять для робіт, де важлива економічність із хорошою якістю.</a:t>
            </a:r>
          </a:p>
        </p:txBody>
      </p:sp>
      <p:sp>
        <p:nvSpPr>
          <p:cNvPr id="7" name="Місце для тексту 6">
            <a:extLst>
              <a:ext uri="{FF2B5EF4-FFF2-40B4-BE49-F238E27FC236}">
                <a16:creationId xmlns:a16="http://schemas.microsoft.com/office/drawing/2014/main" id="{D59B2822-0975-D213-C051-E802B300F7EF}"/>
              </a:ext>
            </a:extLst>
          </p:cNvPr>
          <p:cNvSpPr>
            <a:spLocks noGrp="1"/>
          </p:cNvSpPr>
          <p:nvPr>
            <p:ph type="body" idx="15"/>
          </p:nvPr>
        </p:nvSpPr>
        <p:spPr/>
        <p:txBody>
          <a:bodyPr/>
          <a:lstStyle/>
          <a:p>
            <a:r>
              <a:rPr lang="uk-UA"/>
              <a:t>Переваги у вартості</a:t>
            </a:r>
          </a:p>
        </p:txBody>
      </p:sp>
      <p:sp>
        <p:nvSpPr>
          <p:cNvPr id="8" name="Місце для тексту 7">
            <a:extLst>
              <a:ext uri="{FF2B5EF4-FFF2-40B4-BE49-F238E27FC236}">
                <a16:creationId xmlns:a16="http://schemas.microsoft.com/office/drawing/2014/main" id="{5FE27A75-E372-1F3A-B4F2-D079AF523841}"/>
              </a:ext>
            </a:extLst>
          </p:cNvPr>
          <p:cNvSpPr>
            <a:spLocks noGrp="1"/>
          </p:cNvSpPr>
          <p:nvPr>
            <p:ph type="body" sz="half" idx="16"/>
          </p:nvPr>
        </p:nvSpPr>
        <p:spPr/>
        <p:txBody>
          <a:bodyPr/>
          <a:lstStyle/>
          <a:p>
            <a:r>
              <a:rPr lang="ru-RU" sz="1400"/>
              <a:t>Ці диски коштують менше, дозволяючи користувачам виконувати якісну роботу на обмеженому бюджеті. Ідеальні для виконання невеликих та середніх робіт у майстернях.</a:t>
            </a:r>
            <a:endParaRPr lang="uk-UA" sz="1400"/>
          </a:p>
        </p:txBody>
      </p:sp>
      <p:sp>
        <p:nvSpPr>
          <p:cNvPr id="10" name="Місце для тексту 9">
            <a:extLst>
              <a:ext uri="{FF2B5EF4-FFF2-40B4-BE49-F238E27FC236}">
                <a16:creationId xmlns:a16="http://schemas.microsoft.com/office/drawing/2014/main" id="{F6B7A497-1344-B06E-6E7A-78E400BF756D}"/>
              </a:ext>
            </a:extLst>
          </p:cNvPr>
          <p:cNvSpPr>
            <a:spLocks noGrp="1"/>
          </p:cNvSpPr>
          <p:nvPr>
            <p:ph type="body" sz="quarter" idx="20"/>
          </p:nvPr>
        </p:nvSpPr>
        <p:spPr/>
        <p:txBody>
          <a:bodyPr/>
          <a:lstStyle/>
          <a:p>
            <a:r>
              <a:rPr lang="en-US"/>
              <a:t>Photos provided by Unsplash</a:t>
            </a:r>
            <a:endParaRPr lang="uk-UA"/>
          </a:p>
        </p:txBody>
      </p:sp>
      <p:pic>
        <p:nvPicPr>
          <p:cNvPr id="4098" name="Picture 2">
            <a:extLst>
              <a:ext uri="{FF2B5EF4-FFF2-40B4-BE49-F238E27FC236}">
                <a16:creationId xmlns:a16="http://schemas.microsoft.com/office/drawing/2014/main" id="{42CC9C1E-F8F1-1847-148D-CD9E0DA2CEA1}"/>
              </a:ext>
            </a:extLst>
          </p:cNvPr>
          <p:cNvPicPr>
            <a:picLocks noGrp="1" noChangeAspect="1" noChangeArrowheads="1"/>
          </p:cNvPicPr>
          <p:nvPr>
            <p:ph type="pic" sz="quarter" idx="17"/>
          </p:nvPr>
        </p:nvPicPr>
        <p:blipFill rotWithShape="1">
          <a:blip r:embed="rId2">
            <a:extLst>
              <a:ext uri="{28A0092B-C50C-407E-A947-70E740481C1C}">
                <a14:useLocalDpi xmlns:a14="http://schemas.microsoft.com/office/drawing/2010/main" val="0"/>
              </a:ext>
            </a:extLst>
          </a:blip>
          <a:srcRect l="9974" r="9855"/>
          <a:stretch/>
        </p:blipFill>
        <p:spPr bwMode="auto">
          <a:xfrm>
            <a:off x="7988986" y="2031153"/>
            <a:ext cx="3967787" cy="329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77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
    <p:bg>
      <p:bgPr>
        <a:solidFill>
          <a:srgbClr val="F2F2F2"/>
        </a:solidFill>
        <a:effectLst/>
      </p:bgPr>
    </p:bg>
    <p:spTree>
      <p:nvGrpSpPr>
        <p:cNvPr id="1" name=""/>
        <p:cNvGrpSpPr/>
        <p:nvPr/>
      </p:nvGrpSpPr>
      <p:grpSpPr>
        <a:xfrm>
          <a:off x="0" y="0"/>
          <a:ext cx="0" cy="0"/>
          <a:chOff x="0" y="0"/>
          <a:chExt cx="0" cy="0"/>
        </a:xfrm>
      </p:grpSpPr>
      <p:graphicFrame>
        <p:nvGraphicFramePr>
          <p:cNvPr id="2" name="Table 0"/>
          <p:cNvGraphicFramePr>
            <a:graphicFrameLocks noGrp="1"/>
          </p:cNvGraphicFramePr>
          <p:nvPr/>
        </p:nvGraphicFramePr>
        <p:xfrm>
          <a:off x="609600" y="2804160"/>
          <a:ext cx="10363200" cy="1572768"/>
        </p:xfrm>
        <a:graphic>
          <a:graphicData uri="http://schemas.openxmlformats.org/drawingml/2006/table">
            <a:tbl>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524256">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Матеріал</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Міцність</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Ціна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0"/>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Карбід кремнію</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Низька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Низька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1"/>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Алмаз</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Висока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Висока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2"/>
                  </a:ext>
                </a:extLst>
              </a:tr>
            </a:tbl>
          </a:graphicData>
        </a:graphic>
      </p:graphicFrame>
      <p:sp>
        <p:nvSpPr>
          <p:cNvPr id="3" name="Text 0"/>
          <p:cNvSpPr/>
          <p:nvPr/>
        </p:nvSpPr>
        <p:spPr>
          <a:xfrm>
            <a:off x="609600" y="355600"/>
            <a:ext cx="10972800" cy="1219200"/>
          </a:xfrm>
          <a:prstGeom prst="rect">
            <a:avLst/>
          </a:prstGeom>
          <a:noFill/>
          <a:ln/>
        </p:spPr>
        <p:txBody>
          <a:bodyPr wrap="square" rtlCol="0" anchor="ctr"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uk-UA" sz="4400">
                <a:latin typeface="Calibri"/>
                <a:ea typeface="Calibri"/>
                <a:cs typeface="Calibri"/>
              </a:rPr>
              <a:t>Порівняльна таблиця</a:t>
            </a:r>
            <a:endParaRPr lang="en-US" sz="4400" dirty="0">
              <a:latin typeface="Calibri"/>
              <a:ea typeface="Calibri"/>
              <a:cs typeface="Calibri"/>
            </a:endParaRPr>
          </a:p>
        </p:txBody>
      </p:sp>
      <p:sp>
        <p:nvSpPr>
          <p:cNvPr id="4" name="Shape 1"/>
          <p:cNvSpPr/>
          <p:nvPr/>
        </p:nvSpPr>
        <p:spPr>
          <a:xfrm>
            <a:off x="1219200" y="1219200"/>
            <a:ext cx="1219200" cy="1219200"/>
          </a:xfrm>
          <a:prstGeom prst="line">
            <a:avLst/>
          </a:prstGeom>
          <a:noFill/>
          <a:ln/>
        </p:spPr>
        <p:txBody>
          <a:bodyPr/>
          <a:lstStyle/>
          <a:p>
            <a:endParaRPr lang="uk-UA"/>
          </a:p>
        </p:txBody>
      </p:sp>
      <p:sp>
        <p:nvSpPr>
          <p:cNvPr id="5" name="Text 2"/>
          <p:cNvSpPr/>
          <p:nvPr/>
        </p:nvSpPr>
        <p:spPr>
          <a:xfrm>
            <a:off x="609600" y="1574800"/>
            <a:ext cx="6032500" cy="78740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uk-UA" sz="1400">
                <a:latin typeface="Roboto"/>
                <a:ea typeface="Roboto"/>
                <a:cs typeface="Roboto"/>
              </a:rPr>
              <a:t>Таблиця показує відмінності між двома типами дисків. Карбіду кремнію не така міцна, але виграє за ціною. Обидва мають свої специфічні застосування.</a:t>
            </a:r>
            <a:endParaRPr lang="en-US" sz="1400" dirty="0">
              <a:latin typeface="Roboto"/>
              <a:ea typeface="Roboto"/>
              <a:cs typeface="Roboto"/>
            </a:endParaRPr>
          </a:p>
        </p:txBody>
      </p:sp>
    </p:spTree>
    <p:extLst>
      <p:ext uri="{BB962C8B-B14F-4D97-AF65-F5344CB8AC3E}">
        <p14:creationId xmlns:p14="http://schemas.microsoft.com/office/powerpoint/2010/main" val="221749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A6AA-D81C-6E01-58E6-D7ED9233D9A6}"/>
              </a:ext>
            </a:extLst>
          </p:cNvPr>
          <p:cNvSpPr>
            <a:spLocks noGrp="1"/>
          </p:cNvSpPr>
          <p:nvPr>
            <p:ph type="ctrTitle"/>
          </p:nvPr>
        </p:nvSpPr>
        <p:spPr/>
        <p:txBody>
          <a:bodyPr>
            <a:normAutofit fontScale="90000"/>
          </a:bodyPr>
          <a:lstStyle/>
          <a:p>
            <a:r>
              <a:rPr lang="uk-UA" dirty="0"/>
              <a:t>Циркулярні Пили з Твердосплавними Лезами</a:t>
            </a:r>
          </a:p>
        </p:txBody>
      </p:sp>
      <p:pic>
        <p:nvPicPr>
          <p:cNvPr id="5" name="Місце для зображення 4">
            <a:extLst>
              <a:ext uri="{FF2B5EF4-FFF2-40B4-BE49-F238E27FC236}">
                <a16:creationId xmlns:a16="http://schemas.microsoft.com/office/drawing/2014/main" id="{5B6A38AB-92C6-84BC-A655-2ACF502E8976}"/>
              </a:ext>
            </a:extLst>
          </p:cNvPr>
          <p:cNvPicPr>
            <a:picLocks noGrp="1" noChangeAspect="1"/>
          </p:cNvPicPr>
          <p:nvPr>
            <p:ph type="pic" sz="quarter" idx="13"/>
          </p:nvPr>
        </p:nvPicPr>
        <p:blipFill>
          <a:blip r:embed="rId2"/>
          <a:srcRect l="20" r="20"/>
          <a:stretch>
            <a:fillRect/>
          </a:stretch>
        </p:blipFill>
        <p:spPr/>
      </p:pic>
    </p:spTree>
    <p:extLst>
      <p:ext uri="{BB962C8B-B14F-4D97-AF65-F5344CB8AC3E}">
        <p14:creationId xmlns:p14="http://schemas.microsoft.com/office/powerpoint/2010/main" val="1924648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67996B-7D14-1D3F-D9D8-FF05C4C967C4}"/>
              </a:ext>
            </a:extLst>
          </p:cNvPr>
          <p:cNvSpPr>
            <a:spLocks noGrp="1"/>
          </p:cNvSpPr>
          <p:nvPr>
            <p:ph type="title"/>
          </p:nvPr>
        </p:nvSpPr>
        <p:spPr/>
        <p:txBody>
          <a:bodyPr/>
          <a:lstStyle/>
          <a:p>
            <a:r>
              <a:rPr lang="uk-UA" dirty="0"/>
              <a:t>Призначення та Матеріали</a:t>
            </a:r>
          </a:p>
        </p:txBody>
      </p:sp>
      <p:sp>
        <p:nvSpPr>
          <p:cNvPr id="3" name="Місце для тексту 2">
            <a:extLst>
              <a:ext uri="{FF2B5EF4-FFF2-40B4-BE49-F238E27FC236}">
                <a16:creationId xmlns:a16="http://schemas.microsoft.com/office/drawing/2014/main" id="{6672EA2C-00BF-A5D3-1EFD-24EC9B92F167}"/>
              </a:ext>
            </a:extLst>
          </p:cNvPr>
          <p:cNvSpPr>
            <a:spLocks noGrp="1"/>
          </p:cNvSpPr>
          <p:nvPr>
            <p:ph type="body" idx="1"/>
          </p:nvPr>
        </p:nvSpPr>
        <p:spPr/>
        <p:txBody>
          <a:bodyPr/>
          <a:lstStyle/>
          <a:p>
            <a:r>
              <a:rPr lang="uk-UA"/>
              <a:t>Різання Деревини</a:t>
            </a:r>
          </a:p>
        </p:txBody>
      </p:sp>
      <p:sp>
        <p:nvSpPr>
          <p:cNvPr id="4" name="Місце для тексту 3">
            <a:extLst>
              <a:ext uri="{FF2B5EF4-FFF2-40B4-BE49-F238E27FC236}">
                <a16:creationId xmlns:a16="http://schemas.microsoft.com/office/drawing/2014/main" id="{3D4C5788-B96B-C3D2-0E01-E55E54A9C961}"/>
              </a:ext>
            </a:extLst>
          </p:cNvPr>
          <p:cNvSpPr>
            <a:spLocks noGrp="1"/>
          </p:cNvSpPr>
          <p:nvPr>
            <p:ph type="body" sz="half" idx="2"/>
          </p:nvPr>
        </p:nvSpPr>
        <p:spPr/>
        <p:txBody>
          <a:bodyPr/>
          <a:lstStyle/>
          <a:p>
            <a:r>
              <a:rPr lang="uk-UA" sz="1400"/>
              <a:t>Твердосплавні пили ідеально підходять для різання дерев'яних матеріалів. Вони забезпечують точний і чистий різ, зменшуючи необхідність додаткової обробки поверхні. Це робить такі пили ідеальними для виробництва меблів.</a:t>
            </a:r>
          </a:p>
        </p:txBody>
      </p:sp>
      <p:sp>
        <p:nvSpPr>
          <p:cNvPr id="5" name="Місце для тексту 4">
            <a:extLst>
              <a:ext uri="{FF2B5EF4-FFF2-40B4-BE49-F238E27FC236}">
                <a16:creationId xmlns:a16="http://schemas.microsoft.com/office/drawing/2014/main" id="{AABD1BB1-EC7D-22DF-A0E6-CDD63EBF0882}"/>
              </a:ext>
            </a:extLst>
          </p:cNvPr>
          <p:cNvSpPr>
            <a:spLocks noGrp="1"/>
          </p:cNvSpPr>
          <p:nvPr>
            <p:ph type="body" idx="13"/>
          </p:nvPr>
        </p:nvSpPr>
        <p:spPr/>
        <p:txBody>
          <a:bodyPr/>
          <a:lstStyle/>
          <a:p>
            <a:r>
              <a:rPr lang="uk-UA"/>
              <a:t>Обробка ДСП та Фанери</a:t>
            </a:r>
          </a:p>
        </p:txBody>
      </p:sp>
      <p:sp>
        <p:nvSpPr>
          <p:cNvPr id="6" name="Місце для тексту 5">
            <a:extLst>
              <a:ext uri="{FF2B5EF4-FFF2-40B4-BE49-F238E27FC236}">
                <a16:creationId xmlns:a16="http://schemas.microsoft.com/office/drawing/2014/main" id="{051B494A-A21C-866E-9E60-E82137A85DEB}"/>
              </a:ext>
            </a:extLst>
          </p:cNvPr>
          <p:cNvSpPr>
            <a:spLocks noGrp="1"/>
          </p:cNvSpPr>
          <p:nvPr>
            <p:ph type="body" sz="half" idx="14"/>
          </p:nvPr>
        </p:nvSpPr>
        <p:spPr/>
        <p:txBody>
          <a:bodyPr/>
          <a:lstStyle/>
          <a:p>
            <a:r>
              <a:rPr lang="uk-UA" sz="1400"/>
              <a:t>Твердосплавні леза дозволяють обробляти фанеру і ДСП, зберігаючи їх структуру. Вони запобігають розшаруванню матеріалів і зменшують кількість пилу, що виділяється під час різання, що є важливим для чистоти цеху.</a:t>
            </a:r>
          </a:p>
        </p:txBody>
      </p:sp>
      <p:sp>
        <p:nvSpPr>
          <p:cNvPr id="7" name="Місце для тексту 6">
            <a:extLst>
              <a:ext uri="{FF2B5EF4-FFF2-40B4-BE49-F238E27FC236}">
                <a16:creationId xmlns:a16="http://schemas.microsoft.com/office/drawing/2014/main" id="{E6EA10B4-4BCA-017F-2B5B-08A9D983EED8}"/>
              </a:ext>
            </a:extLst>
          </p:cNvPr>
          <p:cNvSpPr>
            <a:spLocks noGrp="1"/>
          </p:cNvSpPr>
          <p:nvPr>
            <p:ph type="body" idx="15"/>
          </p:nvPr>
        </p:nvSpPr>
        <p:spPr/>
        <p:txBody>
          <a:bodyPr/>
          <a:lstStyle/>
          <a:p>
            <a:r>
              <a:rPr lang="uk-UA"/>
              <a:t>Інші Деревні Матеріали</a:t>
            </a:r>
          </a:p>
        </p:txBody>
      </p:sp>
      <p:sp>
        <p:nvSpPr>
          <p:cNvPr id="8" name="Місце для тексту 7">
            <a:extLst>
              <a:ext uri="{FF2B5EF4-FFF2-40B4-BE49-F238E27FC236}">
                <a16:creationId xmlns:a16="http://schemas.microsoft.com/office/drawing/2014/main" id="{3622505F-DDDA-8DD7-6D43-C23A3FBF079F}"/>
              </a:ext>
            </a:extLst>
          </p:cNvPr>
          <p:cNvSpPr>
            <a:spLocks noGrp="1"/>
          </p:cNvSpPr>
          <p:nvPr>
            <p:ph type="body" sz="half" idx="16"/>
          </p:nvPr>
        </p:nvSpPr>
        <p:spPr/>
        <p:txBody>
          <a:bodyPr/>
          <a:lstStyle/>
          <a:p>
            <a:r>
              <a:rPr lang="uk-UA" sz="1400"/>
              <a:t>Ці пили також підходять для складніших деревних матеріалів, таких як </a:t>
            </a:r>
            <a:r>
              <a:rPr lang="en-US" sz="1400"/>
              <a:t>MDF. </a:t>
            </a:r>
            <a:r>
              <a:rPr lang="uk-UA" sz="1400"/>
              <a:t>Вони можуть обробляти навіть жорсткі породи дерев, зберігаючи ріжучу здатність і точність протягом тривалого часу.</a:t>
            </a:r>
          </a:p>
        </p:txBody>
      </p:sp>
      <p:sp>
        <p:nvSpPr>
          <p:cNvPr id="10" name="Місце для тексту 9">
            <a:extLst>
              <a:ext uri="{FF2B5EF4-FFF2-40B4-BE49-F238E27FC236}">
                <a16:creationId xmlns:a16="http://schemas.microsoft.com/office/drawing/2014/main" id="{F64CE298-CF0C-8BD7-A155-6F539AC7D2B6}"/>
              </a:ext>
            </a:extLst>
          </p:cNvPr>
          <p:cNvSpPr>
            <a:spLocks noGrp="1"/>
          </p:cNvSpPr>
          <p:nvPr>
            <p:ph type="body" sz="quarter" idx="20"/>
          </p:nvPr>
        </p:nvSpPr>
        <p:spPr/>
        <p:txBody>
          <a:bodyPr/>
          <a:lstStyle/>
          <a:p>
            <a:r>
              <a:rPr lang="en-US"/>
              <a:t>Photos provided by Unsplash</a:t>
            </a:r>
            <a:endParaRPr lang="uk-UA"/>
          </a:p>
        </p:txBody>
      </p:sp>
      <p:pic>
        <p:nvPicPr>
          <p:cNvPr id="7172" name="Picture 4" descr="Пиляльний диск Bosch Top Precision Best for Wood 350х30х3.5, 84Т (Циркулярні  пили Bosch 350-355 мм): продаж, ціна у Гостомелі. Відрізні, зачисні,  шліфувальні, пильні круги від &quot;GenStarService&quot; - 2231384717">
            <a:extLst>
              <a:ext uri="{FF2B5EF4-FFF2-40B4-BE49-F238E27FC236}">
                <a16:creationId xmlns:a16="http://schemas.microsoft.com/office/drawing/2014/main" id="{AB3978B9-AB7B-5457-278D-AC578967E007}"/>
              </a:ext>
            </a:extLst>
          </p:cNvPr>
          <p:cNvPicPr>
            <a:picLocks noGrp="1" noChangeAspect="1" noChangeArrowheads="1"/>
          </p:cNvPicPr>
          <p:nvPr>
            <p:ph type="pic" sz="quarter" idx="17"/>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43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39C8C9-3AC4-C1AF-B890-F105698E7C63}"/>
              </a:ext>
            </a:extLst>
          </p:cNvPr>
          <p:cNvSpPr>
            <a:spLocks noGrp="1"/>
          </p:cNvSpPr>
          <p:nvPr>
            <p:ph type="title"/>
          </p:nvPr>
        </p:nvSpPr>
        <p:spPr/>
        <p:txBody>
          <a:bodyPr/>
          <a:lstStyle/>
          <a:p>
            <a:r>
              <a:rPr lang="uk-UA"/>
              <a:t>Особливості Твердосплавних Пив</a:t>
            </a:r>
          </a:p>
        </p:txBody>
      </p:sp>
      <p:sp>
        <p:nvSpPr>
          <p:cNvPr id="3" name="Місце для тексту 2">
            <a:extLst>
              <a:ext uri="{FF2B5EF4-FFF2-40B4-BE49-F238E27FC236}">
                <a16:creationId xmlns:a16="http://schemas.microsoft.com/office/drawing/2014/main" id="{60C9E79F-0DEC-77E7-1FEB-2F1330E29EC9}"/>
              </a:ext>
            </a:extLst>
          </p:cNvPr>
          <p:cNvSpPr>
            <a:spLocks noGrp="1"/>
          </p:cNvSpPr>
          <p:nvPr>
            <p:ph type="body" idx="18"/>
          </p:nvPr>
        </p:nvSpPr>
        <p:spPr/>
        <p:txBody>
          <a:bodyPr/>
          <a:lstStyle/>
          <a:p>
            <a:r>
              <a:rPr lang="uk-UA"/>
              <a:t>Підвищена Довговічність</a:t>
            </a:r>
          </a:p>
        </p:txBody>
      </p:sp>
      <p:sp>
        <p:nvSpPr>
          <p:cNvPr id="4" name="Місце для тексту 3">
            <a:extLst>
              <a:ext uri="{FF2B5EF4-FFF2-40B4-BE49-F238E27FC236}">
                <a16:creationId xmlns:a16="http://schemas.microsoft.com/office/drawing/2014/main" id="{AB410119-7B0B-B77F-F833-2E28967EC5C4}"/>
              </a:ext>
            </a:extLst>
          </p:cNvPr>
          <p:cNvSpPr>
            <a:spLocks noGrp="1"/>
          </p:cNvSpPr>
          <p:nvPr>
            <p:ph type="body" sz="half" idx="19"/>
          </p:nvPr>
        </p:nvSpPr>
        <p:spPr/>
        <p:txBody>
          <a:bodyPr/>
          <a:lstStyle/>
          <a:p>
            <a:r>
              <a:rPr lang="uk-UA" sz="1400"/>
              <a:t>Твердосплавні зубці значно підвищують довговічність пил. Вони стійкі до зносу і можуть витримувати високе навантаження, що дозволяє працювати з важкими матеріалами без зменшення ефективності.</a:t>
            </a:r>
          </a:p>
        </p:txBody>
      </p:sp>
      <p:sp>
        <p:nvSpPr>
          <p:cNvPr id="5" name="Місце для тексту 4">
            <a:extLst>
              <a:ext uri="{FF2B5EF4-FFF2-40B4-BE49-F238E27FC236}">
                <a16:creationId xmlns:a16="http://schemas.microsoft.com/office/drawing/2014/main" id="{971BA817-B041-44EA-1FB8-75F7D12B326E}"/>
              </a:ext>
            </a:extLst>
          </p:cNvPr>
          <p:cNvSpPr>
            <a:spLocks noGrp="1"/>
          </p:cNvSpPr>
          <p:nvPr>
            <p:ph type="body" idx="21"/>
          </p:nvPr>
        </p:nvSpPr>
        <p:spPr/>
        <p:txBody>
          <a:bodyPr/>
          <a:lstStyle/>
          <a:p>
            <a:r>
              <a:rPr lang="uk-UA"/>
              <a:t>Точність та Чистота Різу</a:t>
            </a:r>
          </a:p>
        </p:txBody>
      </p:sp>
      <p:sp>
        <p:nvSpPr>
          <p:cNvPr id="6" name="Місце для тексту 5">
            <a:extLst>
              <a:ext uri="{FF2B5EF4-FFF2-40B4-BE49-F238E27FC236}">
                <a16:creationId xmlns:a16="http://schemas.microsoft.com/office/drawing/2014/main" id="{AFD86429-28AA-602C-E221-DEB666F90EA6}"/>
              </a:ext>
            </a:extLst>
          </p:cNvPr>
          <p:cNvSpPr>
            <a:spLocks noGrp="1"/>
          </p:cNvSpPr>
          <p:nvPr>
            <p:ph type="body" sz="half" idx="22"/>
          </p:nvPr>
        </p:nvSpPr>
        <p:spPr/>
        <p:txBody>
          <a:bodyPr/>
          <a:lstStyle/>
          <a:p>
            <a:r>
              <a:rPr lang="uk-UA" sz="1400"/>
              <a:t>Завдяки твердосплавним лезам, пили забезпечують точний і чистий різ. Вони зменшують вібрації під час роботи, що дозволяє здійснювати точні операції і досягати високого рівня якості обробки.</a:t>
            </a:r>
          </a:p>
        </p:txBody>
      </p:sp>
      <p:sp>
        <p:nvSpPr>
          <p:cNvPr id="7" name="Місце для тексту 6">
            <a:extLst>
              <a:ext uri="{FF2B5EF4-FFF2-40B4-BE49-F238E27FC236}">
                <a16:creationId xmlns:a16="http://schemas.microsoft.com/office/drawing/2014/main" id="{DBE422E5-247B-7D77-4431-2E61E58C30F8}"/>
              </a:ext>
            </a:extLst>
          </p:cNvPr>
          <p:cNvSpPr>
            <a:spLocks noGrp="1"/>
          </p:cNvSpPr>
          <p:nvPr>
            <p:ph type="body" idx="24"/>
          </p:nvPr>
        </p:nvSpPr>
        <p:spPr/>
        <p:txBody>
          <a:bodyPr/>
          <a:lstStyle/>
          <a:p>
            <a:r>
              <a:rPr lang="uk-UA"/>
              <a:t>Зниження Реактивності</a:t>
            </a:r>
          </a:p>
        </p:txBody>
      </p:sp>
      <p:sp>
        <p:nvSpPr>
          <p:cNvPr id="8" name="Місце для тексту 7">
            <a:extLst>
              <a:ext uri="{FF2B5EF4-FFF2-40B4-BE49-F238E27FC236}">
                <a16:creationId xmlns:a16="http://schemas.microsoft.com/office/drawing/2014/main" id="{A2C84E22-DF4D-12BB-26D4-51452CFF69C9}"/>
              </a:ext>
            </a:extLst>
          </p:cNvPr>
          <p:cNvSpPr>
            <a:spLocks noGrp="1"/>
          </p:cNvSpPr>
          <p:nvPr>
            <p:ph type="body" sz="half" idx="25"/>
          </p:nvPr>
        </p:nvSpPr>
        <p:spPr/>
        <p:txBody>
          <a:bodyPr/>
          <a:lstStyle/>
          <a:p>
            <a:r>
              <a:rPr lang="uk-UA" sz="1400"/>
              <a:t>Твердосплавні пили мають високу стійкість до хімічних реакцій і корозії. Це робить їх придатними для різних умов використання і зберігання, забезпечуючи збереження ріжучих властивостей.</a:t>
            </a:r>
          </a:p>
        </p:txBody>
      </p:sp>
      <p:pic>
        <p:nvPicPr>
          <p:cNvPr id="10" name="Місце для зображення 9">
            <a:extLst>
              <a:ext uri="{FF2B5EF4-FFF2-40B4-BE49-F238E27FC236}">
                <a16:creationId xmlns:a16="http://schemas.microsoft.com/office/drawing/2014/main" id="{D07F5C8B-3B3D-367F-D0A8-78788F033A06}"/>
              </a:ext>
            </a:extLst>
          </p:cNvPr>
          <p:cNvPicPr>
            <a:picLocks noGrp="1" noChangeAspect="1"/>
          </p:cNvPicPr>
          <p:nvPr>
            <p:ph type="pic" sz="quarter" idx="26"/>
          </p:nvPr>
        </p:nvPicPr>
        <p:blipFill>
          <a:blip r:embed="rId2"/>
          <a:srcRect l="3941" r="3941"/>
          <a:stretch>
            <a:fillRect/>
          </a:stretch>
        </p:blipFill>
        <p:spPr/>
      </p:pic>
    </p:spTree>
    <p:extLst>
      <p:ext uri="{BB962C8B-B14F-4D97-AF65-F5344CB8AC3E}">
        <p14:creationId xmlns:p14="http://schemas.microsoft.com/office/powerpoint/2010/main" val="226172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A6AA-D81C-6E01-58E6-D7ED9233D9A6}"/>
              </a:ext>
            </a:extLst>
          </p:cNvPr>
          <p:cNvSpPr>
            <a:spLocks noGrp="1"/>
          </p:cNvSpPr>
          <p:nvPr>
            <p:ph type="ctrTitle"/>
          </p:nvPr>
        </p:nvSpPr>
        <p:spPr/>
        <p:txBody>
          <a:bodyPr/>
          <a:lstStyle/>
          <a:p>
            <a:r>
              <a:rPr lang="uk-UA" dirty="0"/>
              <a:t>Ножі та леза для гіпсокартону</a:t>
            </a:r>
          </a:p>
        </p:txBody>
      </p:sp>
      <p:pic>
        <p:nvPicPr>
          <p:cNvPr id="5" name="Місце для зображення 4">
            <a:extLst>
              <a:ext uri="{FF2B5EF4-FFF2-40B4-BE49-F238E27FC236}">
                <a16:creationId xmlns:a16="http://schemas.microsoft.com/office/drawing/2014/main" id="{8EBF802F-C820-A78F-3A01-EEF34905A31F}"/>
              </a:ext>
            </a:extLst>
          </p:cNvPr>
          <p:cNvPicPr>
            <a:picLocks noGrp="1" noChangeAspect="1"/>
          </p:cNvPicPr>
          <p:nvPr>
            <p:ph type="pic" sz="quarter" idx="13"/>
          </p:nvPr>
        </p:nvPicPr>
        <p:blipFill>
          <a:blip r:embed="rId2"/>
          <a:srcRect l="20" r="20"/>
          <a:stretch>
            <a:fillRect/>
          </a:stretch>
        </p:blipFill>
        <p:spPr/>
      </p:pic>
    </p:spTree>
    <p:extLst>
      <p:ext uri="{BB962C8B-B14F-4D97-AF65-F5344CB8AC3E}">
        <p14:creationId xmlns:p14="http://schemas.microsoft.com/office/powerpoint/2010/main" val="3448926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25EF0F-1A39-B4DD-0E59-BF5EC05725EB}"/>
              </a:ext>
            </a:extLst>
          </p:cNvPr>
          <p:cNvSpPr>
            <a:spLocks noGrp="1"/>
          </p:cNvSpPr>
          <p:nvPr>
            <p:ph type="title"/>
          </p:nvPr>
        </p:nvSpPr>
        <p:spPr/>
        <p:txBody>
          <a:bodyPr/>
          <a:lstStyle/>
          <a:p>
            <a:r>
              <a:rPr lang="uk-UA"/>
              <a:t>Призначення та особливості</a:t>
            </a:r>
          </a:p>
        </p:txBody>
      </p:sp>
      <p:sp>
        <p:nvSpPr>
          <p:cNvPr id="3" name="Місце для тексту 2">
            <a:extLst>
              <a:ext uri="{FF2B5EF4-FFF2-40B4-BE49-F238E27FC236}">
                <a16:creationId xmlns:a16="http://schemas.microsoft.com/office/drawing/2014/main" id="{210C966E-EC7E-D726-D6E2-03B8BE7F82BC}"/>
              </a:ext>
            </a:extLst>
          </p:cNvPr>
          <p:cNvSpPr>
            <a:spLocks noGrp="1"/>
          </p:cNvSpPr>
          <p:nvPr>
            <p:ph type="body" idx="1"/>
          </p:nvPr>
        </p:nvSpPr>
        <p:spPr/>
        <p:txBody>
          <a:bodyPr/>
          <a:lstStyle/>
          <a:p>
            <a:r>
              <a:rPr lang="uk-UA"/>
              <a:t>Основне призначення ножів</a:t>
            </a:r>
          </a:p>
        </p:txBody>
      </p:sp>
      <p:sp>
        <p:nvSpPr>
          <p:cNvPr id="4" name="Місце для тексту 3">
            <a:extLst>
              <a:ext uri="{FF2B5EF4-FFF2-40B4-BE49-F238E27FC236}">
                <a16:creationId xmlns:a16="http://schemas.microsoft.com/office/drawing/2014/main" id="{F710B090-172E-D68D-7CB3-A641227152FF}"/>
              </a:ext>
            </a:extLst>
          </p:cNvPr>
          <p:cNvSpPr>
            <a:spLocks noGrp="1"/>
          </p:cNvSpPr>
          <p:nvPr>
            <p:ph type="body" sz="half" idx="2"/>
          </p:nvPr>
        </p:nvSpPr>
        <p:spPr/>
        <p:txBody>
          <a:bodyPr/>
          <a:lstStyle/>
          <a:p>
            <a:r>
              <a:rPr lang="uk-UA" sz="1400"/>
              <a:t>Ножі для гіпсокартону призначені для швидкого та безпечного різання гіпсокартону. Вони забезпечують точність і рівність ріків, що є необхідним для бездоганної установки панелей.</a:t>
            </a:r>
          </a:p>
        </p:txBody>
      </p:sp>
      <p:sp>
        <p:nvSpPr>
          <p:cNvPr id="5" name="Місце для тексту 4">
            <a:extLst>
              <a:ext uri="{FF2B5EF4-FFF2-40B4-BE49-F238E27FC236}">
                <a16:creationId xmlns:a16="http://schemas.microsoft.com/office/drawing/2014/main" id="{D4A30839-99CC-1D25-8E2A-4AB815FEE049}"/>
              </a:ext>
            </a:extLst>
          </p:cNvPr>
          <p:cNvSpPr>
            <a:spLocks noGrp="1"/>
          </p:cNvSpPr>
          <p:nvPr>
            <p:ph type="body" idx="13"/>
          </p:nvPr>
        </p:nvSpPr>
        <p:spPr/>
        <p:txBody>
          <a:bodyPr/>
          <a:lstStyle/>
          <a:p>
            <a:r>
              <a:rPr lang="uk-UA"/>
              <a:t>Особливості загострених лез</a:t>
            </a:r>
          </a:p>
        </p:txBody>
      </p:sp>
      <p:sp>
        <p:nvSpPr>
          <p:cNvPr id="6" name="Місце для тексту 5">
            <a:extLst>
              <a:ext uri="{FF2B5EF4-FFF2-40B4-BE49-F238E27FC236}">
                <a16:creationId xmlns:a16="http://schemas.microsoft.com/office/drawing/2014/main" id="{36D8DAB3-89B9-1A1E-09A4-77810A89149C}"/>
              </a:ext>
            </a:extLst>
          </p:cNvPr>
          <p:cNvSpPr>
            <a:spLocks noGrp="1"/>
          </p:cNvSpPr>
          <p:nvPr>
            <p:ph type="body" sz="half" idx="14"/>
          </p:nvPr>
        </p:nvSpPr>
        <p:spPr/>
        <p:txBody>
          <a:bodyPr/>
          <a:lstStyle/>
          <a:p>
            <a:r>
              <a:rPr lang="uk-UA" sz="1400"/>
              <a:t>Загострені кінці дають змогу легко проникати крізь матеріал. Це зменшує опір при різанні та підвищує точність ріків, запобігаючи ушкодженням матеріалу.</a:t>
            </a:r>
          </a:p>
        </p:txBody>
      </p:sp>
      <p:sp>
        <p:nvSpPr>
          <p:cNvPr id="7" name="Місце для тексту 6">
            <a:extLst>
              <a:ext uri="{FF2B5EF4-FFF2-40B4-BE49-F238E27FC236}">
                <a16:creationId xmlns:a16="http://schemas.microsoft.com/office/drawing/2014/main" id="{0A63E8FB-923A-44EB-8C96-1372CEEB5F9C}"/>
              </a:ext>
            </a:extLst>
          </p:cNvPr>
          <p:cNvSpPr>
            <a:spLocks noGrp="1"/>
          </p:cNvSpPr>
          <p:nvPr>
            <p:ph type="body" idx="15"/>
          </p:nvPr>
        </p:nvSpPr>
        <p:spPr/>
        <p:txBody>
          <a:bodyPr/>
          <a:lstStyle/>
          <a:p>
            <a:r>
              <a:rPr lang="uk-UA"/>
              <a:t>Можливість для різних матеріалів</a:t>
            </a:r>
          </a:p>
        </p:txBody>
      </p:sp>
      <p:sp>
        <p:nvSpPr>
          <p:cNvPr id="8" name="Місце для тексту 7">
            <a:extLst>
              <a:ext uri="{FF2B5EF4-FFF2-40B4-BE49-F238E27FC236}">
                <a16:creationId xmlns:a16="http://schemas.microsoft.com/office/drawing/2014/main" id="{B80217D9-FB7D-7908-9CA9-E2AA8B2B2709}"/>
              </a:ext>
            </a:extLst>
          </p:cNvPr>
          <p:cNvSpPr>
            <a:spLocks noGrp="1"/>
          </p:cNvSpPr>
          <p:nvPr>
            <p:ph type="body" sz="half" idx="16"/>
          </p:nvPr>
        </p:nvSpPr>
        <p:spPr/>
        <p:txBody>
          <a:bodyPr/>
          <a:lstStyle/>
          <a:p>
            <a:r>
              <a:rPr lang="uk-UA" sz="1400"/>
              <a:t>Окрім гіпсокартону, ці ножі підходять для інших матеріалів, таких як пінопласт та мінеральна вата. Вони здатні різати навіть м'які матеріали без утруднень.</a:t>
            </a:r>
          </a:p>
        </p:txBody>
      </p:sp>
      <p:sp>
        <p:nvSpPr>
          <p:cNvPr id="10" name="Місце для тексту 9">
            <a:extLst>
              <a:ext uri="{FF2B5EF4-FFF2-40B4-BE49-F238E27FC236}">
                <a16:creationId xmlns:a16="http://schemas.microsoft.com/office/drawing/2014/main" id="{978B21BB-242E-1760-C15A-21800606D78B}"/>
              </a:ext>
            </a:extLst>
          </p:cNvPr>
          <p:cNvSpPr>
            <a:spLocks noGrp="1"/>
          </p:cNvSpPr>
          <p:nvPr>
            <p:ph type="body" sz="quarter" idx="20"/>
          </p:nvPr>
        </p:nvSpPr>
        <p:spPr/>
        <p:txBody>
          <a:bodyPr/>
          <a:lstStyle/>
          <a:p>
            <a:r>
              <a:rPr lang="en-US"/>
              <a:t>Photos provided by Unsplash</a:t>
            </a:r>
            <a:endParaRPr lang="uk-UA"/>
          </a:p>
        </p:txBody>
      </p:sp>
      <p:pic>
        <p:nvPicPr>
          <p:cNvPr id="8194" name="Picture 2" descr="Ніж для гіпсокартону Fiskars Pro CarbonMax 185 мм (1027226)">
            <a:extLst>
              <a:ext uri="{FF2B5EF4-FFF2-40B4-BE49-F238E27FC236}">
                <a16:creationId xmlns:a16="http://schemas.microsoft.com/office/drawing/2014/main" id="{89296DDD-68E8-67A0-4CFD-811E923C4327}"/>
              </a:ext>
            </a:extLst>
          </p:cNvPr>
          <p:cNvPicPr>
            <a:picLocks noGrp="1" noChangeAspect="1" noChangeArrowheads="1"/>
          </p:cNvPicPr>
          <p:nvPr>
            <p:ph type="pic" sz="quarter" idx="17"/>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
    <p:bg>
      <p:bgPr>
        <a:solidFill>
          <a:srgbClr val="F2F2F2"/>
        </a:solidFill>
        <a:effectLst/>
      </p:bgPr>
    </p:bg>
    <p:spTree>
      <p:nvGrpSpPr>
        <p:cNvPr id="1" name=""/>
        <p:cNvGrpSpPr/>
        <p:nvPr/>
      </p:nvGrpSpPr>
      <p:grpSpPr>
        <a:xfrm>
          <a:off x="0" y="0"/>
          <a:ext cx="0" cy="0"/>
          <a:chOff x="0" y="0"/>
          <a:chExt cx="0" cy="0"/>
        </a:xfrm>
      </p:grpSpPr>
      <p:graphicFrame>
        <p:nvGraphicFramePr>
          <p:cNvPr id="2" name="Table 0"/>
          <p:cNvGraphicFramePr>
            <a:graphicFrameLocks noGrp="1"/>
          </p:cNvGraphicFramePr>
          <p:nvPr/>
        </p:nvGraphicFramePr>
        <p:xfrm>
          <a:off x="609600" y="2804160"/>
          <a:ext cx="10363200" cy="2621280"/>
        </p:xfrm>
        <a:graphic>
          <a:graphicData uri="http://schemas.openxmlformats.org/drawingml/2006/table">
            <a:tbl>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524256">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Тип Інструменту</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Гострота Леза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Підхідні Матеріали</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0"/>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Загострений ніж</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Висока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Гіпсокартон, Пінопласт</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1"/>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Універсальний ніж</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Середня</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Гіпсокартон, Тонкий Метал</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2"/>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Лезо з зубцями</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Середня</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Гіпсокартон, Мінеральна Вата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3"/>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Технічний скальпель</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Висока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Пластик, Гіпсокартон</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4"/>
                  </a:ext>
                </a:extLst>
              </a:tr>
            </a:tbl>
          </a:graphicData>
        </a:graphic>
      </p:graphicFrame>
      <p:sp>
        <p:nvSpPr>
          <p:cNvPr id="3" name="Text 0"/>
          <p:cNvSpPr/>
          <p:nvPr/>
        </p:nvSpPr>
        <p:spPr>
          <a:xfrm>
            <a:off x="609600" y="355600"/>
            <a:ext cx="10972800" cy="1219200"/>
          </a:xfrm>
          <a:prstGeom prst="rect">
            <a:avLst/>
          </a:prstGeom>
          <a:noFill/>
          <a:ln/>
        </p:spPr>
        <p:txBody>
          <a:bodyPr wrap="square" rtlCol="0" anchor="ctr"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uk-UA" sz="4400">
                <a:latin typeface="Calibri"/>
                <a:ea typeface="Calibri"/>
                <a:cs typeface="Calibri"/>
              </a:rPr>
              <a:t>Порівняння різних видів</a:t>
            </a:r>
            <a:endParaRPr lang="en-US" sz="4400" dirty="0">
              <a:latin typeface="Calibri"/>
              <a:ea typeface="Calibri"/>
              <a:cs typeface="Calibri"/>
            </a:endParaRPr>
          </a:p>
        </p:txBody>
      </p:sp>
      <p:sp>
        <p:nvSpPr>
          <p:cNvPr id="4" name="Shape 1"/>
          <p:cNvSpPr/>
          <p:nvPr/>
        </p:nvSpPr>
        <p:spPr>
          <a:xfrm>
            <a:off x="1219200" y="1219200"/>
            <a:ext cx="1219200" cy="1219200"/>
          </a:xfrm>
          <a:prstGeom prst="line">
            <a:avLst/>
          </a:prstGeom>
          <a:noFill/>
          <a:ln/>
        </p:spPr>
        <p:txBody>
          <a:bodyPr/>
          <a:lstStyle/>
          <a:p>
            <a:endParaRPr lang="uk-UA"/>
          </a:p>
        </p:txBody>
      </p:sp>
      <p:sp>
        <p:nvSpPr>
          <p:cNvPr id="5" name="Text 2"/>
          <p:cNvSpPr/>
          <p:nvPr/>
        </p:nvSpPr>
        <p:spPr>
          <a:xfrm>
            <a:off x="609600" y="1574800"/>
            <a:ext cx="6032500" cy="78740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ru-RU" sz="1400">
                <a:latin typeface="Roboto"/>
                <a:ea typeface="Roboto"/>
                <a:cs typeface="Roboto"/>
              </a:rPr>
              <a:t>Ця таблиця показує різні види ріжучих інструментів для гіпсокартону, порівнюючи їх за трьома основними параметрами: гострота леза та матеріали, з якими вони працюють.</a:t>
            </a:r>
            <a:endParaRPr lang="en-US" sz="1400" dirty="0">
              <a:latin typeface="Roboto"/>
              <a:ea typeface="Roboto"/>
              <a:cs typeface="Roboto"/>
            </a:endParaRPr>
          </a:p>
        </p:txBody>
      </p:sp>
    </p:spTree>
    <p:extLst>
      <p:ext uri="{BB962C8B-B14F-4D97-AF65-F5344CB8AC3E}">
        <p14:creationId xmlns:p14="http://schemas.microsoft.com/office/powerpoint/2010/main" val="142545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Ручна столярна пила з дрібним зубом - купити недорого на Prom.ua: ціни,  акції та відгуки | Україна, Київ">
            <a:extLst>
              <a:ext uri="{FF2B5EF4-FFF2-40B4-BE49-F238E27FC236}">
                <a16:creationId xmlns:a16="http://schemas.microsoft.com/office/drawing/2014/main" id="{B020CEF2-D514-4D3D-88F1-ACC13CA70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557" y="925605"/>
            <a:ext cx="2229971" cy="2229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ила лучкова 610 мм Tolsen (31082): продаж, ціна у Львові. Пили для обрізки  гілок від &quot;Інтернет магазин 🛠 Men's Tool&quot; - 1441241229">
            <a:extLst>
              <a:ext uri="{FF2B5EF4-FFF2-40B4-BE49-F238E27FC236}">
                <a16:creationId xmlns:a16="http://schemas.microsoft.com/office/drawing/2014/main" id="{EBC475E9-28B7-4DF1-BF69-5514151BE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909" y="1172133"/>
            <a:ext cx="3111969" cy="17369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Ножівки по металу купити в Україні в інтернет магазині Сантехдеталь">
            <a:extLst>
              <a:ext uri="{FF2B5EF4-FFF2-40B4-BE49-F238E27FC236}">
                <a16:creationId xmlns:a16="http://schemas.microsoft.com/office/drawing/2014/main" id="{96D665D9-F8C5-431B-9D4D-2F8AFC1C8E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4880" y="117213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62BBB3-7557-427B-B607-1C77FF28D677}"/>
              </a:ext>
            </a:extLst>
          </p:cNvPr>
          <p:cNvSpPr txBox="1"/>
          <p:nvPr/>
        </p:nvSpPr>
        <p:spPr>
          <a:xfrm>
            <a:off x="1274975" y="305528"/>
            <a:ext cx="2976513" cy="369332"/>
          </a:xfrm>
          <a:prstGeom prst="rect">
            <a:avLst/>
          </a:prstGeom>
          <a:noFill/>
        </p:spPr>
        <p:txBody>
          <a:bodyPr wrap="square">
            <a:spAutoFit/>
          </a:bodyPr>
          <a:lstStyle/>
          <a:p>
            <a:r>
              <a:rPr lang="uk-UA" b="1"/>
              <a:t>Столярна (загальна) пила</a:t>
            </a:r>
            <a:endParaRPr lang="uk-UA" dirty="0"/>
          </a:p>
        </p:txBody>
      </p:sp>
      <p:sp>
        <p:nvSpPr>
          <p:cNvPr id="8" name="TextBox 7">
            <a:extLst>
              <a:ext uri="{FF2B5EF4-FFF2-40B4-BE49-F238E27FC236}">
                <a16:creationId xmlns:a16="http://schemas.microsoft.com/office/drawing/2014/main" id="{0053C020-53D6-45A1-95CB-875F865FA66C}"/>
              </a:ext>
            </a:extLst>
          </p:cNvPr>
          <p:cNvSpPr txBox="1"/>
          <p:nvPr/>
        </p:nvSpPr>
        <p:spPr>
          <a:xfrm>
            <a:off x="6016659" y="305528"/>
            <a:ext cx="1666187" cy="369332"/>
          </a:xfrm>
          <a:prstGeom prst="rect">
            <a:avLst/>
          </a:prstGeom>
          <a:noFill/>
        </p:spPr>
        <p:txBody>
          <a:bodyPr wrap="square">
            <a:spAutoFit/>
          </a:bodyPr>
          <a:lstStyle/>
          <a:p>
            <a:r>
              <a:rPr lang="uk-UA" b="1"/>
              <a:t>Лучкова пила</a:t>
            </a:r>
            <a:endParaRPr lang="uk-UA" dirty="0"/>
          </a:p>
        </p:txBody>
      </p:sp>
      <p:sp>
        <p:nvSpPr>
          <p:cNvPr id="10" name="TextBox 9">
            <a:extLst>
              <a:ext uri="{FF2B5EF4-FFF2-40B4-BE49-F238E27FC236}">
                <a16:creationId xmlns:a16="http://schemas.microsoft.com/office/drawing/2014/main" id="{215AD7D3-6D1D-4D26-ACE8-A9CAAA1FEAD7}"/>
              </a:ext>
            </a:extLst>
          </p:cNvPr>
          <p:cNvSpPr txBox="1"/>
          <p:nvPr/>
        </p:nvSpPr>
        <p:spPr>
          <a:xfrm>
            <a:off x="10060757" y="305528"/>
            <a:ext cx="1204273" cy="369332"/>
          </a:xfrm>
          <a:prstGeom prst="rect">
            <a:avLst/>
          </a:prstGeom>
          <a:noFill/>
        </p:spPr>
        <p:txBody>
          <a:bodyPr wrap="square">
            <a:spAutoFit/>
          </a:bodyPr>
          <a:lstStyle/>
          <a:p>
            <a:r>
              <a:rPr lang="uk-UA" b="1"/>
              <a:t>Ножівка</a:t>
            </a:r>
            <a:endParaRPr lang="uk-UA" dirty="0"/>
          </a:p>
        </p:txBody>
      </p:sp>
      <p:sp>
        <p:nvSpPr>
          <p:cNvPr id="12" name="TextBox 11">
            <a:extLst>
              <a:ext uri="{FF2B5EF4-FFF2-40B4-BE49-F238E27FC236}">
                <a16:creationId xmlns:a16="http://schemas.microsoft.com/office/drawing/2014/main" id="{5E74DD72-73E0-429C-BAD4-165CDEDCD515}"/>
              </a:ext>
            </a:extLst>
          </p:cNvPr>
          <p:cNvSpPr txBox="1"/>
          <p:nvPr/>
        </p:nvSpPr>
        <p:spPr>
          <a:xfrm>
            <a:off x="1139519" y="3517759"/>
            <a:ext cx="3111969" cy="369332"/>
          </a:xfrm>
          <a:prstGeom prst="rect">
            <a:avLst/>
          </a:prstGeom>
          <a:noFill/>
        </p:spPr>
        <p:txBody>
          <a:bodyPr wrap="square">
            <a:spAutoFit/>
          </a:bodyPr>
          <a:lstStyle/>
          <a:p>
            <a:r>
              <a:rPr lang="uk-UA" b="1"/>
              <a:t>Тенона пила (шипова пила)</a:t>
            </a:r>
            <a:endParaRPr lang="uk-UA" dirty="0"/>
          </a:p>
        </p:txBody>
      </p:sp>
      <p:pic>
        <p:nvPicPr>
          <p:cNvPr id="1032" name="Picture 8" descr="Пила для шипов с двухкомпонентной ручкой | Точные ручные пилы, пилы для  обрезки и универсальные ножи | Soteck Режущий инструмент">
            <a:extLst>
              <a:ext uri="{FF2B5EF4-FFF2-40B4-BE49-F238E27FC236}">
                <a16:creationId xmlns:a16="http://schemas.microsoft.com/office/drawing/2014/main" id="{2BA42A3B-6D67-47CF-B53A-269BEA3EC8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412" y="404483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5A15ED7-595D-447B-BA44-430E9B1DADC8}"/>
              </a:ext>
            </a:extLst>
          </p:cNvPr>
          <p:cNvSpPr txBox="1"/>
          <p:nvPr/>
        </p:nvSpPr>
        <p:spPr>
          <a:xfrm>
            <a:off x="7581507" y="3406319"/>
            <a:ext cx="1901857" cy="369332"/>
          </a:xfrm>
          <a:prstGeom prst="rect">
            <a:avLst/>
          </a:prstGeom>
          <a:noFill/>
        </p:spPr>
        <p:txBody>
          <a:bodyPr wrap="square">
            <a:spAutoFit/>
          </a:bodyPr>
          <a:lstStyle/>
          <a:p>
            <a:r>
              <a:rPr lang="uk-UA" b="1"/>
              <a:t>Пила по металу</a:t>
            </a:r>
            <a:endParaRPr lang="uk-UA" dirty="0"/>
          </a:p>
        </p:txBody>
      </p:sp>
      <p:pic>
        <p:nvPicPr>
          <p:cNvPr id="1036" name="Picture 12" descr="Пила по металлу, 300 мм ✳️ купить по цене 230 ₽/шт. в Ярославле с доставкой  в интернет-магазине Леруа Мерлен">
            <a:extLst>
              <a:ext uri="{FF2B5EF4-FFF2-40B4-BE49-F238E27FC236}">
                <a16:creationId xmlns:a16="http://schemas.microsoft.com/office/drawing/2014/main" id="{0D91858E-5F95-47E4-B54F-0E98438C63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1949" y="426674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Пила для шипов с коробкой для резки под углом | Точные ручные пилы, пилы  для обрезки и универсальные ножи | Soteck Режущий инструмент">
            <a:extLst>
              <a:ext uri="{FF2B5EF4-FFF2-40B4-BE49-F238E27FC236}">
                <a16:creationId xmlns:a16="http://schemas.microsoft.com/office/drawing/2014/main" id="{57D2E6B5-3FFC-4E0D-B88A-9D1209E402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 name="Рисунок 3">
            <a:extLst>
              <a:ext uri="{FF2B5EF4-FFF2-40B4-BE49-F238E27FC236}">
                <a16:creationId xmlns:a16="http://schemas.microsoft.com/office/drawing/2014/main" id="{9211CF90-0DE8-4C08-AC8F-13424CCB514E}"/>
              </a:ext>
            </a:extLst>
          </p:cNvPr>
          <p:cNvPicPr>
            <a:picLocks noChangeAspect="1"/>
          </p:cNvPicPr>
          <p:nvPr/>
        </p:nvPicPr>
        <p:blipFill>
          <a:blip r:embed="rId8"/>
          <a:stretch>
            <a:fillRect/>
          </a:stretch>
        </p:blipFill>
        <p:spPr>
          <a:xfrm>
            <a:off x="2763231" y="4198844"/>
            <a:ext cx="2659156" cy="2659156"/>
          </a:xfrm>
          <a:prstGeom prst="rect">
            <a:avLst/>
          </a:prstGeom>
        </p:spPr>
      </p:pic>
    </p:spTree>
    <p:extLst>
      <p:ext uri="{BB962C8B-B14F-4D97-AF65-F5344CB8AC3E}">
        <p14:creationId xmlns:p14="http://schemas.microsoft.com/office/powerpoint/2010/main" val="3097648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A6AA-D81C-6E01-58E6-D7ED9233D9A6}"/>
              </a:ext>
            </a:extLst>
          </p:cNvPr>
          <p:cNvSpPr>
            <a:spLocks noGrp="1"/>
          </p:cNvSpPr>
          <p:nvPr>
            <p:ph type="ctrTitle"/>
          </p:nvPr>
        </p:nvSpPr>
        <p:spPr/>
        <p:txBody>
          <a:bodyPr>
            <a:normAutofit fontScale="90000"/>
          </a:bodyPr>
          <a:lstStyle/>
          <a:p>
            <a:r>
              <a:rPr lang="ru-RU" dirty="0" err="1"/>
              <a:t>Ручні</a:t>
            </a:r>
            <a:r>
              <a:rPr lang="ru-RU" dirty="0"/>
              <a:t> </a:t>
            </a:r>
            <a:r>
              <a:rPr lang="ru-RU" dirty="0" err="1"/>
              <a:t>ножі</a:t>
            </a:r>
            <a:r>
              <a:rPr lang="ru-RU" dirty="0"/>
              <a:t> з </a:t>
            </a:r>
            <a:r>
              <a:rPr lang="ru-RU" dirty="0" err="1"/>
              <a:t>сегментованими</a:t>
            </a:r>
            <a:r>
              <a:rPr lang="ru-RU" dirty="0"/>
              <a:t> </a:t>
            </a:r>
            <a:r>
              <a:rPr lang="ru-RU" dirty="0" err="1"/>
              <a:t>лезами</a:t>
            </a:r>
            <a:endParaRPr lang="en-US" dirty="0"/>
          </a:p>
        </p:txBody>
      </p:sp>
      <p:pic>
        <p:nvPicPr>
          <p:cNvPr id="5" name="Місце для зображення 4">
            <a:extLst>
              <a:ext uri="{FF2B5EF4-FFF2-40B4-BE49-F238E27FC236}">
                <a16:creationId xmlns:a16="http://schemas.microsoft.com/office/drawing/2014/main" id="{33BAF82C-84EC-E72F-E4A4-71E0DA5E56C8}"/>
              </a:ext>
            </a:extLst>
          </p:cNvPr>
          <p:cNvPicPr>
            <a:picLocks noGrp="1" noChangeAspect="1"/>
          </p:cNvPicPr>
          <p:nvPr>
            <p:ph type="pic" sz="quarter" idx="13"/>
          </p:nvPr>
        </p:nvPicPr>
        <p:blipFill>
          <a:blip r:embed="rId2"/>
          <a:srcRect l="20" r="20"/>
          <a:stretch>
            <a:fillRect/>
          </a:stretch>
        </p:blipFill>
        <p:spPr/>
      </p:pic>
    </p:spTree>
    <p:extLst>
      <p:ext uri="{BB962C8B-B14F-4D97-AF65-F5344CB8AC3E}">
        <p14:creationId xmlns:p14="http://schemas.microsoft.com/office/powerpoint/2010/main" val="4293329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5E209-D2DB-557B-CAEE-59E64984262D}"/>
              </a:ext>
            </a:extLst>
          </p:cNvPr>
          <p:cNvSpPr>
            <a:spLocks noGrp="1"/>
          </p:cNvSpPr>
          <p:nvPr>
            <p:ph type="title"/>
          </p:nvPr>
        </p:nvSpPr>
        <p:spPr/>
        <p:txBody>
          <a:bodyPr/>
          <a:lstStyle/>
          <a:p>
            <a:r>
              <a:rPr lang="uk-UA"/>
              <a:t>Користь та Призначення</a:t>
            </a:r>
          </a:p>
        </p:txBody>
      </p:sp>
      <p:sp>
        <p:nvSpPr>
          <p:cNvPr id="3" name="Місце для тексту 2">
            <a:extLst>
              <a:ext uri="{FF2B5EF4-FFF2-40B4-BE49-F238E27FC236}">
                <a16:creationId xmlns:a16="http://schemas.microsoft.com/office/drawing/2014/main" id="{73B782E5-23D7-21A1-B334-19E1064F5E60}"/>
              </a:ext>
            </a:extLst>
          </p:cNvPr>
          <p:cNvSpPr>
            <a:spLocks noGrp="1"/>
          </p:cNvSpPr>
          <p:nvPr>
            <p:ph type="body" idx="1"/>
          </p:nvPr>
        </p:nvSpPr>
        <p:spPr/>
        <p:txBody>
          <a:bodyPr/>
          <a:lstStyle/>
          <a:p>
            <a:r>
              <a:rPr lang="uk-UA"/>
              <a:t>Переваги ручних ножів</a:t>
            </a:r>
          </a:p>
        </p:txBody>
      </p:sp>
      <p:sp>
        <p:nvSpPr>
          <p:cNvPr id="4" name="Місце для тексту 3">
            <a:extLst>
              <a:ext uri="{FF2B5EF4-FFF2-40B4-BE49-F238E27FC236}">
                <a16:creationId xmlns:a16="http://schemas.microsoft.com/office/drawing/2014/main" id="{D3561B0A-3B11-A191-7520-E9255348F6D8}"/>
              </a:ext>
            </a:extLst>
          </p:cNvPr>
          <p:cNvSpPr>
            <a:spLocks noGrp="1"/>
          </p:cNvSpPr>
          <p:nvPr>
            <p:ph type="body" sz="half" idx="2"/>
          </p:nvPr>
        </p:nvSpPr>
        <p:spPr/>
        <p:txBody>
          <a:bodyPr/>
          <a:lstStyle/>
          <a:p>
            <a:r>
              <a:rPr lang="uk-UA" sz="1400"/>
              <a:t>Ручні ножі з сегментованими лезами забезпечують високу точність різу, що робить їх ідеальними для різноманітних завдань. Вони легкі у використанні та мають змінні леза, що дозволяють їх довгочасне використання.</a:t>
            </a:r>
          </a:p>
        </p:txBody>
      </p:sp>
      <p:sp>
        <p:nvSpPr>
          <p:cNvPr id="5" name="Місце для тексту 4">
            <a:extLst>
              <a:ext uri="{FF2B5EF4-FFF2-40B4-BE49-F238E27FC236}">
                <a16:creationId xmlns:a16="http://schemas.microsoft.com/office/drawing/2014/main" id="{B43D4A67-DB06-2BDC-8F8B-52959727E23A}"/>
              </a:ext>
            </a:extLst>
          </p:cNvPr>
          <p:cNvSpPr>
            <a:spLocks noGrp="1"/>
          </p:cNvSpPr>
          <p:nvPr>
            <p:ph type="body" idx="13"/>
          </p:nvPr>
        </p:nvSpPr>
        <p:spPr/>
        <p:txBody>
          <a:bodyPr/>
          <a:lstStyle/>
          <a:p>
            <a:r>
              <a:rPr lang="uk-UA"/>
              <a:t>Різноманітність застосувань</a:t>
            </a:r>
          </a:p>
        </p:txBody>
      </p:sp>
      <p:sp>
        <p:nvSpPr>
          <p:cNvPr id="6" name="Місце для тексту 5">
            <a:extLst>
              <a:ext uri="{FF2B5EF4-FFF2-40B4-BE49-F238E27FC236}">
                <a16:creationId xmlns:a16="http://schemas.microsoft.com/office/drawing/2014/main" id="{B9C61827-6964-7934-3CFE-12A1602A570B}"/>
              </a:ext>
            </a:extLst>
          </p:cNvPr>
          <p:cNvSpPr>
            <a:spLocks noGrp="1"/>
          </p:cNvSpPr>
          <p:nvPr>
            <p:ph type="body" sz="half" idx="14"/>
          </p:nvPr>
        </p:nvSpPr>
        <p:spPr/>
        <p:txBody>
          <a:bodyPr/>
          <a:lstStyle/>
          <a:p>
            <a:r>
              <a:rPr lang="ru-RU" sz="1400" dirty="0" err="1"/>
              <a:t>Ці</a:t>
            </a:r>
            <a:r>
              <a:rPr lang="ru-RU" sz="1400" dirty="0"/>
              <a:t> </a:t>
            </a:r>
            <a:r>
              <a:rPr lang="ru-RU" sz="1400" dirty="0" err="1"/>
              <a:t>ножі</a:t>
            </a:r>
            <a:r>
              <a:rPr lang="ru-RU" sz="1400" dirty="0"/>
              <a:t> </a:t>
            </a:r>
            <a:r>
              <a:rPr lang="ru-RU" sz="1400" dirty="0" err="1"/>
              <a:t>універсальні</a:t>
            </a:r>
            <a:r>
              <a:rPr lang="ru-RU" sz="1400" dirty="0"/>
              <a:t>: </a:t>
            </a:r>
            <a:r>
              <a:rPr lang="ru-RU" sz="1400" dirty="0" err="1"/>
              <a:t>від</a:t>
            </a:r>
            <a:r>
              <a:rPr lang="ru-RU" sz="1400" dirty="0"/>
              <a:t> </a:t>
            </a:r>
            <a:r>
              <a:rPr lang="ru-RU" sz="1400" dirty="0" err="1"/>
              <a:t>ремонтних</a:t>
            </a:r>
            <a:r>
              <a:rPr lang="ru-RU" sz="1400" dirty="0"/>
              <a:t> </a:t>
            </a:r>
            <a:r>
              <a:rPr lang="ru-RU" sz="1400" dirty="0" err="1"/>
              <a:t>робіт</a:t>
            </a:r>
            <a:r>
              <a:rPr lang="ru-RU" sz="1400" dirty="0"/>
              <a:t> до </a:t>
            </a:r>
            <a:r>
              <a:rPr lang="ru-RU" sz="1400" dirty="0" err="1"/>
              <a:t>художнього</a:t>
            </a:r>
            <a:r>
              <a:rPr lang="ru-RU" sz="1400" dirty="0"/>
              <a:t> </a:t>
            </a:r>
            <a:r>
              <a:rPr lang="ru-RU" sz="1400" dirty="0" err="1"/>
              <a:t>різьблення</a:t>
            </a:r>
            <a:r>
              <a:rPr lang="ru-RU" sz="1400" dirty="0"/>
              <a:t>. </a:t>
            </a:r>
            <a:r>
              <a:rPr lang="ru-RU" sz="1400" dirty="0" err="1"/>
              <a:t>Легкість</a:t>
            </a:r>
            <a:r>
              <a:rPr lang="ru-RU" sz="1400" dirty="0"/>
              <a:t> у </a:t>
            </a:r>
            <a:r>
              <a:rPr lang="ru-RU" sz="1400" dirty="0" err="1"/>
              <a:t>заміні</a:t>
            </a:r>
            <a:r>
              <a:rPr lang="ru-RU" sz="1400" dirty="0"/>
              <a:t> лез робить </a:t>
            </a:r>
            <a:r>
              <a:rPr lang="ru-RU" sz="1400" dirty="0" err="1"/>
              <a:t>їх</a:t>
            </a:r>
            <a:r>
              <a:rPr lang="ru-RU" sz="1400" dirty="0"/>
              <a:t> </a:t>
            </a:r>
            <a:r>
              <a:rPr lang="ru-RU" sz="1400" dirty="0" err="1"/>
              <a:t>оптимальним</a:t>
            </a:r>
            <a:r>
              <a:rPr lang="ru-RU" sz="1400" dirty="0"/>
              <a:t> </a:t>
            </a:r>
            <a:r>
              <a:rPr lang="ru-RU" sz="1400" dirty="0" err="1"/>
              <a:t>вибором</a:t>
            </a:r>
            <a:r>
              <a:rPr lang="ru-RU" sz="1400" dirty="0"/>
              <a:t> для будь-</a:t>
            </a:r>
            <a:r>
              <a:rPr lang="ru-RU" sz="1400" dirty="0" err="1"/>
              <a:t>якого</a:t>
            </a:r>
            <a:r>
              <a:rPr lang="ru-RU" sz="1400" dirty="0"/>
              <a:t> проекту, де </a:t>
            </a:r>
            <a:r>
              <a:rPr lang="ru-RU" sz="1400" dirty="0" err="1"/>
              <a:t>потрібно</a:t>
            </a:r>
            <a:r>
              <a:rPr lang="ru-RU" sz="1400" dirty="0"/>
              <a:t> </a:t>
            </a:r>
            <a:r>
              <a:rPr lang="ru-RU" sz="1400" dirty="0" err="1"/>
              <a:t>точне</a:t>
            </a:r>
            <a:r>
              <a:rPr lang="ru-RU" sz="1400" dirty="0"/>
              <a:t> </a:t>
            </a:r>
            <a:r>
              <a:rPr lang="ru-RU" sz="1400" dirty="0" err="1"/>
              <a:t>різання</a:t>
            </a:r>
            <a:r>
              <a:rPr lang="ru-RU" sz="1400" dirty="0"/>
              <a:t>.</a:t>
            </a:r>
            <a:endParaRPr lang="uk-UA" sz="1400" dirty="0"/>
          </a:p>
        </p:txBody>
      </p:sp>
      <p:sp>
        <p:nvSpPr>
          <p:cNvPr id="7" name="Місце для тексту 6">
            <a:extLst>
              <a:ext uri="{FF2B5EF4-FFF2-40B4-BE49-F238E27FC236}">
                <a16:creationId xmlns:a16="http://schemas.microsoft.com/office/drawing/2014/main" id="{8534E83D-247E-0699-E7A0-1DD836842C5A}"/>
              </a:ext>
            </a:extLst>
          </p:cNvPr>
          <p:cNvSpPr>
            <a:spLocks noGrp="1"/>
          </p:cNvSpPr>
          <p:nvPr>
            <p:ph type="body" idx="15"/>
          </p:nvPr>
        </p:nvSpPr>
        <p:spPr/>
        <p:txBody>
          <a:bodyPr/>
          <a:lstStyle/>
          <a:p>
            <a:r>
              <a:rPr lang="uk-UA"/>
              <a:t>Ергономіка та безпека</a:t>
            </a:r>
          </a:p>
        </p:txBody>
      </p:sp>
      <p:sp>
        <p:nvSpPr>
          <p:cNvPr id="8" name="Місце для тексту 7">
            <a:extLst>
              <a:ext uri="{FF2B5EF4-FFF2-40B4-BE49-F238E27FC236}">
                <a16:creationId xmlns:a16="http://schemas.microsoft.com/office/drawing/2014/main" id="{84405527-BB99-82DA-D177-A7B464BF41A1}"/>
              </a:ext>
            </a:extLst>
          </p:cNvPr>
          <p:cNvSpPr>
            <a:spLocks noGrp="1"/>
          </p:cNvSpPr>
          <p:nvPr>
            <p:ph type="body" sz="half" idx="16"/>
          </p:nvPr>
        </p:nvSpPr>
        <p:spPr/>
        <p:txBody>
          <a:bodyPr/>
          <a:lstStyle/>
          <a:p>
            <a:r>
              <a:rPr lang="uk-UA" sz="1400"/>
              <a:t>Ручні ножі спроектовані з урахуванням ергономічних вимог, що дозволяють безпечно та зручно працювати протягом тривалого часу. Деякі моделі оснащені додатковими функціями безпеки, що запобігають випадковим порізам.</a:t>
            </a:r>
          </a:p>
        </p:txBody>
      </p:sp>
      <p:sp>
        <p:nvSpPr>
          <p:cNvPr id="10" name="Місце для тексту 9">
            <a:extLst>
              <a:ext uri="{FF2B5EF4-FFF2-40B4-BE49-F238E27FC236}">
                <a16:creationId xmlns:a16="http://schemas.microsoft.com/office/drawing/2014/main" id="{E433A7F3-1B9B-1E51-6100-4BC41E4DB5EF}"/>
              </a:ext>
            </a:extLst>
          </p:cNvPr>
          <p:cNvSpPr>
            <a:spLocks noGrp="1"/>
          </p:cNvSpPr>
          <p:nvPr>
            <p:ph type="body" sz="quarter" idx="20"/>
          </p:nvPr>
        </p:nvSpPr>
        <p:spPr/>
        <p:txBody>
          <a:bodyPr/>
          <a:lstStyle/>
          <a:p>
            <a:r>
              <a:rPr lang="en-US"/>
              <a:t>Photos provided by Unsplash</a:t>
            </a:r>
            <a:endParaRPr lang="uk-UA"/>
          </a:p>
        </p:txBody>
      </p:sp>
      <p:pic>
        <p:nvPicPr>
          <p:cNvPr id="11272" name="Picture 8" descr="Комплект лез Polax сегментних 18 мм, 10 шт. (23-004) купить в Киеве и  Харькове‍, характеристики, фото, отзывы, цена【【【 Polax.ua 】】】‍🔧">
            <a:extLst>
              <a:ext uri="{FF2B5EF4-FFF2-40B4-BE49-F238E27FC236}">
                <a16:creationId xmlns:a16="http://schemas.microsoft.com/office/drawing/2014/main" id="{8DCE080E-7313-832C-8F11-CD5BEDEF1566}"/>
              </a:ext>
            </a:extLst>
          </p:cNvPr>
          <p:cNvPicPr>
            <a:picLocks noGrp="1" noChangeAspect="1" noChangeArrowheads="1"/>
          </p:cNvPicPr>
          <p:nvPr>
            <p:ph type="pic" sz="quarter" idx="17"/>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062" r="9062"/>
          <a:stretch>
            <a:fillRect/>
          </a:stretch>
        </p:blipFill>
        <p:spPr bwMode="auto">
          <a:xfrm>
            <a:off x="8022930" y="1317788"/>
            <a:ext cx="3650910" cy="3650910"/>
          </a:xfrm>
          <a:prstGeom prst="rect">
            <a:avLst/>
          </a:prstGeom>
          <a:noFill/>
          <a:effectLst>
            <a:softEdge rad="0"/>
          </a:effectLst>
          <a:scene3d>
            <a:camera prst="obliqueBottomRight"/>
            <a:lightRig rig="threePt" dir="t"/>
          </a:scene3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629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1">
    <p:bg>
      <p:bgPr>
        <a:solidFill>
          <a:srgbClr val="F2F2F2"/>
        </a:solidFill>
        <a:effectLst/>
      </p:bgPr>
    </p:bg>
    <p:spTree>
      <p:nvGrpSpPr>
        <p:cNvPr id="1" name=""/>
        <p:cNvGrpSpPr/>
        <p:nvPr/>
      </p:nvGrpSpPr>
      <p:grpSpPr>
        <a:xfrm>
          <a:off x="0" y="0"/>
          <a:ext cx="0" cy="0"/>
          <a:chOff x="0" y="0"/>
          <a:chExt cx="0" cy="0"/>
        </a:xfrm>
      </p:grpSpPr>
      <p:graphicFrame>
        <p:nvGraphicFramePr>
          <p:cNvPr id="2" name="Table 0"/>
          <p:cNvGraphicFramePr>
            <a:graphicFrameLocks noGrp="1"/>
          </p:cNvGraphicFramePr>
          <p:nvPr/>
        </p:nvGraphicFramePr>
        <p:xfrm>
          <a:off x="609600" y="2804160"/>
          <a:ext cx="10363200" cy="2097024"/>
        </p:xfrm>
        <a:graphic>
          <a:graphicData uri="http://schemas.openxmlformats.org/drawingml/2006/table">
            <a:tbl>
              <a:tblPr/>
              <a:tblGrid>
                <a:gridCol w="3454400">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524256">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Тип леза</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Матеріал</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b="1" dirty="0">
                          <a:solidFill>
                            <a:srgbClr val="404040"/>
                          </a:solidFill>
                          <a:latin typeface="Roboto" pitchFamily="34" charset="0"/>
                          <a:ea typeface="Roboto" pitchFamily="34" charset="-122"/>
                          <a:cs typeface="Roboto" pitchFamily="34" charset="-120"/>
                        </a:rPr>
                        <a:t>Сфера застосування</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0" cap="flat" cmpd="sng" algn="ctr">
                      <a:solidFill>
                        <a:srgbClr val="66666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0"/>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Сталь</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Високовуглецева сталь</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Для загальних ремонтних робіт</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1"/>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Нержавіюча сталь</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Краща стійкість до корозії</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Підходить для вологих середовищ</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12700" cap="flat" cmpd="sng" algn="ctr">
                      <a:solidFill>
                        <a:srgbClr val="A6A6A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2"/>
                  </a:ext>
                </a:extLst>
              </a:tr>
              <a:tr h="524256">
                <a:tc>
                  <a:txBody>
                    <a:bodyPr/>
                    <a:lstStyle/>
                    <a:p>
                      <a:pPr marL="0" indent="0">
                        <a:buNone/>
                      </a:pPr>
                      <a:r>
                        <a:rPr lang="en-US" sz="1400" dirty="0">
                          <a:solidFill>
                            <a:srgbClr val="404040"/>
                          </a:solidFill>
                          <a:latin typeface="Roboto" pitchFamily="34" charset="0"/>
                          <a:ea typeface="Roboto" pitchFamily="34" charset="-122"/>
                          <a:cs typeface="Roboto" pitchFamily="34" charset="-120"/>
                        </a:rPr>
                        <a:t>Кераміка</a:t>
                      </a:r>
                      <a:endParaRPr lang="en-US" sz="1400" dirty="0">
                        <a:latin typeface="Roboto" charset="0"/>
                        <a:ea typeface="Roboto" charset="0"/>
                        <a:cs typeface="Roboto" charset="0"/>
                      </a:endParaRPr>
                    </a:p>
                  </a:txBody>
                  <a:tcPr marL="73152" marR="73152" marT="73152" marB="73152" anchor="ctr">
                    <a:lnL w="0" cap="flat" cmpd="sng" algn="ctr">
                      <a:solidFill>
                        <a:srgbClr val="66666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Довготривка гострота</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12700" cap="flat" cmpd="sng" algn="ctr">
                      <a:solidFill>
                        <a:srgbClr val="A6A6A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tc>
                  <a:txBody>
                    <a:bodyPr/>
                    <a:lstStyle/>
                    <a:p>
                      <a:pPr marL="0" indent="0">
                        <a:buNone/>
                      </a:pPr>
                      <a:r>
                        <a:rPr lang="en-US" sz="1400" dirty="0">
                          <a:solidFill>
                            <a:srgbClr val="404040"/>
                          </a:solidFill>
                          <a:latin typeface="Roboto" pitchFamily="34" charset="0"/>
                          <a:ea typeface="Roboto" pitchFamily="34" charset="-122"/>
                          <a:cs typeface="Roboto" pitchFamily="34" charset="-120"/>
                        </a:rPr>
                        <a:t>Ідеальна для точного хобі-різьблення</a:t>
                      </a:r>
                      <a:endParaRPr lang="en-US" sz="1400" dirty="0">
                        <a:latin typeface="Roboto" charset="0"/>
                        <a:ea typeface="Roboto" charset="0"/>
                        <a:cs typeface="Roboto" charset="0"/>
                      </a:endParaRPr>
                    </a:p>
                  </a:txBody>
                  <a:tcPr marL="73152" marR="73152" marT="73152" marB="73152" anchor="ctr">
                    <a:lnL w="12700" cap="flat" cmpd="sng" algn="ctr">
                      <a:solidFill>
                        <a:srgbClr val="A6A6A6"/>
                      </a:solidFill>
                      <a:prstDash val="sysDash"/>
                      <a:round/>
                      <a:headEnd type="none" w="med" len="med"/>
                      <a:tailEnd type="none" w="med" len="med"/>
                    </a:lnL>
                    <a:lnR w="0" cap="flat" cmpd="sng" algn="ctr">
                      <a:solidFill>
                        <a:srgbClr val="666666"/>
                      </a:solidFill>
                      <a:prstDash val="sysDash"/>
                      <a:round/>
                      <a:headEnd type="none" w="med" len="med"/>
                      <a:tailEnd type="none" w="med" len="med"/>
                    </a:lnR>
                    <a:lnT w="12700" cap="flat" cmpd="sng" algn="ctr">
                      <a:solidFill>
                        <a:srgbClr val="A6A6A6"/>
                      </a:solidFill>
                      <a:prstDash val="sysDash"/>
                      <a:round/>
                      <a:headEnd type="none" w="med" len="med"/>
                      <a:tailEnd type="none" w="med" len="med"/>
                    </a:lnT>
                    <a:lnB w="0" cap="flat" cmpd="sng" algn="ctr">
                      <a:solidFill>
                        <a:srgbClr val="666666"/>
                      </a:solidFill>
                      <a:prstDash val="sysDash"/>
                      <a:round/>
                      <a:headEnd type="none" w="med" len="med"/>
                      <a:tailEnd type="none" w="med" len="med"/>
                    </a:lnB>
                    <a:solidFill>
                      <a:srgbClr val="BFBFBF">
                        <a:alpha val="0"/>
                      </a:srgbClr>
                    </a:solidFill>
                  </a:tcPr>
                </a:tc>
                <a:extLst>
                  <a:ext uri="{0D108BD9-81ED-4DB2-BD59-A6C34878D82A}">
                    <a16:rowId xmlns:a16="http://schemas.microsoft.com/office/drawing/2014/main" val="10003"/>
                  </a:ext>
                </a:extLst>
              </a:tr>
            </a:tbl>
          </a:graphicData>
        </a:graphic>
      </p:graphicFrame>
      <p:sp>
        <p:nvSpPr>
          <p:cNvPr id="3" name="Text 0"/>
          <p:cNvSpPr/>
          <p:nvPr/>
        </p:nvSpPr>
        <p:spPr>
          <a:xfrm>
            <a:off x="609600" y="355600"/>
            <a:ext cx="10972800" cy="1219200"/>
          </a:xfrm>
          <a:prstGeom prst="rect">
            <a:avLst/>
          </a:prstGeom>
          <a:noFill/>
          <a:ln/>
        </p:spPr>
        <p:txBody>
          <a:bodyPr wrap="square" rtlCol="0" anchor="ctr"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uk-UA" sz="4400">
                <a:latin typeface="Calibri"/>
                <a:ea typeface="Calibri"/>
                <a:cs typeface="Calibri"/>
              </a:rPr>
              <a:t>Особливості та Варіації</a:t>
            </a:r>
            <a:endParaRPr lang="en-US" sz="4400" dirty="0">
              <a:latin typeface="Calibri"/>
              <a:ea typeface="Calibri"/>
              <a:cs typeface="Calibri"/>
            </a:endParaRPr>
          </a:p>
        </p:txBody>
      </p:sp>
      <p:sp>
        <p:nvSpPr>
          <p:cNvPr id="4" name="Shape 1"/>
          <p:cNvSpPr/>
          <p:nvPr/>
        </p:nvSpPr>
        <p:spPr>
          <a:xfrm>
            <a:off x="1219200" y="1219200"/>
            <a:ext cx="1219200" cy="1219200"/>
          </a:xfrm>
          <a:prstGeom prst="line">
            <a:avLst/>
          </a:prstGeom>
          <a:noFill/>
          <a:ln/>
        </p:spPr>
        <p:txBody>
          <a:bodyPr/>
          <a:lstStyle/>
          <a:p>
            <a:endParaRPr lang="uk-UA"/>
          </a:p>
        </p:txBody>
      </p:sp>
      <p:sp>
        <p:nvSpPr>
          <p:cNvPr id="5" name="Text 2"/>
          <p:cNvSpPr/>
          <p:nvPr/>
        </p:nvSpPr>
        <p:spPr>
          <a:xfrm>
            <a:off x="609600" y="1574800"/>
            <a:ext cx="6032500" cy="787400"/>
          </a:xfrm>
          <a:prstGeom prst="rect">
            <a:avLst/>
          </a:prstGeom>
          <a:noFill/>
          <a:ln/>
        </p:spPr>
        <p:txBody>
          <a:bodyPr wrap="square" rtlCol="0" anchor="ct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ru-RU" sz="1400">
                <a:latin typeface="Roboto"/>
                <a:ea typeface="Roboto"/>
                <a:cs typeface="Roboto"/>
              </a:rPr>
              <a:t>Таблиця показує різновиди сегментованих лез. Високовуглецева сталь використовується в основному для ремонту. Нержавіюча сталь стійка до корозії, а керамічні леза забезпечують точність.</a:t>
            </a:r>
            <a:endParaRPr lang="en-US" sz="1400" dirty="0">
              <a:latin typeface="Roboto"/>
              <a:ea typeface="Roboto"/>
              <a:cs typeface="Roboto"/>
            </a:endParaRPr>
          </a:p>
        </p:txBody>
      </p:sp>
    </p:spTree>
    <p:extLst>
      <p:ext uri="{BB962C8B-B14F-4D97-AF65-F5344CB8AC3E}">
        <p14:creationId xmlns:p14="http://schemas.microsoft.com/office/powerpoint/2010/main" val="897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4C65A9-397F-4F61-96C6-4092A0D6C950}"/>
              </a:ext>
            </a:extLst>
          </p:cNvPr>
          <p:cNvSpPr txBox="1"/>
          <p:nvPr/>
        </p:nvSpPr>
        <p:spPr>
          <a:xfrm>
            <a:off x="762000" y="817725"/>
            <a:ext cx="10327341" cy="5078313"/>
          </a:xfrm>
          <a:prstGeom prst="rect">
            <a:avLst/>
          </a:prstGeom>
          <a:noFill/>
        </p:spPr>
        <p:txBody>
          <a:bodyPr wrap="square">
            <a:spAutoFit/>
          </a:bodyPr>
          <a:lstStyle/>
          <a:p>
            <a:r>
              <a:rPr lang="uk-UA" b="1" dirty="0"/>
              <a:t>2. Матеріал леза:</a:t>
            </a:r>
          </a:p>
          <a:p>
            <a:pPr>
              <a:buFont typeface="Arial" panose="020B0604020202020204" pitchFamily="34" charset="0"/>
              <a:buChar char="•"/>
            </a:pPr>
            <a:r>
              <a:rPr lang="uk-UA" dirty="0"/>
              <a:t>Леза ручних пилок виготовляються з різних матеріалів:</a:t>
            </a:r>
          </a:p>
          <a:p>
            <a:pPr marL="742950" lvl="1" indent="-285750">
              <a:buFont typeface="Arial" panose="020B0604020202020204" pitchFamily="34" charset="0"/>
              <a:buChar char="•"/>
            </a:pPr>
            <a:r>
              <a:rPr lang="uk-UA" b="1" dirty="0"/>
              <a:t>Вуглецева сталь</a:t>
            </a:r>
            <a:r>
              <a:rPr lang="uk-UA" dirty="0"/>
              <a:t>: частіше використовується в простих моделях для дерева.</a:t>
            </a:r>
          </a:p>
          <a:p>
            <a:pPr marL="742950" lvl="1" indent="-285750">
              <a:buFont typeface="Arial" panose="020B0604020202020204" pitchFamily="34" charset="0"/>
              <a:buChar char="•"/>
            </a:pPr>
            <a:r>
              <a:rPr lang="uk-UA" b="1" dirty="0" err="1"/>
              <a:t>Високовуглецева</a:t>
            </a:r>
            <a:r>
              <a:rPr lang="uk-UA" b="1" dirty="0"/>
              <a:t> сталь</a:t>
            </a:r>
            <a:r>
              <a:rPr lang="uk-UA" dirty="0"/>
              <a:t>: міцніший матеріал для довговічної роботи.</a:t>
            </a:r>
          </a:p>
          <a:p>
            <a:pPr marL="742950" lvl="1" indent="-285750">
              <a:buFont typeface="Arial" panose="020B0604020202020204" pitchFamily="34" charset="0"/>
              <a:buChar char="•"/>
            </a:pPr>
            <a:r>
              <a:rPr lang="uk-UA" b="1" dirty="0"/>
              <a:t>Біметал</a:t>
            </a:r>
            <a:r>
              <a:rPr lang="uk-UA" dirty="0"/>
              <a:t>: стійкіший до зносу матеріал для пил по металу.</a:t>
            </a:r>
          </a:p>
          <a:p>
            <a:r>
              <a:rPr lang="uk-UA" b="1" dirty="0"/>
              <a:t>3. Форма та розмір зубців:</a:t>
            </a:r>
          </a:p>
          <a:p>
            <a:pPr>
              <a:buFont typeface="Arial" panose="020B0604020202020204" pitchFamily="34" charset="0"/>
              <a:buChar char="•"/>
            </a:pPr>
            <a:r>
              <a:rPr lang="uk-UA" dirty="0"/>
              <a:t>Зубці можуть бути різних форм і розмірів, в залежності від типу пилки:</a:t>
            </a:r>
          </a:p>
          <a:p>
            <a:pPr marL="742950" lvl="1" indent="-285750">
              <a:buFont typeface="Arial" panose="020B0604020202020204" pitchFamily="34" charset="0"/>
              <a:buChar char="•"/>
            </a:pPr>
            <a:r>
              <a:rPr lang="uk-UA" b="1" dirty="0"/>
              <a:t>Великі зубці</a:t>
            </a:r>
            <a:r>
              <a:rPr lang="uk-UA" dirty="0"/>
              <a:t> (для швидкого різання).</a:t>
            </a:r>
          </a:p>
          <a:p>
            <a:pPr marL="742950" lvl="1" indent="-285750">
              <a:buFont typeface="Arial" panose="020B0604020202020204" pitchFamily="34" charset="0"/>
              <a:buChar char="•"/>
            </a:pPr>
            <a:r>
              <a:rPr lang="uk-UA" b="1" dirty="0"/>
              <a:t>Малі зубці</a:t>
            </a:r>
            <a:r>
              <a:rPr lang="uk-UA" dirty="0"/>
              <a:t> (для точних розрізів).</a:t>
            </a:r>
          </a:p>
          <a:p>
            <a:pPr marL="742950" lvl="1" indent="-285750">
              <a:buFont typeface="Arial" panose="020B0604020202020204" pitchFamily="34" charset="0"/>
              <a:buChar char="•"/>
            </a:pPr>
            <a:r>
              <a:rPr lang="uk-UA" b="1" dirty="0"/>
              <a:t>Розведення зубців</a:t>
            </a:r>
            <a:r>
              <a:rPr lang="uk-UA" dirty="0"/>
              <a:t>: зубці можуть бути трохи нахилені в сторони для полегшення процесу різання та запобігання </a:t>
            </a:r>
            <a:r>
              <a:rPr lang="uk-UA" dirty="0" err="1"/>
              <a:t>застряганню</a:t>
            </a:r>
            <a:r>
              <a:rPr lang="uk-UA" dirty="0"/>
              <a:t> леза.</a:t>
            </a:r>
          </a:p>
          <a:p>
            <a:r>
              <a:rPr lang="uk-UA" b="1" dirty="0"/>
              <a:t>4. Довжина леза:</a:t>
            </a:r>
          </a:p>
          <a:p>
            <a:pPr>
              <a:buFont typeface="Arial" panose="020B0604020202020204" pitchFamily="34" charset="0"/>
              <a:buChar char="•"/>
            </a:pPr>
            <a:r>
              <a:rPr lang="uk-UA" dirty="0"/>
              <a:t>В залежності від призначення, довжина леза ручних пилок може варіюватися:</a:t>
            </a:r>
          </a:p>
          <a:p>
            <a:pPr marL="742950" lvl="1" indent="-285750">
              <a:buFont typeface="Arial" panose="020B0604020202020204" pitchFamily="34" charset="0"/>
              <a:buChar char="•"/>
            </a:pPr>
            <a:r>
              <a:rPr lang="uk-UA" dirty="0"/>
              <a:t>Для деревообробки — від 300 до 600 мм.</a:t>
            </a:r>
          </a:p>
          <a:p>
            <a:pPr marL="742950" lvl="1" indent="-285750">
              <a:buFont typeface="Arial" panose="020B0604020202020204" pitchFamily="34" charset="0"/>
              <a:buChar char="•"/>
            </a:pPr>
            <a:r>
              <a:rPr lang="uk-UA" dirty="0"/>
              <a:t>Для різання металу — зазвичай близько 250–300 мм.</a:t>
            </a:r>
          </a:p>
          <a:p>
            <a:r>
              <a:rPr lang="uk-UA" b="1" dirty="0"/>
              <a:t>5. Тип руків'я:</a:t>
            </a:r>
          </a:p>
          <a:p>
            <a:pPr>
              <a:buFont typeface="Arial" panose="020B0604020202020204" pitchFamily="34" charset="0"/>
              <a:buChar char="•"/>
            </a:pPr>
            <a:r>
              <a:rPr lang="uk-UA" b="1" dirty="0"/>
              <a:t>Дерев'яні руків'я</a:t>
            </a:r>
            <a:r>
              <a:rPr lang="uk-UA" dirty="0"/>
              <a:t>: традиційні, добре підходять для тривалої роботи.</a:t>
            </a:r>
          </a:p>
          <a:p>
            <a:pPr>
              <a:buFont typeface="Arial" panose="020B0604020202020204" pitchFamily="34" charset="0"/>
              <a:buChar char="•"/>
            </a:pPr>
            <a:r>
              <a:rPr lang="uk-UA" b="1" dirty="0"/>
              <a:t>Пластикові з прогумованим покриттям</a:t>
            </a:r>
            <a:r>
              <a:rPr lang="uk-UA" dirty="0"/>
              <a:t>: сучасні, зручні для тримання, зменшують ковзання руки.</a:t>
            </a:r>
          </a:p>
        </p:txBody>
      </p:sp>
    </p:spTree>
    <p:extLst>
      <p:ext uri="{BB962C8B-B14F-4D97-AF65-F5344CB8AC3E}">
        <p14:creationId xmlns:p14="http://schemas.microsoft.com/office/powerpoint/2010/main" val="25173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2D45B8-E152-4DF0-84A3-89A732A4365D}"/>
              </a:ext>
            </a:extLst>
          </p:cNvPr>
          <p:cNvSpPr txBox="1"/>
          <p:nvPr/>
        </p:nvSpPr>
        <p:spPr>
          <a:xfrm>
            <a:off x="722123" y="367599"/>
            <a:ext cx="8319247" cy="3416320"/>
          </a:xfrm>
          <a:prstGeom prst="rect">
            <a:avLst/>
          </a:prstGeom>
          <a:noFill/>
        </p:spPr>
        <p:txBody>
          <a:bodyPr wrap="square">
            <a:spAutoFit/>
          </a:bodyPr>
          <a:lstStyle/>
          <a:p>
            <a:r>
              <a:rPr lang="uk-UA" b="1" dirty="0"/>
              <a:t>6. Функції та особливості:</a:t>
            </a:r>
          </a:p>
          <a:p>
            <a:pPr>
              <a:buFont typeface="Arial" panose="020B0604020202020204" pitchFamily="34" charset="0"/>
              <a:buChar char="•"/>
            </a:pPr>
            <a:r>
              <a:rPr lang="uk-UA" dirty="0"/>
              <a:t>Деякі пилки мають змінні леза, що дозволяє адаптувати інструмент під різні види робіт.</a:t>
            </a:r>
          </a:p>
          <a:p>
            <a:pPr>
              <a:buFont typeface="Arial" panose="020B0604020202020204" pitchFamily="34" charset="0"/>
              <a:buChar char="•"/>
            </a:pPr>
            <a:r>
              <a:rPr lang="uk-UA" dirty="0"/>
              <a:t>Спеціальні покриття на лезах (антикорозійне або зменшення тертя) збільшують довговічність та полегшують роботу.</a:t>
            </a:r>
          </a:p>
          <a:p>
            <a:r>
              <a:rPr lang="uk-UA" b="1" dirty="0"/>
              <a:t>7. Призначення:</a:t>
            </a:r>
          </a:p>
          <a:p>
            <a:pPr>
              <a:buFont typeface="Arial" panose="020B0604020202020204" pitchFamily="34" charset="0"/>
              <a:buChar char="•"/>
            </a:pPr>
            <a:r>
              <a:rPr lang="uk-UA" b="1" dirty="0"/>
              <a:t>Для дерева</a:t>
            </a:r>
            <a:r>
              <a:rPr lang="uk-UA" dirty="0"/>
              <a:t>: більші зубці для швидкого різання.</a:t>
            </a:r>
          </a:p>
          <a:p>
            <a:pPr>
              <a:buFont typeface="Arial" panose="020B0604020202020204" pitchFamily="34" charset="0"/>
              <a:buChar char="•"/>
            </a:pPr>
            <a:r>
              <a:rPr lang="uk-UA" b="1" dirty="0"/>
              <a:t>Для металу</a:t>
            </a:r>
            <a:r>
              <a:rPr lang="uk-UA" dirty="0"/>
              <a:t>: дрібні зубці для точного різання.</a:t>
            </a:r>
          </a:p>
          <a:p>
            <a:pPr>
              <a:buFont typeface="Arial" panose="020B0604020202020204" pitchFamily="34" charset="0"/>
              <a:buChar char="•"/>
            </a:pPr>
            <a:r>
              <a:rPr lang="uk-UA" b="1" dirty="0"/>
              <a:t>Для пластику</a:t>
            </a:r>
            <a:r>
              <a:rPr lang="uk-UA" dirty="0"/>
              <a:t>: середні зубці та інші особливості для чистого і рівного розрізу.</a:t>
            </a:r>
          </a:p>
          <a:p>
            <a:r>
              <a:rPr lang="uk-UA" dirty="0"/>
              <a:t>Ручні пилки є незамінними інструментами в майстернях, на будівельних майданчиках та для домашніх ремонтних робіт, оскільки забезпечують універсальність і надійність при роботі з різними матеріалами.</a:t>
            </a:r>
          </a:p>
        </p:txBody>
      </p:sp>
      <p:pic>
        <p:nvPicPr>
          <p:cNvPr id="2050" name="Picture 2" descr="РУЧНАЯ ПИЛА - купити пили ручні в Києві і Україні">
            <a:extLst>
              <a:ext uri="{FF2B5EF4-FFF2-40B4-BE49-F238E27FC236}">
                <a16:creationId xmlns:a16="http://schemas.microsoft.com/office/drawing/2014/main" id="{7A1123D9-E49D-48A1-A2AE-997B3FBB0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979" y="4057451"/>
            <a:ext cx="2432950" cy="2432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Ручные пилы и ножи - Ручная пила по пластику 305 мм Milwaukee PVC/ABS Saw  48220212">
            <a:extLst>
              <a:ext uri="{FF2B5EF4-FFF2-40B4-BE49-F238E27FC236}">
                <a16:creationId xmlns:a16="http://schemas.microsoft.com/office/drawing/2014/main" id="{28002888-E997-4D83-8B42-0AFBD4526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0212" y="3429000"/>
            <a:ext cx="2800549" cy="2800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Ергономічна Лучкова пила по металу Wurth | Купити в Україні (2024)">
            <a:extLst>
              <a:ext uri="{FF2B5EF4-FFF2-40B4-BE49-F238E27FC236}">
                <a16:creationId xmlns:a16="http://schemas.microsoft.com/office/drawing/2014/main" id="{19B57395-E325-455D-B396-C45A1120F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889" y="4057451"/>
            <a:ext cx="2800549" cy="280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8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4B1F25-FD9D-45A1-B98F-183060CC7DC0}"/>
              </a:ext>
            </a:extLst>
          </p:cNvPr>
          <p:cNvSpPr txBox="1"/>
          <p:nvPr/>
        </p:nvSpPr>
        <p:spPr>
          <a:xfrm>
            <a:off x="707009" y="431032"/>
            <a:ext cx="11359299" cy="5355312"/>
          </a:xfrm>
          <a:prstGeom prst="rect">
            <a:avLst/>
          </a:prstGeom>
          <a:noFill/>
        </p:spPr>
        <p:txBody>
          <a:bodyPr wrap="square">
            <a:spAutoFit/>
          </a:bodyPr>
          <a:lstStyle/>
          <a:p>
            <a:r>
              <a:rPr lang="uk-UA" b="1" dirty="0"/>
              <a:t>Ножиці для металу </a:t>
            </a:r>
            <a:r>
              <a:rPr lang="uk-UA" dirty="0"/>
              <a:t>— це ручний інструмент, призначений для різання листового металу та інших тонких металевих матеріалів. Їх використовують у будівництві, </a:t>
            </a:r>
            <a:r>
              <a:rPr lang="uk-UA" dirty="0" err="1"/>
              <a:t>автомайстернях</a:t>
            </a:r>
            <a:r>
              <a:rPr lang="uk-UA" dirty="0"/>
              <a:t>, монтажних роботах та інших галузях. Вони забезпечують точне та чисте різання металу без застосування великої сили або спеціального обладнання. Основні характеристики ножиць для металу:</a:t>
            </a:r>
          </a:p>
          <a:p>
            <a:r>
              <a:rPr lang="uk-UA" b="1" dirty="0"/>
              <a:t>1. Типи ножиць для металу:</a:t>
            </a:r>
          </a:p>
          <a:p>
            <a:pPr>
              <a:buFont typeface="Arial" panose="020B0604020202020204" pitchFamily="34" charset="0"/>
              <a:buChar char="•"/>
            </a:pPr>
            <a:r>
              <a:rPr lang="uk-UA" b="1" dirty="0"/>
              <a:t>Прямі ножиці</a:t>
            </a:r>
            <a:r>
              <a:rPr lang="uk-UA" dirty="0"/>
              <a:t>:</a:t>
            </a:r>
          </a:p>
          <a:p>
            <a:pPr marL="742950" lvl="1" indent="-285750">
              <a:buFont typeface="Arial" panose="020B0604020202020204" pitchFamily="34" charset="0"/>
              <a:buChar char="•"/>
            </a:pPr>
            <a:r>
              <a:rPr lang="uk-UA" dirty="0"/>
              <a:t>Призначені для прямого різання.</a:t>
            </a:r>
          </a:p>
          <a:p>
            <a:pPr marL="742950" lvl="1" indent="-285750">
              <a:buFont typeface="Arial" panose="020B0604020202020204" pitchFamily="34" charset="0"/>
              <a:buChar char="•"/>
            </a:pPr>
            <a:r>
              <a:rPr lang="uk-UA" dirty="0"/>
              <a:t>Найпоширеніші та універсальні.</a:t>
            </a:r>
          </a:p>
          <a:p>
            <a:pPr marL="742950" lvl="1" indent="-285750">
              <a:buFont typeface="Arial" panose="020B0604020202020204" pitchFamily="34" charset="0"/>
              <a:buChar char="•"/>
            </a:pPr>
            <a:r>
              <a:rPr lang="uk-UA" dirty="0"/>
              <a:t>Використовуються для довгих та рівних розрізів.</a:t>
            </a:r>
          </a:p>
          <a:p>
            <a:pPr>
              <a:buFont typeface="Arial" panose="020B0604020202020204" pitchFamily="34" charset="0"/>
              <a:buChar char="•"/>
            </a:pPr>
            <a:r>
              <a:rPr lang="uk-UA" b="1" dirty="0"/>
              <a:t>Ліві та праві ножиці</a:t>
            </a:r>
            <a:r>
              <a:rPr lang="uk-UA" dirty="0"/>
              <a:t>:</a:t>
            </a:r>
          </a:p>
          <a:p>
            <a:pPr marL="742950" lvl="1" indent="-285750">
              <a:buFont typeface="Arial" panose="020B0604020202020204" pitchFamily="34" charset="0"/>
              <a:buChar char="•"/>
            </a:pPr>
            <a:r>
              <a:rPr lang="uk-UA" dirty="0"/>
              <a:t>Ліві ножиці: для різання металу по дугах або кривих вліво.</a:t>
            </a:r>
          </a:p>
          <a:p>
            <a:pPr marL="742950" lvl="1" indent="-285750">
              <a:buFont typeface="Arial" panose="020B0604020202020204" pitchFamily="34" charset="0"/>
              <a:buChar char="•"/>
            </a:pPr>
            <a:r>
              <a:rPr lang="uk-UA" dirty="0"/>
              <a:t>Праві ножиці: для різання по дугах вправо.</a:t>
            </a:r>
          </a:p>
          <a:p>
            <a:pPr marL="742950" lvl="1" indent="-285750">
              <a:buFont typeface="Arial" panose="020B0604020202020204" pitchFamily="34" charset="0"/>
              <a:buChar char="•"/>
            </a:pPr>
            <a:r>
              <a:rPr lang="uk-UA" dirty="0"/>
              <a:t>Спеціально розроблені для полегшення різання складних форм та деталей.</a:t>
            </a:r>
          </a:p>
          <a:p>
            <a:pPr>
              <a:buFont typeface="Arial" panose="020B0604020202020204" pitchFamily="34" charset="0"/>
              <a:buChar char="•"/>
            </a:pPr>
            <a:r>
              <a:rPr lang="uk-UA" b="1" dirty="0"/>
              <a:t>Ножиці з комбінованим різанням</a:t>
            </a:r>
            <a:r>
              <a:rPr lang="uk-UA" dirty="0"/>
              <a:t>:</a:t>
            </a:r>
          </a:p>
          <a:p>
            <a:pPr marL="742950" lvl="1" indent="-285750">
              <a:buFont typeface="Arial" panose="020B0604020202020204" pitchFamily="34" charset="0"/>
              <a:buChar char="•"/>
            </a:pPr>
            <a:r>
              <a:rPr lang="uk-UA" dirty="0"/>
              <a:t>Підходять для різання як прямолінійних, так і криволінійних форм.</a:t>
            </a:r>
          </a:p>
          <a:p>
            <a:pPr marL="742950" lvl="1" indent="-285750">
              <a:buFont typeface="Arial" panose="020B0604020202020204" pitchFamily="34" charset="0"/>
              <a:buChar char="•"/>
            </a:pPr>
            <a:r>
              <a:rPr lang="uk-UA" dirty="0"/>
              <a:t>Універсальні, зручні для різання металу в різних напрямках.</a:t>
            </a:r>
          </a:p>
          <a:p>
            <a:pPr>
              <a:buFont typeface="Arial" panose="020B0604020202020204" pitchFamily="34" charset="0"/>
              <a:buChar char="•"/>
            </a:pPr>
            <a:r>
              <a:rPr lang="uk-UA" b="1" dirty="0" err="1"/>
              <a:t>Рубальні</a:t>
            </a:r>
            <a:r>
              <a:rPr lang="uk-UA" b="1" dirty="0"/>
              <a:t> ножиці</a:t>
            </a:r>
            <a:r>
              <a:rPr lang="uk-UA" dirty="0"/>
              <a:t>:</a:t>
            </a:r>
          </a:p>
          <a:p>
            <a:pPr marL="742950" lvl="1" indent="-285750">
              <a:buFont typeface="Arial" panose="020B0604020202020204" pitchFamily="34" charset="0"/>
              <a:buChar char="•"/>
            </a:pPr>
            <a:r>
              <a:rPr lang="uk-UA" dirty="0"/>
              <a:t>Призначені для товстого металу, мають важільний механізм, що збільшує зусилля.</a:t>
            </a:r>
          </a:p>
          <a:p>
            <a:pPr marL="742950" lvl="1" indent="-285750">
              <a:buFont typeface="Arial" panose="020B0604020202020204" pitchFamily="34" charset="0"/>
              <a:buChar char="•"/>
            </a:pPr>
            <a:r>
              <a:rPr lang="uk-UA" dirty="0"/>
              <a:t>Можуть різати більш товсті матеріали за рахунок спеціальної конструкції.</a:t>
            </a:r>
          </a:p>
        </p:txBody>
      </p:sp>
    </p:spTree>
    <p:extLst>
      <p:ext uri="{BB962C8B-B14F-4D97-AF65-F5344CB8AC3E}">
        <p14:creationId xmlns:p14="http://schemas.microsoft.com/office/powerpoint/2010/main" val="418136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9" name="Rectangle 3082">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0" name="Group 3084">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3086" name="Rectangle 3085">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1" name="Rectangle 3086">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6" name="Picture 4" descr="Ножиці по металу прямий різ 250 мм Vitals">
            <a:extLst>
              <a:ext uri="{FF2B5EF4-FFF2-40B4-BE49-F238E27FC236}">
                <a16:creationId xmlns:a16="http://schemas.microsoft.com/office/drawing/2014/main" id="{56F353AA-6EF8-4E3A-9F5E-65455348E9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6568" y="1672893"/>
            <a:ext cx="3209544" cy="3209544"/>
          </a:xfrm>
          <a:prstGeom prst="rect">
            <a:avLst/>
          </a:prstGeom>
          <a:noFill/>
          <a:extLst>
            <a:ext uri="{909E8E84-426E-40DD-AFC4-6F175D3DCCD1}">
              <a14:hiddenFill xmlns:a14="http://schemas.microsoft.com/office/drawing/2010/main">
                <a:solidFill>
                  <a:srgbClr val="FFFFFF"/>
                </a:solidFill>
              </a14:hiddenFill>
            </a:ext>
          </a:extLst>
        </p:spPr>
      </p:pic>
      <p:grpSp>
        <p:nvGrpSpPr>
          <p:cNvPr id="3102" name="Group 3088">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3090" name="Rectangle 3089">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3" name="Rectangle 3090">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8" name="Picture 6" descr="Ножиці по металу YATO 300 мм купити зі знижкою - VIROK">
            <a:extLst>
              <a:ext uri="{FF2B5EF4-FFF2-40B4-BE49-F238E27FC236}">
                <a16:creationId xmlns:a16="http://schemas.microsoft.com/office/drawing/2014/main" id="{9A89CB82-5923-46C4-A1A6-3F64DC9A8E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7333" y="2147713"/>
            <a:ext cx="3209544" cy="2259903"/>
          </a:xfrm>
          <a:prstGeom prst="rect">
            <a:avLst/>
          </a:prstGeom>
          <a:noFill/>
          <a:extLst>
            <a:ext uri="{909E8E84-426E-40DD-AFC4-6F175D3DCCD1}">
              <a14:hiddenFill xmlns:a14="http://schemas.microsoft.com/office/drawing/2010/main">
                <a:solidFill>
                  <a:srgbClr val="FFFFFF"/>
                </a:solidFill>
              </a14:hiddenFill>
            </a:ext>
          </a:extLst>
        </p:spPr>
      </p:pic>
      <p:grpSp>
        <p:nvGrpSpPr>
          <p:cNvPr id="3104" name="Group 3092">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3105" name="Rectangle 3093">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74" name="Picture 2" descr="≡ Ножиці для металу ручні Neo Tools 250мм (31-065) – купити в Києві | ціни  і відгуки в MOYO">
            <a:extLst>
              <a:ext uri="{FF2B5EF4-FFF2-40B4-BE49-F238E27FC236}">
                <a16:creationId xmlns:a16="http://schemas.microsoft.com/office/drawing/2014/main" id="{085EC084-9692-42A1-972C-BCDDF4240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5887" y="2344277"/>
            <a:ext cx="3209544" cy="1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42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C12B73-CD33-4DF0-8F45-84F3AC4C6BF1}"/>
              </a:ext>
            </a:extLst>
          </p:cNvPr>
          <p:cNvSpPr txBox="1"/>
          <p:nvPr/>
        </p:nvSpPr>
        <p:spPr>
          <a:xfrm>
            <a:off x="725863" y="751344"/>
            <a:ext cx="10605155" cy="5355312"/>
          </a:xfrm>
          <a:prstGeom prst="rect">
            <a:avLst/>
          </a:prstGeom>
          <a:noFill/>
        </p:spPr>
        <p:txBody>
          <a:bodyPr wrap="square">
            <a:spAutoFit/>
          </a:bodyPr>
          <a:lstStyle/>
          <a:p>
            <a:r>
              <a:rPr lang="uk-UA" b="1" dirty="0"/>
              <a:t>2. Матеріал лез:</a:t>
            </a:r>
          </a:p>
          <a:p>
            <a:pPr>
              <a:buFont typeface="Arial" panose="020B0604020202020204" pitchFamily="34" charset="0"/>
              <a:buChar char="•"/>
            </a:pPr>
            <a:r>
              <a:rPr lang="uk-UA" b="1" dirty="0"/>
              <a:t>Високоякісна сталь</a:t>
            </a:r>
            <a:r>
              <a:rPr lang="uk-UA" dirty="0"/>
              <a:t>: леза з </a:t>
            </a:r>
            <a:r>
              <a:rPr lang="uk-UA" dirty="0" err="1"/>
              <a:t>високовуглецевої</a:t>
            </a:r>
            <a:r>
              <a:rPr lang="uk-UA" dirty="0"/>
              <a:t> або хромованої сталі забезпечують високу міцність і довговічність.</a:t>
            </a:r>
          </a:p>
          <a:p>
            <a:pPr>
              <a:buFont typeface="Arial" panose="020B0604020202020204" pitchFamily="34" charset="0"/>
              <a:buChar char="•"/>
            </a:pPr>
            <a:r>
              <a:rPr lang="uk-UA" b="1" dirty="0"/>
              <a:t>Зубчасті леза</a:t>
            </a:r>
            <a:r>
              <a:rPr lang="uk-UA" dirty="0"/>
              <a:t>: іноді на лезах є зубці для кращого захоплення металу і запобігання ковзанню під час різання.</a:t>
            </a:r>
          </a:p>
          <a:p>
            <a:r>
              <a:rPr lang="uk-UA" b="1" dirty="0"/>
              <a:t>3. Товщина металу, що ріжеться:</a:t>
            </a:r>
          </a:p>
          <a:p>
            <a:pPr>
              <a:buFont typeface="Arial" panose="020B0604020202020204" pitchFamily="34" charset="0"/>
              <a:buChar char="•"/>
            </a:pPr>
            <a:r>
              <a:rPr lang="uk-UA" dirty="0"/>
              <a:t>Залежно від моделі, ножиці для металу можуть різати різні товщини металу:</a:t>
            </a:r>
          </a:p>
          <a:p>
            <a:pPr marL="742950" lvl="1" indent="-285750">
              <a:buFont typeface="Arial" panose="020B0604020202020204" pitchFamily="34" charset="0"/>
              <a:buChar char="•"/>
            </a:pPr>
            <a:r>
              <a:rPr lang="uk-UA" b="1" dirty="0"/>
              <a:t>Легкі ножиці</a:t>
            </a:r>
            <a:r>
              <a:rPr lang="uk-UA" dirty="0"/>
              <a:t>: підходять для різання металу товщиною до 1 мм (зазвичай для тонкого листового металу, алюмінію, мідних листів).</a:t>
            </a:r>
          </a:p>
          <a:p>
            <a:pPr marL="742950" lvl="1" indent="-285750">
              <a:buFont typeface="Arial" panose="020B0604020202020204" pitchFamily="34" charset="0"/>
              <a:buChar char="•"/>
            </a:pPr>
            <a:r>
              <a:rPr lang="uk-UA" b="1" dirty="0"/>
              <a:t>Посилені ножиці</a:t>
            </a:r>
            <a:r>
              <a:rPr lang="uk-UA" dirty="0"/>
              <a:t>: можуть різати метал товщиною до 2-3 мм.</a:t>
            </a:r>
          </a:p>
          <a:p>
            <a:r>
              <a:rPr lang="uk-UA" b="1" dirty="0"/>
              <a:t>4. Рукоятки:</a:t>
            </a:r>
          </a:p>
          <a:p>
            <a:pPr>
              <a:buFont typeface="Arial" panose="020B0604020202020204" pitchFamily="34" charset="0"/>
              <a:buChar char="•"/>
            </a:pPr>
            <a:r>
              <a:rPr lang="uk-UA" b="1" dirty="0"/>
              <a:t>Прямі рукоятки</a:t>
            </a:r>
            <a:r>
              <a:rPr lang="uk-UA" dirty="0"/>
              <a:t>: зручні для довготривалої роботи, зазвичай мають гумове покриття, яке забезпечує комфорт та запобігає ковзанню рук.</a:t>
            </a:r>
          </a:p>
          <a:p>
            <a:pPr>
              <a:buFont typeface="Arial" panose="020B0604020202020204" pitchFamily="34" charset="0"/>
              <a:buChar char="•"/>
            </a:pPr>
            <a:r>
              <a:rPr lang="uk-UA" b="1" dirty="0"/>
              <a:t>Поворотні рукоятки</a:t>
            </a:r>
            <a:r>
              <a:rPr lang="uk-UA" dirty="0"/>
              <a:t>: деякі моделі мають поворотні рукоятки, що дозволяє різати метал під різними кутами, зменшуючи навантаження на зап'ястя.</a:t>
            </a:r>
          </a:p>
          <a:p>
            <a:pPr>
              <a:buFont typeface="Arial" panose="020B0604020202020204" pitchFamily="34" charset="0"/>
              <a:buChar char="•"/>
            </a:pPr>
            <a:r>
              <a:rPr lang="uk-UA" b="1" dirty="0"/>
              <a:t>Довгі рукоятки</a:t>
            </a:r>
            <a:r>
              <a:rPr lang="uk-UA" dirty="0"/>
              <a:t>: забезпечують краще важільне зусилля для різання товстого металу.</a:t>
            </a:r>
          </a:p>
          <a:p>
            <a:r>
              <a:rPr lang="uk-UA" b="1" dirty="0"/>
              <a:t>5. Довжина ножиць:</a:t>
            </a:r>
          </a:p>
          <a:p>
            <a:pPr>
              <a:buFont typeface="Arial" panose="020B0604020202020204" pitchFamily="34" charset="0"/>
              <a:buChar char="•"/>
            </a:pPr>
            <a:r>
              <a:rPr lang="uk-UA" b="1" dirty="0"/>
              <a:t>Від 200 до 350 мм</a:t>
            </a:r>
            <a:r>
              <a:rPr lang="uk-UA" dirty="0"/>
              <a:t>: стандартні розміри, які впливають на зручність використання і здатність до різання різних товщин металу. Більші ножиці зазвичай мають більше важільне зусилля, що полегшує різання.</a:t>
            </a:r>
          </a:p>
        </p:txBody>
      </p:sp>
    </p:spTree>
    <p:extLst>
      <p:ext uri="{BB962C8B-B14F-4D97-AF65-F5344CB8AC3E}">
        <p14:creationId xmlns:p14="http://schemas.microsoft.com/office/powerpoint/2010/main" val="216924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7C05FB-D196-4590-A8ED-2FFF0C133374}"/>
              </a:ext>
            </a:extLst>
          </p:cNvPr>
          <p:cNvSpPr txBox="1"/>
          <p:nvPr/>
        </p:nvSpPr>
        <p:spPr>
          <a:xfrm>
            <a:off x="765142" y="614482"/>
            <a:ext cx="10661716" cy="5355312"/>
          </a:xfrm>
          <a:prstGeom prst="rect">
            <a:avLst/>
          </a:prstGeom>
          <a:noFill/>
        </p:spPr>
        <p:txBody>
          <a:bodyPr wrap="square">
            <a:spAutoFit/>
          </a:bodyPr>
          <a:lstStyle/>
          <a:p>
            <a:r>
              <a:rPr lang="uk-UA" b="1" dirty="0"/>
              <a:t>6. Типи різу:</a:t>
            </a:r>
          </a:p>
          <a:p>
            <a:pPr>
              <a:buFont typeface="Arial" panose="020B0604020202020204" pitchFamily="34" charset="0"/>
              <a:buChar char="•"/>
            </a:pPr>
            <a:r>
              <a:rPr lang="uk-UA" b="1" dirty="0"/>
              <a:t>Чистий різ</a:t>
            </a:r>
            <a:r>
              <a:rPr lang="uk-UA" dirty="0"/>
              <a:t>: стандартний різ без </a:t>
            </a:r>
            <a:r>
              <a:rPr lang="uk-UA" dirty="0" err="1"/>
              <a:t>зазубрин</a:t>
            </a:r>
            <a:r>
              <a:rPr lang="uk-UA" dirty="0"/>
              <a:t> або деформацій.</a:t>
            </a:r>
          </a:p>
          <a:p>
            <a:pPr>
              <a:buFont typeface="Arial" panose="020B0604020202020204" pitchFamily="34" charset="0"/>
              <a:buChar char="•"/>
            </a:pPr>
            <a:r>
              <a:rPr lang="uk-UA" b="1" dirty="0"/>
              <a:t>Криволінійний різ</a:t>
            </a:r>
            <a:r>
              <a:rPr lang="uk-UA" dirty="0"/>
              <a:t>: ножиці для різання по кривій дозволяють виконувати складні фігурні вирізи.</a:t>
            </a:r>
          </a:p>
          <a:p>
            <a:r>
              <a:rPr lang="uk-UA" b="1" dirty="0"/>
              <a:t>7. Механізм замикання:</a:t>
            </a:r>
          </a:p>
          <a:p>
            <a:pPr>
              <a:buFont typeface="Arial" panose="020B0604020202020204" pitchFamily="34" charset="0"/>
              <a:buChar char="•"/>
            </a:pPr>
            <a:r>
              <a:rPr lang="uk-UA" dirty="0"/>
              <a:t>Багато ножиць мають механізм замикання, що дозволяє фіксувати ножиці в закритому положенні для безпечного зберігання.</a:t>
            </a:r>
          </a:p>
          <a:p>
            <a:r>
              <a:rPr lang="uk-UA" b="1" dirty="0"/>
              <a:t>8. Особливості та додаткові функції:</a:t>
            </a:r>
          </a:p>
          <a:p>
            <a:pPr>
              <a:buFont typeface="Arial" panose="020B0604020202020204" pitchFamily="34" charset="0"/>
              <a:buChar char="•"/>
            </a:pPr>
            <a:r>
              <a:rPr lang="uk-UA" b="1" dirty="0"/>
              <a:t>Пружинний механізм</a:t>
            </a:r>
            <a:r>
              <a:rPr lang="uk-UA" dirty="0"/>
              <a:t>: деякі моделі оснащені пружиною, яка повертає рукоятки у вихідне положення після різання, що зменшує втому під час тривалої роботи.</a:t>
            </a:r>
          </a:p>
          <a:p>
            <a:pPr>
              <a:buFont typeface="Arial" panose="020B0604020202020204" pitchFamily="34" charset="0"/>
              <a:buChar char="•"/>
            </a:pPr>
            <a:r>
              <a:rPr lang="uk-UA" b="1" dirty="0"/>
              <a:t>Змінні леза</a:t>
            </a:r>
            <a:r>
              <a:rPr lang="uk-UA" dirty="0"/>
              <a:t>: у деяких моделях можна замінити леза після зносу, що продовжує термін служби інструменту.</a:t>
            </a:r>
          </a:p>
          <a:p>
            <a:r>
              <a:rPr lang="uk-UA" b="1" dirty="0"/>
              <a:t>9. Види металів, з якими працюють ножиці:</a:t>
            </a:r>
          </a:p>
          <a:p>
            <a:pPr>
              <a:buFont typeface="Arial" panose="020B0604020202020204" pitchFamily="34" charset="0"/>
              <a:buChar char="•"/>
            </a:pPr>
            <a:r>
              <a:rPr lang="uk-UA" dirty="0"/>
              <a:t>Листова сталь.</a:t>
            </a:r>
          </a:p>
          <a:p>
            <a:pPr>
              <a:buFont typeface="Arial" panose="020B0604020202020204" pitchFamily="34" charset="0"/>
              <a:buChar char="•"/>
            </a:pPr>
            <a:r>
              <a:rPr lang="uk-UA" dirty="0"/>
              <a:t>Алюміній.</a:t>
            </a:r>
          </a:p>
          <a:p>
            <a:pPr>
              <a:buFont typeface="Arial" panose="020B0604020202020204" pitchFamily="34" charset="0"/>
              <a:buChar char="•"/>
            </a:pPr>
            <a:r>
              <a:rPr lang="uk-UA" dirty="0"/>
              <a:t>Мідь.</a:t>
            </a:r>
          </a:p>
          <a:p>
            <a:pPr>
              <a:buFont typeface="Arial" panose="020B0604020202020204" pitchFamily="34" charset="0"/>
              <a:buChar char="•"/>
            </a:pPr>
            <a:r>
              <a:rPr lang="uk-UA" dirty="0"/>
              <a:t>Латунь.</a:t>
            </a:r>
          </a:p>
          <a:p>
            <a:pPr>
              <a:buFont typeface="Arial" panose="020B0604020202020204" pitchFamily="34" charset="0"/>
              <a:buChar char="•"/>
            </a:pPr>
            <a:r>
              <a:rPr lang="uk-UA" dirty="0"/>
              <a:t>Оцинкований метал.</a:t>
            </a:r>
          </a:p>
          <a:p>
            <a:r>
              <a:rPr lang="uk-UA" dirty="0"/>
              <a:t>Ножиці для металу є незамінним інструментом для різання листових металів, металопластикових матеріалів та дрібних профілів, забезпечуючи точність і зручність під час робіт.</a:t>
            </a:r>
          </a:p>
        </p:txBody>
      </p:sp>
    </p:spTree>
    <p:extLst>
      <p:ext uri="{BB962C8B-B14F-4D97-AF65-F5344CB8AC3E}">
        <p14:creationId xmlns:p14="http://schemas.microsoft.com/office/powerpoint/2010/main" val="1422458305"/>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r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E37CCD7-7AAA-4727-A212-154550508849}">
  <we:reference id="wa200005669" version="2.0.0.0" store="uk-UA" storeType="OMEX"/>
  <we:alternateReferences>
    <we:reference id="wa200005669" version="2.0.0.0" store="wa20000566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2644ECB-00F4-43EC-AD57-BD9703412301}">
  <we:reference id="wa200005566" version="3.0.0.2" store="uk-UA"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226</TotalTime>
  <Words>2681</Words>
  <Application>Microsoft Office PowerPoint</Application>
  <PresentationFormat>Широкий екран</PresentationFormat>
  <Paragraphs>256</Paragraphs>
  <Slides>32</Slides>
  <Notes>4</Notes>
  <HiddenSlides>0</HiddenSlides>
  <MMClips>0</MMClips>
  <ScaleCrop>false</ScaleCrop>
  <HeadingPairs>
    <vt:vector size="6" baseType="variant">
      <vt:variant>
        <vt:lpstr>Використані шрифти</vt:lpstr>
      </vt:variant>
      <vt:variant>
        <vt:i4>5</vt:i4>
      </vt:variant>
      <vt:variant>
        <vt:lpstr>Тема</vt:lpstr>
      </vt:variant>
      <vt:variant>
        <vt:i4>2</vt:i4>
      </vt:variant>
      <vt:variant>
        <vt:lpstr>Заголовки слайдів</vt:lpstr>
      </vt:variant>
      <vt:variant>
        <vt:i4>32</vt:i4>
      </vt:variant>
    </vt:vector>
  </HeadingPairs>
  <TitlesOfParts>
    <vt:vector size="39" baseType="lpstr">
      <vt:lpstr>Aptos</vt:lpstr>
      <vt:lpstr>Arial</vt:lpstr>
      <vt:lpstr>Calibri</vt:lpstr>
      <vt:lpstr>Calibri Light</vt:lpstr>
      <vt:lpstr>Roboto</vt:lpstr>
      <vt:lpstr>Тема Office</vt:lpstr>
      <vt:lpstr>Drift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Використання абразивних дисків</vt:lpstr>
      <vt:lpstr>Абразивні диски</vt:lpstr>
      <vt:lpstr>Призначення дисків</vt:lpstr>
      <vt:lpstr>Особливості та знос</vt:lpstr>
      <vt:lpstr>Диски з карбіду кремнію</vt:lpstr>
      <vt:lpstr>Призначення та характеристики</vt:lpstr>
      <vt:lpstr>Презентація PowerPoint</vt:lpstr>
      <vt:lpstr>Циркулярні Пили з Твердосплавними Лезами</vt:lpstr>
      <vt:lpstr>Призначення та Матеріали</vt:lpstr>
      <vt:lpstr>Особливості Твердосплавних Пив</vt:lpstr>
      <vt:lpstr>Ножі та леза для гіпсокартону</vt:lpstr>
      <vt:lpstr>Призначення та особливості</vt:lpstr>
      <vt:lpstr>Презентація PowerPoint</vt:lpstr>
      <vt:lpstr>Ручні ножі з сегментованими лезами</vt:lpstr>
      <vt:lpstr>Користь та Призначення</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v.shlapak@ztu.edu.ua</dc:creator>
  <cp:lastModifiedBy>Volodymyr Shlapak</cp:lastModifiedBy>
  <cp:revision>9</cp:revision>
  <dcterms:created xsi:type="dcterms:W3CDTF">2024-10-10T09:01:27Z</dcterms:created>
  <dcterms:modified xsi:type="dcterms:W3CDTF">2024-10-22T14:10:12Z</dcterms:modified>
</cp:coreProperties>
</file>