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6" r:id="rId10"/>
    <p:sldId id="264" r:id="rId11"/>
    <p:sldId id="267" r:id="rId12"/>
    <p:sldId id="266" r:id="rId13"/>
    <p:sldId id="265" r:id="rId14"/>
    <p:sldId id="268" r:id="rId15"/>
    <p:sldId id="269" r:id="rId16"/>
    <p:sldId id="270" r:id="rId17"/>
    <p:sldId id="272" r:id="rId18"/>
    <p:sldId id="271" r:id="rId19"/>
    <p:sldId id="274" r:id="rId20"/>
    <p:sldId id="275" r:id="rId21"/>
    <p:sldId id="273" r:id="rId2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3FBA36-33C1-4713-828C-604093D18D63}" v="17" dt="2024-10-24T12:42:04.0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olodymyr Shlapak" userId="85abfaba54e5861e" providerId="LiveId" clId="{B43FBA36-33C1-4713-828C-604093D18D63}"/>
    <pc:docChg chg="undo custSel addSld delSld modSld">
      <pc:chgData name="Volodymyr Shlapak" userId="85abfaba54e5861e" providerId="LiveId" clId="{B43FBA36-33C1-4713-828C-604093D18D63}" dt="2024-10-24T12:42:14.670" v="51" actId="47"/>
      <pc:docMkLst>
        <pc:docMk/>
      </pc:docMkLst>
      <pc:sldChg chg="addSp delSp modSp mod setBg">
        <pc:chgData name="Volodymyr Shlapak" userId="85abfaba54e5861e" providerId="LiveId" clId="{B43FBA36-33C1-4713-828C-604093D18D63}" dt="2024-10-24T12:41:54.323" v="48" actId="1076"/>
        <pc:sldMkLst>
          <pc:docMk/>
          <pc:sldMk cId="780760526" sldId="265"/>
        </pc:sldMkLst>
        <pc:spChg chg="mod ord">
          <ac:chgData name="Volodymyr Shlapak" userId="85abfaba54e5861e" providerId="LiveId" clId="{B43FBA36-33C1-4713-828C-604093D18D63}" dt="2024-10-24T12:09:39.441" v="14" actId="26606"/>
          <ac:spMkLst>
            <pc:docMk/>
            <pc:sldMk cId="780760526" sldId="265"/>
            <ac:spMk id="3" creationId="{FF55F0D1-1CA5-47BF-ABE2-328CE2FFE7EB}"/>
          </ac:spMkLst>
        </pc:spChg>
        <pc:spChg chg="add del mod">
          <ac:chgData name="Volodymyr Shlapak" userId="85abfaba54e5861e" providerId="LiveId" clId="{B43FBA36-33C1-4713-828C-604093D18D63}" dt="2024-10-24T12:10:55.682" v="22" actId="478"/>
          <ac:spMkLst>
            <pc:docMk/>
            <pc:sldMk cId="780760526" sldId="265"/>
            <ac:spMk id="4" creationId="{DEE42ED5-1146-9D0F-6B56-C56166C0DB56}"/>
          </ac:spMkLst>
        </pc:spChg>
        <pc:spChg chg="add del">
          <ac:chgData name="Volodymyr Shlapak" userId="85abfaba54e5861e" providerId="LiveId" clId="{B43FBA36-33C1-4713-828C-604093D18D63}" dt="2024-10-24T12:09:34.429" v="8" actId="26606"/>
          <ac:spMkLst>
            <pc:docMk/>
            <pc:sldMk cId="780760526" sldId="265"/>
            <ac:spMk id="9" creationId="{A8DB9CD9-59B1-4D73-BC4C-98796A48EF9B}"/>
          </ac:spMkLst>
        </pc:spChg>
        <pc:spChg chg="add del">
          <ac:chgData name="Volodymyr Shlapak" userId="85abfaba54e5861e" providerId="LiveId" clId="{B43FBA36-33C1-4713-828C-604093D18D63}" dt="2024-10-24T12:09:34.429" v="8" actId="26606"/>
          <ac:spMkLst>
            <pc:docMk/>
            <pc:sldMk cId="780760526" sldId="265"/>
            <ac:spMk id="11" creationId="{8874A6A9-41FF-4E33-AFA8-F9F81436A59E}"/>
          </ac:spMkLst>
        </pc:spChg>
        <pc:spChg chg="add del">
          <ac:chgData name="Volodymyr Shlapak" userId="85abfaba54e5861e" providerId="LiveId" clId="{B43FBA36-33C1-4713-828C-604093D18D63}" dt="2024-10-24T12:09:37.140" v="11" actId="26606"/>
          <ac:spMkLst>
            <pc:docMk/>
            <pc:sldMk cId="780760526" sldId="265"/>
            <ac:spMk id="22" creationId="{1EADCAF8-8823-4E89-8612-21029831A4B2}"/>
          </ac:spMkLst>
        </pc:spChg>
        <pc:spChg chg="add del">
          <ac:chgData name="Volodymyr Shlapak" userId="85abfaba54e5861e" providerId="LiveId" clId="{B43FBA36-33C1-4713-828C-604093D18D63}" dt="2024-10-24T12:09:37.140" v="11" actId="26606"/>
          <ac:spMkLst>
            <pc:docMk/>
            <pc:sldMk cId="780760526" sldId="265"/>
            <ac:spMk id="23" creationId="{28CA07B2-0819-4B62-9425-7A52BBDD7070}"/>
          </ac:spMkLst>
        </pc:spChg>
        <pc:spChg chg="add del">
          <ac:chgData name="Volodymyr Shlapak" userId="85abfaba54e5861e" providerId="LiveId" clId="{B43FBA36-33C1-4713-828C-604093D18D63}" dt="2024-10-24T12:09:39.441" v="14" actId="26606"/>
          <ac:spMkLst>
            <pc:docMk/>
            <pc:sldMk cId="780760526" sldId="265"/>
            <ac:spMk id="33" creationId="{C27D7A02-907B-496F-BA7E-AA3780733CA7}"/>
          </ac:spMkLst>
        </pc:spChg>
        <pc:spChg chg="add del">
          <ac:chgData name="Volodymyr Shlapak" userId="85abfaba54e5861e" providerId="LiveId" clId="{B43FBA36-33C1-4713-828C-604093D18D63}" dt="2024-10-24T12:09:39.441" v="14" actId="26606"/>
          <ac:spMkLst>
            <pc:docMk/>
            <pc:sldMk cId="780760526" sldId="265"/>
            <ac:spMk id="34" creationId="{0FBA5268-0AE7-4CAD-9537-D0EB09E76406}"/>
          </ac:spMkLst>
        </pc:spChg>
        <pc:spChg chg="add del">
          <ac:chgData name="Volodymyr Shlapak" userId="85abfaba54e5861e" providerId="LiveId" clId="{B43FBA36-33C1-4713-828C-604093D18D63}" dt="2024-10-24T12:09:39.441" v="14" actId="26606"/>
          <ac:spMkLst>
            <pc:docMk/>
            <pc:sldMk cId="780760526" sldId="265"/>
            <ac:spMk id="35" creationId="{088D065B-39DA-4077-B9CF-E489CE4C0169}"/>
          </ac:spMkLst>
        </pc:spChg>
        <pc:grpChg chg="add del">
          <ac:chgData name="Volodymyr Shlapak" userId="85abfaba54e5861e" providerId="LiveId" clId="{B43FBA36-33C1-4713-828C-604093D18D63}" dt="2024-10-24T12:09:34.429" v="8" actId="26606"/>
          <ac:grpSpMkLst>
            <pc:docMk/>
            <pc:sldMk cId="780760526" sldId="265"/>
            <ac:grpSpMk id="13" creationId="{721D730E-1F97-4071-B143-B05E6D2599BC}"/>
          </ac:grpSpMkLst>
        </pc:grpChg>
        <pc:grpChg chg="add del">
          <ac:chgData name="Volodymyr Shlapak" userId="85abfaba54e5861e" providerId="LiveId" clId="{B43FBA36-33C1-4713-828C-604093D18D63}" dt="2024-10-24T12:09:37.140" v="11" actId="26606"/>
          <ac:grpSpMkLst>
            <pc:docMk/>
            <pc:sldMk cId="780760526" sldId="265"/>
            <ac:grpSpMk id="24" creationId="{DA02BEE4-A5D4-40AF-882D-49D34B086FFF}"/>
          </ac:grpSpMkLst>
        </pc:grpChg>
        <pc:graphicFrameChg chg="add mod modGraphic">
          <ac:chgData name="Volodymyr Shlapak" userId="85abfaba54e5861e" providerId="LiveId" clId="{B43FBA36-33C1-4713-828C-604093D18D63}" dt="2024-10-24T12:41:54.323" v="48" actId="1076"/>
          <ac:graphicFrameMkLst>
            <pc:docMk/>
            <pc:sldMk cId="780760526" sldId="265"/>
            <ac:graphicFrameMk id="5" creationId="{BE87219D-DCFD-530A-6B01-7127A0FEF640}"/>
          </ac:graphicFrameMkLst>
        </pc:graphicFrameChg>
      </pc:sldChg>
      <pc:sldChg chg="addSp delSp modSp new del mod setBg">
        <pc:chgData name="Volodymyr Shlapak" userId="85abfaba54e5861e" providerId="LiveId" clId="{B43FBA36-33C1-4713-828C-604093D18D63}" dt="2024-10-24T12:42:14.670" v="51" actId="47"/>
        <pc:sldMkLst>
          <pc:docMk/>
          <pc:sldMk cId="3739157920" sldId="277"/>
        </pc:sldMkLst>
        <pc:spChg chg="add mod">
          <ac:chgData name="Volodymyr Shlapak" userId="85abfaba54e5861e" providerId="LiveId" clId="{B43FBA36-33C1-4713-828C-604093D18D63}" dt="2024-10-24T12:11:53.128" v="28" actId="27636"/>
          <ac:spMkLst>
            <pc:docMk/>
            <pc:sldMk cId="3739157920" sldId="277"/>
            <ac:spMk id="2" creationId="{7C9A5765-C712-A022-763E-51C4C753280E}"/>
          </ac:spMkLst>
        </pc:spChg>
        <pc:spChg chg="add">
          <ac:chgData name="Volodymyr Shlapak" userId="85abfaba54e5861e" providerId="LiveId" clId="{B43FBA36-33C1-4713-828C-604093D18D63}" dt="2024-10-24T12:11:48.605" v="26" actId="26606"/>
          <ac:spMkLst>
            <pc:docMk/>
            <pc:sldMk cId="3739157920" sldId="277"/>
            <ac:spMk id="7" creationId="{327D73B4-9F5C-4A64-A179-51B9500CB8B5}"/>
          </ac:spMkLst>
        </pc:spChg>
        <pc:spChg chg="add">
          <ac:chgData name="Volodymyr Shlapak" userId="85abfaba54e5861e" providerId="LiveId" clId="{B43FBA36-33C1-4713-828C-604093D18D63}" dt="2024-10-24T12:11:48.605" v="26" actId="26606"/>
          <ac:spMkLst>
            <pc:docMk/>
            <pc:sldMk cId="3739157920" sldId="277"/>
            <ac:spMk id="9" creationId="{C1F06963-6374-4B48-844F-071A9BAAAE02}"/>
          </ac:spMkLst>
        </pc:spChg>
        <pc:spChg chg="add">
          <ac:chgData name="Volodymyr Shlapak" userId="85abfaba54e5861e" providerId="LiveId" clId="{B43FBA36-33C1-4713-828C-604093D18D63}" dt="2024-10-24T12:11:48.605" v="26" actId="26606"/>
          <ac:spMkLst>
            <pc:docMk/>
            <pc:sldMk cId="3739157920" sldId="277"/>
            <ac:spMk id="11" creationId="{6CB927A4-E432-4310-9CD5-E89FF5063179}"/>
          </ac:spMkLst>
        </pc:spChg>
        <pc:spChg chg="add">
          <ac:chgData name="Volodymyr Shlapak" userId="85abfaba54e5861e" providerId="LiveId" clId="{B43FBA36-33C1-4713-828C-604093D18D63}" dt="2024-10-24T12:11:48.605" v="26" actId="26606"/>
          <ac:spMkLst>
            <pc:docMk/>
            <pc:sldMk cId="3739157920" sldId="277"/>
            <ac:spMk id="13" creationId="{1453BF6C-B012-48B7-B4E8-6D7AC7C27D02}"/>
          </ac:spMkLst>
        </pc:spChg>
        <pc:spChg chg="add">
          <ac:chgData name="Volodymyr Shlapak" userId="85abfaba54e5861e" providerId="LiveId" clId="{B43FBA36-33C1-4713-828C-604093D18D63}" dt="2024-10-24T12:11:48.605" v="26" actId="26606"/>
          <ac:spMkLst>
            <pc:docMk/>
            <pc:sldMk cId="3739157920" sldId="277"/>
            <ac:spMk id="15" creationId="{E3020543-B24B-4EC4-8FFC-8DD88EEA91A8}"/>
          </ac:spMkLst>
        </pc:spChg>
        <pc:graphicFrameChg chg="add del mod">
          <ac:chgData name="Volodymyr Shlapak" userId="85abfaba54e5861e" providerId="LiveId" clId="{B43FBA36-33C1-4713-828C-604093D18D63}" dt="2024-10-24T12:11:41.319" v="25" actId="478"/>
          <ac:graphicFrameMkLst>
            <pc:docMk/>
            <pc:sldMk cId="3739157920" sldId="277"/>
            <ac:graphicFrameMk id="3" creationId="{9B395199-23A5-E4B3-E0ED-F21806DA0728}"/>
          </ac:graphicFrameMkLst>
        </pc:graphicFrameChg>
        <pc:graphicFrameChg chg="add mod">
          <ac:chgData name="Volodymyr Shlapak" userId="85abfaba54e5861e" providerId="LiveId" clId="{B43FBA36-33C1-4713-828C-604093D18D63}" dt="2024-10-24T12:12:57.475" v="34" actId="12100"/>
          <ac:graphicFrameMkLst>
            <pc:docMk/>
            <pc:sldMk cId="3739157920" sldId="277"/>
            <ac:graphicFrameMk id="4" creationId="{21F80A2B-D933-CB8E-CC34-C81C7742CE7A}"/>
          </ac:graphicFrameMkLst>
        </pc:graphicFrameChg>
        <pc:picChg chg="add del mod">
          <ac:chgData name="Volodymyr Shlapak" userId="85abfaba54e5861e" providerId="LiveId" clId="{B43FBA36-33C1-4713-828C-604093D18D63}" dt="2024-10-24T12:42:04.043" v="50" actId="478"/>
          <ac:picMkLst>
            <pc:docMk/>
            <pc:sldMk cId="3739157920" sldId="277"/>
            <ac:picMk id="1026" creationId="{464FF4EB-C155-ACAD-9AC0-E3D9F925D6B9}"/>
          </ac:picMkLst>
        </pc:picChg>
        <pc:cxnChg chg="add">
          <ac:chgData name="Volodymyr Shlapak" userId="85abfaba54e5861e" providerId="LiveId" clId="{B43FBA36-33C1-4713-828C-604093D18D63}" dt="2024-10-24T12:11:48.605" v="26" actId="26606"/>
          <ac:cxnSpMkLst>
            <pc:docMk/>
            <pc:sldMk cId="3739157920" sldId="277"/>
            <ac:cxnSpMk id="17" creationId="{C49DA8F6-BCC1-4447-B54C-57856834B94B}"/>
          </ac:cxnSpMkLst>
        </pc:cxnChg>
      </pc:sldChg>
      <pc:sldChg chg="addSp delSp modSp new del mod setBg">
        <pc:chgData name="Volodymyr Shlapak" userId="85abfaba54e5861e" providerId="LiveId" clId="{B43FBA36-33C1-4713-828C-604093D18D63}" dt="2024-10-24T12:42:01.554" v="49" actId="47"/>
        <pc:sldMkLst>
          <pc:docMk/>
          <pc:sldMk cId="852997352" sldId="278"/>
        </pc:sldMkLst>
        <pc:spChg chg="add mod ord">
          <ac:chgData name="Volodymyr Shlapak" userId="85abfaba54e5861e" providerId="LiveId" clId="{B43FBA36-33C1-4713-828C-604093D18D63}" dt="2024-10-24T12:41:27.657" v="45" actId="26606"/>
          <ac:spMkLst>
            <pc:docMk/>
            <pc:sldMk cId="852997352" sldId="278"/>
            <ac:spMk id="2" creationId="{4F8DD745-24FD-8A6F-970F-705AA6CC9D76}"/>
          </ac:spMkLst>
        </pc:spChg>
        <pc:spChg chg="add del">
          <ac:chgData name="Volodymyr Shlapak" userId="85abfaba54e5861e" providerId="LiveId" clId="{B43FBA36-33C1-4713-828C-604093D18D63}" dt="2024-10-24T12:16:11.633" v="41" actId="26606"/>
          <ac:spMkLst>
            <pc:docMk/>
            <pc:sldMk cId="852997352" sldId="278"/>
            <ac:spMk id="8" creationId="{327D73B4-9F5C-4A64-A179-51B9500CB8B5}"/>
          </ac:spMkLst>
        </pc:spChg>
        <pc:spChg chg="add del">
          <ac:chgData name="Volodymyr Shlapak" userId="85abfaba54e5861e" providerId="LiveId" clId="{B43FBA36-33C1-4713-828C-604093D18D63}" dt="2024-10-24T12:16:11.633" v="41" actId="26606"/>
          <ac:spMkLst>
            <pc:docMk/>
            <pc:sldMk cId="852997352" sldId="278"/>
            <ac:spMk id="10" creationId="{C1F06963-6374-4B48-844F-071A9BAAAE02}"/>
          </ac:spMkLst>
        </pc:spChg>
        <pc:spChg chg="add del">
          <ac:chgData name="Volodymyr Shlapak" userId="85abfaba54e5861e" providerId="LiveId" clId="{B43FBA36-33C1-4713-828C-604093D18D63}" dt="2024-10-24T12:16:11.633" v="41" actId="26606"/>
          <ac:spMkLst>
            <pc:docMk/>
            <pc:sldMk cId="852997352" sldId="278"/>
            <ac:spMk id="12" creationId="{6CB927A4-E432-4310-9CD5-E89FF5063179}"/>
          </ac:spMkLst>
        </pc:spChg>
        <pc:spChg chg="add del">
          <ac:chgData name="Volodymyr Shlapak" userId="85abfaba54e5861e" providerId="LiveId" clId="{B43FBA36-33C1-4713-828C-604093D18D63}" dt="2024-10-24T12:16:11.633" v="41" actId="26606"/>
          <ac:spMkLst>
            <pc:docMk/>
            <pc:sldMk cId="852997352" sldId="278"/>
            <ac:spMk id="14" creationId="{1453BF6C-B012-48B7-B4E8-6D7AC7C27D02}"/>
          </ac:spMkLst>
        </pc:spChg>
        <pc:spChg chg="add del">
          <ac:chgData name="Volodymyr Shlapak" userId="85abfaba54e5861e" providerId="LiveId" clId="{B43FBA36-33C1-4713-828C-604093D18D63}" dt="2024-10-24T12:16:11.633" v="41" actId="26606"/>
          <ac:spMkLst>
            <pc:docMk/>
            <pc:sldMk cId="852997352" sldId="278"/>
            <ac:spMk id="16" creationId="{E3020543-B24B-4EC4-8FFC-8DD88EEA91A8}"/>
          </ac:spMkLst>
        </pc:spChg>
        <pc:spChg chg="add del">
          <ac:chgData name="Volodymyr Shlapak" userId="85abfaba54e5861e" providerId="LiveId" clId="{B43FBA36-33C1-4713-828C-604093D18D63}" dt="2024-10-24T12:16:23.341" v="43" actId="26606"/>
          <ac:spMkLst>
            <pc:docMk/>
            <pc:sldMk cId="852997352" sldId="278"/>
            <ac:spMk id="20" creationId="{04812C46-200A-4DEB-A05E-3ED6C68C2387}"/>
          </ac:spMkLst>
        </pc:spChg>
        <pc:spChg chg="add del">
          <ac:chgData name="Volodymyr Shlapak" userId="85abfaba54e5861e" providerId="LiveId" clId="{B43FBA36-33C1-4713-828C-604093D18D63}" dt="2024-10-24T12:16:23.341" v="43" actId="26606"/>
          <ac:spMkLst>
            <pc:docMk/>
            <pc:sldMk cId="852997352" sldId="278"/>
            <ac:spMk id="21" creationId="{D1EA859B-E555-4109-94F3-6700E046E008}"/>
          </ac:spMkLst>
        </pc:spChg>
        <pc:spChg chg="add del">
          <ac:chgData name="Volodymyr Shlapak" userId="85abfaba54e5861e" providerId="LiveId" clId="{B43FBA36-33C1-4713-828C-604093D18D63}" dt="2024-10-24T12:41:27.657" v="45" actId="26606"/>
          <ac:spMkLst>
            <pc:docMk/>
            <pc:sldMk cId="852997352" sldId="278"/>
            <ac:spMk id="23" creationId="{79BB35BC-D5C2-4C8B-A22A-A71E6191913B}"/>
          </ac:spMkLst>
        </pc:spChg>
        <pc:picChg chg="add mod">
          <ac:chgData name="Volodymyr Shlapak" userId="85abfaba54e5861e" providerId="LiveId" clId="{B43FBA36-33C1-4713-828C-604093D18D63}" dt="2024-10-24T12:41:27.657" v="45" actId="26606"/>
          <ac:picMkLst>
            <pc:docMk/>
            <pc:sldMk cId="852997352" sldId="278"/>
            <ac:picMk id="3" creationId="{988D7F73-B18B-7186-3454-2B9EF1ED8337}"/>
          </ac:picMkLst>
        </pc:picChg>
        <pc:cxnChg chg="add del">
          <ac:chgData name="Volodymyr Shlapak" userId="85abfaba54e5861e" providerId="LiveId" clId="{B43FBA36-33C1-4713-828C-604093D18D63}" dt="2024-10-24T12:16:11.633" v="41" actId="26606"/>
          <ac:cxnSpMkLst>
            <pc:docMk/>
            <pc:sldMk cId="852997352" sldId="278"/>
            <ac:cxnSpMk id="18" creationId="{C49DA8F6-BCC1-4447-B54C-57856834B94B}"/>
          </ac:cxnSpMkLst>
        </pc:cxn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E2C2C0-1447-4176-91B2-DA6FA406CB21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5E79C766-6FF2-495F-B1CB-E16104E720EA}">
      <dgm:prSet phldrT="[Текст]"/>
      <dgm:spPr/>
      <dgm:t>
        <a:bodyPr/>
        <a:lstStyle/>
        <a:p>
          <a:r>
            <a:rPr lang="uk-UA" b="1" dirty="0"/>
            <a:t>За функціональним призначенням</a:t>
          </a:r>
          <a:endParaRPr lang="uk-UA" dirty="0"/>
        </a:p>
      </dgm:t>
    </dgm:pt>
    <dgm:pt modelId="{F6E8B855-5BFB-43F9-934C-E6A5884A452F}" type="parTrans" cxnId="{166CC5F4-9C31-4558-BA41-76F7455F9226}">
      <dgm:prSet/>
      <dgm:spPr/>
      <dgm:t>
        <a:bodyPr/>
        <a:lstStyle/>
        <a:p>
          <a:endParaRPr lang="uk-UA"/>
        </a:p>
      </dgm:t>
    </dgm:pt>
    <dgm:pt modelId="{3A1BFB34-B2AD-4616-90DE-FE5FBB5B6CD3}" type="sibTrans" cxnId="{166CC5F4-9C31-4558-BA41-76F7455F9226}">
      <dgm:prSet/>
      <dgm:spPr/>
      <dgm:t>
        <a:bodyPr/>
        <a:lstStyle/>
        <a:p>
          <a:endParaRPr lang="uk-UA"/>
        </a:p>
      </dgm:t>
    </dgm:pt>
    <dgm:pt modelId="{4580B94B-1461-4B26-B320-F6B2A716F1C0}">
      <dgm:prSet phldrT="[Текст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uk-UA" dirty="0"/>
            <a:t>Екскаватори: використовуються для копання, видалення ґрунту та інших матеріалів.</a:t>
          </a:r>
        </a:p>
      </dgm:t>
    </dgm:pt>
    <dgm:pt modelId="{FFEA4626-7306-41B8-B0B1-32038608B362}" type="parTrans" cxnId="{4D53E0C3-BA1C-4CCB-8F9E-94E1B97AD8D7}">
      <dgm:prSet/>
      <dgm:spPr/>
      <dgm:t>
        <a:bodyPr/>
        <a:lstStyle/>
        <a:p>
          <a:endParaRPr lang="uk-UA"/>
        </a:p>
      </dgm:t>
    </dgm:pt>
    <dgm:pt modelId="{D8DA5CCB-CF95-4B77-A110-74B197353B1A}" type="sibTrans" cxnId="{4D53E0C3-BA1C-4CCB-8F9E-94E1B97AD8D7}">
      <dgm:prSet/>
      <dgm:spPr/>
      <dgm:t>
        <a:bodyPr/>
        <a:lstStyle/>
        <a:p>
          <a:endParaRPr lang="uk-UA"/>
        </a:p>
      </dgm:t>
    </dgm:pt>
    <dgm:pt modelId="{E9FE3500-0A5A-4D93-A83D-ABAEF08A92BF}">
      <dgm:prSet phldrT="[Текст]"/>
      <dgm:spPr/>
      <dgm:t>
        <a:bodyPr/>
        <a:lstStyle/>
        <a:p>
          <a:r>
            <a:rPr lang="uk-UA" dirty="0"/>
            <a:t>Бульдозери: для розробки ґрунту, вирівнювання майданчиків, переміщення великих обсягів матеріалів</a:t>
          </a:r>
        </a:p>
      </dgm:t>
    </dgm:pt>
    <dgm:pt modelId="{51CB5547-BFDB-44F6-8DC9-CFABE370355A}" type="parTrans" cxnId="{45908FD4-B794-49AC-A31D-5A0FA8D56BC3}">
      <dgm:prSet/>
      <dgm:spPr/>
      <dgm:t>
        <a:bodyPr/>
        <a:lstStyle/>
        <a:p>
          <a:endParaRPr lang="uk-UA"/>
        </a:p>
      </dgm:t>
    </dgm:pt>
    <dgm:pt modelId="{CFE3311D-A344-4061-B4DA-883D17AAA42F}" type="sibTrans" cxnId="{45908FD4-B794-49AC-A31D-5A0FA8D56BC3}">
      <dgm:prSet/>
      <dgm:spPr/>
      <dgm:t>
        <a:bodyPr/>
        <a:lstStyle/>
        <a:p>
          <a:endParaRPr lang="uk-UA"/>
        </a:p>
      </dgm:t>
    </dgm:pt>
    <dgm:pt modelId="{23A66346-F62D-482C-B47A-A9AEB4A88D69}">
      <dgm:prSet phldrT="[Текст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uk-UA" dirty="0"/>
            <a:t>Грейдери: для вирівнювання поверхонь, створення нахилів і укосів.</a:t>
          </a:r>
        </a:p>
      </dgm:t>
    </dgm:pt>
    <dgm:pt modelId="{883C798F-4744-4BDF-83D8-1D150CA844E8}" type="parTrans" cxnId="{6D45A348-C8B2-42F5-A432-A895F7A78658}">
      <dgm:prSet/>
      <dgm:spPr/>
      <dgm:t>
        <a:bodyPr/>
        <a:lstStyle/>
        <a:p>
          <a:endParaRPr lang="uk-UA"/>
        </a:p>
      </dgm:t>
    </dgm:pt>
    <dgm:pt modelId="{4AD3727D-291E-48D6-98D9-E6E692FB35F2}" type="sibTrans" cxnId="{6D45A348-C8B2-42F5-A432-A895F7A78658}">
      <dgm:prSet/>
      <dgm:spPr/>
      <dgm:t>
        <a:bodyPr/>
        <a:lstStyle/>
        <a:p>
          <a:endParaRPr lang="uk-UA"/>
        </a:p>
      </dgm:t>
    </dgm:pt>
    <dgm:pt modelId="{7EC8BD5A-7688-455E-950E-715482454FC9}" type="pres">
      <dgm:prSet presAssocID="{72E2C2C0-1447-4176-91B2-DA6FA406CB21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A89C48EC-6FB4-4CAD-AE90-FC192146F96E}" type="pres">
      <dgm:prSet presAssocID="{5E79C766-6FF2-495F-B1CB-E16104E720EA}" presName="root1" presStyleCnt="0"/>
      <dgm:spPr/>
    </dgm:pt>
    <dgm:pt modelId="{3C6EF9ED-A586-4D09-BEF1-4ED9F61A6590}" type="pres">
      <dgm:prSet presAssocID="{5E79C766-6FF2-495F-B1CB-E16104E720EA}" presName="LevelOneTextNode" presStyleLbl="node0" presStyleIdx="0" presStyleCnt="1">
        <dgm:presLayoutVars>
          <dgm:chPref val="3"/>
        </dgm:presLayoutVars>
      </dgm:prSet>
      <dgm:spPr/>
    </dgm:pt>
    <dgm:pt modelId="{F86A30C7-C386-47ED-876F-D430538ED622}" type="pres">
      <dgm:prSet presAssocID="{5E79C766-6FF2-495F-B1CB-E16104E720EA}" presName="level2hierChild" presStyleCnt="0"/>
      <dgm:spPr/>
    </dgm:pt>
    <dgm:pt modelId="{2B32FFE0-9514-4B38-A68C-781752DF2FBE}" type="pres">
      <dgm:prSet presAssocID="{FFEA4626-7306-41B8-B0B1-32038608B362}" presName="conn2-1" presStyleLbl="parChTrans1D2" presStyleIdx="0" presStyleCnt="3"/>
      <dgm:spPr/>
    </dgm:pt>
    <dgm:pt modelId="{6B0097A7-17AF-4989-82D4-B744DAE8C9CB}" type="pres">
      <dgm:prSet presAssocID="{FFEA4626-7306-41B8-B0B1-32038608B362}" presName="connTx" presStyleLbl="parChTrans1D2" presStyleIdx="0" presStyleCnt="3"/>
      <dgm:spPr/>
    </dgm:pt>
    <dgm:pt modelId="{AFF95E0C-B17D-4A6B-B9E5-76E4F75B76D1}" type="pres">
      <dgm:prSet presAssocID="{4580B94B-1461-4B26-B320-F6B2A716F1C0}" presName="root2" presStyleCnt="0"/>
      <dgm:spPr/>
    </dgm:pt>
    <dgm:pt modelId="{C33E60BD-93E9-4293-AF58-85F131A018A5}" type="pres">
      <dgm:prSet presAssocID="{4580B94B-1461-4B26-B320-F6B2A716F1C0}" presName="LevelTwoTextNode" presStyleLbl="node2" presStyleIdx="0" presStyleCnt="3">
        <dgm:presLayoutVars>
          <dgm:chPref val="3"/>
        </dgm:presLayoutVars>
      </dgm:prSet>
      <dgm:spPr/>
    </dgm:pt>
    <dgm:pt modelId="{105F7DD1-6A52-448F-8F1B-35FBF8F337B0}" type="pres">
      <dgm:prSet presAssocID="{4580B94B-1461-4B26-B320-F6B2A716F1C0}" presName="level3hierChild" presStyleCnt="0"/>
      <dgm:spPr/>
    </dgm:pt>
    <dgm:pt modelId="{757F1597-8084-4735-B79F-384E4C6ECCE2}" type="pres">
      <dgm:prSet presAssocID="{51CB5547-BFDB-44F6-8DC9-CFABE370355A}" presName="conn2-1" presStyleLbl="parChTrans1D2" presStyleIdx="1" presStyleCnt="3"/>
      <dgm:spPr/>
    </dgm:pt>
    <dgm:pt modelId="{2E538542-5996-4C24-8739-D58C175B024D}" type="pres">
      <dgm:prSet presAssocID="{51CB5547-BFDB-44F6-8DC9-CFABE370355A}" presName="connTx" presStyleLbl="parChTrans1D2" presStyleIdx="1" presStyleCnt="3"/>
      <dgm:spPr/>
    </dgm:pt>
    <dgm:pt modelId="{26C5F205-FF88-462A-87DD-B744F2A3DB5A}" type="pres">
      <dgm:prSet presAssocID="{E9FE3500-0A5A-4D93-A83D-ABAEF08A92BF}" presName="root2" presStyleCnt="0"/>
      <dgm:spPr/>
    </dgm:pt>
    <dgm:pt modelId="{B05D176F-7ECD-452F-B3DB-855F32E005E7}" type="pres">
      <dgm:prSet presAssocID="{E9FE3500-0A5A-4D93-A83D-ABAEF08A92BF}" presName="LevelTwoTextNode" presStyleLbl="node2" presStyleIdx="1" presStyleCnt="3">
        <dgm:presLayoutVars>
          <dgm:chPref val="3"/>
        </dgm:presLayoutVars>
      </dgm:prSet>
      <dgm:spPr/>
    </dgm:pt>
    <dgm:pt modelId="{B7958420-1E65-4119-96EE-9DD4D4190D89}" type="pres">
      <dgm:prSet presAssocID="{E9FE3500-0A5A-4D93-A83D-ABAEF08A92BF}" presName="level3hierChild" presStyleCnt="0"/>
      <dgm:spPr/>
    </dgm:pt>
    <dgm:pt modelId="{19207BB4-1CBA-4365-A269-9C4EB8C211FA}" type="pres">
      <dgm:prSet presAssocID="{883C798F-4744-4BDF-83D8-1D150CA844E8}" presName="conn2-1" presStyleLbl="parChTrans1D2" presStyleIdx="2" presStyleCnt="3"/>
      <dgm:spPr/>
    </dgm:pt>
    <dgm:pt modelId="{10AE8B88-306D-4954-9744-043AC60B426C}" type="pres">
      <dgm:prSet presAssocID="{883C798F-4744-4BDF-83D8-1D150CA844E8}" presName="connTx" presStyleLbl="parChTrans1D2" presStyleIdx="2" presStyleCnt="3"/>
      <dgm:spPr/>
    </dgm:pt>
    <dgm:pt modelId="{06CA437D-5507-4328-8003-DEE5F6F77407}" type="pres">
      <dgm:prSet presAssocID="{23A66346-F62D-482C-B47A-A9AEB4A88D69}" presName="root2" presStyleCnt="0"/>
      <dgm:spPr/>
    </dgm:pt>
    <dgm:pt modelId="{AE3095C8-6BAB-44EF-8ED2-846BC5F195C2}" type="pres">
      <dgm:prSet presAssocID="{23A66346-F62D-482C-B47A-A9AEB4A88D69}" presName="LevelTwoTextNode" presStyleLbl="node2" presStyleIdx="2" presStyleCnt="3">
        <dgm:presLayoutVars>
          <dgm:chPref val="3"/>
        </dgm:presLayoutVars>
      </dgm:prSet>
      <dgm:spPr/>
    </dgm:pt>
    <dgm:pt modelId="{EF098F89-D135-4101-889D-30E33421CB9D}" type="pres">
      <dgm:prSet presAssocID="{23A66346-F62D-482C-B47A-A9AEB4A88D69}" presName="level3hierChild" presStyleCnt="0"/>
      <dgm:spPr/>
    </dgm:pt>
  </dgm:ptLst>
  <dgm:cxnLst>
    <dgm:cxn modelId="{0109842D-6D50-4C6D-ADF7-59458EC92B36}" type="presOf" srcId="{FFEA4626-7306-41B8-B0B1-32038608B362}" destId="{6B0097A7-17AF-4989-82D4-B744DAE8C9CB}" srcOrd="1" destOrd="0" presId="urn:microsoft.com/office/officeart/2008/layout/HorizontalMultiLevelHierarchy"/>
    <dgm:cxn modelId="{7B14DA30-194E-4AD9-8263-EE282B8A18BF}" type="presOf" srcId="{E9FE3500-0A5A-4D93-A83D-ABAEF08A92BF}" destId="{B05D176F-7ECD-452F-B3DB-855F32E005E7}" srcOrd="0" destOrd="0" presId="urn:microsoft.com/office/officeart/2008/layout/HorizontalMultiLevelHierarchy"/>
    <dgm:cxn modelId="{6D45A348-C8B2-42F5-A432-A895F7A78658}" srcId="{5E79C766-6FF2-495F-B1CB-E16104E720EA}" destId="{23A66346-F62D-482C-B47A-A9AEB4A88D69}" srcOrd="2" destOrd="0" parTransId="{883C798F-4744-4BDF-83D8-1D150CA844E8}" sibTransId="{4AD3727D-291E-48D6-98D9-E6E692FB35F2}"/>
    <dgm:cxn modelId="{C46C824E-4C6D-46DA-BE26-C7979D6E47B9}" type="presOf" srcId="{23A66346-F62D-482C-B47A-A9AEB4A88D69}" destId="{AE3095C8-6BAB-44EF-8ED2-846BC5F195C2}" srcOrd="0" destOrd="0" presId="urn:microsoft.com/office/officeart/2008/layout/HorizontalMultiLevelHierarchy"/>
    <dgm:cxn modelId="{9E4ABC73-6279-4DCD-9E40-CFB36A48615F}" type="presOf" srcId="{51CB5547-BFDB-44F6-8DC9-CFABE370355A}" destId="{2E538542-5996-4C24-8739-D58C175B024D}" srcOrd="1" destOrd="0" presId="urn:microsoft.com/office/officeart/2008/layout/HorizontalMultiLevelHierarchy"/>
    <dgm:cxn modelId="{FF66C754-836D-4BA4-9394-7BEC8D56AF66}" type="presOf" srcId="{4580B94B-1461-4B26-B320-F6B2A716F1C0}" destId="{C33E60BD-93E9-4293-AF58-85F131A018A5}" srcOrd="0" destOrd="0" presId="urn:microsoft.com/office/officeart/2008/layout/HorizontalMultiLevelHierarchy"/>
    <dgm:cxn modelId="{7898A859-27BD-47AD-B08B-7A1EC8DE809A}" type="presOf" srcId="{51CB5547-BFDB-44F6-8DC9-CFABE370355A}" destId="{757F1597-8084-4735-B79F-384E4C6ECCE2}" srcOrd="0" destOrd="0" presId="urn:microsoft.com/office/officeart/2008/layout/HorizontalMultiLevelHierarchy"/>
    <dgm:cxn modelId="{889D7B7C-15B6-4999-B309-115474B4F13B}" type="presOf" srcId="{883C798F-4744-4BDF-83D8-1D150CA844E8}" destId="{10AE8B88-306D-4954-9744-043AC60B426C}" srcOrd="1" destOrd="0" presId="urn:microsoft.com/office/officeart/2008/layout/HorizontalMultiLevelHierarchy"/>
    <dgm:cxn modelId="{B99EF98A-9671-4DB9-92A0-D7BBB897878D}" type="presOf" srcId="{883C798F-4744-4BDF-83D8-1D150CA844E8}" destId="{19207BB4-1CBA-4365-A269-9C4EB8C211FA}" srcOrd="0" destOrd="0" presId="urn:microsoft.com/office/officeart/2008/layout/HorizontalMultiLevelHierarchy"/>
    <dgm:cxn modelId="{5B3416B6-D0E0-4F5C-82DE-E18AFEA04675}" type="presOf" srcId="{72E2C2C0-1447-4176-91B2-DA6FA406CB21}" destId="{7EC8BD5A-7688-455E-950E-715482454FC9}" srcOrd="0" destOrd="0" presId="urn:microsoft.com/office/officeart/2008/layout/HorizontalMultiLevelHierarchy"/>
    <dgm:cxn modelId="{4D53E0C3-BA1C-4CCB-8F9E-94E1B97AD8D7}" srcId="{5E79C766-6FF2-495F-B1CB-E16104E720EA}" destId="{4580B94B-1461-4B26-B320-F6B2A716F1C0}" srcOrd="0" destOrd="0" parTransId="{FFEA4626-7306-41B8-B0B1-32038608B362}" sibTransId="{D8DA5CCB-CF95-4B77-A110-74B197353B1A}"/>
    <dgm:cxn modelId="{45908FD4-B794-49AC-A31D-5A0FA8D56BC3}" srcId="{5E79C766-6FF2-495F-B1CB-E16104E720EA}" destId="{E9FE3500-0A5A-4D93-A83D-ABAEF08A92BF}" srcOrd="1" destOrd="0" parTransId="{51CB5547-BFDB-44F6-8DC9-CFABE370355A}" sibTransId="{CFE3311D-A344-4061-B4DA-883D17AAA42F}"/>
    <dgm:cxn modelId="{DBEA27DB-6B67-4B51-AB31-FA1160703B67}" type="presOf" srcId="{5E79C766-6FF2-495F-B1CB-E16104E720EA}" destId="{3C6EF9ED-A586-4D09-BEF1-4ED9F61A6590}" srcOrd="0" destOrd="0" presId="urn:microsoft.com/office/officeart/2008/layout/HorizontalMultiLevelHierarchy"/>
    <dgm:cxn modelId="{166CC5F4-9C31-4558-BA41-76F7455F9226}" srcId="{72E2C2C0-1447-4176-91B2-DA6FA406CB21}" destId="{5E79C766-6FF2-495F-B1CB-E16104E720EA}" srcOrd="0" destOrd="0" parTransId="{F6E8B855-5BFB-43F9-934C-E6A5884A452F}" sibTransId="{3A1BFB34-B2AD-4616-90DE-FE5FBB5B6CD3}"/>
    <dgm:cxn modelId="{070FEDFB-1AD1-410C-B159-C104C70196DF}" type="presOf" srcId="{FFEA4626-7306-41B8-B0B1-32038608B362}" destId="{2B32FFE0-9514-4B38-A68C-781752DF2FBE}" srcOrd="0" destOrd="0" presId="urn:microsoft.com/office/officeart/2008/layout/HorizontalMultiLevelHierarchy"/>
    <dgm:cxn modelId="{4E8EFAB6-D35B-4EF8-9441-412C6A617B31}" type="presParOf" srcId="{7EC8BD5A-7688-455E-950E-715482454FC9}" destId="{A89C48EC-6FB4-4CAD-AE90-FC192146F96E}" srcOrd="0" destOrd="0" presId="urn:microsoft.com/office/officeart/2008/layout/HorizontalMultiLevelHierarchy"/>
    <dgm:cxn modelId="{6267E591-8E8F-44D3-9022-D8FBB24D4F6C}" type="presParOf" srcId="{A89C48EC-6FB4-4CAD-AE90-FC192146F96E}" destId="{3C6EF9ED-A586-4D09-BEF1-4ED9F61A6590}" srcOrd="0" destOrd="0" presId="urn:microsoft.com/office/officeart/2008/layout/HorizontalMultiLevelHierarchy"/>
    <dgm:cxn modelId="{EDC8C826-B45E-4DD8-B087-5AE5C98C332D}" type="presParOf" srcId="{A89C48EC-6FB4-4CAD-AE90-FC192146F96E}" destId="{F86A30C7-C386-47ED-876F-D430538ED622}" srcOrd="1" destOrd="0" presId="urn:microsoft.com/office/officeart/2008/layout/HorizontalMultiLevelHierarchy"/>
    <dgm:cxn modelId="{A934894A-D20D-41A5-8ECD-1FDA158223BF}" type="presParOf" srcId="{F86A30C7-C386-47ED-876F-D430538ED622}" destId="{2B32FFE0-9514-4B38-A68C-781752DF2FBE}" srcOrd="0" destOrd="0" presId="urn:microsoft.com/office/officeart/2008/layout/HorizontalMultiLevelHierarchy"/>
    <dgm:cxn modelId="{848BAB7A-5DA7-4628-90AE-6523DFA25169}" type="presParOf" srcId="{2B32FFE0-9514-4B38-A68C-781752DF2FBE}" destId="{6B0097A7-17AF-4989-82D4-B744DAE8C9CB}" srcOrd="0" destOrd="0" presId="urn:microsoft.com/office/officeart/2008/layout/HorizontalMultiLevelHierarchy"/>
    <dgm:cxn modelId="{C31F0219-CA8D-4101-975D-99D371B76B74}" type="presParOf" srcId="{F86A30C7-C386-47ED-876F-D430538ED622}" destId="{AFF95E0C-B17D-4A6B-B9E5-76E4F75B76D1}" srcOrd="1" destOrd="0" presId="urn:microsoft.com/office/officeart/2008/layout/HorizontalMultiLevelHierarchy"/>
    <dgm:cxn modelId="{00085DA7-9622-41DE-B302-309F4ED75252}" type="presParOf" srcId="{AFF95E0C-B17D-4A6B-B9E5-76E4F75B76D1}" destId="{C33E60BD-93E9-4293-AF58-85F131A018A5}" srcOrd="0" destOrd="0" presId="urn:microsoft.com/office/officeart/2008/layout/HorizontalMultiLevelHierarchy"/>
    <dgm:cxn modelId="{436F67BC-67E4-43B8-B217-966A17904EB2}" type="presParOf" srcId="{AFF95E0C-B17D-4A6B-B9E5-76E4F75B76D1}" destId="{105F7DD1-6A52-448F-8F1B-35FBF8F337B0}" srcOrd="1" destOrd="0" presId="urn:microsoft.com/office/officeart/2008/layout/HorizontalMultiLevelHierarchy"/>
    <dgm:cxn modelId="{48A69866-26AA-4AF6-B276-519A9FE30FD9}" type="presParOf" srcId="{F86A30C7-C386-47ED-876F-D430538ED622}" destId="{757F1597-8084-4735-B79F-384E4C6ECCE2}" srcOrd="2" destOrd="0" presId="urn:microsoft.com/office/officeart/2008/layout/HorizontalMultiLevelHierarchy"/>
    <dgm:cxn modelId="{753A1233-D119-4A78-AF1A-18649BDC93B6}" type="presParOf" srcId="{757F1597-8084-4735-B79F-384E4C6ECCE2}" destId="{2E538542-5996-4C24-8739-D58C175B024D}" srcOrd="0" destOrd="0" presId="urn:microsoft.com/office/officeart/2008/layout/HorizontalMultiLevelHierarchy"/>
    <dgm:cxn modelId="{93055516-7640-4BDE-B0E3-E7EADB131B81}" type="presParOf" srcId="{F86A30C7-C386-47ED-876F-D430538ED622}" destId="{26C5F205-FF88-462A-87DD-B744F2A3DB5A}" srcOrd="3" destOrd="0" presId="urn:microsoft.com/office/officeart/2008/layout/HorizontalMultiLevelHierarchy"/>
    <dgm:cxn modelId="{FA363468-1D5D-403E-9A5E-04D64D82D0A6}" type="presParOf" srcId="{26C5F205-FF88-462A-87DD-B744F2A3DB5A}" destId="{B05D176F-7ECD-452F-B3DB-855F32E005E7}" srcOrd="0" destOrd="0" presId="urn:microsoft.com/office/officeart/2008/layout/HorizontalMultiLevelHierarchy"/>
    <dgm:cxn modelId="{0CC9CF87-EF04-408E-9898-51DE2014B046}" type="presParOf" srcId="{26C5F205-FF88-462A-87DD-B744F2A3DB5A}" destId="{B7958420-1E65-4119-96EE-9DD4D4190D89}" srcOrd="1" destOrd="0" presId="urn:microsoft.com/office/officeart/2008/layout/HorizontalMultiLevelHierarchy"/>
    <dgm:cxn modelId="{E957E6F8-2D46-404B-963A-56F81B598C30}" type="presParOf" srcId="{F86A30C7-C386-47ED-876F-D430538ED622}" destId="{19207BB4-1CBA-4365-A269-9C4EB8C211FA}" srcOrd="4" destOrd="0" presId="urn:microsoft.com/office/officeart/2008/layout/HorizontalMultiLevelHierarchy"/>
    <dgm:cxn modelId="{E569C1BC-B243-46A9-AE65-314CEF52838E}" type="presParOf" srcId="{19207BB4-1CBA-4365-A269-9C4EB8C211FA}" destId="{10AE8B88-306D-4954-9744-043AC60B426C}" srcOrd="0" destOrd="0" presId="urn:microsoft.com/office/officeart/2008/layout/HorizontalMultiLevelHierarchy"/>
    <dgm:cxn modelId="{9B86A5E1-AE1C-4633-9CAE-448B7FA6E09D}" type="presParOf" srcId="{F86A30C7-C386-47ED-876F-D430538ED622}" destId="{06CA437D-5507-4328-8003-DEE5F6F77407}" srcOrd="5" destOrd="0" presId="urn:microsoft.com/office/officeart/2008/layout/HorizontalMultiLevelHierarchy"/>
    <dgm:cxn modelId="{90A21FA9-6A9D-4FF8-8F8F-E18977FBE8A8}" type="presParOf" srcId="{06CA437D-5507-4328-8003-DEE5F6F77407}" destId="{AE3095C8-6BAB-44EF-8ED2-846BC5F195C2}" srcOrd="0" destOrd="0" presId="urn:microsoft.com/office/officeart/2008/layout/HorizontalMultiLevelHierarchy"/>
    <dgm:cxn modelId="{47FAAA8F-7084-4637-8597-85BD4A8916AD}" type="presParOf" srcId="{06CA437D-5507-4328-8003-DEE5F6F77407}" destId="{EF098F89-D135-4101-889D-30E33421CB9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207BB4-1CBA-4365-A269-9C4EB8C211FA}">
      <dsp:nvSpPr>
        <dsp:cNvPr id="0" name=""/>
        <dsp:cNvSpPr/>
      </dsp:nvSpPr>
      <dsp:spPr>
        <a:xfrm>
          <a:off x="722528" y="1707091"/>
          <a:ext cx="425543" cy="8108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2771" y="0"/>
              </a:lnTo>
              <a:lnTo>
                <a:pt x="212771" y="810868"/>
              </a:lnTo>
              <a:lnTo>
                <a:pt x="425543" y="81086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500" kern="1200"/>
        </a:p>
      </dsp:txBody>
      <dsp:txXfrm>
        <a:off x="912406" y="2089632"/>
        <a:ext cx="45787" cy="45787"/>
      </dsp:txXfrm>
    </dsp:sp>
    <dsp:sp modelId="{757F1597-8084-4735-B79F-384E4C6ECCE2}">
      <dsp:nvSpPr>
        <dsp:cNvPr id="0" name=""/>
        <dsp:cNvSpPr/>
      </dsp:nvSpPr>
      <dsp:spPr>
        <a:xfrm>
          <a:off x="722528" y="1661371"/>
          <a:ext cx="42554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5543" y="457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500" kern="1200"/>
        </a:p>
      </dsp:txBody>
      <dsp:txXfrm>
        <a:off x="924661" y="1696452"/>
        <a:ext cx="21277" cy="21277"/>
      </dsp:txXfrm>
    </dsp:sp>
    <dsp:sp modelId="{2B32FFE0-9514-4B38-A68C-781752DF2FBE}">
      <dsp:nvSpPr>
        <dsp:cNvPr id="0" name=""/>
        <dsp:cNvSpPr/>
      </dsp:nvSpPr>
      <dsp:spPr>
        <a:xfrm>
          <a:off x="722528" y="896223"/>
          <a:ext cx="425543" cy="810868"/>
        </a:xfrm>
        <a:custGeom>
          <a:avLst/>
          <a:gdLst/>
          <a:ahLst/>
          <a:cxnLst/>
          <a:rect l="0" t="0" r="0" b="0"/>
          <a:pathLst>
            <a:path>
              <a:moveTo>
                <a:pt x="0" y="810868"/>
              </a:moveTo>
              <a:lnTo>
                <a:pt x="212771" y="810868"/>
              </a:lnTo>
              <a:lnTo>
                <a:pt x="212771" y="0"/>
              </a:lnTo>
              <a:lnTo>
                <a:pt x="425543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500" kern="1200"/>
        </a:p>
      </dsp:txBody>
      <dsp:txXfrm>
        <a:off x="912406" y="1278763"/>
        <a:ext cx="45787" cy="45787"/>
      </dsp:txXfrm>
    </dsp:sp>
    <dsp:sp modelId="{3C6EF9ED-A586-4D09-BEF1-4ED9F61A6590}">
      <dsp:nvSpPr>
        <dsp:cNvPr id="0" name=""/>
        <dsp:cNvSpPr/>
      </dsp:nvSpPr>
      <dsp:spPr>
        <a:xfrm rot="16200000">
          <a:off x="-1308910" y="1382744"/>
          <a:ext cx="3414183" cy="6486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200" b="1" kern="1200" dirty="0"/>
            <a:t>За функціональним призначенням</a:t>
          </a:r>
          <a:endParaRPr lang="uk-UA" sz="2200" kern="1200" dirty="0"/>
        </a:p>
      </dsp:txBody>
      <dsp:txXfrm>
        <a:off x="-1308910" y="1382744"/>
        <a:ext cx="3414183" cy="648694"/>
      </dsp:txXfrm>
    </dsp:sp>
    <dsp:sp modelId="{C33E60BD-93E9-4293-AF58-85F131A018A5}">
      <dsp:nvSpPr>
        <dsp:cNvPr id="0" name=""/>
        <dsp:cNvSpPr/>
      </dsp:nvSpPr>
      <dsp:spPr>
        <a:xfrm>
          <a:off x="1148072" y="571875"/>
          <a:ext cx="2127718" cy="6486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uk-UA" sz="1100" kern="1200" dirty="0"/>
            <a:t>Екскаватори: використовуються для копання, видалення ґрунту та інших матеріалів.</a:t>
          </a:r>
        </a:p>
      </dsp:txBody>
      <dsp:txXfrm>
        <a:off x="1148072" y="571875"/>
        <a:ext cx="2127718" cy="648694"/>
      </dsp:txXfrm>
    </dsp:sp>
    <dsp:sp modelId="{B05D176F-7ECD-452F-B3DB-855F32E005E7}">
      <dsp:nvSpPr>
        <dsp:cNvPr id="0" name=""/>
        <dsp:cNvSpPr/>
      </dsp:nvSpPr>
      <dsp:spPr>
        <a:xfrm>
          <a:off x="1148072" y="1382744"/>
          <a:ext cx="2127718" cy="6486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100" kern="1200" dirty="0"/>
            <a:t>Бульдозери: для розробки ґрунту, вирівнювання майданчиків, переміщення великих обсягів матеріалів</a:t>
          </a:r>
        </a:p>
      </dsp:txBody>
      <dsp:txXfrm>
        <a:off x="1148072" y="1382744"/>
        <a:ext cx="2127718" cy="648694"/>
      </dsp:txXfrm>
    </dsp:sp>
    <dsp:sp modelId="{AE3095C8-6BAB-44EF-8ED2-846BC5F195C2}">
      <dsp:nvSpPr>
        <dsp:cNvPr id="0" name=""/>
        <dsp:cNvSpPr/>
      </dsp:nvSpPr>
      <dsp:spPr>
        <a:xfrm>
          <a:off x="1148072" y="2193612"/>
          <a:ext cx="2127718" cy="6486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uk-UA" sz="1100" kern="1200" dirty="0"/>
            <a:t>Грейдери: для вирівнювання поверхонь, створення нахилів і укосів.</a:t>
          </a:r>
        </a:p>
      </dsp:txBody>
      <dsp:txXfrm>
        <a:off x="1148072" y="2193612"/>
        <a:ext cx="2127718" cy="6486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820B9B-207F-40B1-BEBF-F3B1D20799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14B0CA50-7BA6-49F2-9437-792C3C8B13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6C4A6DC-C955-43AA-AA41-404597E28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08EF-33E3-4F08-91EC-064C945A4A89}" type="datetimeFigureOut">
              <a:rPr lang="uk-UA" smtClean="0"/>
              <a:t>24.10.2024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4389246-3A47-4D66-864B-B2D13D6CE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FC1349C-3D9B-4BAF-BA14-A128CD2A3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DDFFC-29A1-41CA-9868-E2666CF3780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26274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2369E8-F0D1-49B4-8EC5-AD929EB24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3B312B54-9BCC-4DED-A071-7D165BB93A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745890F-4A3B-4FB9-8F25-86F512B2B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08EF-33E3-4F08-91EC-064C945A4A89}" type="datetimeFigureOut">
              <a:rPr lang="uk-UA" smtClean="0"/>
              <a:t>24.10.2024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92FDE63-93C3-4E76-871A-24E27E628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0169357-48E8-4617-823B-933A9CBB3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DDFFC-29A1-41CA-9868-E2666CF3780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74716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DE1B3240-6B0B-4C83-A74C-CC6A46E3C7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23A1C40F-7F4A-4861-B3BB-8B6A78E4AC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6718366-AA72-473B-8CD0-86A428F93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08EF-33E3-4F08-91EC-064C945A4A89}" type="datetimeFigureOut">
              <a:rPr lang="uk-UA" smtClean="0"/>
              <a:t>24.10.2024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007AE9B-D057-4AAA-8C48-277117896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87238DC-5C06-4903-9B8D-28D1143C4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DDFFC-29A1-41CA-9868-E2666CF3780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87725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5CFF76-ED7E-42AE-97D2-CC8C35D7F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9A3E463-BBE1-4C10-8FCF-ED1ED4AF9D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A013192-FC91-484C-9C96-236DA033C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08EF-33E3-4F08-91EC-064C945A4A89}" type="datetimeFigureOut">
              <a:rPr lang="uk-UA" smtClean="0"/>
              <a:t>24.10.2024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36C43CA-892C-482C-9E8A-189FDFF8B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9E3D205-8F80-40CD-90FE-BEE833991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DDFFC-29A1-41CA-9868-E2666CF3780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09881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B4DFE9-586A-4112-8F91-35E5773B6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783F7A13-8CB5-4C85-A2DB-4A8F798038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88B6D8A-A413-4EA8-B5AC-3D8E5235A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08EF-33E3-4F08-91EC-064C945A4A89}" type="datetimeFigureOut">
              <a:rPr lang="uk-UA" smtClean="0"/>
              <a:t>24.10.2024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0DEBCC2-16FD-4D2C-B745-F41397AA4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06F7477-B345-45B9-913F-F98124412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DDFFC-29A1-41CA-9868-E2666CF3780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4913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A0CF37-8F06-4589-B0CC-D5F287F4B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51A24D9-CD51-46FB-904A-3604D75975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5102BBDF-1607-4B71-AF87-2810E157B1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81532606-1180-4410-9022-3026C9221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08EF-33E3-4F08-91EC-064C945A4A89}" type="datetimeFigureOut">
              <a:rPr lang="uk-UA" smtClean="0"/>
              <a:t>24.10.2024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420D97E2-E12E-40A7-ACCD-0D448B852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097B1B1-76F8-4502-BA6C-DC51590A1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DDFFC-29A1-41CA-9868-E2666CF3780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9842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BECA8D-AA95-451A-BDDA-D105FBA66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4DACA58-6CA9-46CB-99DE-2FA7D1B56D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FD31F4B6-68FE-4846-9DCB-904BF58FD4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11AF7B2C-58CF-4122-80A6-A5AA22B6A8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D3AEE027-B972-42BE-B344-ECB43BD998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6E00A61A-2CC6-4E6A-9F9F-D3D48E317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08EF-33E3-4F08-91EC-064C945A4A89}" type="datetimeFigureOut">
              <a:rPr lang="uk-UA" smtClean="0"/>
              <a:t>24.10.2024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EFF65DA1-8618-4A95-990F-4D80CC17A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58FCE43D-F8E3-4F25-B0D3-24B888D40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DDFFC-29A1-41CA-9868-E2666CF3780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30219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A3409F-1BAD-4A27-9596-F43B8A659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291E757E-B944-47E2-9C7F-3BB028958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08EF-33E3-4F08-91EC-064C945A4A89}" type="datetimeFigureOut">
              <a:rPr lang="uk-UA" smtClean="0"/>
              <a:t>24.10.2024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A05EF2A1-273E-4CAB-9722-1EC90164D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FE755511-9650-4569-8588-396AB8B81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DDFFC-29A1-41CA-9868-E2666CF3780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4679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0B998450-38B5-462B-A7A2-F735B0594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08EF-33E3-4F08-91EC-064C945A4A89}" type="datetimeFigureOut">
              <a:rPr lang="uk-UA" smtClean="0"/>
              <a:t>24.10.2024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FC51875C-5660-4041-9DD8-655EEA400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30B14B2D-5C03-4E3E-A282-AF147EAFB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DDFFC-29A1-41CA-9868-E2666CF3780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11083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95DBFB-4BD6-442E-B710-15584C08C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426AF84-CE27-4C34-8894-B4DF864D42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94D799AD-7620-4861-9728-8F09DD9532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68F0BB8C-B7B2-450B-B5FD-72CBE2403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08EF-33E3-4F08-91EC-064C945A4A89}" type="datetimeFigureOut">
              <a:rPr lang="uk-UA" smtClean="0"/>
              <a:t>24.10.2024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8083F809-7C1F-4A2D-B03E-CD5213E80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B1FE6F2E-CF8F-4347-BD35-664A0AD13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DDFFC-29A1-41CA-9868-E2666CF3780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19800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35234F-B971-49B2-A696-F94E7D59D9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7D18E4C6-4544-4266-9A30-5E962C448E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A2215CE7-7AF0-4836-829F-D4E5EA0668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8C2F2B4C-4CDC-4C19-961B-3810EA57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08EF-33E3-4F08-91EC-064C945A4A89}" type="datetimeFigureOut">
              <a:rPr lang="uk-UA" smtClean="0"/>
              <a:t>24.10.2024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DEFD3D19-A929-42AF-BB8D-6C5854160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3634BF1E-4E5E-4E90-B5A7-7D5DB5E85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DDFFC-29A1-41CA-9868-E2666CF3780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98092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474C4644-4838-4783-8508-72ADAD14C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B361296A-FB59-4376-A941-22EA30150E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619C18F-507B-4B40-9DD8-11F1581FF8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8EF-33E3-4F08-91EC-064C945A4A89}" type="datetimeFigureOut">
              <a:rPr lang="uk-UA" smtClean="0"/>
              <a:t>24.10.2024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672285D-0983-4526-965B-ACDD002AA6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1B84779-0BEC-4351-A68A-CA3699E9EA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DDFFC-29A1-41CA-9868-E2666CF3780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36071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DB8448D-B0FC-4BB9-BD7A-885158F032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284" y="3137366"/>
            <a:ext cx="3505481" cy="350548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547C5A2-8538-4DE5-897F-7AF1560D130B}"/>
              </a:ext>
            </a:extLst>
          </p:cNvPr>
          <p:cNvSpPr txBox="1"/>
          <p:nvPr/>
        </p:nvSpPr>
        <p:spPr>
          <a:xfrm>
            <a:off x="1066801" y="581816"/>
            <a:ext cx="1047077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5400" b="1" i="0" dirty="0">
                <a:solidFill>
                  <a:srgbClr val="000000"/>
                </a:solidFill>
                <a:effectLst/>
              </a:rPr>
              <a:t>Обладнання та інструмент для будівельних робіт</a:t>
            </a:r>
            <a:endParaRPr lang="uk-UA" sz="5400" dirty="0"/>
          </a:p>
        </p:txBody>
      </p:sp>
      <p:pic>
        <p:nvPicPr>
          <p:cNvPr id="1028" name="Picture 4" descr="Класифікація і виробники будівельних матеріалів">
            <a:extLst>
              <a:ext uri="{FF2B5EF4-FFF2-40B4-BE49-F238E27FC236}">
                <a16:creationId xmlns:a16="http://schemas.microsoft.com/office/drawing/2014/main" id="{97DA0E58-0C8F-407C-83EF-984AB59AC7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6856" y="3137366"/>
            <a:ext cx="4991379" cy="3578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80495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E6F183C-C5EB-4428-9872-92A769BA674B}"/>
              </a:ext>
            </a:extLst>
          </p:cNvPr>
          <p:cNvSpPr txBox="1"/>
          <p:nvPr/>
        </p:nvSpPr>
        <p:spPr>
          <a:xfrm>
            <a:off x="717176" y="466688"/>
            <a:ext cx="10883153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b="1" dirty="0"/>
              <a:t>2. За типом енергії, що використовується:</a:t>
            </a:r>
          </a:p>
          <a:p>
            <a:endParaRPr lang="uk-UA" sz="2400" dirty="0"/>
          </a:p>
          <a:p>
            <a:r>
              <a:rPr lang="uk-UA" sz="2400" b="1" dirty="0"/>
              <a:t>2.1. Ручний інструмент: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400" dirty="0"/>
              <a:t>Інструменти, що працюють за рахунок фізичної сили людини (молотки, викрутки, ручні пилки, ножиці).</a:t>
            </a:r>
          </a:p>
          <a:p>
            <a:endParaRPr lang="uk-UA" sz="2400" dirty="0"/>
          </a:p>
          <a:p>
            <a:r>
              <a:rPr lang="uk-UA" sz="2400" b="1" dirty="0"/>
              <a:t>2.2. Електричний інструмент: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400" dirty="0"/>
              <a:t>Інструменти, що працюють від електричної мережі або акумулятора (</a:t>
            </a:r>
            <a:r>
              <a:rPr lang="uk-UA" sz="2400" dirty="0" err="1"/>
              <a:t>дрелі</a:t>
            </a:r>
            <a:r>
              <a:rPr lang="uk-UA" sz="2400" dirty="0"/>
              <a:t>, перфоратори, електропили, шліфувальні машинки).</a:t>
            </a:r>
          </a:p>
          <a:p>
            <a:endParaRPr lang="uk-UA" sz="2400" dirty="0"/>
          </a:p>
          <a:p>
            <a:r>
              <a:rPr lang="uk-UA" sz="2400" b="1" dirty="0"/>
              <a:t>2.3. Пневматичний інструмент: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400" dirty="0"/>
              <a:t>Інструменти, що працюють на стисненому повітрі (</a:t>
            </a:r>
            <a:r>
              <a:rPr lang="uk-UA" sz="2400" dirty="0" err="1"/>
              <a:t>пневмопістолети</a:t>
            </a:r>
            <a:r>
              <a:rPr lang="uk-UA" sz="2400" dirty="0"/>
              <a:t> для забивання цвяхів, </a:t>
            </a:r>
            <a:r>
              <a:rPr lang="uk-UA" sz="2400" dirty="0" err="1"/>
              <a:t>пневмодрелі</a:t>
            </a:r>
            <a:r>
              <a:rPr lang="uk-UA" sz="2400" dirty="0"/>
              <a:t>).</a:t>
            </a:r>
          </a:p>
          <a:p>
            <a:endParaRPr lang="uk-UA" sz="2400" dirty="0"/>
          </a:p>
          <a:p>
            <a:r>
              <a:rPr lang="uk-UA" sz="2400" b="1" dirty="0"/>
              <a:t>2.4. Бензиновий інструмент: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400" dirty="0"/>
              <a:t>Інструменти, що працюють на паливних двигунах (бензопили, </a:t>
            </a:r>
            <a:r>
              <a:rPr lang="uk-UA" sz="2400" dirty="0" err="1"/>
              <a:t>мотокоси</a:t>
            </a:r>
            <a:r>
              <a:rPr lang="uk-UA" sz="24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9684021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7E22A66-8604-4C0F-8795-A51BB48D8542}"/>
              </a:ext>
            </a:extLst>
          </p:cNvPr>
          <p:cNvSpPr txBox="1"/>
          <p:nvPr/>
        </p:nvSpPr>
        <p:spPr>
          <a:xfrm>
            <a:off x="762000" y="661191"/>
            <a:ext cx="10856259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b="1" dirty="0"/>
              <a:t>3. За ступенем спеціалізації:</a:t>
            </a:r>
          </a:p>
          <a:p>
            <a:endParaRPr lang="uk-UA" sz="2400" dirty="0"/>
          </a:p>
          <a:p>
            <a:r>
              <a:rPr lang="uk-UA" sz="2400" b="1" dirty="0"/>
              <a:t>3.1. </a:t>
            </a:r>
            <a:r>
              <a:rPr lang="uk-UA" sz="2400" b="1" dirty="0" err="1"/>
              <a:t>Загальнобудівельний</a:t>
            </a:r>
            <a:r>
              <a:rPr lang="uk-UA" sz="2400" b="1" dirty="0"/>
              <a:t> інструмент: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400" dirty="0"/>
              <a:t>Інструменти, які можуть використовуватися у різних видах робіт (молотки, викрутки, рівні).</a:t>
            </a:r>
          </a:p>
          <a:p>
            <a:endParaRPr lang="uk-UA" sz="2400" dirty="0"/>
          </a:p>
          <a:p>
            <a:r>
              <a:rPr lang="uk-UA" sz="2400" b="1" dirty="0"/>
              <a:t>3.2. Спеціалізований інструмент: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400" dirty="0"/>
              <a:t>Інструменти, розроблені для специфічних видів робіт (</a:t>
            </a:r>
            <a:r>
              <a:rPr lang="uk-UA" sz="2400" dirty="0" err="1"/>
              <a:t>гіпсокартонні</a:t>
            </a:r>
            <a:r>
              <a:rPr lang="uk-UA" sz="2400" dirty="0"/>
              <a:t> пилки, </a:t>
            </a:r>
            <a:r>
              <a:rPr lang="uk-UA" sz="2400" dirty="0" err="1"/>
              <a:t>плиткорізи</a:t>
            </a:r>
            <a:r>
              <a:rPr lang="uk-UA" sz="2400" dirty="0"/>
              <a:t>, інструменти для роботи з бетоном).</a:t>
            </a:r>
          </a:p>
        </p:txBody>
      </p:sp>
    </p:spTree>
    <p:extLst>
      <p:ext uri="{BB962C8B-B14F-4D97-AF65-F5344CB8AC3E}">
        <p14:creationId xmlns:p14="http://schemas.microsoft.com/office/powerpoint/2010/main" val="13909148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EACEBE9-DCC4-4878-9512-C83B6E35155E}"/>
              </a:ext>
            </a:extLst>
          </p:cNvPr>
          <p:cNvSpPr txBox="1"/>
          <p:nvPr/>
        </p:nvSpPr>
        <p:spPr>
          <a:xfrm>
            <a:off x="856129" y="657162"/>
            <a:ext cx="10479741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b="1" dirty="0"/>
              <a:t>4. За матеріалом виготовлення: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800" dirty="0"/>
              <a:t>Металевий інструмент: інструменти, виготовлені з металу (ковані молотки, сталеві викрутки).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800" dirty="0"/>
              <a:t>Пластиковий інструмент: інструменти, виготовлені з пластику або з пластиковими елементами (деякі види рівнів, ручки інструментів).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800" dirty="0"/>
              <a:t>Комбінований інструмент: інструменти, що комбінують різні матеріали для покращення характеристик (наприклад, металеві леза з пластиковими ручками).</a:t>
            </a:r>
          </a:p>
        </p:txBody>
      </p:sp>
    </p:spTree>
    <p:extLst>
      <p:ext uri="{BB962C8B-B14F-4D97-AF65-F5344CB8AC3E}">
        <p14:creationId xmlns:p14="http://schemas.microsoft.com/office/powerpoint/2010/main" val="38763653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F55F0D1-1CA5-47BF-ABE2-328CE2FFE7EB}"/>
              </a:ext>
            </a:extLst>
          </p:cNvPr>
          <p:cNvSpPr txBox="1"/>
          <p:nvPr/>
        </p:nvSpPr>
        <p:spPr>
          <a:xfrm>
            <a:off x="685800" y="542435"/>
            <a:ext cx="108204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dirty="0"/>
              <a:t>Класифікація будівельного обладнання здійснюється за кількома критеріями, такими як функціональне призначення, тип приводу, ступінь мобільності та специфіка застосування. Ось основні класифікаційні групи будівельного обладнання:</a:t>
            </a:r>
          </a:p>
        </p:txBody>
      </p:sp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BE87219D-DCFD-530A-6B01-7127A0FEF64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68738844"/>
              </p:ext>
            </p:extLst>
          </p:nvPr>
        </p:nvGraphicFramePr>
        <p:xfrm>
          <a:off x="1603892" y="2621514"/>
          <a:ext cx="3349625" cy="34141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807605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8F2581E-FA35-4CB1-BD97-00F1CE80C2FC}"/>
              </a:ext>
            </a:extLst>
          </p:cNvPr>
          <p:cNvSpPr txBox="1"/>
          <p:nvPr/>
        </p:nvSpPr>
        <p:spPr>
          <a:xfrm>
            <a:off x="654423" y="309353"/>
            <a:ext cx="10685930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b="1" dirty="0"/>
              <a:t>1.2. Вантажопідйомне обладнання:</a:t>
            </a:r>
            <a:endParaRPr lang="uk-UA" sz="24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400" dirty="0"/>
              <a:t>Крани (баштові, автомобільні, гусеничні): для підйому та переміщення важких вантажів на будівельному майданчику.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400" dirty="0"/>
              <a:t>Лебідки: для підйому вантажів або переміщення їх по горизонталі.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400" dirty="0"/>
              <a:t>Підйомники: для підйому робітників і матеріалів на висоту.</a:t>
            </a:r>
          </a:p>
          <a:p>
            <a:pPr algn="just"/>
            <a:endParaRPr lang="uk-UA" sz="2400" b="1" dirty="0"/>
          </a:p>
          <a:p>
            <a:pPr algn="just"/>
            <a:r>
              <a:rPr lang="uk-UA" sz="2400" b="1" dirty="0"/>
              <a:t>1.3. Бетонозмішувальне обладнання: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400" dirty="0"/>
              <a:t>Бетонозмішувачі (міксери): для змішування компонентів бетону на будівельному майданчику.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400" dirty="0"/>
              <a:t>Бетонні насоси: для перекачування готового бетонного розчину до місця укладання.</a:t>
            </a:r>
          </a:p>
        </p:txBody>
      </p:sp>
    </p:spTree>
    <p:extLst>
      <p:ext uri="{BB962C8B-B14F-4D97-AF65-F5344CB8AC3E}">
        <p14:creationId xmlns:p14="http://schemas.microsoft.com/office/powerpoint/2010/main" val="12555246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647C6AA-1D75-4819-A1C3-B3E4055F54C1}"/>
              </a:ext>
            </a:extLst>
          </p:cNvPr>
          <p:cNvSpPr txBox="1"/>
          <p:nvPr/>
        </p:nvSpPr>
        <p:spPr>
          <a:xfrm>
            <a:off x="797858" y="456817"/>
            <a:ext cx="10596283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b="1" dirty="0"/>
              <a:t>1.4. </a:t>
            </a:r>
            <a:r>
              <a:rPr lang="uk-UA" sz="2400" b="1" dirty="0" err="1"/>
              <a:t>Дорожньо</a:t>
            </a:r>
            <a:r>
              <a:rPr lang="uk-UA" sz="2400" b="1" dirty="0"/>
              <a:t>-будівельне обладнання:</a:t>
            </a:r>
            <a:endParaRPr lang="uk-UA" sz="24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400" dirty="0"/>
              <a:t>Асфальтоукладальники: для укладання асфальту на дорогах.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400" dirty="0"/>
              <a:t>Катки: для ущільнення ґрунту, асфальту або інших матеріалів.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400" dirty="0"/>
              <a:t>Фрези дорожні: для зняття верхнього шару асфальту або бетону.</a:t>
            </a:r>
          </a:p>
          <a:p>
            <a:pPr algn="just"/>
            <a:endParaRPr lang="uk-UA" sz="2400" dirty="0"/>
          </a:p>
          <a:p>
            <a:pPr algn="just"/>
            <a:r>
              <a:rPr lang="uk-UA" sz="2400" b="1" dirty="0"/>
              <a:t>1.5. Обладнання для свердління та буріння: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400" dirty="0"/>
              <a:t>Бурові установки: для свердління свердловин, буріння паль і геологорозвідки.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400" dirty="0"/>
              <a:t>Свердлильні машини: для виконання отворів у твердих матеріалах, таких як бетон або камінь.</a:t>
            </a:r>
          </a:p>
        </p:txBody>
      </p:sp>
    </p:spTree>
    <p:extLst>
      <p:ext uri="{BB962C8B-B14F-4D97-AF65-F5344CB8AC3E}">
        <p14:creationId xmlns:p14="http://schemas.microsoft.com/office/powerpoint/2010/main" val="38500974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FD6A02B-87CB-4FEE-B083-B55A2CB4620E}"/>
              </a:ext>
            </a:extLst>
          </p:cNvPr>
          <p:cNvSpPr txBox="1"/>
          <p:nvPr/>
        </p:nvSpPr>
        <p:spPr>
          <a:xfrm>
            <a:off x="735106" y="676906"/>
            <a:ext cx="10865223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b="1" dirty="0"/>
              <a:t>1.6. Обладнання для обробки матеріалів:</a:t>
            </a:r>
            <a:endParaRPr lang="uk-UA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uk-UA" sz="2400" dirty="0" err="1"/>
              <a:t>Камнерізні</a:t>
            </a:r>
            <a:r>
              <a:rPr lang="uk-UA" sz="2400" dirty="0"/>
              <a:t> машини: для різання каменю, плитки, цегли.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400" dirty="0"/>
              <a:t>Дробарки: для подрібнення будівельних матеріалів на фракції.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400" dirty="0"/>
              <a:t>Промислові пилки: для різання деревини, металу або пластику.</a:t>
            </a:r>
          </a:p>
          <a:p>
            <a:endParaRPr lang="uk-UA" sz="2400" b="1" dirty="0"/>
          </a:p>
          <a:p>
            <a:r>
              <a:rPr lang="uk-UA" sz="2400" b="1" dirty="0"/>
              <a:t>1.7. Спеціальне обладнання:</a:t>
            </a:r>
            <a:endParaRPr lang="uk-UA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uk-UA" sz="2400" dirty="0"/>
              <a:t>Будівельні ліси та риштування: для забезпечення доступу до робочих місць на висоті.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400" dirty="0"/>
              <a:t>Компресори: для постачання стисненого повітря до пневматичних інструментів.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400" dirty="0"/>
              <a:t>Зварювальні апарати: для зварювання металевих конструкцій.</a:t>
            </a:r>
          </a:p>
        </p:txBody>
      </p:sp>
    </p:spTree>
    <p:extLst>
      <p:ext uri="{BB962C8B-B14F-4D97-AF65-F5344CB8AC3E}">
        <p14:creationId xmlns:p14="http://schemas.microsoft.com/office/powerpoint/2010/main" val="9333613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BBF57F3-42A4-46FD-B583-4BB02C3C0990}"/>
              </a:ext>
            </a:extLst>
          </p:cNvPr>
          <p:cNvSpPr txBox="1"/>
          <p:nvPr/>
        </p:nvSpPr>
        <p:spPr>
          <a:xfrm>
            <a:off x="860610" y="680027"/>
            <a:ext cx="10829365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b="1" dirty="0"/>
              <a:t>2. За типом приводу:</a:t>
            </a:r>
          </a:p>
          <a:p>
            <a:endParaRPr lang="uk-UA" sz="2400" b="1" dirty="0"/>
          </a:p>
          <a:p>
            <a:r>
              <a:rPr lang="uk-UA" sz="2400" b="1" dirty="0"/>
              <a:t>2.1. Механічне обладнання:</a:t>
            </a:r>
            <a:endParaRPr lang="uk-UA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uk-UA" sz="2400" dirty="0"/>
              <a:t>Обладнання, що приводиться в дію за рахунок механічних сил (наприклад, ручні котки).</a:t>
            </a:r>
          </a:p>
          <a:p>
            <a:r>
              <a:rPr lang="uk-UA" sz="2400" b="1" dirty="0"/>
              <a:t>2.2. Електричне обладнання:</a:t>
            </a:r>
            <a:endParaRPr lang="uk-UA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uk-UA" sz="2400" dirty="0"/>
              <a:t>Обладнання, що працює від електричної мережі або генераторів (</a:t>
            </a:r>
            <a:r>
              <a:rPr lang="uk-UA" sz="2400" dirty="0" err="1"/>
              <a:t>електробетонозмішувачі</a:t>
            </a:r>
            <a:r>
              <a:rPr lang="uk-UA" sz="2400" dirty="0"/>
              <a:t>, крани).</a:t>
            </a:r>
          </a:p>
          <a:p>
            <a:r>
              <a:rPr lang="uk-UA" sz="2400" b="1" dirty="0"/>
              <a:t>2.3. Гідравлічне обладнання:</a:t>
            </a:r>
            <a:endParaRPr lang="uk-UA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uk-UA" sz="2400" dirty="0"/>
              <a:t>Обладнання, що працює на основі гідравлічних систем (гідравлічні екскаватори, підйомники).</a:t>
            </a:r>
          </a:p>
        </p:txBody>
      </p:sp>
    </p:spTree>
    <p:extLst>
      <p:ext uri="{BB962C8B-B14F-4D97-AF65-F5344CB8AC3E}">
        <p14:creationId xmlns:p14="http://schemas.microsoft.com/office/powerpoint/2010/main" val="34710416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F39BBC6-6851-4793-A44C-BCAD8BF3D063}"/>
              </a:ext>
            </a:extLst>
          </p:cNvPr>
          <p:cNvSpPr txBox="1"/>
          <p:nvPr/>
        </p:nvSpPr>
        <p:spPr>
          <a:xfrm>
            <a:off x="869577" y="758896"/>
            <a:ext cx="10712823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b="1" dirty="0"/>
              <a:t>2.4. Пневматичне обладнання:</a:t>
            </a:r>
            <a:endParaRPr lang="uk-UA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uk-UA" sz="2400" dirty="0"/>
              <a:t>Обладнання, що працює на стисненому повітрі (пневматичні бурові установки).</a:t>
            </a:r>
          </a:p>
          <a:p>
            <a:endParaRPr lang="uk-UA" sz="2400" b="1" dirty="0"/>
          </a:p>
          <a:p>
            <a:r>
              <a:rPr lang="uk-UA" sz="2400" b="1" dirty="0"/>
              <a:t>2.5. Дизельне обладнання:</a:t>
            </a:r>
            <a:endParaRPr lang="uk-UA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uk-UA" sz="2400" dirty="0"/>
              <a:t>Обладнання, що працює на дизельному паливі (дизельні крани, дорожні катки).</a:t>
            </a:r>
          </a:p>
        </p:txBody>
      </p:sp>
    </p:spTree>
    <p:extLst>
      <p:ext uri="{BB962C8B-B14F-4D97-AF65-F5344CB8AC3E}">
        <p14:creationId xmlns:p14="http://schemas.microsoft.com/office/powerpoint/2010/main" val="29563081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234963E-B7C8-4F98-B297-872DDB3BB8F8}"/>
              </a:ext>
            </a:extLst>
          </p:cNvPr>
          <p:cNvSpPr txBox="1"/>
          <p:nvPr/>
        </p:nvSpPr>
        <p:spPr>
          <a:xfrm>
            <a:off x="905435" y="782669"/>
            <a:ext cx="10739718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b="1" dirty="0"/>
              <a:t>3. За ступенем мобільності:</a:t>
            </a:r>
          </a:p>
          <a:p>
            <a:pPr algn="just"/>
            <a:endParaRPr lang="uk-UA" sz="2400" b="1" dirty="0"/>
          </a:p>
          <a:p>
            <a:pPr algn="just"/>
            <a:r>
              <a:rPr lang="uk-UA" sz="2400" b="1" dirty="0"/>
              <a:t>3.1. Стаціонарне обладнання:</a:t>
            </a:r>
            <a:endParaRPr lang="uk-UA" sz="24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400" dirty="0"/>
              <a:t>Обладнання, яке встановлюється на місці будівництва і не передбачається для переміщення під час виконання робіт (стаціонарні бетонозмішувачі, баштові крани).</a:t>
            </a:r>
          </a:p>
          <a:p>
            <a:pPr algn="just"/>
            <a:endParaRPr lang="uk-UA" sz="2400" b="1" dirty="0"/>
          </a:p>
          <a:p>
            <a:pPr algn="just"/>
            <a:r>
              <a:rPr lang="uk-UA" sz="2400" b="1" dirty="0"/>
              <a:t>3.2. Мобільне обладнання:</a:t>
            </a:r>
            <a:endParaRPr lang="uk-UA" sz="24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400" dirty="0"/>
              <a:t>Обладнання, що може легко переміщуватися по будівельному майданчику (автокрани, бульдозери, екскаватори).</a:t>
            </a:r>
          </a:p>
        </p:txBody>
      </p:sp>
    </p:spTree>
    <p:extLst>
      <p:ext uri="{BB962C8B-B14F-4D97-AF65-F5344CB8AC3E}">
        <p14:creationId xmlns:p14="http://schemas.microsoft.com/office/powerpoint/2010/main" val="4058959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1D57B2D-BE17-470E-8815-9AC082CD1B62}"/>
              </a:ext>
            </a:extLst>
          </p:cNvPr>
          <p:cNvSpPr txBox="1"/>
          <p:nvPr/>
        </p:nvSpPr>
        <p:spPr>
          <a:xfrm>
            <a:off x="748553" y="481897"/>
            <a:ext cx="10694894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800" b="1" dirty="0"/>
              <a:t>Інструмент</a:t>
            </a:r>
          </a:p>
          <a:p>
            <a:pPr algn="just"/>
            <a:endParaRPr lang="uk-UA" sz="2800" b="1" dirty="0"/>
          </a:p>
          <a:p>
            <a:pPr algn="just"/>
            <a:r>
              <a:rPr lang="uk-UA" sz="2800" b="1" dirty="0"/>
              <a:t>Визначення</a:t>
            </a:r>
            <a:r>
              <a:rPr lang="uk-UA" sz="2800" dirty="0"/>
              <a:t>: Інструмент – це будь-який пристрій, який використовується для виконання певної задачі або операції. Він зазвичай менший за розміром, більш портативний і призначений для ручного використання.</a:t>
            </a:r>
          </a:p>
          <a:p>
            <a:pPr algn="just"/>
            <a:endParaRPr lang="uk-UA" sz="2800" b="1" dirty="0"/>
          </a:p>
          <a:p>
            <a:pPr algn="just"/>
            <a:r>
              <a:rPr lang="uk-UA" sz="2800" b="1" dirty="0"/>
              <a:t>Приклади</a:t>
            </a:r>
            <a:r>
              <a:rPr lang="uk-UA" sz="2800" dirty="0"/>
              <a:t>: молоток, пила, </a:t>
            </a:r>
            <a:r>
              <a:rPr lang="uk-UA" sz="2800" dirty="0" err="1"/>
              <a:t>шурупокрут</a:t>
            </a:r>
            <a:r>
              <a:rPr lang="uk-UA" sz="2800" dirty="0"/>
              <a:t>, рулетка, рівень.</a:t>
            </a:r>
          </a:p>
          <a:p>
            <a:pPr algn="just"/>
            <a:endParaRPr lang="uk-UA" sz="2800" b="1" dirty="0"/>
          </a:p>
          <a:p>
            <a:pPr algn="just"/>
            <a:r>
              <a:rPr lang="uk-UA" sz="2800" b="1" dirty="0"/>
              <a:t>Функції</a:t>
            </a:r>
            <a:r>
              <a:rPr lang="uk-UA" sz="2800" dirty="0"/>
              <a:t>: Інструменти допомагають у виконанні конкретних завдань, таких як різання, свердління, забивання, вимірювання тощо.</a:t>
            </a:r>
          </a:p>
        </p:txBody>
      </p:sp>
    </p:spTree>
    <p:extLst>
      <p:ext uri="{BB962C8B-B14F-4D97-AF65-F5344CB8AC3E}">
        <p14:creationId xmlns:p14="http://schemas.microsoft.com/office/powerpoint/2010/main" val="21826378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C20867B-49A2-43D2-A542-2EC628463418}"/>
              </a:ext>
            </a:extLst>
          </p:cNvPr>
          <p:cNvSpPr txBox="1"/>
          <p:nvPr/>
        </p:nvSpPr>
        <p:spPr>
          <a:xfrm>
            <a:off x="757517" y="706014"/>
            <a:ext cx="10676965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b="1" dirty="0"/>
              <a:t>4. За специфікою застосування:</a:t>
            </a:r>
          </a:p>
          <a:p>
            <a:pPr algn="just"/>
            <a:endParaRPr lang="uk-UA" sz="2400" b="1" dirty="0"/>
          </a:p>
          <a:p>
            <a:pPr algn="just"/>
            <a:r>
              <a:rPr lang="uk-UA" sz="2400" b="1" dirty="0"/>
              <a:t>4.1. </a:t>
            </a:r>
            <a:r>
              <a:rPr lang="uk-UA" sz="2400" b="1" dirty="0" err="1"/>
              <a:t>Загальнобудівельне</a:t>
            </a:r>
            <a:r>
              <a:rPr lang="uk-UA" sz="2400" b="1" dirty="0"/>
              <a:t> обладнання:</a:t>
            </a:r>
            <a:endParaRPr lang="uk-UA" sz="24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400" dirty="0"/>
              <a:t>Обладнання, що використовується на різних етапах будівельних робіт (бетонозмішувачі, крани, екскаватори).</a:t>
            </a:r>
          </a:p>
          <a:p>
            <a:pPr algn="just"/>
            <a:endParaRPr lang="uk-UA" sz="2400" b="1" dirty="0"/>
          </a:p>
          <a:p>
            <a:pPr algn="just"/>
            <a:r>
              <a:rPr lang="uk-UA" sz="2400" b="1" dirty="0"/>
              <a:t>4.2. Спеціалізоване обладнання:</a:t>
            </a:r>
            <a:endParaRPr lang="uk-UA" sz="24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400" dirty="0"/>
              <a:t>Обладнання, призначене для виконання специфічних завдань у будівництві (бурові установки, асфальтоукладальники).</a:t>
            </a:r>
          </a:p>
        </p:txBody>
      </p:sp>
    </p:spTree>
    <p:extLst>
      <p:ext uri="{BB962C8B-B14F-4D97-AF65-F5344CB8AC3E}">
        <p14:creationId xmlns:p14="http://schemas.microsoft.com/office/powerpoint/2010/main" val="20074464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E4D03F7-813A-4899-813C-27EA4D9F748A}"/>
              </a:ext>
            </a:extLst>
          </p:cNvPr>
          <p:cNvSpPr txBox="1"/>
          <p:nvPr/>
        </p:nvSpPr>
        <p:spPr>
          <a:xfrm>
            <a:off x="824753" y="723037"/>
            <a:ext cx="10327341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b="1" dirty="0"/>
              <a:t>5. За матеріалом виготовлення:</a:t>
            </a:r>
          </a:p>
          <a:p>
            <a:pPr algn="just"/>
            <a:endParaRPr lang="uk-UA" sz="24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400" dirty="0"/>
              <a:t>Металеве обладнання: виготовлене переважно з металу, з високою міцністю (крани, екскаватори).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400" dirty="0"/>
              <a:t>Комбіноване обладнання: поєднує різні матеріали для покращення характеристик (наприклад, пластикові та металеві компоненти в сучасних кранах).</a:t>
            </a:r>
          </a:p>
        </p:txBody>
      </p:sp>
    </p:spTree>
    <p:extLst>
      <p:ext uri="{BB962C8B-B14F-4D97-AF65-F5344CB8AC3E}">
        <p14:creationId xmlns:p14="http://schemas.microsoft.com/office/powerpoint/2010/main" val="1844444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F7A4B9E0-B5C5-42ED-BF24-95A38DC4183B}"/>
              </a:ext>
            </a:extLst>
          </p:cNvPr>
          <p:cNvSpPr txBox="1"/>
          <p:nvPr/>
        </p:nvSpPr>
        <p:spPr>
          <a:xfrm>
            <a:off x="887505" y="527627"/>
            <a:ext cx="10775578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800" b="1" dirty="0"/>
              <a:t>Обладнання</a:t>
            </a:r>
          </a:p>
          <a:p>
            <a:pPr algn="just"/>
            <a:endParaRPr lang="uk-UA" sz="2800" b="1" dirty="0"/>
          </a:p>
          <a:p>
            <a:pPr algn="just"/>
            <a:r>
              <a:rPr lang="uk-UA" sz="2800" b="1" dirty="0"/>
              <a:t>Визначення:</a:t>
            </a:r>
            <a:r>
              <a:rPr lang="uk-UA" sz="2800" dirty="0"/>
              <a:t> Обладнання – це більш широкий термін, який охоплює як інструменти, так і великі машини та пристрої, що використовуються для виконання будівельних робіт.</a:t>
            </a:r>
          </a:p>
          <a:p>
            <a:pPr algn="just"/>
            <a:endParaRPr lang="uk-UA" sz="2800" b="1" dirty="0"/>
          </a:p>
          <a:p>
            <a:pPr algn="just"/>
            <a:r>
              <a:rPr lang="uk-UA" sz="2800" b="1" dirty="0"/>
              <a:t>Приклади:</a:t>
            </a:r>
            <a:r>
              <a:rPr lang="uk-UA" sz="2800" dirty="0"/>
              <a:t> бетонозмішувач, екскаватор, кран, будівельні ліси, компресор.</a:t>
            </a:r>
          </a:p>
          <a:p>
            <a:pPr algn="just"/>
            <a:endParaRPr lang="uk-UA" sz="2800" b="1" dirty="0"/>
          </a:p>
          <a:p>
            <a:pPr algn="just"/>
            <a:r>
              <a:rPr lang="uk-UA" sz="2800" b="1" dirty="0"/>
              <a:t>Функції:</a:t>
            </a:r>
            <a:r>
              <a:rPr lang="uk-UA" sz="2800" dirty="0"/>
              <a:t> Обладнання зазвичай використовується для виконання більш складних і масштабних завдань, таких як переміщення важких вантажів, змішування будівельних матеріалів, створення великих конструкцій.</a:t>
            </a:r>
          </a:p>
        </p:txBody>
      </p:sp>
    </p:spTree>
    <p:extLst>
      <p:ext uri="{BB962C8B-B14F-4D97-AF65-F5344CB8AC3E}">
        <p14:creationId xmlns:p14="http://schemas.microsoft.com/office/powerpoint/2010/main" val="3015792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я 2">
            <a:extLst>
              <a:ext uri="{FF2B5EF4-FFF2-40B4-BE49-F238E27FC236}">
                <a16:creationId xmlns:a16="http://schemas.microsoft.com/office/drawing/2014/main" id="{01E56132-EAA5-41CE-AF28-88C2CE3F51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8458472"/>
              </p:ext>
            </p:extLst>
          </p:nvPr>
        </p:nvGraphicFramePr>
        <p:xfrm>
          <a:off x="685800" y="418194"/>
          <a:ext cx="10515600" cy="59324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197621733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3725991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4541670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</a:pPr>
                      <a:r>
                        <a:rPr lang="uk-UA" sz="2400">
                          <a:effectLst/>
                        </a:rPr>
                        <a:t>Характеристика</a:t>
                      </a:r>
                      <a:endParaRPr lang="uk-UA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ctr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</a:pPr>
                      <a:r>
                        <a:rPr lang="uk-UA" sz="2400">
                          <a:effectLst/>
                        </a:rPr>
                        <a:t>Інструмент</a:t>
                      </a:r>
                      <a:endParaRPr lang="uk-UA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ctr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</a:pPr>
                      <a:r>
                        <a:rPr lang="uk-UA" sz="2400">
                          <a:effectLst/>
                        </a:rPr>
                        <a:t>Обладнання</a:t>
                      </a:r>
                      <a:endParaRPr lang="uk-UA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ctr"/>
                </a:tc>
                <a:extLst>
                  <a:ext uri="{0D108BD9-81ED-4DB2-BD59-A6C34878D82A}">
                    <a16:rowId xmlns:a16="http://schemas.microsoft.com/office/drawing/2014/main" val="35407041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</a:pPr>
                      <a:r>
                        <a:rPr lang="uk-UA" sz="2400">
                          <a:effectLst/>
                        </a:rPr>
                        <a:t>Розмір</a:t>
                      </a:r>
                      <a:endParaRPr lang="uk-UA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ctr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</a:pPr>
                      <a:r>
                        <a:rPr lang="uk-UA" sz="2400">
                          <a:effectLst/>
                        </a:rPr>
                        <a:t>Зазвичай менший, портативний</a:t>
                      </a:r>
                      <a:endParaRPr lang="uk-UA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ctr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</a:pPr>
                      <a:r>
                        <a:rPr lang="uk-UA" sz="2400">
                          <a:effectLst/>
                        </a:rPr>
                        <a:t>Часто більший, стаціонарний або мобільний</a:t>
                      </a:r>
                      <a:endParaRPr lang="uk-UA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9050" marB="19050" anchor="ctr"/>
                </a:tc>
                <a:extLst>
                  <a:ext uri="{0D108BD9-81ED-4DB2-BD59-A6C34878D82A}">
                    <a16:rowId xmlns:a16="http://schemas.microsoft.com/office/drawing/2014/main" val="327429222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</a:pPr>
                      <a:r>
                        <a:rPr lang="uk-UA" sz="2400">
                          <a:effectLst/>
                        </a:rPr>
                        <a:t>Призначення</a:t>
                      </a:r>
                      <a:endParaRPr lang="uk-UA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ctr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</a:pPr>
                      <a:r>
                        <a:rPr lang="uk-UA" sz="2400">
                          <a:effectLst/>
                        </a:rPr>
                        <a:t>Виконання конкретних завдань</a:t>
                      </a:r>
                      <a:endParaRPr lang="uk-UA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ctr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</a:pPr>
                      <a:r>
                        <a:rPr lang="uk-UA" sz="2400">
                          <a:effectLst/>
                        </a:rPr>
                        <a:t>Виконання складних будівельних процесів</a:t>
                      </a:r>
                      <a:endParaRPr lang="uk-UA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9050" marB="19050" anchor="ctr"/>
                </a:tc>
                <a:extLst>
                  <a:ext uri="{0D108BD9-81ED-4DB2-BD59-A6C34878D82A}">
                    <a16:rowId xmlns:a16="http://schemas.microsoft.com/office/drawing/2014/main" val="190382139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</a:pPr>
                      <a:r>
                        <a:rPr lang="uk-UA" sz="2400">
                          <a:effectLst/>
                        </a:rPr>
                        <a:t>Складність</a:t>
                      </a:r>
                      <a:endParaRPr lang="uk-UA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ctr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</a:pPr>
                      <a:r>
                        <a:rPr lang="uk-UA" sz="2400">
                          <a:effectLst/>
                        </a:rPr>
                        <a:t>Простий у використанні</a:t>
                      </a:r>
                      <a:endParaRPr lang="uk-UA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ctr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</a:pPr>
                      <a:r>
                        <a:rPr lang="uk-UA" sz="2400">
                          <a:effectLst/>
                        </a:rPr>
                        <a:t>Може вимагати спеціальних навичок та підготовки</a:t>
                      </a:r>
                      <a:endParaRPr lang="uk-UA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9050" marB="19050" anchor="ctr"/>
                </a:tc>
                <a:extLst>
                  <a:ext uri="{0D108BD9-81ED-4DB2-BD59-A6C34878D82A}">
                    <a16:rowId xmlns:a16="http://schemas.microsoft.com/office/drawing/2014/main" val="111122437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</a:pPr>
                      <a:r>
                        <a:rPr lang="uk-UA" sz="2400">
                          <a:effectLst/>
                        </a:rPr>
                        <a:t>Вартість</a:t>
                      </a:r>
                      <a:endParaRPr lang="uk-UA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ctr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</a:pPr>
                      <a:r>
                        <a:rPr lang="uk-UA" sz="2400">
                          <a:effectLst/>
                        </a:rPr>
                        <a:t>Зазвичай менш коштовний</a:t>
                      </a:r>
                      <a:endParaRPr lang="uk-UA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ctr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</a:pPr>
                      <a:r>
                        <a:rPr lang="uk-UA" sz="2400" dirty="0">
                          <a:effectLst/>
                        </a:rPr>
                        <a:t>Часто дорожчий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9050" marB="19050" anchor="ctr"/>
                </a:tc>
                <a:extLst>
                  <a:ext uri="{0D108BD9-81ED-4DB2-BD59-A6C34878D82A}">
                    <a16:rowId xmlns:a16="http://schemas.microsoft.com/office/drawing/2014/main" val="3972199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5392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0DA97A37-189B-4814-B0B2-A5990BE07E52}"/>
              </a:ext>
            </a:extLst>
          </p:cNvPr>
          <p:cNvSpPr txBox="1"/>
          <p:nvPr/>
        </p:nvSpPr>
        <p:spPr>
          <a:xfrm>
            <a:off x="950258" y="986134"/>
            <a:ext cx="10712824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3600" dirty="0"/>
              <a:t>Інструмент є підмножиною обладнання. Всі інструменти можна вважати обладнанням, але не все обладнання є інструментами.</a:t>
            </a:r>
          </a:p>
          <a:p>
            <a:pPr algn="just"/>
            <a:endParaRPr lang="uk-UA" sz="3600" dirty="0"/>
          </a:p>
          <a:p>
            <a:pPr algn="just"/>
            <a:r>
              <a:rPr lang="uk-UA" sz="3600" b="1" dirty="0"/>
              <a:t>Наприклад:</a:t>
            </a:r>
            <a:r>
              <a:rPr lang="uk-UA" sz="3600" dirty="0"/>
              <a:t> Молоток – це інструмент і обладнання, а бетонозмішувач – це обладнання, але не інструмент.</a:t>
            </a:r>
          </a:p>
        </p:txBody>
      </p:sp>
    </p:spTree>
    <p:extLst>
      <p:ext uri="{BB962C8B-B14F-4D97-AF65-F5344CB8AC3E}">
        <p14:creationId xmlns:p14="http://schemas.microsoft.com/office/powerpoint/2010/main" val="476860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31E9995-FE8D-4451-938B-35DBCA2C0200}"/>
              </a:ext>
            </a:extLst>
          </p:cNvPr>
          <p:cNvSpPr txBox="1"/>
          <p:nvPr/>
        </p:nvSpPr>
        <p:spPr>
          <a:xfrm>
            <a:off x="685800" y="473839"/>
            <a:ext cx="10820399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3200" b="1" dirty="0"/>
              <a:t>Чому важливо розуміти цю різницю?</a:t>
            </a:r>
          </a:p>
          <a:p>
            <a:pPr algn="just"/>
            <a:endParaRPr lang="uk-UA" sz="32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3200" b="1" dirty="0"/>
              <a:t>Правильний вибір інструментів та обладнання:</a:t>
            </a:r>
            <a:r>
              <a:rPr lang="uk-UA" sz="3200" dirty="0"/>
              <a:t> Це дозволяє ефективно виконувати будівельні роботи та досягати бажаних результатів.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3200" b="1" dirty="0"/>
              <a:t>Безпека:</a:t>
            </a:r>
            <a:r>
              <a:rPr lang="uk-UA" sz="3200" dirty="0"/>
              <a:t> Кожне обладнання та інструмент має свої особливості використання, і неправильне поводження з ними може призвести до травм.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3200" b="1" dirty="0"/>
              <a:t>Організація робочого процесу:</a:t>
            </a:r>
            <a:r>
              <a:rPr lang="uk-UA" sz="3200" dirty="0"/>
              <a:t> Знання відмінностей між інструментами та обладнанням допомагає правильно планувати і організовувати будівельні роботи.</a:t>
            </a:r>
          </a:p>
        </p:txBody>
      </p:sp>
    </p:spTree>
    <p:extLst>
      <p:ext uri="{BB962C8B-B14F-4D97-AF65-F5344CB8AC3E}">
        <p14:creationId xmlns:p14="http://schemas.microsoft.com/office/powerpoint/2010/main" val="18701972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4B1785B-1800-4FFD-80F1-D8F5DF9CB39B}"/>
              </a:ext>
            </a:extLst>
          </p:cNvPr>
          <p:cNvSpPr txBox="1"/>
          <p:nvPr/>
        </p:nvSpPr>
        <p:spPr>
          <a:xfrm>
            <a:off x="744072" y="334138"/>
            <a:ext cx="11080376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b="1" dirty="0"/>
              <a:t>Класифікація будівельного інструменту </a:t>
            </a:r>
            <a:r>
              <a:rPr lang="uk-UA" sz="2400" dirty="0"/>
              <a:t>базується на його функціональному призначенні, типі енергії, що використовується для роботи, та специфіці застосування. Ось основні класифікаційні групи:</a:t>
            </a:r>
          </a:p>
          <a:p>
            <a:pPr algn="just"/>
            <a:r>
              <a:rPr lang="uk-UA" sz="2400" b="1" dirty="0"/>
              <a:t>1. За функціональним призначенням:</a:t>
            </a:r>
          </a:p>
          <a:p>
            <a:pPr algn="just"/>
            <a:endParaRPr lang="uk-UA" sz="2400" b="1" dirty="0"/>
          </a:p>
          <a:p>
            <a:pPr algn="just"/>
            <a:r>
              <a:rPr lang="uk-UA" sz="2400" b="1" dirty="0"/>
              <a:t>1.1. Інструменти для вимірювання та розмітки: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400" dirty="0"/>
              <a:t>Рулетки, лінійки: для вимірювання довжини, відстаней.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400" dirty="0"/>
              <a:t>Рівні: для перевірки горизонтальності та вертикальності.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400" dirty="0"/>
              <a:t>Шнур розмічувальний: для розмітки ліній на великих поверхнях.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400" dirty="0"/>
              <a:t>Кутники: для перевірки прямих кутів.</a:t>
            </a:r>
          </a:p>
          <a:p>
            <a:pPr algn="just"/>
            <a:endParaRPr lang="uk-UA" sz="2400" b="1" dirty="0"/>
          </a:p>
          <a:p>
            <a:pPr algn="just"/>
            <a:r>
              <a:rPr lang="uk-UA" sz="2400" b="1" dirty="0"/>
              <a:t>1.2. Інструменти для різання: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400" dirty="0"/>
              <a:t>Ручні пилки: для розрізання деревини, металу, пластмас.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400" dirty="0"/>
              <a:t>Ножиці для металу: для різання металевих листів.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400" dirty="0"/>
              <a:t>Ножі будівельні: для різання лінолеуму, гіпсокартону тощо.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400" dirty="0"/>
              <a:t>Диски та леза: змінні частини для різання різних матеріалів.</a:t>
            </a:r>
          </a:p>
        </p:txBody>
      </p:sp>
    </p:spTree>
    <p:extLst>
      <p:ext uri="{BB962C8B-B14F-4D97-AF65-F5344CB8AC3E}">
        <p14:creationId xmlns:p14="http://schemas.microsoft.com/office/powerpoint/2010/main" val="542692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663A64B-57D3-4B6B-A76E-90C639EE1615}"/>
              </a:ext>
            </a:extLst>
          </p:cNvPr>
          <p:cNvSpPr txBox="1"/>
          <p:nvPr/>
        </p:nvSpPr>
        <p:spPr>
          <a:xfrm>
            <a:off x="663388" y="539347"/>
            <a:ext cx="10865223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b="1" dirty="0"/>
              <a:t>1.3. Інструменти для ударних робіт: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400" dirty="0"/>
              <a:t>Молотки: для забивання цвяхів, розбирання конструкцій.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400" dirty="0"/>
              <a:t>Киянки: для делікатних ударів, що не пошкоджують поверхню.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400" dirty="0"/>
              <a:t>Долота та зубила: для висікання, формування отворів у твердих матеріалах.</a:t>
            </a:r>
          </a:p>
          <a:p>
            <a:pPr algn="just"/>
            <a:endParaRPr lang="uk-UA" sz="2400" dirty="0"/>
          </a:p>
          <a:p>
            <a:pPr algn="just"/>
            <a:r>
              <a:rPr lang="uk-UA" sz="2400" b="1" dirty="0"/>
              <a:t>1.4. Інструменти для обробки поверхонь: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400" dirty="0"/>
              <a:t>Шпателі: для нанесення та розрівнювання шпаклівки, клею.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400" dirty="0"/>
              <a:t>Шліфувальні машинки: для обробки поверхонь перед фарбуванням або лакуванням.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400" dirty="0"/>
              <a:t>Кисті та валики: для нанесення фарб, лаків.</a:t>
            </a:r>
          </a:p>
        </p:txBody>
      </p:sp>
    </p:spTree>
    <p:extLst>
      <p:ext uri="{BB962C8B-B14F-4D97-AF65-F5344CB8AC3E}">
        <p14:creationId xmlns:p14="http://schemas.microsoft.com/office/powerpoint/2010/main" val="34700683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663A64B-57D3-4B6B-A76E-90C639EE1615}"/>
              </a:ext>
            </a:extLst>
          </p:cNvPr>
          <p:cNvSpPr txBox="1"/>
          <p:nvPr/>
        </p:nvSpPr>
        <p:spPr>
          <a:xfrm>
            <a:off x="663388" y="745536"/>
            <a:ext cx="10865223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b="1" dirty="0"/>
              <a:t>1.5. Інструменти для кріплення:</a:t>
            </a:r>
          </a:p>
          <a:p>
            <a:pPr algn="just"/>
            <a:endParaRPr lang="uk-UA" sz="2400" b="1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400" dirty="0"/>
              <a:t>Викрутки: для закручування та відкручування гвинтів.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400" dirty="0"/>
              <a:t>Плоскогубці: для захоплення, згинання та різання дротів.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400" dirty="0"/>
              <a:t>Ключі гайкові: для закручування та відкручування гайок і болтів.</a:t>
            </a:r>
          </a:p>
          <a:p>
            <a:pPr algn="just"/>
            <a:endParaRPr lang="uk-UA" sz="2400" dirty="0"/>
          </a:p>
          <a:p>
            <a:pPr algn="just"/>
            <a:r>
              <a:rPr lang="uk-UA" sz="2400" b="1" dirty="0"/>
              <a:t>1.6. Інструменти для свердління та буріння:</a:t>
            </a:r>
          </a:p>
          <a:p>
            <a:pPr algn="just"/>
            <a:endParaRPr lang="uk-UA" sz="2400" b="1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400" dirty="0" err="1"/>
              <a:t>Дрелі</a:t>
            </a:r>
            <a:r>
              <a:rPr lang="uk-UA" sz="2400" dirty="0"/>
              <a:t>: для свердління отворів у деревині, металі, пластику.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400" dirty="0"/>
              <a:t>Перфоратори: для буріння отворів у бетоні, </a:t>
            </a:r>
            <a:r>
              <a:rPr lang="uk-UA" sz="2400" dirty="0" err="1"/>
              <a:t>камені</a:t>
            </a:r>
            <a:r>
              <a:rPr lang="uk-UA" sz="2400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400" dirty="0"/>
              <a:t>Свердла та бури: насадки для свердління.</a:t>
            </a:r>
          </a:p>
        </p:txBody>
      </p:sp>
    </p:spTree>
    <p:extLst>
      <p:ext uri="{BB962C8B-B14F-4D97-AF65-F5344CB8AC3E}">
        <p14:creationId xmlns:p14="http://schemas.microsoft.com/office/powerpoint/2010/main" val="39065543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1288</Words>
  <Application>Microsoft Office PowerPoint</Application>
  <PresentationFormat>Широкий екран</PresentationFormat>
  <Paragraphs>157</Paragraphs>
  <Slides>21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Times New Roman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Володимир Шлапак</dc:creator>
  <cp:lastModifiedBy>Volodymyr Shlapak</cp:lastModifiedBy>
  <cp:revision>16</cp:revision>
  <dcterms:created xsi:type="dcterms:W3CDTF">2024-09-04T06:31:53Z</dcterms:created>
  <dcterms:modified xsi:type="dcterms:W3CDTF">2024-10-24T12:42:16Z</dcterms:modified>
</cp:coreProperties>
</file>