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/>
    <p:restoredTop sz="94678"/>
  </p:normalViewPr>
  <p:slideViewPr>
    <p:cSldViewPr snapToGrid="0">
      <p:cViewPr varScale="1">
        <p:scale>
          <a:sx n="117" d="100"/>
          <a:sy n="117" d="100"/>
        </p:scale>
        <p:origin x="4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E9E0-F204-A540-8163-7B533AF4F70A}" type="datetimeFigureOut">
              <a:rPr lang="ru-UA" smtClean="0"/>
              <a:t>08.12.2024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DA60E-C637-B743-BF17-3B3D80CE27E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460998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E9E0-F204-A540-8163-7B533AF4F70A}" type="datetimeFigureOut">
              <a:rPr lang="ru-UA" smtClean="0"/>
              <a:t>08.12.2024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DA60E-C637-B743-BF17-3B3D80CE27E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876377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E9E0-F204-A540-8163-7B533AF4F70A}" type="datetimeFigureOut">
              <a:rPr lang="ru-UA" smtClean="0"/>
              <a:t>08.12.2024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DA60E-C637-B743-BF17-3B3D80CE27E4}" type="slidenum">
              <a:rPr lang="ru-UA" smtClean="0"/>
              <a:t>‹#›</a:t>
            </a:fld>
            <a:endParaRPr lang="ru-U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057350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E9E0-F204-A540-8163-7B533AF4F70A}" type="datetimeFigureOut">
              <a:rPr lang="ru-UA" smtClean="0"/>
              <a:t>08.12.2024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DA60E-C637-B743-BF17-3B3D80CE27E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8159370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E9E0-F204-A540-8163-7B533AF4F70A}" type="datetimeFigureOut">
              <a:rPr lang="ru-UA" smtClean="0"/>
              <a:t>08.12.2024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DA60E-C637-B743-BF17-3B3D80CE27E4}" type="slidenum">
              <a:rPr lang="ru-UA" smtClean="0"/>
              <a:t>‹#›</a:t>
            </a:fld>
            <a:endParaRPr lang="ru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32679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E9E0-F204-A540-8163-7B533AF4F70A}" type="datetimeFigureOut">
              <a:rPr lang="ru-UA" smtClean="0"/>
              <a:t>08.12.2024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DA60E-C637-B743-BF17-3B3D80CE27E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8826244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E9E0-F204-A540-8163-7B533AF4F70A}" type="datetimeFigureOut">
              <a:rPr lang="ru-UA" smtClean="0"/>
              <a:t>08.12.2024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DA60E-C637-B743-BF17-3B3D80CE27E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623693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E9E0-F204-A540-8163-7B533AF4F70A}" type="datetimeFigureOut">
              <a:rPr lang="ru-UA" smtClean="0"/>
              <a:t>08.12.2024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DA60E-C637-B743-BF17-3B3D80CE27E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612414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E9E0-F204-A540-8163-7B533AF4F70A}" type="datetimeFigureOut">
              <a:rPr lang="ru-UA" smtClean="0"/>
              <a:t>08.12.2024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DA60E-C637-B743-BF17-3B3D80CE27E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563188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E9E0-F204-A540-8163-7B533AF4F70A}" type="datetimeFigureOut">
              <a:rPr lang="ru-UA" smtClean="0"/>
              <a:t>08.12.2024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DA60E-C637-B743-BF17-3B3D80CE27E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905136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E9E0-F204-A540-8163-7B533AF4F70A}" type="datetimeFigureOut">
              <a:rPr lang="ru-UA" smtClean="0"/>
              <a:t>08.12.2024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DA60E-C637-B743-BF17-3B3D80CE27E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754209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E9E0-F204-A540-8163-7B533AF4F70A}" type="datetimeFigureOut">
              <a:rPr lang="ru-UA" smtClean="0"/>
              <a:t>08.12.2024</a:t>
            </a:fld>
            <a:endParaRPr lang="ru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DA60E-C637-B743-BF17-3B3D80CE27E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150159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E9E0-F204-A540-8163-7B533AF4F70A}" type="datetimeFigureOut">
              <a:rPr lang="ru-UA" smtClean="0"/>
              <a:t>08.12.2024</a:t>
            </a:fld>
            <a:endParaRPr lang="ru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DA60E-C637-B743-BF17-3B3D80CE27E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330020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E9E0-F204-A540-8163-7B533AF4F70A}" type="datetimeFigureOut">
              <a:rPr lang="ru-UA" smtClean="0"/>
              <a:t>08.12.2024</a:t>
            </a:fld>
            <a:endParaRPr lang="ru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DA60E-C637-B743-BF17-3B3D80CE27E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862251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E9E0-F204-A540-8163-7B533AF4F70A}" type="datetimeFigureOut">
              <a:rPr lang="ru-UA" smtClean="0"/>
              <a:t>08.12.2024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DA60E-C637-B743-BF17-3B3D80CE27E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554014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E9E0-F204-A540-8163-7B533AF4F70A}" type="datetimeFigureOut">
              <a:rPr lang="ru-UA" smtClean="0"/>
              <a:t>08.12.2024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DA60E-C637-B743-BF17-3B3D80CE27E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748800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0E9E0-F204-A540-8163-7B533AF4F70A}" type="datetimeFigureOut">
              <a:rPr lang="ru-UA" smtClean="0"/>
              <a:t>08.12.2024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C9DA60E-C637-B743-BF17-3B3D80CE27E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979939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1B6E5F-8929-6097-4DE9-3506C6D873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Якісне оцінювання ризику</a:t>
            </a:r>
            <a:endParaRPr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4A27D94-77A3-E8CD-94E3-7F93B74030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Завдання 3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93452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36EC62E-B51D-9C77-C5D8-45AA1625D0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6" y="413657"/>
            <a:ext cx="11408228" cy="6041572"/>
          </a:xfrm>
        </p:spPr>
        <p:txBody>
          <a:bodyPr/>
          <a:lstStyle/>
          <a:p>
            <a:pPr algn="ctr"/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Письмово</a:t>
            </a:r>
          </a:p>
          <a:p>
            <a:pPr algn="just"/>
            <a:r>
              <a:rPr lang="ru-RU" sz="1800" b="1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Ситуація</a:t>
            </a:r>
            <a:r>
              <a:rPr lang="ru-RU" sz="18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ризики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на вашу думку,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найхарактернішими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займається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постачанням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торгівельного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закладів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харчування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сфери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Ситуація</a:t>
            </a:r>
            <a:r>
              <a:rPr lang="ru-RU" sz="18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Обґрунтуйте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ризики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зовнішньоекономічноі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найхарактерніші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лісового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господарства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машинобудування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хімічних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Ситуація</a:t>
            </a:r>
            <a:r>
              <a:rPr lang="ru-RU" sz="18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3.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Охарактеризуйте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ризики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виникнути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прийомі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роботу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фахівця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без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досвіду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Ситуація</a:t>
            </a:r>
            <a:r>
              <a:rPr lang="ru-RU" sz="18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4.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Охарактеризуйте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ризики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виникнути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транспортуванні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через кордон.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1029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E88DCCF-300A-7D0E-22CF-6477172C1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313" y="304800"/>
            <a:ext cx="11266715" cy="6259285"/>
          </a:xfrm>
        </p:spPr>
        <p:txBody>
          <a:bodyPr/>
          <a:lstStyle/>
          <a:p>
            <a:pPr algn="just"/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1. Ви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студентом ВНЗ.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ризики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супроводжують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ваше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Якими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методами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-менеджменту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знизити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ризики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2. Ви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збираєтеся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стати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підприємцем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З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якими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ризиками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етапі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відкриття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власноі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можете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зіткнутися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Якими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методами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-менеджменту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знизити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ризики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3. Ви стали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виробником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певного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виду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З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якими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ризиками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стикаєтеся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Якими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методами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-менеджменту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знизити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ризики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4. З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якими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ризиками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стикається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особа,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купуючи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товари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Якими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методами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-менеджменту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знизити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ризики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Проаналізуйте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Закону "Про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захист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прав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споживачів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90332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389A55C-9A2A-4CD3-6DEF-4B1D5A03DD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543" y="283029"/>
            <a:ext cx="11647714" cy="5823857"/>
          </a:xfrm>
        </p:spPr>
        <p:txBody>
          <a:bodyPr/>
          <a:lstStyle/>
          <a:p>
            <a:pPr algn="just"/>
            <a:r>
              <a:rPr lang="ru-RU" sz="1800" b="1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Ситуація</a:t>
            </a:r>
            <a:r>
              <a:rPr lang="ru-RU" sz="18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Здійснити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якіснии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українських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оформити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вигляді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Вказати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чинники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найсуттєвішии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вплив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стабільне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функціонування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навести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кількісних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показників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господарськоі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описують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згадані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чинники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r"/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  <a:p>
            <a:pPr algn="r"/>
            <a:endParaRPr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665E5C0-8DF7-9651-786D-A65AA14E07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177" y="2122310"/>
            <a:ext cx="10704284" cy="3747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983919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{BAD841DC-749C-D84D-A5D1-B99D800B7271}tf10001060</Template>
  <TotalTime>3</TotalTime>
  <Words>281</Words>
  <Application>Microsoft Macintosh PowerPoint</Application>
  <PresentationFormat>Широкоэкранный</PresentationFormat>
  <Paragraphs>15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Times New Roman</vt:lpstr>
      <vt:lpstr>Trebuchet MS</vt:lpstr>
      <vt:lpstr>Wingdings 3</vt:lpstr>
      <vt:lpstr>Аспект</vt:lpstr>
      <vt:lpstr>Якісне оцінювання ризику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Якісне оцінювання ризику</dc:title>
  <dc:creator>Александр Ткачук</dc:creator>
  <cp:lastModifiedBy>Александр Ткачук</cp:lastModifiedBy>
  <cp:revision>1</cp:revision>
  <dcterms:created xsi:type="dcterms:W3CDTF">2024-12-08T14:14:10Z</dcterms:created>
  <dcterms:modified xsi:type="dcterms:W3CDTF">2024-12-08T14:18:00Z</dcterms:modified>
</cp:coreProperties>
</file>