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78"/>
  </p:normalViewPr>
  <p:slideViewPr>
    <p:cSldViewPr snapToGrid="0">
      <p:cViewPr varScale="1">
        <p:scale>
          <a:sx n="117" d="100"/>
          <a:sy n="117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609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7637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5735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593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267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82624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369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1241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6318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0513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420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5015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3002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225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5401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4880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0E9E0-F204-A540-8163-7B533AF4F70A}" type="datetimeFigureOut">
              <a:rPr lang="ru-UA" smtClean="0"/>
              <a:t>08.12.2024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9DA60E-C637-B743-BF17-3B3D80CE27E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79939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B6E5F-8929-6097-4DE9-3506C6D873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Якісне оцінювання ризику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A27D94-77A3-E8CD-94E3-7F93B7403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Завдання 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3452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6EC62E-B51D-9C77-C5D8-45AA1625D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413657"/>
            <a:ext cx="11408228" cy="6041572"/>
          </a:xfrm>
        </p:spPr>
        <p:txBody>
          <a:bodyPr/>
          <a:lstStyle/>
          <a:p>
            <a:pPr algn="ct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</a:t>
            </a:r>
          </a:p>
          <a:p>
            <a:pPr algn="just"/>
            <a:r>
              <a:rPr lang="ru-RU" sz="18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 вашу думку,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найхарактернішими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займається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торгівельного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Обґрунтуйте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зовнішньоекономічноі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найхарактерніші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лісового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машинобудування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Охарактеризуйте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виникнути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роботу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Охарактеризуйте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виникнути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кордон.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02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E88DCCF-300A-7D0E-22CF-6477172C1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3" y="304800"/>
            <a:ext cx="11266715" cy="6259285"/>
          </a:xfrm>
        </p:spPr>
        <p:txBody>
          <a:bodyPr/>
          <a:lstStyle/>
          <a:p>
            <a:pPr algn="just"/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1. Ви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студентом ВНЗ.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супроводжують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ваше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2. Ви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збираєтеся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стати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підприємцем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можете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зіткнутися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3. Ви стали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виробником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стикаєтеся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4.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стикається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купуючи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Проаналізуйте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"Про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033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389A55C-9A2A-4CD3-6DEF-4B1D5A03D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543" y="283029"/>
            <a:ext cx="11647714" cy="5823857"/>
          </a:xfrm>
        </p:spPr>
        <p:txBody>
          <a:bodyPr/>
          <a:lstStyle/>
          <a:p>
            <a:pPr algn="just"/>
            <a:r>
              <a:rPr lang="ru-RU" sz="18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українських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найсуттєвішии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навести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згадані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algn="r"/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65E5C0-8DF7-9651-786D-A65AA14E0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77" y="2122310"/>
            <a:ext cx="10704284" cy="374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98391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3</TotalTime>
  <Words>281</Words>
  <Application>Microsoft Macintosh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Аспект</vt:lpstr>
      <vt:lpstr>Якісне оцінювання ризику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Якісне оцінювання ризику</dc:title>
  <dc:creator>Александр Ткачук</dc:creator>
  <cp:lastModifiedBy>Александр Ткачук</cp:lastModifiedBy>
  <cp:revision>1</cp:revision>
  <dcterms:created xsi:type="dcterms:W3CDTF">2024-12-08T14:14:10Z</dcterms:created>
  <dcterms:modified xsi:type="dcterms:W3CDTF">2024-12-08T14:18:00Z</dcterms:modified>
</cp:coreProperties>
</file>