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269" r:id="rId9"/>
    <p:sldId id="305" r:id="rId10"/>
    <p:sldId id="306" r:id="rId11"/>
    <p:sldId id="29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0" autoAdjust="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EEE51-5B17-487C-8DFC-C301488C114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6C52B-F282-4B51-B695-3D13BD1CF7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4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6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5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3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5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8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0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3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4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83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4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0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8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8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0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1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50EEE5-50B9-48CF-AACD-7A0349D75FA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1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ztu.edu.ua/mod/folder/view.php?id=17700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5760"/>
            <a:ext cx="11135360" cy="5852160"/>
          </a:xfrm>
        </p:spPr>
        <p:txBody>
          <a:bodyPr/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НАУКОВИХ ДОСЛІДЖЕНЬ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ЇХ ЕФЕКТИВНІСТЬ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/>
              <a:t> </a:t>
            </a:r>
            <a:endParaRPr lang="ru-RU" sz="2400" dirty="0"/>
          </a:p>
          <a:p>
            <a:pPr lvl="1"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2.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84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69CB0C1-4559-4072-9679-F2392A62C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560" y="995680"/>
            <a:ext cx="9052560" cy="4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6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10464"/>
            <a:ext cx="9601196" cy="3265403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solidFill>
                  <a:srgbClr val="002060"/>
                </a:solidFill>
                <a:latin typeface="Arial Black" panose="020B0A04020102020204" pitchFamily="34" charset="0"/>
              </a:rPr>
              <a:t>ДЯКУЮ ЗА УВАГУ!</a:t>
            </a:r>
            <a:endParaRPr lang="ru-RU" sz="6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8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E87F8-46EB-452F-B636-0A8E0F3C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1066800"/>
            <a:ext cx="10810240" cy="1422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8D28BF1A-06B8-4091-870F-8EDAC16B2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20800"/>
            <a:ext cx="9941559" cy="4815840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6CB4D4-99EB-4DCD-9E7A-BEB3E9C1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29" y="2256932"/>
            <a:ext cx="8040222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5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8D8AFFA-1A50-42D0-AE2C-52629BAC9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440" y="782320"/>
            <a:ext cx="8625840" cy="38404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6EA608-62BE-4BF4-A7DD-797CB400C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40" y="4582161"/>
            <a:ext cx="8453119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7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8E9B416-6C87-49F3-974D-436C19DC3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960" y="904240"/>
            <a:ext cx="8879840" cy="48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9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5CF84FC-4A97-4316-9CEA-24AF046F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072" y="4003874"/>
            <a:ext cx="7849695" cy="17052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D2A03-BECC-4928-B74E-37308F83B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153" y="774471"/>
            <a:ext cx="8087854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F2D203A-1F9D-447B-9098-BF149445D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1818640"/>
            <a:ext cx="851408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9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90A846-5B52-48E9-ADB5-495D50114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80160"/>
            <a:ext cx="9601196" cy="459570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ПРОГРАМИ НАУКОВОГО ДОСЛІДЖЕННЯ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(ОК-12_Науково-дослідна практика)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https://learn.ztu.edu.ua/mod/folder/view.php?id=177004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9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1">
            <a:extLst>
              <a:ext uri="{FF2B5EF4-FFF2-40B4-BE49-F238E27FC236}">
                <a16:creationId xmlns:a16="http://schemas.microsoft.com/office/drawing/2014/main" id="{709FEA22-7417-43DF-861C-76C25A1B7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0" y="1717040"/>
            <a:ext cx="8717280" cy="388112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179A513-21CD-4C30-AAD8-0DE907A6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0560"/>
            <a:ext cx="9601196" cy="894081"/>
          </a:xfrm>
        </p:spPr>
        <p:txBody>
          <a:bodyPr>
            <a:normAutofit fontScale="90000"/>
          </a:bodyPr>
          <a:lstStyle/>
          <a:p>
            <a:pPr marL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8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6212030-670B-4183-BD18-CD93228C1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216" y="2763770"/>
            <a:ext cx="7773485" cy="32484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0902B0-A562-4A7C-B20C-0D85F264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5" y="1143833"/>
            <a:ext cx="7840169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57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418</TotalTime>
  <Words>89</Words>
  <Application>Microsoft Office PowerPoint</Application>
  <PresentationFormat>Широкий екран</PresentationFormat>
  <Paragraphs>16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Garamond</vt:lpstr>
      <vt:lpstr>Times New Roman</vt:lpstr>
      <vt:lpstr>Натуральные материалы</vt:lpstr>
      <vt:lpstr>Презентація PowerPoint</vt:lpstr>
      <vt:lpstr>1. Етапи організації наукових досліджень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Ефективність наукових досліджень.  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ASUS</cp:lastModifiedBy>
  <cp:revision>71</cp:revision>
  <dcterms:created xsi:type="dcterms:W3CDTF">2023-11-02T13:22:19Z</dcterms:created>
  <dcterms:modified xsi:type="dcterms:W3CDTF">2024-11-26T18:37:58Z</dcterms:modified>
</cp:coreProperties>
</file>