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35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9" r:id="rId15"/>
    <p:sldId id="278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3" r:id="rId29"/>
    <p:sldId id="292" r:id="rId30"/>
    <p:sldId id="294" r:id="rId31"/>
    <p:sldId id="296" r:id="rId32"/>
    <p:sldId id="295" r:id="rId33"/>
    <p:sldId id="297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707A1-B7C9-4FC0-81A2-2B2E9ACCC42B}" type="datetimeFigureOut">
              <a:rPr lang="uk-UA" smtClean="0"/>
              <a:t>17.10.2024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A0EE2-E3F4-4590-91F5-E1AF0A19DF4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1921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A0EE2-E3F4-4590-91F5-E1AF0A19DF4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913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F7937B7-218A-402A-A7C8-7EE2712BE7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377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8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847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614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643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484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993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215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030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471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83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45091D5-F087-4D54-AC73-D3FAF08B022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22FF0-9036-4B8B-A30D-9F179D837511}" type="datetimeFigureOut">
              <a:rPr lang="uk-UA" smtClean="0"/>
              <a:pPr/>
              <a:t>17.10.2024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9CF55-EC64-4789-B950-4DC77E0247D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932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2946" y="904665"/>
            <a:ext cx="1101436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Лекція 4</a:t>
            </a:r>
            <a:r>
              <a:rPr lang="ru-RU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-7</a:t>
            </a:r>
            <a:r>
              <a:rPr lang="uk-UA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СТАНОВЛЕННЯ ТА РОЗВИТОК ФІНАНСОВОЇ НАУКИ</a:t>
            </a:r>
            <a:r>
              <a:rPr lang="uk-UA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Концепції державних фінансів у фундаментальних економічних теоріях.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Попередники англійської класичної політекономії.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Фінансові концепції англійської класичної політекономії. Адам Сміт і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Давід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Рікардо.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1.3. Фінансові теорії історичної школи Німеччини.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1.4.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Маржиналізм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його вплив на розвиток фінансової науки.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1.5.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Кейнсіанство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його значення для розвитку фінансової науки.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1.6. Повернення до неокласики. Протистояння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кейнсіанству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1.7.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Монетаризм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пріоритет грошової політики.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1.8. Неолібералізм. Фінансові пріоритети.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1.9. Фінансові концепції в парадигмі «асиметричної інформації».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1.10. Інституціоналізм і його вплив на фінансову думку.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Історія української фінансової думки.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Новітні уявлення вітчизняних учених про розвиток фінансової науки.</a:t>
            </a:r>
          </a:p>
          <a:p>
            <a:pPr marL="678815" algn="just">
              <a:spcAft>
                <a:spcPts val="0"/>
              </a:spcAft>
            </a:pPr>
            <a:endParaRPr lang="uk-UA" sz="14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Література:</a:t>
            </a:r>
            <a:endParaRPr lang="uk-UA" sz="1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Юхименко П. І.,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Федосов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М.,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Лазебник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Л. та ін. Теорія фінансів: Підручник / За ред. проф. В. М.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Федосова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 І. Юрія. К.: Центр учбової літератури, 2010. 576 с. (Т-3. С-103-205).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21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264693"/>
            <a:ext cx="10881360" cy="692581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нагромадження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XIV–XVIII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відбулися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Завершився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переворот,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унаслідок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опинилася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руках великих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землевласників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відбулося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розорення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селянства.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призвела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переходу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мануфактури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фабричної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створила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Унаслідок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зміцнюються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капіталізм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політекономія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А.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(1723–1790) і Д.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(1772– 1823).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Сміта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написана в 1776 р.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напередодні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завершувачем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політекономії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Свою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книгу «Начала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податкового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обкладення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Д.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закінчив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1817 р., коли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капіталізм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перетворився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домінуючу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силу.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відбивали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одного боку,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другого 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розстановку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Головною сферою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проголошено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попередників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меркантилістів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предметом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політекономії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сфера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продукт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все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машин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ділиться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трьома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грошей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обробляється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головне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33054" y="264693"/>
            <a:ext cx="101276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Фінансові концепції англійської класичної політекономії. Адам Сміт і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Давід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Рікардо.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184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007" y="587858"/>
            <a:ext cx="10881360" cy="548494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політекономії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методу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метод. Метод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 Маркс,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часом.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суперечать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до податків.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весь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проходить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фундаментальна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індустріальному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примноження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Назвемо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класичній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-3600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непродуктивні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-3600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-3600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борг</a:t>
            </a:r>
          </a:p>
          <a:p>
            <a:pPr marL="0" indent="-3600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74618" y="561002"/>
            <a:ext cx="101276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Фінансові концепції англійської класичної політекономії. Адам Сміт і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Давід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Рікардо.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733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5875" y="450573"/>
            <a:ext cx="10612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Фінансові теорії історичної школи Німеччини.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912238"/>
            <a:ext cx="1112645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Фрідріх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Ліст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Фрідріх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(1789– 1846). У 1841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німецький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союз»,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думку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нескінченне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сил. Тому предметом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живущого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человечества».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гостро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вводить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могутність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70-х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«нова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так звана нова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Адольф Вагнер (1835–1917), Густав фон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Шмоллер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(1838–1917), Макс Вебер (1864– 1920)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доводила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втручання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Проблему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нагромадження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думку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ідеологів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в державному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</a:t>
            </a:r>
          </a:p>
        </p:txBody>
      </p:sp>
    </p:spTree>
    <p:extLst>
      <p:ext uri="{BB962C8B-B14F-4D97-AF65-F5344CB8AC3E}">
        <p14:creationId xmlns:p14="http://schemas.microsoft.com/office/powerpoint/2010/main" val="1908640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5875" y="450573"/>
            <a:ext cx="10612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Фінансові теорії історичної школи Німеччини.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2109" y="912238"/>
            <a:ext cx="1094634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Адольфа Вагнера.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Вагнер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(одним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ідеологів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катедер-соціалізму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чверті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ХІХ ст. А. Вагнер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наука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принципами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встановлення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Вагнер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уряд,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Вагнер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треба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перекачування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нематеріальну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державу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стоїть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Вагнер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випереджають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продукту.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Вагнера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Вагнер вводить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за одним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за нею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зруйнується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981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5875" y="83948"/>
            <a:ext cx="10612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Фінансові теорії історичної школи Німеччини.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5746" y="432552"/>
            <a:ext cx="1145896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розрізнив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дев’ять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об’єднаних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отримуваному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Гнучкість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рухливість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ІІ.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оподатковувати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особи, так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 податків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ІІІ. Принцип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Зручність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Спроба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найнижчих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Вагнер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коштами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вона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доходам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 Друга, 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думку А. Вагнера,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вводити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прогресивне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доходів.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регулюючим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вагомим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важелем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Вагнер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відкидає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полеміку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заявляє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регулююче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також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доходів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 А. Вагнер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трансформовані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шведського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Вікселя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(1851–1926).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548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Фінансові теорії історичної школи Німеччини.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3443" y="1028343"/>
            <a:ext cx="1108750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Карл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Дітцель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борг.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кредиту. Карл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Дітцель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(1829–1884) у 1855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заможніший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процвітаюче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прогресуюче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підносить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державу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невичерпний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фонд»,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щогодини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(«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невичерпного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фонду»)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кредиторами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будь-яке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лад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страждає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кредиту.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Г.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Кнапп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(1842–1926),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теоретик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грошей. Г.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Кнапп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1895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грошей».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довести,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могутньою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силою, як держава.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держава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створила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умов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наздоганяючого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вперед.</a:t>
            </a:r>
          </a:p>
        </p:txBody>
      </p:sp>
    </p:spTree>
    <p:extLst>
      <p:ext uri="{BB962C8B-B14F-4D97-AF65-F5344CB8AC3E}">
        <p14:creationId xmlns:p14="http://schemas.microsoft.com/office/powerpoint/2010/main" val="1656085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1.4.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Маржиналізм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його вплив на розвиток фінансової науки.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75875" y="1007278"/>
            <a:ext cx="106125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початку 70-х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звана,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маржиналістська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Ударний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фронт»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маржиналістської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широку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свідчило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названого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маржиналізмом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суб’єктивно-психологічною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Стенлей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Джевонс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(1835–1882)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основоположники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австрійської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(1840–1921),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Бем-Баверк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(1851–1914),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Фрідріх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(1851–1926).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Менгера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Джевонса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1871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Леон Вальрас (1834–1910)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опублікованій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1874 р., вводить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математики. У 1889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голландський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 Арнольд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Джакоб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Стюарт (1855–1921)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публікує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маржиналістської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ставок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доходів.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широкому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думку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Вальраса (1834–1910),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неодмінною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науки.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Людвіга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Мізеса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(1881–1973) — теоретика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лібералізму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Фрідріха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Хайека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(1899–1992)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витонченого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австрійської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669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1.4.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Маржиналізм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його вплив на розвиток фінансової науки.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75875" y="1007278"/>
            <a:ext cx="1061258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Маржиналізм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переворот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indent="360000"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змінений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політекономії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визначалася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панує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гедонізмом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В основу економічної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сила; </a:t>
            </a:r>
          </a:p>
          <a:p>
            <a:pPr indent="360000"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маржиналістські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одну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товару; </a:t>
            </a:r>
          </a:p>
          <a:p>
            <a:pPr indent="360000"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зазнало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політекономії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визначалася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маржиналістів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граничною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корисністю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Е. фон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Бем-Баверком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причини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мінливості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по-п’яте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поле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маржиналізму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мікрорівень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дозволили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60000"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по-шосте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маржиналістська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 внесла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спробу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науки в одну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маржиналістської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математику.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диференціального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дозволило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глибше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низку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позичкового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процента.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Маржиналізм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також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економіко-статистичних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0559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1.5.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Кейнсіанство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його значення для розвитку фінансової науки.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7418" y="1407388"/>
            <a:ext cx="1107103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Джона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Мейнарда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Джон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Мейнард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(1883–1946)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думки.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книга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процента і грошей»,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випущена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1936 р., мала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думки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політики. </a:t>
            </a:r>
          </a:p>
          <a:p>
            <a:pPr indent="360000"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скороминущу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Перша, Дж.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звернув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волатильності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нестійкості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балансуючим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спекуляція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проходить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волатильності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Друга, Д.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Дж.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вся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не з позицій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політекономія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 позицій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953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1.5.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Кейнсіанство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його значення для розвитку фінансової науки.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5430" y="864436"/>
            <a:ext cx="1107103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Дж. М.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попит» дозволило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повернутися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макроекономічних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(валового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доходу),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відмовилися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післярікардівські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макроекономічних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дало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функціонує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 завдань,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усього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потоку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вироблюваної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розподілюваної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вилучити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вирішення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кейнсіанської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макроекономічної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економетриці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математиці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попит»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переглянута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вся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почала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процента і грошей, 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як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невід’ємна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політики. На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роль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податків,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економічному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покладалися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-кредитному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відводив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роль. </a:t>
            </a:r>
          </a:p>
          <a:p>
            <a:pPr indent="36000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видаткам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урядовому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державному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відводилося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вдатки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втручання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депресії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структуру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невід’ємним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фінансується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податками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позиками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думку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повинен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пожвавити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сприятиме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доходів. </a:t>
            </a:r>
          </a:p>
          <a:p>
            <a:pPr indent="36000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доповнюють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думку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поточних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руках не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«широка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виявиться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єдиним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наближення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повинно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всякого роду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компромісів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приватною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ініціативою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вписує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макропоказників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вважаючи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податковій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політиці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схильність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У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вводиться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вбудовані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стабілізатори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доходом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податками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(за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умов)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доходу. Чим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сума податків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надійде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бюджету.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при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кризовому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знижується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сума податків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скорочується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податків,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автоматичну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гнучкість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системи. </a:t>
            </a:r>
          </a:p>
          <a:p>
            <a:pPr indent="36000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фінансуються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нова, вона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давніх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точки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борг.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фінансуються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призведуть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поточних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призведе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заборгованості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місцевої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невід’ємну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indent="36000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часу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доходів стала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анахронізмом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боязнь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боргу —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забобоном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концепцією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покінчено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позичкових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бюджету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перетворюється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концепцію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1233556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298" y="360947"/>
            <a:ext cx="10881360" cy="456189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74473" y="360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Попередники англійської класичної політекономії.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невід’ємною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доктрини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думки,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mercante</a:t>
            </a:r>
            <a:r>
              <a:rPr lang="en-US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купець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 —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початку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Основною проблемою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меркантилістської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збагачення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ввели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макроекономічну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Предметом теоретичного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стала сфера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також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оборот), методами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також монетаризмом. На думку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дорогоцінних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44372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1.6. Повернення до неокласики. Протистояння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кейнсіанству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3443" y="1007278"/>
            <a:ext cx="112550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Неокласицизм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кінця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ХІХ ст.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Артура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Сесіля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неокласицизму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Артур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Сесіль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(1877–1959),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Маршалла,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науки. А. 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фінансових проблем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ентузіазм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злиденності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безрадісного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знедолених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є початком економічної науки.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як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оприлюдненій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1928 р. —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приділив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проаналізувавши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доходів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ставить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оптимуму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платежами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порушено,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втручання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ввести податкові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пільги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персонального характеру.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як, так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475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1.6. Повернення до неокласики. Протистояння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кейнсіанству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3443" y="1007278"/>
            <a:ext cx="11255014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Ренесанс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неокласицизму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70-х р. ХХ ст.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70-х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ХХ ст. у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ренесанс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думку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прихильників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вирішення проблем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макроекономічної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стабілізації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Неокласичні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теоретики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підкреслювали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70-х р. ХХ ст.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неокласичної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названий у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неоконсерватизмом.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роботах широко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маржиналізму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математичного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підвищили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науки.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Математизація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дала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ввести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неоконсерватизму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базуються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таких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нововведенням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достатністю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заощаджень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Причинно-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наслідкові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вибудовуються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чином: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заощадження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нагромадження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продукт,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 для себе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агрегованої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1969 р.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американськими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економістами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Р. Лукасом і К.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Раппінгом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надалі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1970-і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Р. Лукасом; </a:t>
            </a:r>
          </a:p>
          <a:p>
            <a:pPr indent="360000" algn="just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центр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—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спонукальні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«економічної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ґрунтуються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мікроекономічних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плати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вільного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саморегулювання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обмеженого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втручання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трьома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виробничими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факторами —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капіталом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землею.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різноманітними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співвідношеннями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розподіляється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граничній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фактора. За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втручання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плата,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рента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відповідатимуть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граничній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і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Прагматичне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техніко-економічні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затратами і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випуском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По-п’яте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макрофінансової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макроекономічної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стабілізації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агентів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переглянута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втручання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підсилюють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 «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 </a:t>
            </a:r>
            <a:r>
              <a:rPr lang="en-US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suppy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policies»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По-шосте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сформувався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циклу»,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порушують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так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шоки.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Рідленд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Е. Прескотт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побудували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реального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комп’ютерної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імітації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.</a:t>
            </a:r>
          </a:p>
        </p:txBody>
      </p:sp>
    </p:spTree>
    <p:extLst>
      <p:ext uri="{BB962C8B-B14F-4D97-AF65-F5344CB8AC3E}">
        <p14:creationId xmlns:p14="http://schemas.microsoft.com/office/powerpoint/2010/main" val="1514816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1.6. Повернення до неокласики. Протистояння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кейнсіанству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3443" y="1007278"/>
            <a:ext cx="1125501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неокласиків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Розробляючи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неоконсервативного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виходили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неокласичної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 економічної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політики. Держава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пом’якшення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податкового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тягаря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покладається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заощаджень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приватному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практику, 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підсилення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на державу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покладається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низки завдань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перебудови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короткостроковою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політикою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 повинна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методах державного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неоконсерватори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кредитно-грошовому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маневруванню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перший план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монетарна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політиці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неоконсерватори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відводять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другорядну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роль;</a:t>
            </a:r>
          </a:p>
          <a:p>
            <a:pPr indent="36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приватного сектору.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думку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неокласиків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розробкою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виконання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 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 приватного сектору,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6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точки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факторами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структуру: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питому вагу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науки.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фактора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По-п’яте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неоконсервативної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посідають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податкові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кейнсіанською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моделлю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головною сферою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продукту, 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неоконсервативній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податкам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заощаджень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02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1.6. Повернення до неокласики. Протистояння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кейнсіанству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3443" y="819905"/>
            <a:ext cx="11255014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15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5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</a:t>
            </a:r>
            <a:r>
              <a:rPr lang="ru-RU" sz="15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циклу. </a:t>
            </a:r>
            <a:r>
              <a:rPr lang="ru-RU" sz="15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15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неокласичній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думки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«реального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циклу».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неокласичної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«реального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циклу» —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1990-х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економістом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У.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Стадлером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заснована 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домашніх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максималізацію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майна й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пом’якшують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загострюють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напруженість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ресурсах. </a:t>
            </a:r>
          </a:p>
          <a:p>
            <a:pPr indent="360000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основах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Кідленд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Е. Прескотт створили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реального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з метою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думку Е. Прескотта,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концепцію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більшою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методологію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великий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уперед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модель реального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закладені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фінансово-економічні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мікроекономічних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максималізації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корисності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Кідленда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Е. Прескотта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теоретичному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економічної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дійшли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політики.</a:t>
            </a:r>
          </a:p>
          <a:p>
            <a:pPr indent="360000"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циклічні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породжувані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шоками,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мікрорівні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пристосовуються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шоками,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оптимізувати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макрофінансову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макроекономічну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стабілізацію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завдає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нова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підтвердила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циклу. На думку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антициклічні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інтервенції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замінені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податків,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максимізацію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науково-дослідних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 є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агентом,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зацікавленим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підготовці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покоління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культурним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just"/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just"/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799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1.7.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Монетаризм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пріоритет грошової політики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0751" y="1007278"/>
            <a:ext cx="1038594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монетаризму М.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Фрідмена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60-х — початку 70-х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грошовому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розвивалася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загострила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нагромадження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загострила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грошей. </a:t>
            </a:r>
          </a:p>
          <a:p>
            <a:pPr indent="360000"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Найвпливовішим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названого монетаризмом,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Мілтон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Нобелівська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1976 р.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стабілізаційної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політики). </a:t>
            </a:r>
          </a:p>
          <a:p>
            <a:pPr indent="3600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прихильник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формулу: </a:t>
            </a:r>
          </a:p>
          <a:p>
            <a:pPr indent="360000"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MV =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доходу; </a:t>
            </a:r>
          </a:p>
          <a:p>
            <a:pPr indent="36000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—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доходу.</a:t>
            </a:r>
          </a:p>
          <a:p>
            <a:pPr indent="3600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Фрідмена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062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1.7. </a:t>
            </a:r>
            <a:r>
              <a:rPr lang="uk-UA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Монетаризм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пріоритет грошової політики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0751" y="1007278"/>
            <a:ext cx="103859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Монетаристські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попитом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приросту грошей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сальдо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балансу.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думку 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Фрідмена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монетарної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наших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системи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заповзятливість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завзятість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ощадливість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пружиною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монетарну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заборони. Перша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час. Друга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безробіття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короткий час.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Фрідмен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ставиться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наголошує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фонду,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послаблюють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лінощі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причиною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безробіття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нагромадження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172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1.8.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Неолібералізм. Фінансові пріоритети.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1696" y="1007278"/>
            <a:ext cx="105087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Неолібералізм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думки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спадкоємність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ліберальні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 Вебера (1864–1920)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Штольцмана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(1852–1930),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Штамлера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(1856–1938) і К.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(1861–1943).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ХІХ на початку ХХ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Австро-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Угорщині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 звана,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школа».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проіснувала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півстоліття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неолібералізму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Прихильники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неоліберального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США,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пунктом є теза про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понять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ідеологічне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фундамент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домінуючою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Держава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бюджету, податків, системи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державного кредиту повинна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кожного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самим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політики, яка повинна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вирішення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завдань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стратегічних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повинна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координуючої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775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450573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1.9.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 концепції в парадигмі «асиметричної інформації».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1696" y="1007278"/>
            <a:ext cx="105087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2001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Нобелівська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присуджена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Джорджу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Акерлофу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Майклу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Спенсу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Джозефу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Стігліцу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такому: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складна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багатогранна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послаблення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ринку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кожному конкретному ринку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по-п’яте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нова парадигма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на макро-, так і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 парадигма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домінанту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них доходить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викривлена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пакету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4750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209179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1.9.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 концепції в парадигмі «асиметричної інформації».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6562" y="680771"/>
            <a:ext cx="1050877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проблемою,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неокласичного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невикористаних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трансакціями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ставки, яка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циклічного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роки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рецесії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збільшуватися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Банк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також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агентам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рейтинг.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ставок, на думку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монетаризму, повинно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ставок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банкрутство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відплив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ставок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дифференційованним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сферу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асиметричної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Податкові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також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податків, а практика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корпораціями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політекономії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податкові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Дж.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Стігліц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п’ять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не повинна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простота,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повинна бути простою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недорогою;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гнучкість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автоматична)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повинна 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в тому,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платять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точного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побажань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повинна бути справедливою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індивідуумів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широту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8971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209179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1.10.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Інституціоналізм і його вплив на фінансову думку.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6562" y="578511"/>
            <a:ext cx="1050877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Американський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інституціоналізм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ХІХ ст.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Неоінституціоналізм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ХХ ст. — початку ХХІ ст.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США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основоположником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Торстен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Веблен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(1857–1929).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ХХ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30-ті роки ХХ ст. Джон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Коммонс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(1862– 1945)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переважаючому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над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Уелсі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Мітчелл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(1874–1948),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безробіття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60–70-х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думки,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кейнсіанством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неокласицизмом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фундаментальною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домінантою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думки. 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Прорив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Рональд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Коуз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переїхав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США в 1937,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1991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Нобелівську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1999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Нобелівська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присуджена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Роберту Фогелю та Дугласу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Дуглас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«правилами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обмежувальними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рамками,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людьми. 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договори, угоди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811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585" y="0"/>
            <a:ext cx="10881360" cy="69950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меркантиліста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Бодена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(1530–1596)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попитом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версії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виступили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монетаристської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практики і ввели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Основою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мети,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Томас Мен (1571–1641)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баланс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регулятором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Успіхи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пов’язував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Найвідомішим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Антуан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Монкретьєн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(1575–1621). У 1615 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вийшов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«Трактат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присвячений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царюючим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монархам. На думку 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Монкретьєна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приватного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Монкретьєн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поставив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хабарництво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офіцерів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чиновників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 государя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висунуто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74473" y="360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Попередники англійської класичної політекономії.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439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209179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української фінансової думки.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0862" t="17699" r="19746" b="6038"/>
          <a:stretch/>
        </p:blipFill>
        <p:spPr bwMode="auto">
          <a:xfrm>
            <a:off x="2289451" y="578510"/>
            <a:ext cx="7942997" cy="56055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65276" y="6184064"/>
            <a:ext cx="8843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Осередки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ХІХ — перша половина ХХ ст.)</a:t>
            </a:r>
          </a:p>
        </p:txBody>
      </p:sp>
    </p:spTree>
    <p:extLst>
      <p:ext uri="{BB962C8B-B14F-4D97-AF65-F5344CB8AC3E}">
        <p14:creationId xmlns:p14="http://schemas.microsoft.com/office/powerpoint/2010/main" val="2056027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209179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української фінансової думки.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1069" y="6184064"/>
            <a:ext cx="1169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ХІХ-перша половина ХХ ст.)</a:t>
            </a:r>
          </a:p>
        </p:txBody>
      </p:sp>
      <p:pic>
        <p:nvPicPr>
          <p:cNvPr id="8" name="Рисунок 7"/>
          <p:cNvPicPr/>
          <p:nvPr/>
        </p:nvPicPr>
        <p:blipFill rotWithShape="1">
          <a:blip r:embed="rId2"/>
          <a:srcRect l="43068" t="18740" r="22537" b="9161"/>
          <a:stretch/>
        </p:blipFill>
        <p:spPr bwMode="auto">
          <a:xfrm>
            <a:off x="2306472" y="510271"/>
            <a:ext cx="6837528" cy="57404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021172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3570084"/>
            <a:ext cx="11255014" cy="2369880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5875" y="209179"/>
            <a:ext cx="10612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Новітні уявлення вітчизняних учених про розвиток фінансової науки.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61" t="17179" r="22244" b="21134"/>
          <a:stretch/>
        </p:blipFill>
        <p:spPr bwMode="auto">
          <a:xfrm>
            <a:off x="2265528" y="578509"/>
            <a:ext cx="7301553" cy="51944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75875" y="5616798"/>
            <a:ext cx="9983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(початок ХХІ ст.)</a:t>
            </a:r>
          </a:p>
        </p:txBody>
      </p:sp>
    </p:spTree>
    <p:extLst>
      <p:ext uri="{BB962C8B-B14F-4D97-AF65-F5344CB8AC3E}">
        <p14:creationId xmlns:p14="http://schemas.microsoft.com/office/powerpoint/2010/main" val="14405234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780" y="-546991"/>
            <a:ext cx="11255014" cy="5878532"/>
          </a:xfrm>
        </p:spPr>
        <p:txBody>
          <a:bodyPr wrap="square" lIns="0" tIns="0" rIns="0" bIns="0" anchor="ctr" anchorCtr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9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ДЯКУЮ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9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ЗА УВАГУ !</a:t>
            </a:r>
            <a:r>
              <a:rPr lang="ru-RU" sz="9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br>
              <a:rPr lang="ru-RU" sz="96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19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34" y="0"/>
            <a:ext cx="10881360" cy="739832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зміцнила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монархій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контролер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Ж.Б.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Кольбер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(1661–1683),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широких реформ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доходів.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характеризувалася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безліччю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спрощена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над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доходами.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Тягар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селян.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розглядалося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головне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поповнення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доходів,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привело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селянські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утрудняли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скасовані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обороту.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система.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проводилася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протекціоністська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створювалася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будувалися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дороги,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споруджувалися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порти.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приділялася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військово-морських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колоніальної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політики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заморських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По-п’яте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заохочувалося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мануфактури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розкоші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вирізнялися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вишуканістю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смаком.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мала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74473" y="360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Попередники англійської класичної політекономії.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4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264694"/>
            <a:ext cx="10881360" cy="678727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фізіократів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давньогрец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physis</a:t>
            </a:r>
            <a:r>
              <a:rPr lang="en-US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і </a:t>
            </a:r>
            <a:r>
              <a:rPr lang="en-US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kratos</a:t>
            </a:r>
            <a:r>
              <a:rPr lang="en-US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західноєвропейська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течія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думки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Франсуа Кене (1694–1774) і Анн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Жак Тюрго (1727–1781).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Фізіократи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пішли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меркантилістами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предмету і методу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Предметом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фізіократів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землеробством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Ф. Кене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прорив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економіко-математичних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 Кене,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платежу.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є абстрактною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сіткою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безперебійно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 Маркс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Ф. Кене створив схему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Фізіократи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висунули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ХХ ст.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74473" y="360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Попередники англійської класичної політекономії.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54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264694"/>
            <a:ext cx="10881360" cy="678727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 Кене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однозначно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землевласників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Найсуттєвіше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найнепорушніше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замах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успіхи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землеробства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з’явився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фермах,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доходів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землевласників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 Кене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згубні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доходів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доводить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непродуктивний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процвітанні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народу, а не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фінансистів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таємним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государя,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всепожираючі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борги», а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дисконт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фінансистів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землеробства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село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74473" y="360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Попередники англійської класичної політекономії.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51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264693"/>
            <a:ext cx="10881360" cy="692581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Завершувачем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фізіократичної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Анн Р. Ж. Тюрго.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рішучіше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Ф. Кене,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свободу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фермера, а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Анн Р. Ж. Тюрго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контролером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Людовика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буржуазному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зерна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цехи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гільдії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королівського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двору.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По-п’яте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поземельний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дворянство.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зачіпало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феодальної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аристократії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пробачили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змушений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подати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відставку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Відставка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Тюрго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ослабила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фізіократів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фізіократів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виправдали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сподівань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дворянства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буржуазії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народжувалася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ринку. 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74473" y="360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Попередники англійської класичної політекономії.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4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264693"/>
            <a:ext cx="10881360" cy="692581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Вільям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предтеча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англійської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класичної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політекономії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нагромадження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буржуазного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фізіократи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також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критикував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доводив,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сфера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Предметом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арифметика»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економіко-статистичний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60–70-х роках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згодом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доводячи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кроки на шляху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ренту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чистий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фізіократів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По-п’яте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протистоїть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товарам.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74473" y="360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Попередники англійської класичної політекономії.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0A0-EE29-42F1-A043-915EBD6C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43" y="264693"/>
            <a:ext cx="10881360" cy="692581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Новаторська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суть В.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теоретика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виявилася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яскраво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«Трактат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ідеолог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буржуазії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ренту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землевласника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стримує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капіталіста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людям,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джував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також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1676 р.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книзі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арифметика» В.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вводить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метод.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Трактаті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перше,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підрахувати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арифметика»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прообразом статистики, 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поставив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доходів. 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Показово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відзначав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податків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арифметики»: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вести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подушний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вести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обкладення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будинків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димарів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добре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майна;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акцизи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поземельний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рухоме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вносять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чином, у В.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всеосяжні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74473" y="360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Попередники англійської класичної політекономії.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43387" y="1007278"/>
            <a:ext cx="102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72683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base.com-913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powerpointbase.com-913</Template>
  <TotalTime>760</TotalTime>
  <Words>8763</Words>
  <Application>Microsoft Office PowerPoint</Application>
  <PresentationFormat>Широкий екран</PresentationFormat>
  <Paragraphs>291</Paragraphs>
  <Slides>33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powerpointbase.com-913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банківського сектору у забезпеченні економічного зростання</dc:title>
  <dc:creator>Zhytomir Andrey</dc:creator>
  <cp:lastModifiedBy>ASUS</cp:lastModifiedBy>
  <cp:revision>88</cp:revision>
  <dcterms:created xsi:type="dcterms:W3CDTF">2020-11-16T08:41:00Z</dcterms:created>
  <dcterms:modified xsi:type="dcterms:W3CDTF">2024-10-17T09:28:54Z</dcterms:modified>
</cp:coreProperties>
</file>