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048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3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047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6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5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6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6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0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2736-33AD-4174-ABD0-DF5CA59D8EA8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3EA9DFA-CC8D-4148-B50D-E09490334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9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3576" y="1448570"/>
            <a:ext cx="7536972" cy="2706971"/>
          </a:xfrm>
        </p:spPr>
        <p:txBody>
          <a:bodyPr/>
          <a:lstStyle/>
          <a:p>
            <a:pPr algn="ctr"/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ІННОВАЦІЇ: СУТНІСТЬ, ВИДИ ТА ЇХ ХАРАКТЕРИСТИКА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5018" y="5761101"/>
            <a:ext cx="3906982" cy="1096899"/>
          </a:xfrm>
        </p:spPr>
        <p:txBody>
          <a:bodyPr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34108" t="12598" r="14535" b="44151"/>
          <a:stretch/>
        </p:blipFill>
        <p:spPr bwMode="auto">
          <a:xfrm>
            <a:off x="1149315" y="1005255"/>
            <a:ext cx="7876990" cy="4680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66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39276" t="11918" r="23362" b="19802"/>
          <a:stretch/>
        </p:blipFill>
        <p:spPr bwMode="auto">
          <a:xfrm>
            <a:off x="1067876" y="438086"/>
            <a:ext cx="6727158" cy="5926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09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8996" t="30985" r="23923" b="38881"/>
          <a:stretch/>
        </p:blipFill>
        <p:spPr bwMode="auto">
          <a:xfrm>
            <a:off x="1201344" y="1045080"/>
            <a:ext cx="7915495" cy="45409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8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8412" t="21622" r="23266" b="19805"/>
          <a:stretch/>
        </p:blipFill>
        <p:spPr bwMode="auto">
          <a:xfrm>
            <a:off x="1134105" y="336267"/>
            <a:ext cx="7593436" cy="6245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4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40050" t="24856" r="23058" b="42114"/>
          <a:stretch/>
        </p:blipFill>
        <p:spPr bwMode="auto">
          <a:xfrm>
            <a:off x="758029" y="810765"/>
            <a:ext cx="7824656" cy="488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96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8213" t="14471" r="23276" b="16914"/>
          <a:stretch/>
        </p:blipFill>
        <p:spPr bwMode="auto">
          <a:xfrm>
            <a:off x="551720" y="261971"/>
            <a:ext cx="7361008" cy="6347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4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8210" t="46477" r="23191" b="33604"/>
          <a:stretch/>
        </p:blipFill>
        <p:spPr bwMode="auto">
          <a:xfrm>
            <a:off x="235302" y="128845"/>
            <a:ext cx="5631344" cy="22884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8418" t="24516" r="23257" b="35980"/>
          <a:stretch/>
        </p:blipFill>
        <p:spPr bwMode="auto">
          <a:xfrm>
            <a:off x="3050974" y="2276677"/>
            <a:ext cx="6479584" cy="4422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3818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8895" t="32687" r="23451" b="10099"/>
          <a:stretch/>
        </p:blipFill>
        <p:spPr bwMode="auto">
          <a:xfrm>
            <a:off x="661815" y="457860"/>
            <a:ext cx="8627040" cy="6286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031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38612" t="21111" r="23349" b="36154"/>
          <a:stretch/>
        </p:blipFill>
        <p:spPr bwMode="auto">
          <a:xfrm>
            <a:off x="760647" y="398856"/>
            <a:ext cx="8129855" cy="5838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610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40211" t="10402" r="25429" b="12800"/>
          <a:stretch/>
        </p:blipFill>
        <p:spPr bwMode="auto">
          <a:xfrm>
            <a:off x="298009" y="137804"/>
            <a:ext cx="5306086" cy="6634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4486" t="14982" r="14647" b="6352"/>
          <a:stretch/>
        </p:blipFill>
        <p:spPr bwMode="auto">
          <a:xfrm>
            <a:off x="5765925" y="474549"/>
            <a:ext cx="6139381" cy="6234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1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4387" t="18557" r="14942" b="28997"/>
          <a:stretch/>
        </p:blipFill>
        <p:spPr bwMode="auto">
          <a:xfrm>
            <a:off x="970713" y="641230"/>
            <a:ext cx="7702506" cy="4808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65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4196" t="13450" r="15027" b="6011"/>
          <a:stretch/>
        </p:blipFill>
        <p:spPr bwMode="auto">
          <a:xfrm>
            <a:off x="824349" y="199817"/>
            <a:ext cx="6671920" cy="6391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767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4295" t="20770" r="14931" b="35468"/>
          <a:stretch/>
        </p:blipFill>
        <p:spPr bwMode="auto">
          <a:xfrm>
            <a:off x="159236" y="138009"/>
            <a:ext cx="6884360" cy="3465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4100" t="32007" r="14918" b="32576"/>
          <a:stretch/>
        </p:blipFill>
        <p:spPr bwMode="auto">
          <a:xfrm>
            <a:off x="3241141" y="3671239"/>
            <a:ext cx="6455120" cy="2946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4580" t="32347" r="15129" b="9597"/>
          <a:stretch/>
        </p:blipFill>
        <p:spPr bwMode="auto">
          <a:xfrm>
            <a:off x="251988" y="215475"/>
            <a:ext cx="5949636" cy="4021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34500" t="51414" r="15179" b="22875"/>
          <a:stretch/>
        </p:blipFill>
        <p:spPr bwMode="auto">
          <a:xfrm>
            <a:off x="4038734" y="4362421"/>
            <a:ext cx="6418018" cy="2137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9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34696" t="18386" r="15270" b="62546"/>
          <a:stretch/>
        </p:blipFill>
        <p:spPr bwMode="auto">
          <a:xfrm>
            <a:off x="211567" y="267604"/>
            <a:ext cx="5827093" cy="1832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2"/>
          <a:srcRect l="34485" t="38816" r="15414" b="13679"/>
          <a:stretch/>
        </p:blipFill>
        <p:spPr bwMode="auto">
          <a:xfrm>
            <a:off x="3649028" y="2466898"/>
            <a:ext cx="7160810" cy="43050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95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34770" t="34391" r="15026" b="14700"/>
          <a:stretch/>
        </p:blipFill>
        <p:spPr bwMode="auto">
          <a:xfrm>
            <a:off x="783555" y="554939"/>
            <a:ext cx="7753863" cy="5049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2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4482" t="20259" r="15029" b="9590"/>
          <a:stretch/>
        </p:blipFill>
        <p:spPr bwMode="auto">
          <a:xfrm>
            <a:off x="795676" y="639879"/>
            <a:ext cx="7361496" cy="5579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30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</TotalTime>
  <Words>8</Words>
  <Application>Microsoft Office PowerPoint</Application>
  <PresentationFormat>Широкоэкранный</PresentationFormat>
  <Paragraphs>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Грань</vt:lpstr>
      <vt:lpstr>ІННОВАЦІЇ: СУТНІСТЬ, ВИДИ ТА ЇХ ХАРАКТЕРИСТИКА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НАСТУПАЛЬНИХ ІННОВАЦІЙНИХ СТРАТЕГІЙ</dc:title>
  <dc:creator>Ira</dc:creator>
  <cp:lastModifiedBy>Ira</cp:lastModifiedBy>
  <cp:revision>22</cp:revision>
  <dcterms:created xsi:type="dcterms:W3CDTF">2020-11-16T15:48:32Z</dcterms:created>
  <dcterms:modified xsi:type="dcterms:W3CDTF">2024-12-09T16:37:05Z</dcterms:modified>
</cp:coreProperties>
</file>