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1D7C-CC70-4956-9B6F-0147D4619FB6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70E3-D496-4965-A459-DD8CB8EAE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919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1D7C-CC70-4956-9B6F-0147D4619FB6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70E3-D496-4965-A459-DD8CB8EAE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417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1D7C-CC70-4956-9B6F-0147D4619FB6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70E3-D496-4965-A459-DD8CB8EAE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035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1D7C-CC70-4956-9B6F-0147D4619FB6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70E3-D496-4965-A459-DD8CB8EAE76D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8668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1D7C-CC70-4956-9B6F-0147D4619FB6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70E3-D496-4965-A459-DD8CB8EAE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147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1D7C-CC70-4956-9B6F-0147D4619FB6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70E3-D496-4965-A459-DD8CB8EAE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6194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1D7C-CC70-4956-9B6F-0147D4619FB6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70E3-D496-4965-A459-DD8CB8EAE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050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1D7C-CC70-4956-9B6F-0147D4619FB6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70E3-D496-4965-A459-DD8CB8EAE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8771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1D7C-CC70-4956-9B6F-0147D4619FB6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70E3-D496-4965-A459-DD8CB8EAE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23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1D7C-CC70-4956-9B6F-0147D4619FB6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70E3-D496-4965-A459-DD8CB8EAE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593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1D7C-CC70-4956-9B6F-0147D4619FB6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70E3-D496-4965-A459-DD8CB8EAE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250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1D7C-CC70-4956-9B6F-0147D4619FB6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70E3-D496-4965-A459-DD8CB8EAE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977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1D7C-CC70-4956-9B6F-0147D4619FB6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70E3-D496-4965-A459-DD8CB8EAE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852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1D7C-CC70-4956-9B6F-0147D4619FB6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70E3-D496-4965-A459-DD8CB8EAE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643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1D7C-CC70-4956-9B6F-0147D4619FB6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70E3-D496-4965-A459-DD8CB8EAE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50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1D7C-CC70-4956-9B6F-0147D4619FB6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70E3-D496-4965-A459-DD8CB8EAE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691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1D7C-CC70-4956-9B6F-0147D4619FB6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70E3-D496-4965-A459-DD8CB8EAE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471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4D1D7C-CC70-4956-9B6F-0147D4619FB6}" type="datetimeFigureOut">
              <a:rPr lang="uk-UA" smtClean="0"/>
              <a:t>01.10.2024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B970E3-D496-4965-A459-DD8CB8EAE7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1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3848F-F175-9A28-4A16-96FE4D3DA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116" y="0"/>
            <a:ext cx="8689976" cy="2509213"/>
          </a:xfrm>
        </p:spPr>
        <p:txBody>
          <a:bodyPr>
            <a:normAutofit/>
          </a:bodyPr>
          <a:lstStyle/>
          <a:p>
            <a:pPr algn="l"/>
            <a:r>
              <a:rPr lang="uk-UA" sz="6000" dirty="0"/>
              <a:t>Гідрологія озер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A4E89A-ABC4-B291-10B5-D7B35788D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230296"/>
            <a:ext cx="8689976" cy="1371599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</a:rPr>
              <a:t>1. </a:t>
            </a:r>
            <a:r>
              <a:rPr lang="ru-RU" sz="2800" b="1" dirty="0" err="1">
                <a:solidFill>
                  <a:schemeClr val="tx1"/>
                </a:solidFill>
              </a:rPr>
              <a:t>Загальна</a:t>
            </a:r>
            <a:r>
              <a:rPr lang="ru-RU" sz="2800" b="1" dirty="0">
                <a:solidFill>
                  <a:schemeClr val="tx1"/>
                </a:solidFill>
              </a:rPr>
              <a:t> характеристика озер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</a:rPr>
              <a:t>2. </a:t>
            </a:r>
            <a:r>
              <a:rPr lang="ru-RU" sz="2800" b="1" dirty="0" err="1">
                <a:solidFill>
                  <a:schemeClr val="tx1"/>
                </a:solidFill>
              </a:rPr>
              <a:t>Морфологія</a:t>
            </a:r>
            <a:r>
              <a:rPr lang="ru-RU" sz="2800" b="1" dirty="0">
                <a:solidFill>
                  <a:schemeClr val="tx1"/>
                </a:solidFill>
              </a:rPr>
              <a:t> і </a:t>
            </a:r>
            <a:r>
              <a:rPr lang="ru-RU" sz="2800" b="1" dirty="0" err="1">
                <a:solidFill>
                  <a:schemeClr val="tx1"/>
                </a:solidFill>
              </a:rPr>
              <a:t>морфометрія</a:t>
            </a:r>
            <a:r>
              <a:rPr lang="ru-RU" sz="2800" b="1" dirty="0">
                <a:solidFill>
                  <a:schemeClr val="tx1"/>
                </a:solidFill>
              </a:rPr>
              <a:t> озер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</a:rPr>
              <a:t>3. </a:t>
            </a:r>
            <a:r>
              <a:rPr lang="ru-RU" sz="2800" b="1" dirty="0" err="1">
                <a:solidFill>
                  <a:schemeClr val="tx1"/>
                </a:solidFill>
              </a:rPr>
              <a:t>Водний</a:t>
            </a:r>
            <a:r>
              <a:rPr lang="ru-RU" sz="2800" b="1" dirty="0">
                <a:solidFill>
                  <a:schemeClr val="tx1"/>
                </a:solidFill>
              </a:rPr>
              <a:t> баланс і </a:t>
            </a:r>
            <a:r>
              <a:rPr lang="ru-RU" sz="2800" b="1" dirty="0" err="1">
                <a:solidFill>
                  <a:schemeClr val="tx1"/>
                </a:solidFill>
              </a:rPr>
              <a:t>рівневий</a:t>
            </a:r>
            <a:r>
              <a:rPr lang="ru-RU" sz="2800" b="1" dirty="0">
                <a:solidFill>
                  <a:schemeClr val="tx1"/>
                </a:solidFill>
              </a:rPr>
              <a:t> режим озер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</a:rPr>
              <a:t>4. </a:t>
            </a:r>
            <a:r>
              <a:rPr lang="ru-RU" sz="2800" b="1" dirty="0" err="1">
                <a:solidFill>
                  <a:schemeClr val="tx1"/>
                </a:solidFill>
              </a:rPr>
              <a:t>Термічний</a:t>
            </a:r>
            <a:r>
              <a:rPr lang="ru-RU" sz="2800" b="1" dirty="0">
                <a:solidFill>
                  <a:schemeClr val="tx1"/>
                </a:solidFill>
              </a:rPr>
              <a:t> режим озер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</a:rPr>
              <a:t>5. </a:t>
            </a:r>
            <a:r>
              <a:rPr lang="ru-RU" sz="2800" b="1" dirty="0" err="1">
                <a:solidFill>
                  <a:schemeClr val="tx1"/>
                </a:solidFill>
              </a:rPr>
              <a:t>Гідробіологія</a:t>
            </a:r>
            <a:r>
              <a:rPr lang="ru-RU" sz="2800" b="1" dirty="0">
                <a:solidFill>
                  <a:schemeClr val="tx1"/>
                </a:solidFill>
              </a:rPr>
              <a:t> озер 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899BEA-5B82-374C-2B77-21B9EAF47B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1" t="35967" r="39884" b="21345"/>
          <a:stretch/>
        </p:blipFill>
        <p:spPr>
          <a:xfrm>
            <a:off x="7662203" y="15825"/>
            <a:ext cx="4529797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9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FA1C2-46D5-31AB-04E9-7F558C7AE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88932-0322-DEC0-63B9-F1B77FFE18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01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F28D3-B838-37EB-5445-FA9A489F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1440BB-FBFC-357E-A613-B72A869A3F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489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E0922-64CB-2094-1F6E-B3FF51019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0EDBCB-EB49-2626-2DF8-45A2F004EC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098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7FF10-4CB2-E95C-A9C8-96D5BC01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A2FEA2-24B8-50D1-C1B5-CACA4C5ABA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53090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28</TotalTime>
  <Words>30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Tw Cen MT</vt:lpstr>
      <vt:lpstr>Капля</vt:lpstr>
      <vt:lpstr>Гідрологія озер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Гідрологія озер</dc:title>
  <dc:creator>Oksana</dc:creator>
  <cp:lastModifiedBy>Oksana</cp:lastModifiedBy>
  <cp:revision>2</cp:revision>
  <dcterms:created xsi:type="dcterms:W3CDTF">2024-10-01T19:27:30Z</dcterms:created>
  <dcterms:modified xsi:type="dcterms:W3CDTF">2024-10-01T19:56:16Z</dcterms:modified>
</cp:coreProperties>
</file>