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175351" cy="1793167"/>
          </a:xfrm>
        </p:spPr>
        <p:txBody>
          <a:bodyPr/>
          <a:lstStyle/>
          <a:p>
            <a:r>
              <a:rPr lang="uk-UA" i="1" dirty="0" smtClean="0"/>
              <a:t>Нівелювання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56792"/>
            <a:ext cx="8352928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8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789040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6472379"/>
          </a:xfrm>
        </p:spPr>
      </p:pic>
    </p:spTree>
    <p:extLst>
      <p:ext uri="{BB962C8B-B14F-4D97-AF65-F5344CB8AC3E}">
        <p14:creationId xmlns:p14="http://schemas.microsoft.com/office/powerpoint/2010/main" val="180254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424936" cy="2664296"/>
          </a:xfrm>
        </p:spPr>
        <p:txBody>
          <a:bodyPr/>
          <a:lstStyle/>
          <a:p>
            <a:r>
              <a:rPr lang="ru-RU" dirty="0" err="1"/>
              <a:t>Нівелювання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висот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земної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деякої</a:t>
            </a:r>
            <a:r>
              <a:rPr lang="ru-RU" dirty="0"/>
              <a:t> </a:t>
            </a:r>
            <a:r>
              <a:rPr lang="ru-RU" dirty="0" err="1"/>
              <a:t>вибраної</a:t>
            </a:r>
            <a:r>
              <a:rPr lang="ru-RU" dirty="0"/>
              <a:t> точки </a:t>
            </a:r>
            <a:r>
              <a:rPr lang="ru-RU" dirty="0" err="1"/>
              <a:t>або</a:t>
            </a:r>
            <a:r>
              <a:rPr lang="ru-RU" dirty="0"/>
              <a:t> над </a:t>
            </a:r>
            <a:r>
              <a:rPr lang="ru-RU" dirty="0" err="1"/>
              <a:t>рівнем</a:t>
            </a:r>
            <a:r>
              <a:rPr lang="ru-RU" dirty="0"/>
              <a:t> моря.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точності</a:t>
            </a:r>
            <a:r>
              <a:rPr lang="ru-RU" dirty="0"/>
              <a:t> та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приладів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нівелювання</a:t>
            </a:r>
            <a:r>
              <a:rPr lang="ru-RU" dirty="0"/>
              <a:t>: </a:t>
            </a:r>
            <a:r>
              <a:rPr lang="ru-RU" dirty="0" err="1"/>
              <a:t>геометричне</a:t>
            </a:r>
            <a:r>
              <a:rPr lang="ru-RU" dirty="0"/>
              <a:t>, </a:t>
            </a:r>
            <a:r>
              <a:rPr lang="ru-RU" dirty="0" err="1"/>
              <a:t>тригонометричне</a:t>
            </a:r>
            <a:r>
              <a:rPr lang="ru-RU" dirty="0"/>
              <a:t>, </a:t>
            </a:r>
            <a:r>
              <a:rPr lang="ru-RU" dirty="0" err="1"/>
              <a:t>гідростатичне</a:t>
            </a:r>
            <a:r>
              <a:rPr lang="ru-RU" dirty="0"/>
              <a:t>, </a:t>
            </a:r>
            <a:r>
              <a:rPr lang="ru-RU" dirty="0" err="1"/>
              <a:t>барометричне</a:t>
            </a:r>
            <a:r>
              <a:rPr lang="ru-RU" dirty="0"/>
              <a:t>, </a:t>
            </a:r>
            <a:r>
              <a:rPr lang="ru-RU" dirty="0" err="1"/>
              <a:t>автоматичне</a:t>
            </a:r>
            <a:r>
              <a:rPr lang="ru-RU" dirty="0"/>
              <a:t> та </a:t>
            </a:r>
            <a:r>
              <a:rPr lang="ru-RU" dirty="0" err="1"/>
              <a:t>аеронівелювання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92896"/>
            <a:ext cx="7992888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78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5148064" y="5517230"/>
            <a:ext cx="2880320" cy="4571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6632"/>
            <a:ext cx="8640960" cy="3240360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Геометричне</a:t>
            </a:r>
            <a:r>
              <a:rPr lang="ru-RU" dirty="0"/>
              <a:t> </a:t>
            </a:r>
            <a:r>
              <a:rPr lang="ru-RU" dirty="0" err="1"/>
              <a:t>нівелювання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горизонтальним</a:t>
            </a:r>
            <a:r>
              <a:rPr lang="ru-RU" dirty="0"/>
              <a:t> </a:t>
            </a:r>
            <a:r>
              <a:rPr lang="ru-RU" dirty="0" err="1"/>
              <a:t>променем</a:t>
            </a:r>
            <a:r>
              <a:rPr lang="ru-RU" dirty="0"/>
              <a:t> </a:t>
            </a:r>
            <a:r>
              <a:rPr lang="ru-RU" dirty="0" err="1"/>
              <a:t>візування</a:t>
            </a:r>
            <a:r>
              <a:rPr lang="ru-RU" dirty="0"/>
              <a:t>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нівеліра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теодоліта</a:t>
            </a:r>
            <a:r>
              <a:rPr lang="ru-RU" dirty="0"/>
              <a:t> та </a:t>
            </a:r>
            <a:r>
              <a:rPr lang="ru-RU" dirty="0" err="1"/>
              <a:t>рейок</a:t>
            </a:r>
            <a:r>
              <a:rPr lang="ru-RU" dirty="0"/>
              <a:t> з </a:t>
            </a:r>
            <a:r>
              <a:rPr lang="ru-RU" dirty="0" err="1"/>
              <a:t>поділками</a:t>
            </a:r>
            <a:r>
              <a:rPr lang="ru-RU" dirty="0"/>
              <a:t>. На </a:t>
            </a:r>
            <a:r>
              <a:rPr lang="ru-RU" dirty="0" err="1"/>
              <a:t>се­редню</a:t>
            </a:r>
            <a:r>
              <a:rPr lang="ru-RU" dirty="0"/>
              <a:t> </a:t>
            </a:r>
            <a:r>
              <a:rPr lang="ru-RU" dirty="0" err="1"/>
              <a:t>квадратичну</a:t>
            </a:r>
            <a:r>
              <a:rPr lang="ru-RU" dirty="0"/>
              <a:t> </a:t>
            </a:r>
            <a:r>
              <a:rPr lang="ru-RU" dirty="0" err="1"/>
              <a:t>похибку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</a:t>
            </a:r>
            <a:r>
              <a:rPr lang="ru-RU" dirty="0"/>
              <a:t> 0,5 до 10 мм/км, </a:t>
            </a:r>
            <a:r>
              <a:rPr lang="ru-RU" dirty="0" err="1"/>
              <a:t>впливає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нівелювання</a:t>
            </a:r>
            <a:r>
              <a:rPr lang="ru-RU" dirty="0"/>
              <a:t>.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взаємного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нівеліра</a:t>
            </a:r>
            <a:r>
              <a:rPr lang="ru-RU" dirty="0"/>
              <a:t> та </a:t>
            </a:r>
            <a:r>
              <a:rPr lang="ru-RU" dirty="0" err="1"/>
              <a:t>рейок</a:t>
            </a:r>
            <a:r>
              <a:rPr lang="ru-RU" dirty="0"/>
              <a:t> </a:t>
            </a:r>
            <a:r>
              <a:rPr lang="ru-RU" dirty="0" err="1"/>
              <a:t>геометричне</a:t>
            </a:r>
            <a:r>
              <a:rPr lang="ru-RU" dirty="0"/>
              <a:t> </a:t>
            </a:r>
            <a:r>
              <a:rPr lang="ru-RU" dirty="0" err="1"/>
              <a:t>нівелювання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способами: з </a:t>
            </a:r>
            <a:r>
              <a:rPr lang="ru-RU" dirty="0" err="1"/>
              <a:t>середини</a:t>
            </a:r>
            <a:r>
              <a:rPr lang="ru-RU" dirty="0"/>
              <a:t> і впе­ред. </a:t>
            </a:r>
            <a:r>
              <a:rPr lang="ru-RU" dirty="0" err="1"/>
              <a:t>Геометричне</a:t>
            </a:r>
            <a:r>
              <a:rPr lang="ru-RU" dirty="0"/>
              <a:t> </a:t>
            </a:r>
            <a:r>
              <a:rPr lang="ru-RU" dirty="0" err="1"/>
              <a:t>нівелювання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ви­сотної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, </a:t>
            </a:r>
            <a:r>
              <a:rPr lang="ru-RU" dirty="0" err="1"/>
              <a:t>висотного</a:t>
            </a:r>
            <a:r>
              <a:rPr lang="ru-RU" dirty="0"/>
              <a:t> </a:t>
            </a:r>
            <a:r>
              <a:rPr lang="ru-RU" dirty="0" err="1"/>
              <a:t>обгрунтування</a:t>
            </a:r>
            <a:r>
              <a:rPr lang="ru-RU" dirty="0"/>
              <a:t> </a:t>
            </a:r>
            <a:r>
              <a:rPr lang="ru-RU" dirty="0" err="1"/>
              <a:t>топографічних</a:t>
            </a:r>
            <a:r>
              <a:rPr lang="ru-RU" dirty="0"/>
              <a:t> </a:t>
            </a:r>
            <a:r>
              <a:rPr lang="ru-RU" dirty="0" err="1"/>
              <a:t>знімань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при </a:t>
            </a:r>
            <a:r>
              <a:rPr lang="ru-RU" dirty="0" err="1"/>
              <a:t>проектуванні</a:t>
            </a:r>
            <a:r>
              <a:rPr lang="ru-RU" dirty="0"/>
              <a:t> і </a:t>
            </a:r>
            <a:r>
              <a:rPr lang="ru-RU" dirty="0" err="1"/>
              <a:t>будівництві</a:t>
            </a:r>
            <a:r>
              <a:rPr lang="ru-RU" dirty="0"/>
              <a:t> </a:t>
            </a:r>
            <a:r>
              <a:rPr lang="ru-RU" dirty="0" err="1"/>
              <a:t>інженерних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6992"/>
            <a:ext cx="4716016" cy="31683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356992"/>
            <a:ext cx="4067944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1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84976" cy="6624736"/>
          </a:xfrm>
        </p:spPr>
      </p:pic>
    </p:spTree>
    <p:extLst>
      <p:ext uri="{BB962C8B-B14F-4D97-AF65-F5344CB8AC3E}">
        <p14:creationId xmlns:p14="http://schemas.microsoft.com/office/powerpoint/2010/main" val="395601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784976" cy="5688631"/>
          </a:xfrm>
        </p:spPr>
        <p:txBody>
          <a:bodyPr/>
          <a:lstStyle/>
          <a:p>
            <a:r>
              <a:rPr lang="ru-RU" dirty="0"/>
              <a:t>Ходи </a:t>
            </a:r>
            <a:r>
              <a:rPr lang="ru-RU" dirty="0" err="1"/>
              <a:t>нівелювання</a:t>
            </a:r>
            <a:r>
              <a:rPr lang="ru-RU" dirty="0"/>
              <a:t> 1-го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прокладають</a:t>
            </a:r>
            <a:r>
              <a:rPr lang="ru-RU" dirty="0"/>
              <a:t> </a:t>
            </a:r>
            <a:r>
              <a:rPr lang="ru-RU" dirty="0" err="1"/>
              <a:t>уздовж</a:t>
            </a:r>
            <a:r>
              <a:rPr lang="ru-RU" dirty="0"/>
              <a:t> </a:t>
            </a:r>
            <a:r>
              <a:rPr lang="ru-RU" dirty="0" err="1"/>
              <a:t>залізних</a:t>
            </a:r>
            <a:r>
              <a:rPr lang="ru-RU" dirty="0"/>
              <a:t> і </a:t>
            </a:r>
            <a:r>
              <a:rPr lang="ru-RU" dirty="0" err="1"/>
              <a:t>шосейних</a:t>
            </a:r>
            <a:r>
              <a:rPr lang="ru-RU" dirty="0"/>
              <a:t> </a:t>
            </a:r>
            <a:r>
              <a:rPr lang="ru-RU" dirty="0" err="1"/>
              <a:t>доріг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напрямках</a:t>
            </a:r>
            <a:r>
              <a:rPr lang="ru-RU" dirty="0"/>
              <a:t>. За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нівелювання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повторюється</a:t>
            </a:r>
            <a:r>
              <a:rPr lang="ru-RU" dirty="0"/>
              <a:t> по </a:t>
            </a:r>
            <a:r>
              <a:rPr lang="ru-RU" dirty="0" err="1"/>
              <a:t>тим</a:t>
            </a:r>
            <a:r>
              <a:rPr lang="ru-RU" dirty="0"/>
              <a:t> ж точкам через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вивчають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земної</a:t>
            </a:r>
            <a:r>
              <a:rPr lang="ru-RU" dirty="0"/>
              <a:t> кори й </a:t>
            </a:r>
            <a:r>
              <a:rPr lang="ru-RU" dirty="0" err="1"/>
              <a:t>вирішують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Ходи </a:t>
            </a:r>
            <a:r>
              <a:rPr lang="ru-RU" dirty="0" err="1"/>
              <a:t>нівелювання</a:t>
            </a:r>
            <a:r>
              <a:rPr lang="ru-RU" dirty="0"/>
              <a:t> 2-го </a:t>
            </a:r>
            <a:r>
              <a:rPr lang="ru-RU" dirty="0" err="1"/>
              <a:t>класу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прокладають</a:t>
            </a:r>
            <a:r>
              <a:rPr lang="ru-RU" dirty="0"/>
              <a:t> </a:t>
            </a:r>
            <a:r>
              <a:rPr lang="ru-RU" dirty="0" err="1"/>
              <a:t>уздовж</a:t>
            </a:r>
            <a:r>
              <a:rPr lang="ru-RU" dirty="0"/>
              <a:t> </a:t>
            </a:r>
            <a:r>
              <a:rPr lang="ru-RU" dirty="0" err="1"/>
              <a:t>доріг</a:t>
            </a:r>
            <a:r>
              <a:rPr lang="ru-RU" dirty="0"/>
              <a:t> й </a:t>
            </a:r>
            <a:r>
              <a:rPr lang="ru-RU" dirty="0" err="1"/>
              <a:t>уздовж</a:t>
            </a:r>
            <a:r>
              <a:rPr lang="ru-RU" dirty="0"/>
              <a:t> </a:t>
            </a:r>
            <a:r>
              <a:rPr lang="ru-RU" dirty="0" err="1"/>
              <a:t>більших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утворять</a:t>
            </a:r>
            <a:r>
              <a:rPr lang="ru-RU" dirty="0"/>
              <a:t> </a:t>
            </a:r>
            <a:r>
              <a:rPr lang="ru-RU" dirty="0" err="1"/>
              <a:t>полігони</a:t>
            </a:r>
            <a:r>
              <a:rPr lang="ru-RU" dirty="0"/>
              <a:t> периметром 500.-600км,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опираються</a:t>
            </a:r>
            <a:r>
              <a:rPr lang="ru-RU" dirty="0"/>
              <a:t> на </a:t>
            </a:r>
            <a:r>
              <a:rPr lang="ru-RU" dirty="0" err="1"/>
              <a:t>пункти</a:t>
            </a:r>
            <a:r>
              <a:rPr lang="ru-RU" dirty="0"/>
              <a:t> </a:t>
            </a:r>
            <a:r>
              <a:rPr lang="ru-RU" dirty="0" err="1"/>
              <a:t>нівелювання</a:t>
            </a:r>
            <a:r>
              <a:rPr lang="ru-RU" dirty="0"/>
              <a:t> 1-го </a:t>
            </a:r>
            <a:r>
              <a:rPr lang="ru-RU" dirty="0" err="1"/>
              <a:t>класу</a:t>
            </a:r>
            <a:r>
              <a:rPr lang="ru-RU" dirty="0"/>
              <a:t>. </a:t>
            </a:r>
            <a:r>
              <a:rPr lang="ru-RU" dirty="0" err="1"/>
              <a:t>Нівелюванням</a:t>
            </a:r>
            <a:r>
              <a:rPr lang="ru-RU" dirty="0"/>
              <a:t> 1 й 2-го </a:t>
            </a:r>
            <a:r>
              <a:rPr lang="ru-RU" dirty="0" err="1"/>
              <a:t>класів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поширюють</a:t>
            </a:r>
            <a:r>
              <a:rPr lang="ru-RU" dirty="0"/>
              <a:t> </a:t>
            </a:r>
            <a:r>
              <a:rPr lang="ru-RU" dirty="0" err="1"/>
              <a:t>позначки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вихідної</a:t>
            </a:r>
            <a:r>
              <a:rPr lang="ru-RU" dirty="0"/>
              <a:t> </a:t>
            </a:r>
            <a:r>
              <a:rPr lang="ru-RU" dirty="0" err="1"/>
              <a:t>упущеної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Ходи </a:t>
            </a:r>
            <a:r>
              <a:rPr lang="ru-RU" dirty="0" err="1"/>
              <a:t>нівелювання</a:t>
            </a:r>
            <a:r>
              <a:rPr lang="ru-RU" dirty="0"/>
              <a:t> 3-го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прокладають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пунктами </a:t>
            </a:r>
            <a:r>
              <a:rPr lang="ru-RU" dirty="0" err="1"/>
              <a:t>нівелювання</a:t>
            </a:r>
            <a:r>
              <a:rPr lang="ru-RU" dirty="0"/>
              <a:t> 1 й 2-го </a:t>
            </a:r>
            <a:r>
              <a:rPr lang="ru-RU" dirty="0" err="1"/>
              <a:t>класів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5" cy="1152127"/>
          </a:xfrm>
        </p:spPr>
        <p:txBody>
          <a:bodyPr/>
          <a:lstStyle/>
          <a:p>
            <a:r>
              <a:rPr lang="ru-RU" sz="2400" b="0" dirty="0" err="1">
                <a:effectLst/>
              </a:rPr>
              <a:t>Залежно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від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необхідної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точності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визначення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позначок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нівелювання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ділять</a:t>
            </a:r>
            <a:r>
              <a:rPr lang="ru-RU" sz="2400" b="0" dirty="0">
                <a:effectLst/>
              </a:rPr>
              <a:t> на 1, 2, 3, 4-й </a:t>
            </a:r>
            <a:r>
              <a:rPr lang="ru-RU" sz="2400" b="0" dirty="0" err="1">
                <a:effectLst/>
              </a:rPr>
              <a:t>класи</a:t>
            </a:r>
            <a:r>
              <a:rPr lang="ru-RU" sz="2400" b="0" dirty="0">
                <a:effectLst/>
              </a:rPr>
              <a:t> й </a:t>
            </a:r>
            <a:r>
              <a:rPr lang="ru-RU" sz="2400" b="0" dirty="0" err="1">
                <a:effectLst/>
              </a:rPr>
              <a:t>технічне</a:t>
            </a:r>
            <a:r>
              <a:rPr lang="ru-RU" sz="2400" b="0" dirty="0">
                <a:effectLst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821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512168"/>
          </a:xfrm>
        </p:spPr>
        <p:txBody>
          <a:bodyPr/>
          <a:lstStyle/>
          <a:p>
            <a:r>
              <a:rPr lang="ru-RU" sz="2000" b="0" dirty="0" err="1">
                <a:effectLst/>
              </a:rPr>
              <a:t>Нівелювання</a:t>
            </a:r>
            <a:r>
              <a:rPr lang="ru-RU" sz="2000" b="0" dirty="0">
                <a:effectLst/>
              </a:rPr>
              <a:t> 4-го </a:t>
            </a:r>
            <a:r>
              <a:rPr lang="ru-RU" sz="2000" b="0" dirty="0" err="1">
                <a:effectLst/>
              </a:rPr>
              <a:t>класу</a:t>
            </a:r>
            <a:r>
              <a:rPr lang="ru-RU" sz="2000" b="0" dirty="0">
                <a:effectLst/>
              </a:rPr>
              <a:t> й </a:t>
            </a:r>
            <a:r>
              <a:rPr lang="ru-RU" sz="2000" b="0" dirty="0" err="1">
                <a:effectLst/>
              </a:rPr>
              <a:t>технічне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застосовують</a:t>
            </a:r>
            <a:r>
              <a:rPr lang="ru-RU" sz="2000" b="0" dirty="0">
                <a:effectLst/>
              </a:rPr>
              <a:t> для </a:t>
            </a:r>
            <a:r>
              <a:rPr lang="ru-RU" sz="2000" b="0" dirty="0" err="1">
                <a:effectLst/>
              </a:rPr>
              <a:t>згущення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нівелірної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мережі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більше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високих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класів</a:t>
            </a:r>
            <a:r>
              <a:rPr lang="ru-RU" sz="2000" b="0" dirty="0">
                <a:effectLst/>
              </a:rPr>
              <a:t>. </a:t>
            </a:r>
            <a:r>
              <a:rPr lang="ru-RU" sz="2000" b="0" dirty="0" err="1">
                <a:effectLst/>
              </a:rPr>
              <a:t>Ці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мережі</a:t>
            </a:r>
            <a:r>
              <a:rPr lang="ru-RU" sz="2000" b="0" dirty="0">
                <a:effectLst/>
              </a:rPr>
              <a:t> є </a:t>
            </a:r>
            <a:r>
              <a:rPr lang="ru-RU" sz="2000" b="0" dirty="0" err="1">
                <a:effectLst/>
              </a:rPr>
              <a:t>висотним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обґрунтуванням</a:t>
            </a:r>
            <a:r>
              <a:rPr lang="ru-RU" sz="2000" b="0" dirty="0">
                <a:effectLst/>
              </a:rPr>
              <a:t> для </a:t>
            </a:r>
            <a:r>
              <a:rPr lang="ru-RU" sz="2000" b="0" dirty="0" err="1">
                <a:effectLst/>
              </a:rPr>
              <a:t>топографічних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зйомок</a:t>
            </a:r>
            <a:r>
              <a:rPr lang="ru-RU" sz="2000" b="0" dirty="0">
                <a:effectLst/>
              </a:rPr>
              <a:t> при </a:t>
            </a:r>
            <a:r>
              <a:rPr lang="ru-RU" sz="2000" b="0" dirty="0" err="1">
                <a:effectLst/>
              </a:rPr>
              <a:t>складанні</a:t>
            </a:r>
            <a:r>
              <a:rPr lang="ru-RU" sz="2000" b="0" dirty="0">
                <a:effectLst/>
              </a:rPr>
              <a:t> карт і </a:t>
            </a:r>
            <a:r>
              <a:rPr lang="ru-RU" sz="2000" b="0" dirty="0" err="1">
                <a:effectLst/>
              </a:rPr>
              <a:t>планів</a:t>
            </a:r>
            <a:r>
              <a:rPr lang="ru-RU" sz="2000" b="0" dirty="0">
                <a:effectLst/>
              </a:rPr>
              <a:t>, </a:t>
            </a:r>
            <a:r>
              <a:rPr lang="ru-RU" sz="2000" b="0" dirty="0" err="1">
                <a:effectLst/>
              </a:rPr>
              <a:t>будівельно-монтажних</a:t>
            </a:r>
            <a:r>
              <a:rPr lang="ru-RU" sz="2000" b="0" dirty="0">
                <a:effectLst/>
              </a:rPr>
              <a:t>, </a:t>
            </a:r>
            <a:r>
              <a:rPr lang="ru-RU" sz="2000" b="0" dirty="0" err="1">
                <a:effectLst/>
              </a:rPr>
              <a:t>меліоративних</a:t>
            </a:r>
            <a:r>
              <a:rPr lang="ru-RU" sz="2000" b="0" dirty="0">
                <a:effectLst/>
              </a:rPr>
              <a:t> й </a:t>
            </a:r>
            <a:r>
              <a:rPr lang="ru-RU" sz="2000" b="0" dirty="0" err="1">
                <a:effectLst/>
              </a:rPr>
              <a:t>інших</a:t>
            </a:r>
            <a:r>
              <a:rPr lang="ru-RU" sz="2000" b="0" dirty="0">
                <a:effectLst/>
              </a:rPr>
              <a:t> роботах.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484784"/>
            <a:ext cx="8928992" cy="5256584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i="1" dirty="0" err="1"/>
              <a:t>Технічне</a:t>
            </a:r>
            <a:r>
              <a:rPr lang="ru-RU" b="1" i="1" dirty="0"/>
              <a:t> </a:t>
            </a:r>
            <a:r>
              <a:rPr lang="ru-RU" b="1" i="1" dirty="0" err="1" smtClean="0"/>
              <a:t>нівелювання</a:t>
            </a:r>
            <a:endParaRPr lang="ru-RU" b="1" i="1" dirty="0" smtClean="0"/>
          </a:p>
          <a:p>
            <a:r>
              <a:rPr lang="ru-RU" dirty="0" err="1"/>
              <a:t>Технічне</a:t>
            </a:r>
            <a:r>
              <a:rPr lang="ru-RU" dirty="0"/>
              <a:t> </a:t>
            </a:r>
            <a:r>
              <a:rPr lang="ru-RU" dirty="0" err="1"/>
              <a:t>нівелювання</a:t>
            </a:r>
            <a:r>
              <a:rPr lang="ru-RU" dirty="0"/>
              <a:t> </a:t>
            </a:r>
            <a:r>
              <a:rPr lang="ru-RU" dirty="0" err="1"/>
              <a:t>виконується</a:t>
            </a:r>
            <a:r>
              <a:rPr lang="ru-RU" dirty="0"/>
              <a:t> 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висот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знімальної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і при </a:t>
            </a:r>
            <a:r>
              <a:rPr lang="ru-RU" dirty="0" err="1"/>
              <a:t>вишукуваннях</a:t>
            </a:r>
            <a:r>
              <a:rPr lang="ru-RU" dirty="0"/>
              <a:t>,</a:t>
            </a:r>
          </a:p>
          <a:p>
            <a:r>
              <a:rPr lang="ru-RU" dirty="0" err="1"/>
              <a:t>будівництві</a:t>
            </a:r>
            <a:r>
              <a:rPr lang="ru-RU" dirty="0"/>
              <a:t> та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,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профілю</a:t>
            </a:r>
            <a:r>
              <a:rPr lang="ru-RU" dirty="0"/>
              <a:t> </a:t>
            </a:r>
            <a:r>
              <a:rPr lang="ru-RU" dirty="0" err="1"/>
              <a:t>місцевості</a:t>
            </a:r>
            <a:r>
              <a:rPr lang="ru-RU" dirty="0"/>
              <a:t>.</a:t>
            </a:r>
          </a:p>
          <a:p>
            <a:r>
              <a:rPr lang="ru-RU" dirty="0"/>
              <a:t>Нехай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точками </a:t>
            </a:r>
            <a:r>
              <a:rPr lang="ru-RU" dirty="0" err="1"/>
              <a:t>місцевості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прокласти</a:t>
            </a:r>
            <a:r>
              <a:rPr lang="ru-RU" dirty="0"/>
              <a:t> </a:t>
            </a:r>
            <a:r>
              <a:rPr lang="ru-RU" dirty="0" err="1"/>
              <a:t>нівелірний</a:t>
            </a:r>
            <a:r>
              <a:rPr lang="ru-RU" dirty="0"/>
              <a:t> </a:t>
            </a:r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технічним</a:t>
            </a:r>
            <a:r>
              <a:rPr lang="ru-RU" dirty="0"/>
              <a:t> </a:t>
            </a:r>
            <a:r>
              <a:rPr lang="ru-RU" dirty="0" err="1"/>
              <a:t>нівелюванням</a:t>
            </a:r>
            <a:r>
              <a:rPr lang="ru-RU" dirty="0"/>
              <a:t> з </a:t>
            </a:r>
            <a:r>
              <a:rPr lang="ru-RU" dirty="0" err="1"/>
              <a:t>визначенням</a:t>
            </a:r>
            <a:r>
              <a:rPr lang="ru-RU" dirty="0"/>
              <a:t> </a:t>
            </a:r>
            <a:r>
              <a:rPr lang="ru-RU" dirty="0" err="1"/>
              <a:t>висот</a:t>
            </a:r>
            <a:r>
              <a:rPr lang="ru-RU" dirty="0"/>
              <a:t> </a:t>
            </a:r>
            <a:r>
              <a:rPr lang="ru-RU" dirty="0" err="1"/>
              <a:t>характерних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рельєфу</a:t>
            </a:r>
            <a:r>
              <a:rPr lang="ru-RU" dirty="0"/>
              <a:t>.</a:t>
            </a:r>
          </a:p>
          <a:p>
            <a:r>
              <a:rPr lang="ru-RU" dirty="0" err="1"/>
              <a:t>Технічне</a:t>
            </a:r>
            <a:r>
              <a:rPr lang="ru-RU" dirty="0"/>
              <a:t> </a:t>
            </a:r>
            <a:r>
              <a:rPr lang="ru-RU" dirty="0" err="1"/>
              <a:t>нівелювання</a:t>
            </a:r>
            <a:r>
              <a:rPr lang="ru-RU" dirty="0"/>
              <a:t> </a:t>
            </a:r>
            <a:r>
              <a:rPr lang="ru-RU" dirty="0" err="1"/>
              <a:t>виконується</a:t>
            </a:r>
            <a:r>
              <a:rPr lang="ru-RU" dirty="0"/>
              <a:t> способом з </a:t>
            </a:r>
            <a:r>
              <a:rPr lang="ru-RU" dirty="0" err="1"/>
              <a:t>середини</a:t>
            </a:r>
            <a:r>
              <a:rPr lang="ru-RU" dirty="0"/>
              <a:t> </a:t>
            </a:r>
            <a:r>
              <a:rPr lang="ru-RU" dirty="0" smtClean="0"/>
              <a:t>за </a:t>
            </a:r>
            <a:r>
              <a:rPr lang="ru-RU" dirty="0" err="1"/>
              <a:t>станціями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у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нівелірний</a:t>
            </a:r>
            <a:r>
              <a:rPr lang="ru-RU" dirty="0"/>
              <a:t> </a:t>
            </a:r>
            <a:r>
              <a:rPr lang="ru-RU" dirty="0" err="1"/>
              <a:t>хід</a:t>
            </a:r>
            <a:r>
              <a:rPr lang="ru-RU" dirty="0"/>
              <a:t>. </a:t>
            </a:r>
            <a:r>
              <a:rPr lang="ru-RU" dirty="0" err="1"/>
              <a:t>Станція</a:t>
            </a:r>
            <a:r>
              <a:rPr lang="ru-RU" dirty="0"/>
              <a:t> – </a:t>
            </a:r>
            <a:r>
              <a:rPr lang="ru-RU" dirty="0" err="1"/>
              <a:t>одноразове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нівеліра</a:t>
            </a:r>
            <a:r>
              <a:rPr lang="ru-RU" dirty="0"/>
              <a:t> з </a:t>
            </a:r>
            <a:r>
              <a:rPr lang="ru-RU" dirty="0" err="1"/>
              <a:t>послідовним</a:t>
            </a:r>
            <a:r>
              <a:rPr lang="ru-RU" dirty="0"/>
              <a:t> </a:t>
            </a:r>
            <a:r>
              <a:rPr lang="ru-RU" dirty="0" err="1"/>
              <a:t>зняттям</a:t>
            </a:r>
            <a:r>
              <a:rPr lang="ru-RU" dirty="0"/>
              <a:t> </a:t>
            </a:r>
            <a:r>
              <a:rPr lang="ru-RU" dirty="0" err="1"/>
              <a:t>відліків</a:t>
            </a:r>
            <a:r>
              <a:rPr lang="ru-RU" dirty="0"/>
              <a:t> з </a:t>
            </a:r>
            <a:r>
              <a:rPr lang="ru-RU" dirty="0" err="1"/>
              <a:t>рейок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задніми</a:t>
            </a:r>
            <a:r>
              <a:rPr lang="ru-RU" dirty="0"/>
              <a:t>, </a:t>
            </a:r>
            <a:r>
              <a:rPr lang="ru-RU" dirty="0" err="1"/>
              <a:t>передніми</a:t>
            </a:r>
            <a:r>
              <a:rPr lang="ru-RU" dirty="0"/>
              <a:t> та </a:t>
            </a:r>
            <a:r>
              <a:rPr lang="ru-RU" dirty="0" err="1"/>
              <a:t>проміжними</a:t>
            </a:r>
            <a:r>
              <a:rPr lang="ru-RU" dirty="0"/>
              <a:t>. Точки,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встановлюють</a:t>
            </a:r>
            <a:r>
              <a:rPr lang="ru-RU" dirty="0"/>
              <a:t> рейки,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пікетами</a:t>
            </a:r>
            <a:r>
              <a:rPr lang="ru-RU" dirty="0"/>
              <a:t>.</a:t>
            </a:r>
          </a:p>
          <a:p>
            <a:r>
              <a:rPr lang="ru-RU" dirty="0"/>
              <a:t>Точки,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знімають</a:t>
            </a:r>
            <a:r>
              <a:rPr lang="ru-RU" dirty="0"/>
              <a:t> </a:t>
            </a:r>
            <a:r>
              <a:rPr lang="ru-RU" dirty="0" err="1"/>
              <a:t>відліки</a:t>
            </a:r>
            <a:r>
              <a:rPr lang="ru-RU" dirty="0"/>
              <a:t> з </a:t>
            </a:r>
            <a:r>
              <a:rPr lang="ru-RU" dirty="0" err="1"/>
              <a:t>чорного</a:t>
            </a:r>
            <a:r>
              <a:rPr lang="ru-RU" dirty="0"/>
              <a:t> та </a:t>
            </a:r>
            <a:r>
              <a:rPr lang="ru-RU" dirty="0" err="1"/>
              <a:t>червоного</a:t>
            </a:r>
            <a:r>
              <a:rPr lang="ru-RU" dirty="0"/>
              <a:t> </a:t>
            </a:r>
            <a:r>
              <a:rPr lang="ru-RU" dirty="0" err="1"/>
              <a:t>боків</a:t>
            </a:r>
            <a:r>
              <a:rPr lang="ru-RU" dirty="0"/>
              <a:t> </a:t>
            </a:r>
            <a:r>
              <a:rPr lang="ru-RU" dirty="0" err="1"/>
              <a:t>рейок</a:t>
            </a:r>
            <a:r>
              <a:rPr lang="ru-RU" dirty="0"/>
              <a:t>,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dirty="0" err="1"/>
              <a:t>зв’язуючими</a:t>
            </a:r>
            <a:r>
              <a:rPr lang="ru-RU" dirty="0"/>
              <a:t>. </a:t>
            </a:r>
            <a:r>
              <a:rPr lang="ru-RU" dirty="0" err="1"/>
              <a:t>Характерні</a:t>
            </a:r>
            <a:r>
              <a:rPr lang="ru-RU" dirty="0"/>
              <a:t> точки </a:t>
            </a:r>
            <a:r>
              <a:rPr lang="ru-RU" dirty="0" err="1"/>
              <a:t>рельєфу</a:t>
            </a:r>
            <a:r>
              <a:rPr lang="ru-RU" dirty="0"/>
              <a:t> – </a:t>
            </a:r>
            <a:r>
              <a:rPr lang="ru-RU" dirty="0" err="1"/>
              <a:t>проміжні</a:t>
            </a:r>
            <a:r>
              <a:rPr lang="ru-RU" dirty="0"/>
              <a:t>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7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3" cy="936104"/>
          </a:xfrm>
        </p:spPr>
        <p:txBody>
          <a:bodyPr/>
          <a:lstStyle/>
          <a:p>
            <a:pPr algn="l"/>
            <a:r>
              <a:rPr lang="ru-RU" sz="2400" b="0" dirty="0" err="1">
                <a:effectLst/>
              </a:rPr>
              <a:t>Спостереження</a:t>
            </a:r>
            <a:r>
              <a:rPr lang="ru-RU" sz="2400" b="0" dirty="0">
                <a:effectLst/>
              </a:rPr>
              <a:t> на </a:t>
            </a:r>
            <a:r>
              <a:rPr lang="ru-RU" sz="2400" b="0" dirty="0" err="1">
                <a:effectLst/>
              </a:rPr>
              <a:t>станції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виконують</a:t>
            </a:r>
            <a:r>
              <a:rPr lang="ru-RU" sz="2400" b="0" dirty="0">
                <a:effectLst/>
              </a:rPr>
              <a:t> у </a:t>
            </a:r>
            <a:r>
              <a:rPr lang="ru-RU" sz="2400" b="0" dirty="0" err="1">
                <a:effectLst/>
              </a:rPr>
              <a:t>такій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послідовності</a:t>
            </a:r>
            <a:r>
              <a:rPr lang="ru-RU" sz="2400" b="0" dirty="0">
                <a:effectLst/>
              </a:rPr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1) </a:t>
            </a:r>
            <a:r>
              <a:rPr lang="ru-RU" dirty="0" err="1"/>
              <a:t>нівелір</a:t>
            </a:r>
            <a:r>
              <a:rPr lang="ru-RU" dirty="0"/>
              <a:t> </a:t>
            </a:r>
            <a:r>
              <a:rPr lang="ru-RU" dirty="0" err="1"/>
              <a:t>приводять</a:t>
            </a:r>
            <a:r>
              <a:rPr lang="ru-RU" dirty="0"/>
              <a:t> у </a:t>
            </a:r>
            <a:r>
              <a:rPr lang="ru-RU" dirty="0" err="1"/>
              <a:t>робочий</a:t>
            </a:r>
            <a:r>
              <a:rPr lang="ru-RU" dirty="0"/>
              <a:t> стан (за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підйомних</a:t>
            </a:r>
            <a:r>
              <a:rPr lang="ru-RU" dirty="0"/>
              <a:t> </a:t>
            </a:r>
            <a:r>
              <a:rPr lang="ru-RU" dirty="0" err="1"/>
              <a:t>гвинтів</a:t>
            </a:r>
            <a:r>
              <a:rPr lang="ru-RU" dirty="0"/>
              <a:t> </a:t>
            </a:r>
            <a:r>
              <a:rPr lang="ru-RU" dirty="0" err="1"/>
              <a:t>приводять</a:t>
            </a:r>
            <a:r>
              <a:rPr lang="ru-RU" dirty="0"/>
              <a:t> </a:t>
            </a:r>
            <a:r>
              <a:rPr lang="ru-RU" dirty="0" err="1"/>
              <a:t>вісь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нівеліра</a:t>
            </a:r>
            <a:r>
              <a:rPr lang="ru-RU" dirty="0"/>
              <a:t> у </a:t>
            </a:r>
            <a:r>
              <a:rPr lang="ru-RU" dirty="0" err="1"/>
              <a:t>вертикальне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– </a:t>
            </a:r>
            <a:r>
              <a:rPr lang="ru-RU" dirty="0" err="1"/>
              <a:t>бульбашка</a:t>
            </a:r>
            <a:r>
              <a:rPr lang="ru-RU" dirty="0"/>
              <a:t> круглого </a:t>
            </a:r>
            <a:r>
              <a:rPr lang="ru-RU" dirty="0" err="1"/>
              <a:t>рівня</a:t>
            </a:r>
            <a:r>
              <a:rPr lang="ru-RU" dirty="0"/>
              <a:t> повинна бути у нуль-</a:t>
            </a:r>
            <a:r>
              <a:rPr lang="ru-RU" dirty="0" err="1"/>
              <a:t>пункті</a:t>
            </a:r>
            <a:r>
              <a:rPr lang="ru-RU" dirty="0"/>
              <a:t>, і </a:t>
            </a:r>
            <a:r>
              <a:rPr lang="ru-RU" dirty="0" err="1"/>
              <a:t>добиваються</a:t>
            </a:r>
            <a:r>
              <a:rPr lang="ru-RU" dirty="0"/>
              <a:t> </a:t>
            </a:r>
            <a:r>
              <a:rPr lang="ru-RU" dirty="0" err="1"/>
              <a:t>чіткого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сітки</a:t>
            </a:r>
            <a:r>
              <a:rPr lang="ru-RU" dirty="0"/>
              <a:t> ниток;</a:t>
            </a:r>
          </a:p>
          <a:p>
            <a:r>
              <a:rPr lang="ru-RU" dirty="0"/>
              <a:t>2) </a:t>
            </a:r>
            <a:r>
              <a:rPr lang="ru-RU" dirty="0" err="1"/>
              <a:t>наводять</a:t>
            </a:r>
            <a:r>
              <a:rPr lang="ru-RU" dirty="0"/>
              <a:t> трубу на </a:t>
            </a:r>
            <a:r>
              <a:rPr lang="ru-RU" dirty="0" err="1"/>
              <a:t>чорний</a:t>
            </a:r>
            <a:r>
              <a:rPr lang="ru-RU" dirty="0"/>
              <a:t> </a:t>
            </a:r>
            <a:r>
              <a:rPr lang="ru-RU" dirty="0" err="1"/>
              <a:t>бік</a:t>
            </a:r>
            <a:r>
              <a:rPr lang="ru-RU" dirty="0"/>
              <a:t> </a:t>
            </a:r>
            <a:r>
              <a:rPr lang="ru-RU" dirty="0" err="1"/>
              <a:t>задньої</a:t>
            </a:r>
            <a:r>
              <a:rPr lang="ru-RU" dirty="0"/>
              <a:t> рейки, </a:t>
            </a:r>
            <a:r>
              <a:rPr lang="ru-RU" dirty="0" err="1"/>
              <a:t>елеваційним</a:t>
            </a:r>
            <a:r>
              <a:rPr lang="ru-RU" dirty="0"/>
              <a:t> </a:t>
            </a:r>
            <a:r>
              <a:rPr lang="ru-RU" dirty="0" err="1"/>
              <a:t>гвинтом</a:t>
            </a:r>
            <a:r>
              <a:rPr lang="ru-RU" dirty="0"/>
              <a:t> </a:t>
            </a:r>
            <a:r>
              <a:rPr lang="ru-RU" dirty="0" err="1"/>
              <a:t>приводять</a:t>
            </a:r>
            <a:r>
              <a:rPr lang="ru-RU" dirty="0"/>
              <a:t> </a:t>
            </a:r>
            <a:r>
              <a:rPr lang="ru-RU" dirty="0" err="1"/>
              <a:t>бульбашку</a:t>
            </a:r>
            <a:r>
              <a:rPr lang="ru-RU" dirty="0"/>
              <a:t> </a:t>
            </a:r>
            <a:r>
              <a:rPr lang="ru-RU" dirty="0" err="1"/>
              <a:t>циліндричного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у нуль-пункт і </a:t>
            </a:r>
            <a:r>
              <a:rPr lang="ru-RU" dirty="0" err="1"/>
              <a:t>знімають</a:t>
            </a:r>
            <a:r>
              <a:rPr lang="ru-RU" dirty="0"/>
              <a:t> </a:t>
            </a:r>
            <a:r>
              <a:rPr lang="ru-RU" dirty="0" err="1"/>
              <a:t>відліки</a:t>
            </a:r>
            <a:r>
              <a:rPr lang="ru-RU" dirty="0"/>
              <a:t> за </a:t>
            </a:r>
            <a:r>
              <a:rPr lang="ru-RU" dirty="0" err="1"/>
              <a:t>середньою</a:t>
            </a:r>
            <a:r>
              <a:rPr lang="ru-RU" dirty="0"/>
              <a:t> </a:t>
            </a:r>
            <a:r>
              <a:rPr lang="ru-RU" dirty="0" err="1"/>
              <a:t>ниткою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наводять</a:t>
            </a:r>
            <a:r>
              <a:rPr lang="ru-RU" dirty="0"/>
              <a:t> трубу на </a:t>
            </a:r>
            <a:r>
              <a:rPr lang="ru-RU" dirty="0" err="1"/>
              <a:t>чорний</a:t>
            </a:r>
            <a:r>
              <a:rPr lang="ru-RU" dirty="0"/>
              <a:t> </a:t>
            </a:r>
            <a:r>
              <a:rPr lang="ru-RU" dirty="0" err="1"/>
              <a:t>бік</a:t>
            </a:r>
            <a:r>
              <a:rPr lang="ru-RU" dirty="0"/>
              <a:t> </a:t>
            </a:r>
            <a:r>
              <a:rPr lang="ru-RU" dirty="0" err="1"/>
              <a:t>передньої</a:t>
            </a:r>
            <a:r>
              <a:rPr lang="ru-RU" dirty="0"/>
              <a:t> рейки і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і в </a:t>
            </a:r>
            <a:r>
              <a:rPr lang="ru-RU" dirty="0" err="1"/>
              <a:t>пункті</a:t>
            </a:r>
            <a:r>
              <a:rPr lang="ru-RU" dirty="0"/>
              <a:t> 2;</a:t>
            </a:r>
          </a:p>
          <a:p>
            <a:r>
              <a:rPr lang="ru-RU" dirty="0"/>
              <a:t>4) </a:t>
            </a:r>
            <a:r>
              <a:rPr lang="ru-RU" dirty="0" err="1"/>
              <a:t>знімають</a:t>
            </a:r>
            <a:r>
              <a:rPr lang="ru-RU" dirty="0"/>
              <a:t> </a:t>
            </a:r>
            <a:r>
              <a:rPr lang="ru-RU" dirty="0" err="1"/>
              <a:t>відлік</a:t>
            </a:r>
            <a:r>
              <a:rPr lang="ru-RU" dirty="0"/>
              <a:t> за </a:t>
            </a:r>
            <a:r>
              <a:rPr lang="ru-RU" dirty="0" err="1"/>
              <a:t>середньою</a:t>
            </a:r>
            <a:r>
              <a:rPr lang="ru-RU" dirty="0"/>
              <a:t> </a:t>
            </a:r>
            <a:r>
              <a:rPr lang="ru-RU" dirty="0" err="1"/>
              <a:t>ниткою</a:t>
            </a:r>
            <a:r>
              <a:rPr lang="ru-RU" dirty="0"/>
              <a:t> з </a:t>
            </a:r>
            <a:r>
              <a:rPr lang="ru-RU" dirty="0" err="1"/>
              <a:t>червоного</a:t>
            </a:r>
            <a:r>
              <a:rPr lang="ru-RU" dirty="0"/>
              <a:t> боку </a:t>
            </a:r>
            <a:r>
              <a:rPr lang="ru-RU" dirty="0" err="1"/>
              <a:t>передньої</a:t>
            </a:r>
            <a:r>
              <a:rPr lang="ru-RU" dirty="0"/>
              <a:t> рейки при </a:t>
            </a:r>
            <a:r>
              <a:rPr lang="ru-RU" dirty="0" err="1"/>
              <a:t>бульбашці</a:t>
            </a:r>
            <a:r>
              <a:rPr lang="ru-RU" dirty="0"/>
              <a:t> </a:t>
            </a:r>
            <a:r>
              <a:rPr lang="ru-RU" dirty="0" err="1"/>
              <a:t>циліндричного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в нуль - </a:t>
            </a:r>
            <a:r>
              <a:rPr lang="ru-RU" dirty="0" err="1"/>
              <a:t>пункті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наводять</a:t>
            </a:r>
            <a:r>
              <a:rPr lang="ru-RU" dirty="0"/>
              <a:t> трубу на </a:t>
            </a:r>
            <a:r>
              <a:rPr lang="ru-RU" dirty="0" err="1"/>
              <a:t>червоний</a:t>
            </a:r>
            <a:r>
              <a:rPr lang="ru-RU" dirty="0"/>
              <a:t> </a:t>
            </a:r>
            <a:r>
              <a:rPr lang="ru-RU" dirty="0" err="1"/>
              <a:t>бік</a:t>
            </a:r>
            <a:r>
              <a:rPr lang="ru-RU" dirty="0"/>
              <a:t> </a:t>
            </a:r>
            <a:r>
              <a:rPr lang="ru-RU" dirty="0" err="1"/>
              <a:t>задньої</a:t>
            </a:r>
            <a:r>
              <a:rPr lang="ru-RU" dirty="0"/>
              <a:t> рейки і </a:t>
            </a:r>
            <a:r>
              <a:rPr lang="ru-RU" dirty="0" err="1"/>
              <a:t>знімають</a:t>
            </a:r>
            <a:r>
              <a:rPr lang="ru-RU" dirty="0"/>
              <a:t> </a:t>
            </a:r>
            <a:r>
              <a:rPr lang="ru-RU" dirty="0" err="1"/>
              <a:t>відлік</a:t>
            </a:r>
            <a:r>
              <a:rPr lang="ru-RU" dirty="0"/>
              <a:t> за </a:t>
            </a:r>
            <a:r>
              <a:rPr lang="ru-RU" dirty="0" err="1"/>
              <a:t>середньою</a:t>
            </a:r>
            <a:r>
              <a:rPr lang="ru-RU" dirty="0"/>
              <a:t> </a:t>
            </a:r>
            <a:r>
              <a:rPr lang="ru-RU" dirty="0" err="1"/>
              <a:t>ниткою</a:t>
            </a:r>
            <a:r>
              <a:rPr lang="ru-RU" dirty="0"/>
              <a:t>.</a:t>
            </a:r>
          </a:p>
          <a:p>
            <a:r>
              <a:rPr lang="ru-RU" dirty="0" err="1"/>
              <a:t>Кожен</a:t>
            </a:r>
            <a:r>
              <a:rPr lang="ru-RU" dirty="0"/>
              <a:t> раз при </a:t>
            </a:r>
            <a:r>
              <a:rPr lang="ru-RU" dirty="0" err="1"/>
              <a:t>наведені</a:t>
            </a:r>
            <a:r>
              <a:rPr lang="ru-RU" dirty="0"/>
              <a:t> на рейку </a:t>
            </a:r>
            <a:r>
              <a:rPr lang="ru-RU" dirty="0" err="1"/>
              <a:t>необхідно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кремальєри</a:t>
            </a:r>
            <a:r>
              <a:rPr lang="ru-RU" dirty="0"/>
              <a:t> </a:t>
            </a:r>
            <a:r>
              <a:rPr lang="ru-RU" dirty="0" err="1"/>
              <a:t>наводити</a:t>
            </a:r>
            <a:r>
              <a:rPr lang="ru-RU" dirty="0"/>
              <a:t> </a:t>
            </a:r>
            <a:r>
              <a:rPr lang="ru-RU" dirty="0" err="1"/>
              <a:t>чіткість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.</a:t>
            </a:r>
          </a:p>
          <a:p>
            <a:r>
              <a:rPr lang="ru-RU" dirty="0"/>
              <a:t>Результат </a:t>
            </a:r>
            <a:r>
              <a:rPr lang="ru-RU" dirty="0" err="1"/>
              <a:t>вимірювань</a:t>
            </a:r>
            <a:r>
              <a:rPr lang="ru-RU" dirty="0"/>
              <a:t> </a:t>
            </a:r>
            <a:r>
              <a:rPr lang="ru-RU" dirty="0" err="1"/>
              <a:t>записують</a:t>
            </a:r>
            <a:r>
              <a:rPr lang="ru-RU" dirty="0"/>
              <a:t> у журнал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нівелювання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пікетними</a:t>
            </a:r>
            <a:r>
              <a:rPr lang="ru-RU" dirty="0"/>
              <a:t> точками та </a:t>
            </a:r>
            <a:r>
              <a:rPr lang="ru-RU" dirty="0" err="1"/>
              <a:t>висоти</a:t>
            </a:r>
            <a:r>
              <a:rPr lang="ru-RU" dirty="0"/>
              <a:t> </a:t>
            </a:r>
            <a:r>
              <a:rPr lang="ru-RU" dirty="0" err="1"/>
              <a:t>зв’язуючих</a:t>
            </a:r>
            <a:r>
              <a:rPr lang="ru-RU" dirty="0"/>
              <a:t> та </a:t>
            </a:r>
            <a:r>
              <a:rPr lang="ru-RU" dirty="0" err="1"/>
              <a:t>проміжних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 smtClean="0"/>
              <a:t>.</a:t>
            </a:r>
            <a:r>
              <a:rPr lang="ru-RU" dirty="0"/>
              <a:t> На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сторінці</a:t>
            </a:r>
            <a:r>
              <a:rPr lang="ru-RU" dirty="0"/>
              <a:t> журналу внизу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посторінковий</a:t>
            </a:r>
            <a:r>
              <a:rPr lang="ru-RU" dirty="0"/>
              <a:t> контроль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01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0235"/>
            <a:ext cx="8928992" cy="6639125"/>
          </a:xfrm>
        </p:spPr>
      </p:pic>
    </p:spTree>
    <p:extLst>
      <p:ext uri="{BB962C8B-B14F-4D97-AF65-F5344CB8AC3E}">
        <p14:creationId xmlns:p14="http://schemas.microsoft.com/office/powerpoint/2010/main" val="4182423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013176"/>
            <a:ext cx="6008455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8640"/>
            <a:ext cx="7848872" cy="256222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080676"/>
            <a:ext cx="784887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31937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357</TotalTime>
  <Words>547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Нівелювання</vt:lpstr>
      <vt:lpstr>Презентация PowerPoint</vt:lpstr>
      <vt:lpstr>Презентация PowerPoint</vt:lpstr>
      <vt:lpstr>Презентация PowerPoint</vt:lpstr>
      <vt:lpstr>Залежно від необхідної точності визначення позначок нівелювання ділять на 1, 2, 3, 4-й класи й технічне.</vt:lpstr>
      <vt:lpstr>Нівелювання 4-го класу й технічне застосовують для згущення нівелірної мережі більше високих класів. Ці мережі є висотним обґрунтуванням для топографічних зйомок при складанні карт і планів, будівельно-монтажних, меліоративних й інших роботах.</vt:lpstr>
      <vt:lpstr>Спостереження на станції виконують у такій послідовності: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Нівілювання</dc:title>
  <dc:creator>ADMIN</dc:creator>
  <cp:lastModifiedBy>Admin</cp:lastModifiedBy>
  <cp:revision>13</cp:revision>
  <dcterms:created xsi:type="dcterms:W3CDTF">2019-04-02T09:49:15Z</dcterms:created>
  <dcterms:modified xsi:type="dcterms:W3CDTF">2020-03-13T21:45:59Z</dcterms:modified>
</cp:coreProperties>
</file>