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3" roundtripDataSignature="AMtx7mg3DoG9/lS6hjl99lKGmouTskMbq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12" name="Shape 12"/>
        <p:cNvGrpSpPr/>
        <p:nvPr/>
      </p:nvGrpSpPr>
      <p:grpSpPr>
        <a:xfrm>
          <a:off x="0" y="0"/>
          <a:ext cx="0" cy="0"/>
          <a:chOff x="0" y="0"/>
          <a:chExt cx="0" cy="0"/>
        </a:xfrm>
      </p:grpSpPr>
      <p:grpSp>
        <p:nvGrpSpPr>
          <p:cNvPr id="13" name="Google Shape;13;p19"/>
          <p:cNvGrpSpPr/>
          <p:nvPr/>
        </p:nvGrpSpPr>
        <p:grpSpPr>
          <a:xfrm>
            <a:off x="0" y="-30477"/>
            <a:ext cx="12090400" cy="6889273"/>
            <a:chOff x="0" y="-30477"/>
            <a:chExt cx="9067800" cy="6889273"/>
          </a:xfrm>
        </p:grpSpPr>
        <p:cxnSp>
          <p:nvCxnSpPr>
            <p:cNvPr id="14" name="Google Shape;14;p19"/>
            <p:cNvCxnSpPr/>
            <p:nvPr/>
          </p:nvCxnSpPr>
          <p:spPr>
            <a:xfrm flipH="1" rot="-5400000">
              <a:off x="-1447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15" name="Google Shape;15;p19"/>
            <p:cNvCxnSpPr/>
            <p:nvPr/>
          </p:nvCxnSpPr>
          <p:spPr>
            <a:xfrm flipH="1" rot="-5400000">
              <a:off x="-16383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6" name="Google Shape;16;p19"/>
            <p:cNvCxnSpPr/>
            <p:nvPr/>
          </p:nvCxnSpPr>
          <p:spPr>
            <a:xfrm rot="5400000">
              <a:off x="-14859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9"/>
            <p:cNvCxnSpPr/>
            <p:nvPr/>
          </p:nvCxnSpPr>
          <p:spPr>
            <a:xfrm rot="5400000">
              <a:off x="-3238500" y="3314700"/>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8" name="Google Shape;18;p19"/>
            <p:cNvCxnSpPr/>
            <p:nvPr/>
          </p:nvCxnSpPr>
          <p:spPr>
            <a:xfrm flipH="1" rot="-5400000">
              <a:off x="-3314700" y="3314700"/>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19" name="Google Shape;19;p19"/>
            <p:cNvCxnSpPr/>
            <p:nvPr/>
          </p:nvCxnSpPr>
          <p:spPr>
            <a:xfrm flipH="1" rot="-5400000">
              <a:off x="-1371600" y="2971800"/>
              <a:ext cx="6858000" cy="9144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0" name="Google Shape;20;p19"/>
            <p:cNvCxnSpPr/>
            <p:nvPr/>
          </p:nvCxnSpPr>
          <p:spPr>
            <a:xfrm flipH="1" rot="-5400000">
              <a:off x="-2819400" y="3200400"/>
              <a:ext cx="6858000"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21" name="Google Shape;21;p19"/>
            <p:cNvCxnSpPr/>
            <p:nvPr/>
          </p:nvCxnSpPr>
          <p:spPr>
            <a:xfrm rot="5400000">
              <a:off x="-2705099" y="3238500"/>
              <a:ext cx="6858000" cy="381000"/>
            </a:xfrm>
            <a:prstGeom prst="straightConnector1">
              <a:avLst/>
            </a:prstGeom>
            <a:noFill/>
            <a:ln cap="flat" cmpd="sng" w="12700">
              <a:solidFill>
                <a:schemeClr val="accent1"/>
              </a:solidFill>
              <a:prstDash val="solid"/>
              <a:round/>
              <a:headEnd len="sm" w="sm" type="none"/>
              <a:tailEnd len="sm" w="sm" type="none"/>
            </a:ln>
          </p:spPr>
        </p:cxnSp>
        <p:cxnSp>
          <p:nvCxnSpPr>
            <p:cNvPr id="22" name="Google Shape;22;p19"/>
            <p:cNvCxnSpPr/>
            <p:nvPr/>
          </p:nvCxnSpPr>
          <p:spPr>
            <a:xfrm flipH="1" rot="-5400000">
              <a:off x="-2133600" y="3200400"/>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23" name="Google Shape;23;p19"/>
            <p:cNvCxnSpPr/>
            <p:nvPr/>
          </p:nvCxnSpPr>
          <p:spPr>
            <a:xfrm flipH="1" rot="-5400000">
              <a:off x="-31242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24" name="Google Shape;24;p19"/>
            <p:cNvCxnSpPr/>
            <p:nvPr/>
          </p:nvCxnSpPr>
          <p:spPr>
            <a:xfrm flipH="1" rot="-5400000">
              <a:off x="-1828799" y="3352799"/>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25" name="Google Shape;25;p19"/>
            <p:cNvCxnSpPr/>
            <p:nvPr/>
          </p:nvCxnSpPr>
          <p:spPr>
            <a:xfrm flipH="1" rot="-5400000">
              <a:off x="-28194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26" name="Google Shape;26;p19"/>
            <p:cNvCxnSpPr/>
            <p:nvPr/>
          </p:nvCxnSpPr>
          <p:spPr>
            <a:xfrm flipH="1" rot="-5400000">
              <a:off x="-2438400" y="3124200"/>
              <a:ext cx="6858000" cy="609600"/>
            </a:xfrm>
            <a:prstGeom prst="straightConnector1">
              <a:avLst/>
            </a:prstGeom>
            <a:noFill/>
            <a:ln cap="flat" cmpd="sng" w="15875">
              <a:solidFill>
                <a:schemeClr val="accent1"/>
              </a:solidFill>
              <a:prstDash val="solid"/>
              <a:round/>
              <a:headEnd len="sm" w="sm" type="none"/>
              <a:tailEnd len="sm" w="sm" type="none"/>
            </a:ln>
          </p:spPr>
        </p:cxnSp>
        <p:cxnSp>
          <p:nvCxnSpPr>
            <p:cNvPr id="27" name="Google Shape;27;p19"/>
            <p:cNvCxnSpPr/>
            <p:nvPr/>
          </p:nvCxnSpPr>
          <p:spPr>
            <a:xfrm rot="5400000">
              <a:off x="-1731645" y="2722245"/>
              <a:ext cx="6858000"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28" name="Google Shape;28;p19"/>
            <p:cNvCxnSpPr/>
            <p:nvPr/>
          </p:nvCxnSpPr>
          <p:spPr>
            <a:xfrm rot="5400000">
              <a:off x="-1142048" y="3277552"/>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29" name="Google Shape;29;p19"/>
            <p:cNvCxnSpPr/>
            <p:nvPr/>
          </p:nvCxnSpPr>
          <p:spPr>
            <a:xfrm rot="5400000">
              <a:off x="-9144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30" name="Google Shape;30;p19"/>
            <p:cNvCxnSpPr/>
            <p:nvPr/>
          </p:nvCxnSpPr>
          <p:spPr>
            <a:xfrm rot="5400000">
              <a:off x="-1855470" y="3227070"/>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31" name="Google Shape;31;p19"/>
            <p:cNvCxnSpPr/>
            <p:nvPr/>
          </p:nvCxnSpPr>
          <p:spPr>
            <a:xfrm flipH="1" rot="-5400000">
              <a:off x="-2643187" y="3252788"/>
              <a:ext cx="6858000" cy="352425"/>
            </a:xfrm>
            <a:prstGeom prst="straightConnector1">
              <a:avLst/>
            </a:prstGeom>
            <a:noFill/>
            <a:ln cap="flat" cmpd="sng" w="15875">
              <a:solidFill>
                <a:schemeClr val="accent1"/>
              </a:solidFill>
              <a:prstDash val="solid"/>
              <a:round/>
              <a:headEnd len="sm" w="sm" type="none"/>
              <a:tailEnd len="sm" w="sm" type="none"/>
            </a:ln>
          </p:spPr>
        </p:cxnSp>
        <p:cxnSp>
          <p:nvCxnSpPr>
            <p:cNvPr id="32" name="Google Shape;32;p19"/>
            <p:cNvCxnSpPr/>
            <p:nvPr/>
          </p:nvCxnSpPr>
          <p:spPr>
            <a:xfrm flipH="1" rot="-5400000">
              <a:off x="-1954530" y="3326130"/>
              <a:ext cx="6858000" cy="20574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33" name="Google Shape;33;p19"/>
            <p:cNvCxnSpPr/>
            <p:nvPr/>
          </p:nvCxnSpPr>
          <p:spPr>
            <a:xfrm flipH="1" rot="-5400000">
              <a:off x="-2362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34" name="Google Shape;34;p19"/>
            <p:cNvCxnSpPr/>
            <p:nvPr/>
          </p:nvCxnSpPr>
          <p:spPr>
            <a:xfrm flipH="1" rot="-5400000">
              <a:off x="-21336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35" name="Google Shape;35;p19"/>
            <p:cNvCxnSpPr/>
            <p:nvPr/>
          </p:nvCxnSpPr>
          <p:spPr>
            <a:xfrm flipH="1" rot="-5400000">
              <a:off x="1066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36" name="Google Shape;36;p19"/>
            <p:cNvCxnSpPr/>
            <p:nvPr/>
          </p:nvCxnSpPr>
          <p:spPr>
            <a:xfrm flipH="1" rot="-5400000">
              <a:off x="8763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37" name="Google Shape;37;p19"/>
            <p:cNvCxnSpPr/>
            <p:nvPr/>
          </p:nvCxnSpPr>
          <p:spPr>
            <a:xfrm rot="5400000">
              <a:off x="1028700" y="3238500"/>
              <a:ext cx="6858000" cy="3810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38" name="Google Shape;38;p19"/>
            <p:cNvCxnSpPr/>
            <p:nvPr/>
          </p:nvCxnSpPr>
          <p:spPr>
            <a:xfrm rot="5400000">
              <a:off x="-723900" y="3314700"/>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39" name="Google Shape;39;p19"/>
            <p:cNvCxnSpPr/>
            <p:nvPr/>
          </p:nvCxnSpPr>
          <p:spPr>
            <a:xfrm flipH="1" rot="-5400000">
              <a:off x="-800100" y="3314700"/>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40" name="Google Shape;40;p19"/>
            <p:cNvCxnSpPr/>
            <p:nvPr/>
          </p:nvCxnSpPr>
          <p:spPr>
            <a:xfrm rot="5400000">
              <a:off x="-152400" y="3429000"/>
              <a:ext cx="6858000"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41" name="Google Shape;41;p19"/>
            <p:cNvCxnSpPr/>
            <p:nvPr/>
          </p:nvCxnSpPr>
          <p:spPr>
            <a:xfrm flipH="1" rot="-5400000">
              <a:off x="-304800" y="3200400"/>
              <a:ext cx="6858000" cy="4572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42" name="Google Shape;42;p19"/>
            <p:cNvCxnSpPr/>
            <p:nvPr/>
          </p:nvCxnSpPr>
          <p:spPr>
            <a:xfrm rot="5400000">
              <a:off x="-190499" y="3238500"/>
              <a:ext cx="6858000" cy="3810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43" name="Google Shape;43;p19"/>
            <p:cNvCxnSpPr/>
            <p:nvPr/>
          </p:nvCxnSpPr>
          <p:spPr>
            <a:xfrm flipH="1" rot="-5400000">
              <a:off x="381000" y="3200400"/>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44" name="Google Shape;44;p19"/>
            <p:cNvCxnSpPr/>
            <p:nvPr/>
          </p:nvCxnSpPr>
          <p:spPr>
            <a:xfrm flipH="1" rot="-5400000">
              <a:off x="-609600" y="3276600"/>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45" name="Google Shape;45;p19"/>
            <p:cNvCxnSpPr/>
            <p:nvPr/>
          </p:nvCxnSpPr>
          <p:spPr>
            <a:xfrm flipH="1" rot="-5400000">
              <a:off x="685801" y="3352799"/>
              <a:ext cx="6858000" cy="152401"/>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46" name="Google Shape;46;p19"/>
            <p:cNvCxnSpPr/>
            <p:nvPr/>
          </p:nvCxnSpPr>
          <p:spPr>
            <a:xfrm flipH="1" rot="-5400000">
              <a:off x="-304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47" name="Google Shape;47;p19"/>
            <p:cNvCxnSpPr/>
            <p:nvPr/>
          </p:nvCxnSpPr>
          <p:spPr>
            <a:xfrm rot="5400000">
              <a:off x="-1028700" y="3314700"/>
              <a:ext cx="6858000" cy="228600"/>
            </a:xfrm>
            <a:prstGeom prst="straightConnector1">
              <a:avLst/>
            </a:prstGeom>
            <a:noFill/>
            <a:ln cap="flat" cmpd="sng" w="15875">
              <a:solidFill>
                <a:schemeClr val="accent1"/>
              </a:solidFill>
              <a:prstDash val="solid"/>
              <a:round/>
              <a:headEnd len="sm" w="sm" type="none"/>
              <a:tailEnd len="sm" w="sm" type="none"/>
            </a:ln>
          </p:spPr>
        </p:cxnSp>
        <p:cxnSp>
          <p:nvCxnSpPr>
            <p:cNvPr id="48" name="Google Shape;48;p19"/>
            <p:cNvCxnSpPr/>
            <p:nvPr/>
          </p:nvCxnSpPr>
          <p:spPr>
            <a:xfrm rot="5400000">
              <a:off x="782955" y="2722245"/>
              <a:ext cx="6858000"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49" name="Google Shape;49;p19"/>
            <p:cNvCxnSpPr/>
            <p:nvPr/>
          </p:nvCxnSpPr>
          <p:spPr>
            <a:xfrm rot="5400000">
              <a:off x="1372552" y="3277552"/>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50" name="Google Shape;50;p19"/>
            <p:cNvCxnSpPr/>
            <p:nvPr/>
          </p:nvCxnSpPr>
          <p:spPr>
            <a:xfrm rot="5400000">
              <a:off x="1600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51" name="Google Shape;51;p19"/>
            <p:cNvCxnSpPr/>
            <p:nvPr/>
          </p:nvCxnSpPr>
          <p:spPr>
            <a:xfrm rot="5400000">
              <a:off x="659130" y="3227070"/>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52" name="Google Shape;52;p19"/>
            <p:cNvCxnSpPr/>
            <p:nvPr/>
          </p:nvCxnSpPr>
          <p:spPr>
            <a:xfrm flipH="1" rot="-5400000">
              <a:off x="-128587" y="3252788"/>
              <a:ext cx="6858000" cy="352425"/>
            </a:xfrm>
            <a:prstGeom prst="straightConnector1">
              <a:avLst/>
            </a:prstGeom>
            <a:noFill/>
            <a:ln cap="flat" cmpd="sng" w="15875">
              <a:solidFill>
                <a:schemeClr val="accent1"/>
              </a:solidFill>
              <a:prstDash val="solid"/>
              <a:round/>
              <a:headEnd len="sm" w="sm" type="none"/>
              <a:tailEnd len="sm" w="sm" type="none"/>
            </a:ln>
          </p:spPr>
        </p:cxnSp>
        <p:cxnSp>
          <p:nvCxnSpPr>
            <p:cNvPr id="53" name="Google Shape;53;p19"/>
            <p:cNvCxnSpPr/>
            <p:nvPr/>
          </p:nvCxnSpPr>
          <p:spPr>
            <a:xfrm flipH="1" rot="-5400000">
              <a:off x="560070" y="3326130"/>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54" name="Google Shape;54;p19"/>
            <p:cNvCxnSpPr/>
            <p:nvPr/>
          </p:nvCxnSpPr>
          <p:spPr>
            <a:xfrm flipH="1" rot="-5400000">
              <a:off x="1524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55" name="Google Shape;55;p19"/>
            <p:cNvCxnSpPr/>
            <p:nvPr/>
          </p:nvCxnSpPr>
          <p:spPr>
            <a:xfrm flipH="1" rot="-5400000">
              <a:off x="3810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56" name="Google Shape;56;p19"/>
            <p:cNvCxnSpPr/>
            <p:nvPr/>
          </p:nvCxnSpPr>
          <p:spPr>
            <a:xfrm flipH="1" rot="-5400000">
              <a:off x="2743200" y="3352801"/>
              <a:ext cx="6858000" cy="1524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57" name="Google Shape;57;p19"/>
            <p:cNvCxnSpPr/>
            <p:nvPr/>
          </p:nvCxnSpPr>
          <p:spPr>
            <a:xfrm flipH="1" rot="-5400000">
              <a:off x="2095501" y="3238501"/>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58" name="Google Shape;58;p19"/>
            <p:cNvCxnSpPr/>
            <p:nvPr/>
          </p:nvCxnSpPr>
          <p:spPr>
            <a:xfrm rot="5400000">
              <a:off x="2705100" y="3238501"/>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59" name="Google Shape;59;p19"/>
            <p:cNvCxnSpPr/>
            <p:nvPr/>
          </p:nvCxnSpPr>
          <p:spPr>
            <a:xfrm rot="5400000">
              <a:off x="1828801" y="3276600"/>
              <a:ext cx="6857999" cy="3048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60" name="Google Shape;60;p19"/>
            <p:cNvCxnSpPr/>
            <p:nvPr/>
          </p:nvCxnSpPr>
          <p:spPr>
            <a:xfrm flipH="1" rot="-5400000">
              <a:off x="1066800" y="3200402"/>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61" name="Google Shape;61;p19"/>
            <p:cNvCxnSpPr/>
            <p:nvPr/>
          </p:nvCxnSpPr>
          <p:spPr>
            <a:xfrm flipH="1" rot="-5400000">
              <a:off x="2362201" y="3352800"/>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62" name="Google Shape;62;p19"/>
            <p:cNvCxnSpPr/>
            <p:nvPr/>
          </p:nvCxnSpPr>
          <p:spPr>
            <a:xfrm rot="5400000">
              <a:off x="2646045" y="2722246"/>
              <a:ext cx="6858000" cy="1413510"/>
            </a:xfrm>
            <a:prstGeom prst="straightConnector1">
              <a:avLst/>
            </a:prstGeom>
            <a:noFill/>
            <a:ln cap="flat" cmpd="sng" w="9525">
              <a:solidFill>
                <a:schemeClr val="accent1">
                  <a:alpha val="55686"/>
                </a:schemeClr>
              </a:solidFill>
              <a:prstDash val="solid"/>
              <a:round/>
              <a:headEnd len="sm" w="sm" type="none"/>
              <a:tailEnd len="sm" w="sm" type="none"/>
            </a:ln>
          </p:spPr>
        </p:cxnSp>
        <p:cxnSp>
          <p:nvCxnSpPr>
            <p:cNvPr id="63" name="Google Shape;63;p19"/>
            <p:cNvCxnSpPr/>
            <p:nvPr/>
          </p:nvCxnSpPr>
          <p:spPr>
            <a:xfrm rot="5400000">
              <a:off x="3048952" y="3277553"/>
              <a:ext cx="6858000" cy="302895"/>
            </a:xfrm>
            <a:prstGeom prst="straightConnector1">
              <a:avLst/>
            </a:prstGeom>
            <a:noFill/>
            <a:ln cap="flat" cmpd="sng" w="9525">
              <a:solidFill>
                <a:schemeClr val="accent1"/>
              </a:solidFill>
              <a:prstDash val="solid"/>
              <a:round/>
              <a:headEnd len="sm" w="sm" type="none"/>
              <a:tailEnd len="sm" w="sm" type="none"/>
            </a:ln>
          </p:spPr>
        </p:cxnSp>
        <p:cxnSp>
          <p:nvCxnSpPr>
            <p:cNvPr id="64" name="Google Shape;64;p19"/>
            <p:cNvCxnSpPr/>
            <p:nvPr/>
          </p:nvCxnSpPr>
          <p:spPr>
            <a:xfrm rot="5400000">
              <a:off x="2895600" y="3276601"/>
              <a:ext cx="6858000" cy="304800"/>
            </a:xfrm>
            <a:prstGeom prst="straightConnector1">
              <a:avLst/>
            </a:prstGeom>
            <a:noFill/>
            <a:ln cap="flat" cmpd="sng" w="9525">
              <a:solidFill>
                <a:schemeClr val="accent1"/>
              </a:solidFill>
              <a:prstDash val="solid"/>
              <a:round/>
              <a:headEnd len="sm" w="sm" type="none"/>
              <a:tailEnd len="sm" w="sm" type="none"/>
            </a:ln>
          </p:spPr>
        </p:cxnSp>
        <p:cxnSp>
          <p:nvCxnSpPr>
            <p:cNvPr id="65" name="Google Shape;65;p19"/>
            <p:cNvCxnSpPr/>
            <p:nvPr/>
          </p:nvCxnSpPr>
          <p:spPr>
            <a:xfrm rot="5400000">
              <a:off x="2388870" y="3227071"/>
              <a:ext cx="6858000" cy="403860"/>
            </a:xfrm>
            <a:prstGeom prst="straightConnector1">
              <a:avLst/>
            </a:prstGeom>
            <a:noFill/>
            <a:ln cap="flat" cmpd="sng" w="12700">
              <a:solidFill>
                <a:schemeClr val="accent1"/>
              </a:solidFill>
              <a:prstDash val="solid"/>
              <a:round/>
              <a:headEnd len="sm" w="sm" type="none"/>
              <a:tailEnd len="sm" w="sm" type="none"/>
            </a:ln>
          </p:spPr>
        </p:cxnSp>
        <p:cxnSp>
          <p:nvCxnSpPr>
            <p:cNvPr id="66" name="Google Shape;66;p19"/>
            <p:cNvCxnSpPr/>
            <p:nvPr/>
          </p:nvCxnSpPr>
          <p:spPr>
            <a:xfrm flipH="1" rot="-5400000">
              <a:off x="2236470" y="3326131"/>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67" name="Google Shape;67;p19"/>
            <p:cNvCxnSpPr/>
            <p:nvPr/>
          </p:nvCxnSpPr>
          <p:spPr>
            <a:xfrm flipH="1" rot="-5400000">
              <a:off x="17526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68" name="Google Shape;68;p19"/>
            <p:cNvCxnSpPr/>
            <p:nvPr/>
          </p:nvCxnSpPr>
          <p:spPr>
            <a:xfrm flipH="1" rot="-5400000">
              <a:off x="19812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69" name="Google Shape;69;p19"/>
            <p:cNvCxnSpPr/>
            <p:nvPr/>
          </p:nvCxnSpPr>
          <p:spPr>
            <a:xfrm rot="5400000">
              <a:off x="3467100" y="3314701"/>
              <a:ext cx="6858000"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70" name="Google Shape;70;p19"/>
            <p:cNvCxnSpPr/>
            <p:nvPr/>
          </p:nvCxnSpPr>
          <p:spPr>
            <a:xfrm flipH="1" rot="-5400000">
              <a:off x="3467099" y="3314701"/>
              <a:ext cx="6858000" cy="228600"/>
            </a:xfrm>
            <a:prstGeom prst="straightConnector1">
              <a:avLst/>
            </a:prstGeom>
            <a:noFill/>
            <a:ln cap="flat" cmpd="sng" w="9525">
              <a:solidFill>
                <a:schemeClr val="accent1"/>
              </a:solidFill>
              <a:prstDash val="solid"/>
              <a:round/>
              <a:headEnd len="sm" w="sm" type="none"/>
              <a:tailEnd len="sm" w="sm" type="none"/>
            </a:ln>
          </p:spPr>
        </p:cxnSp>
        <p:cxnSp>
          <p:nvCxnSpPr>
            <p:cNvPr id="71" name="Google Shape;71;p19"/>
            <p:cNvCxnSpPr/>
            <p:nvPr/>
          </p:nvCxnSpPr>
          <p:spPr>
            <a:xfrm rot="5400000">
              <a:off x="4038600" y="3429001"/>
              <a:ext cx="6858000"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72" name="Google Shape;72;p19"/>
            <p:cNvCxnSpPr/>
            <p:nvPr/>
          </p:nvCxnSpPr>
          <p:spPr>
            <a:xfrm flipH="1" rot="-5400000">
              <a:off x="3886200" y="3200401"/>
              <a:ext cx="6858000"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73" name="Google Shape;73;p19"/>
            <p:cNvCxnSpPr/>
            <p:nvPr/>
          </p:nvCxnSpPr>
          <p:spPr>
            <a:xfrm rot="5400000">
              <a:off x="4000501" y="3238501"/>
              <a:ext cx="6858000" cy="381000"/>
            </a:xfrm>
            <a:prstGeom prst="straightConnector1">
              <a:avLst/>
            </a:prstGeom>
            <a:noFill/>
            <a:ln cap="flat" cmpd="sng" w="12700">
              <a:solidFill>
                <a:schemeClr val="accent1"/>
              </a:solidFill>
              <a:prstDash val="solid"/>
              <a:round/>
              <a:headEnd len="sm" w="sm" type="none"/>
              <a:tailEnd len="sm" w="sm" type="none"/>
            </a:ln>
          </p:spPr>
        </p:cxnSp>
        <p:cxnSp>
          <p:nvCxnSpPr>
            <p:cNvPr id="74" name="Google Shape;74;p19"/>
            <p:cNvCxnSpPr/>
            <p:nvPr/>
          </p:nvCxnSpPr>
          <p:spPr>
            <a:xfrm flipH="1" rot="-5400000">
              <a:off x="4572000" y="3200401"/>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75" name="Google Shape;75;p19"/>
            <p:cNvCxnSpPr/>
            <p:nvPr/>
          </p:nvCxnSpPr>
          <p:spPr>
            <a:xfrm flipH="1" rot="-5400000">
              <a:off x="3733800" y="3352800"/>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76" name="Google Shape;76;p19"/>
            <p:cNvCxnSpPr/>
            <p:nvPr/>
          </p:nvCxnSpPr>
          <p:spPr>
            <a:xfrm rot="5400000">
              <a:off x="3619500" y="3314700"/>
              <a:ext cx="6858000" cy="228600"/>
            </a:xfrm>
            <a:prstGeom prst="straightConnector1">
              <a:avLst/>
            </a:prstGeom>
            <a:noFill/>
            <a:ln cap="flat" cmpd="sng" w="15875">
              <a:solidFill>
                <a:schemeClr val="accent1"/>
              </a:solidFill>
              <a:prstDash val="solid"/>
              <a:round/>
              <a:headEnd len="sm" w="sm" type="none"/>
              <a:tailEnd len="sm" w="sm" type="none"/>
            </a:ln>
          </p:spPr>
        </p:cxnSp>
        <p:cxnSp>
          <p:nvCxnSpPr>
            <p:cNvPr id="77" name="Google Shape;77;p19"/>
            <p:cNvCxnSpPr/>
            <p:nvPr/>
          </p:nvCxnSpPr>
          <p:spPr>
            <a:xfrm flipH="1" rot="-5400000">
              <a:off x="4214813" y="3252788"/>
              <a:ext cx="6858000"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78" name="Google Shape;78;p19"/>
            <p:cNvCxnSpPr/>
            <p:nvPr/>
          </p:nvCxnSpPr>
          <p:spPr>
            <a:xfrm flipH="1" rot="-5400000">
              <a:off x="4751070" y="3326131"/>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79" name="Google Shape;79;p19"/>
            <p:cNvCxnSpPr/>
            <p:nvPr/>
          </p:nvCxnSpPr>
          <p:spPr>
            <a:xfrm flipH="1" rot="-5400000">
              <a:off x="43434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80" name="Google Shape;80;p19"/>
            <p:cNvCxnSpPr/>
            <p:nvPr/>
          </p:nvCxnSpPr>
          <p:spPr>
            <a:xfrm flipH="1" rot="-5400000">
              <a:off x="4572000" y="3352801"/>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81" name="Google Shape;81;p19"/>
            <p:cNvCxnSpPr/>
            <p:nvPr/>
          </p:nvCxnSpPr>
          <p:spPr>
            <a:xfrm flipH="1" rot="-5400000">
              <a:off x="5257800" y="3352802"/>
              <a:ext cx="6858000" cy="152400"/>
            </a:xfrm>
            <a:prstGeom prst="straightConnector1">
              <a:avLst/>
            </a:prstGeom>
            <a:noFill/>
            <a:ln cap="flat" cmpd="sng" w="9525">
              <a:solidFill>
                <a:schemeClr val="accent1"/>
              </a:solidFill>
              <a:prstDash val="solid"/>
              <a:round/>
              <a:headEnd len="sm" w="sm" type="none"/>
              <a:tailEnd len="sm" w="sm" type="none"/>
            </a:ln>
          </p:spPr>
        </p:cxnSp>
        <p:cxnSp>
          <p:nvCxnSpPr>
            <p:cNvPr id="82" name="Google Shape;82;p19"/>
            <p:cNvCxnSpPr/>
            <p:nvPr/>
          </p:nvCxnSpPr>
          <p:spPr>
            <a:xfrm flipH="1" rot="-5400000">
              <a:off x="5067300" y="3238502"/>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83" name="Google Shape;83;p19"/>
            <p:cNvCxnSpPr/>
            <p:nvPr/>
          </p:nvCxnSpPr>
          <p:spPr>
            <a:xfrm rot="5400000">
              <a:off x="5219700" y="3238502"/>
              <a:ext cx="6858000" cy="381000"/>
            </a:xfrm>
            <a:prstGeom prst="straightConnector1">
              <a:avLst/>
            </a:prstGeom>
            <a:noFill/>
            <a:ln cap="flat" cmpd="sng" w="50800">
              <a:solidFill>
                <a:schemeClr val="accent1">
                  <a:alpha val="29803"/>
                </a:schemeClr>
              </a:solidFill>
              <a:prstDash val="solid"/>
              <a:round/>
              <a:headEnd len="sm" w="sm" type="none"/>
              <a:tailEnd len="sm" w="sm" type="none"/>
            </a:ln>
          </p:spPr>
        </p:cxnSp>
        <p:cxnSp>
          <p:nvCxnSpPr>
            <p:cNvPr id="84" name="Google Shape;84;p19"/>
            <p:cNvCxnSpPr/>
            <p:nvPr/>
          </p:nvCxnSpPr>
          <p:spPr>
            <a:xfrm flipH="1" rot="-5400000">
              <a:off x="4876801" y="3352801"/>
              <a:ext cx="6858000" cy="152401"/>
            </a:xfrm>
            <a:prstGeom prst="straightConnector1">
              <a:avLst/>
            </a:prstGeom>
            <a:noFill/>
            <a:ln cap="flat" cmpd="sng" w="9525">
              <a:solidFill>
                <a:schemeClr val="accent1"/>
              </a:solidFill>
              <a:prstDash val="solid"/>
              <a:round/>
              <a:headEnd len="sm" w="sm" type="none"/>
              <a:tailEnd len="sm" w="sm" type="none"/>
            </a:ln>
          </p:spPr>
        </p:cxnSp>
        <p:cxnSp>
          <p:nvCxnSpPr>
            <p:cNvPr id="85" name="Google Shape;85;p19"/>
            <p:cNvCxnSpPr/>
            <p:nvPr/>
          </p:nvCxnSpPr>
          <p:spPr>
            <a:xfrm rot="5400000">
              <a:off x="5527994" y="3318196"/>
              <a:ext cx="6888479" cy="191133"/>
            </a:xfrm>
            <a:prstGeom prst="straightConnector1">
              <a:avLst/>
            </a:prstGeom>
            <a:noFill/>
            <a:ln cap="flat" cmpd="sng" w="9525">
              <a:solidFill>
                <a:schemeClr val="accent1"/>
              </a:solidFill>
              <a:prstDash val="solid"/>
              <a:round/>
              <a:headEnd len="sm" w="sm" type="none"/>
              <a:tailEnd len="sm" w="sm" type="none"/>
            </a:ln>
          </p:spPr>
        </p:cxnSp>
        <p:cxnSp>
          <p:nvCxnSpPr>
            <p:cNvPr id="86" name="Google Shape;86;p19"/>
            <p:cNvCxnSpPr/>
            <p:nvPr/>
          </p:nvCxnSpPr>
          <p:spPr>
            <a:xfrm rot="5400000">
              <a:off x="4850130" y="3227072"/>
              <a:ext cx="6858000" cy="40386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87" name="Google Shape;87;p19"/>
            <p:cNvCxnSpPr/>
            <p:nvPr/>
          </p:nvCxnSpPr>
          <p:spPr>
            <a:xfrm flipH="1" rot="-5400000">
              <a:off x="4751070" y="3326132"/>
              <a:ext cx="6858000" cy="205740"/>
            </a:xfrm>
            <a:prstGeom prst="straightConnector1">
              <a:avLst/>
            </a:prstGeom>
            <a:noFill/>
            <a:ln cap="flat" cmpd="sng" w="9525">
              <a:solidFill>
                <a:schemeClr val="accent1"/>
              </a:solidFill>
              <a:prstDash val="solid"/>
              <a:round/>
              <a:headEnd len="sm" w="sm" type="none"/>
              <a:tailEnd len="sm" w="sm" type="none"/>
            </a:ln>
          </p:spPr>
        </p:cxnSp>
        <p:cxnSp>
          <p:nvCxnSpPr>
            <p:cNvPr id="88" name="Google Shape;88;p19"/>
            <p:cNvCxnSpPr/>
            <p:nvPr/>
          </p:nvCxnSpPr>
          <p:spPr>
            <a:xfrm rot="5400000">
              <a:off x="5562599" y="3429001"/>
              <a:ext cx="6858002" cy="1588"/>
            </a:xfrm>
            <a:prstGeom prst="straightConnector1">
              <a:avLst/>
            </a:prstGeom>
            <a:noFill/>
            <a:ln cap="flat" cmpd="sng" w="15875">
              <a:solidFill>
                <a:schemeClr val="accent1"/>
              </a:solidFill>
              <a:prstDash val="solid"/>
              <a:round/>
              <a:headEnd len="sm" w="sm" type="none"/>
              <a:tailEnd len="sm" w="sm" type="none"/>
            </a:ln>
          </p:spPr>
        </p:cxnSp>
        <p:cxnSp>
          <p:nvCxnSpPr>
            <p:cNvPr id="89" name="Google Shape;89;p19"/>
            <p:cNvCxnSpPr/>
            <p:nvPr/>
          </p:nvCxnSpPr>
          <p:spPr>
            <a:xfrm rot="5400000">
              <a:off x="2552700" y="3390900"/>
              <a:ext cx="6858000" cy="76200"/>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90" name="Google Shape;90;p19"/>
            <p:cNvCxnSpPr/>
            <p:nvPr/>
          </p:nvCxnSpPr>
          <p:spPr>
            <a:xfrm flipH="1" rot="-5400000">
              <a:off x="3048000" y="3352800"/>
              <a:ext cx="6858000" cy="1524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91" name="Google Shape;91;p19"/>
            <p:cNvCxnSpPr/>
            <p:nvPr/>
          </p:nvCxnSpPr>
          <p:spPr>
            <a:xfrm flipH="1" rot="-5400000">
              <a:off x="3238500" y="3238500"/>
              <a:ext cx="6858000" cy="381000"/>
            </a:xfrm>
            <a:prstGeom prst="straightConnector1">
              <a:avLst/>
            </a:prstGeom>
            <a:noFill/>
            <a:ln cap="flat" cmpd="sng" w="19050">
              <a:solidFill>
                <a:schemeClr val="accent1">
                  <a:alpha val="57647"/>
                </a:schemeClr>
              </a:solidFill>
              <a:prstDash val="solid"/>
              <a:round/>
              <a:headEnd len="sm" w="sm" type="none"/>
              <a:tailEnd len="sm" w="sm" type="none"/>
            </a:ln>
          </p:spPr>
        </p:cxnSp>
        <p:cxnSp>
          <p:nvCxnSpPr>
            <p:cNvPr id="92" name="Google Shape;92;p19"/>
            <p:cNvCxnSpPr/>
            <p:nvPr/>
          </p:nvCxnSpPr>
          <p:spPr>
            <a:xfrm rot="5400000">
              <a:off x="2133600" y="3276600"/>
              <a:ext cx="6858000" cy="3048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93" name="Google Shape;93;p19"/>
            <p:cNvCxnSpPr/>
            <p:nvPr/>
          </p:nvCxnSpPr>
          <p:spPr>
            <a:xfrm flipH="1" rot="-5400000">
              <a:off x="3148013" y="3252789"/>
              <a:ext cx="6858000"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94" name="Google Shape;94;p19"/>
            <p:cNvCxnSpPr/>
            <p:nvPr/>
          </p:nvCxnSpPr>
          <p:spPr>
            <a:xfrm rot="5400000">
              <a:off x="3771900" y="3238500"/>
              <a:ext cx="6858000" cy="381000"/>
            </a:xfrm>
            <a:prstGeom prst="straightConnector1">
              <a:avLst/>
            </a:prstGeom>
            <a:noFill/>
            <a:ln cap="flat" cmpd="sng" w="9525">
              <a:solidFill>
                <a:schemeClr val="accent1"/>
              </a:solidFill>
              <a:prstDash val="solid"/>
              <a:round/>
              <a:headEnd len="sm" w="sm" type="none"/>
              <a:tailEnd len="sm" w="sm" type="none"/>
            </a:ln>
          </p:spPr>
        </p:cxnSp>
        <p:cxnSp>
          <p:nvCxnSpPr>
            <p:cNvPr id="95" name="Google Shape;95;p19"/>
            <p:cNvCxnSpPr/>
            <p:nvPr/>
          </p:nvCxnSpPr>
          <p:spPr>
            <a:xfrm rot="5400000">
              <a:off x="4229100" y="2933700"/>
              <a:ext cx="6858000" cy="990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96" name="Google Shape;96;p19"/>
            <p:cNvCxnSpPr/>
            <p:nvPr/>
          </p:nvCxnSpPr>
          <p:spPr>
            <a:xfrm flipH="1" rot="-5400000">
              <a:off x="1371600" y="3200403"/>
              <a:ext cx="6858000" cy="457199"/>
            </a:xfrm>
            <a:prstGeom prst="straightConnector1">
              <a:avLst/>
            </a:prstGeom>
            <a:noFill/>
            <a:ln cap="flat" cmpd="sng" w="38100">
              <a:solidFill>
                <a:schemeClr val="accent1">
                  <a:alpha val="46666"/>
                </a:schemeClr>
              </a:solidFill>
              <a:prstDash val="solid"/>
              <a:round/>
              <a:headEnd len="sm" w="sm" type="none"/>
              <a:tailEnd len="sm" w="sm" type="none"/>
            </a:ln>
          </p:spPr>
        </p:cxnSp>
      </p:grpSp>
      <p:sp>
        <p:nvSpPr>
          <p:cNvPr id="97" name="Google Shape;97;p19"/>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9"/>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100" name="Google Shape;100;p19"/>
          <p:cNvSpPr/>
          <p:nvPr/>
        </p:nvSpPr>
        <p:spPr>
          <a:xfrm>
            <a:off x="0" y="1905000"/>
            <a:ext cx="6604000" cy="3124200"/>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grpSp>
        <p:nvGrpSpPr>
          <p:cNvPr id="101" name="Google Shape;101;p19"/>
          <p:cNvGrpSpPr/>
          <p:nvPr/>
        </p:nvGrpSpPr>
        <p:grpSpPr>
          <a:xfrm>
            <a:off x="0" y="2057400"/>
            <a:ext cx="6401859" cy="2820988"/>
            <a:chOff x="0" y="2057400"/>
            <a:chExt cx="4801394" cy="2820988"/>
          </a:xfrm>
        </p:grpSpPr>
        <p:cxnSp>
          <p:nvCxnSpPr>
            <p:cNvPr id="102" name="Google Shape;102;p19"/>
            <p:cNvCxnSpPr/>
            <p:nvPr/>
          </p:nvCxnSpPr>
          <p:spPr>
            <a:xfrm>
              <a:off x="0" y="2057400"/>
              <a:ext cx="4800600" cy="1588"/>
            </a:xfrm>
            <a:prstGeom prst="straightConnector1">
              <a:avLst/>
            </a:prstGeom>
            <a:noFill/>
            <a:ln cap="flat" cmpd="sng" w="19050">
              <a:solidFill>
                <a:schemeClr val="accent2"/>
              </a:solidFill>
              <a:prstDash val="solid"/>
              <a:round/>
              <a:headEnd len="sm" w="sm" type="none"/>
              <a:tailEnd len="sm" w="sm" type="none"/>
            </a:ln>
          </p:spPr>
        </p:cxnSp>
        <p:cxnSp>
          <p:nvCxnSpPr>
            <p:cNvPr id="103" name="Google Shape;103;p19"/>
            <p:cNvCxnSpPr/>
            <p:nvPr/>
          </p:nvCxnSpPr>
          <p:spPr>
            <a:xfrm>
              <a:off x="0" y="4876800"/>
              <a:ext cx="4800600" cy="1588"/>
            </a:xfrm>
            <a:prstGeom prst="straightConnector1">
              <a:avLst/>
            </a:prstGeom>
            <a:noFill/>
            <a:ln cap="flat" cmpd="sng" w="19050">
              <a:solidFill>
                <a:schemeClr val="accent2"/>
              </a:solidFill>
              <a:prstDash val="solid"/>
              <a:round/>
              <a:headEnd len="sm" w="sm" type="none"/>
              <a:tailEnd len="sm" w="sm" type="none"/>
            </a:ln>
          </p:spPr>
        </p:cxnSp>
        <p:cxnSp>
          <p:nvCxnSpPr>
            <p:cNvPr id="104" name="Google Shape;104;p19"/>
            <p:cNvCxnSpPr/>
            <p:nvPr/>
          </p:nvCxnSpPr>
          <p:spPr>
            <a:xfrm rot="5400000">
              <a:off x="3391694" y="3467100"/>
              <a:ext cx="2818606" cy="794"/>
            </a:xfrm>
            <a:prstGeom prst="straightConnector1">
              <a:avLst/>
            </a:prstGeom>
            <a:noFill/>
            <a:ln cap="flat" cmpd="sng" w="19050">
              <a:solidFill>
                <a:schemeClr val="accent2"/>
              </a:solidFill>
              <a:prstDash val="solid"/>
              <a:round/>
              <a:headEnd len="sm" w="sm" type="none"/>
              <a:tailEnd len="sm" w="sm" type="none"/>
            </a:ln>
          </p:spPr>
        </p:cxnSp>
      </p:grpSp>
      <p:sp>
        <p:nvSpPr>
          <p:cNvPr id="105" name="Google Shape;105;p19"/>
          <p:cNvSpPr txBox="1"/>
          <p:nvPr>
            <p:ph type="ctrTitle"/>
          </p:nvPr>
        </p:nvSpPr>
        <p:spPr>
          <a:xfrm>
            <a:off x="304800" y="2130426"/>
            <a:ext cx="5892800" cy="160032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3600"/>
              <a:buFont typeface="Twentieth Century"/>
              <a:buNone/>
              <a:defRPr b="1" sz="3600" cap="none">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9"/>
          <p:cNvSpPr txBox="1"/>
          <p:nvPr>
            <p:ph idx="1" type="subTitle"/>
          </p:nvPr>
        </p:nvSpPr>
        <p:spPr>
          <a:xfrm>
            <a:off x="304800" y="3733800"/>
            <a:ext cx="5892800" cy="1066800"/>
          </a:xfrm>
          <a:prstGeom prst="rect">
            <a:avLst/>
          </a:prstGeom>
          <a:noFill/>
          <a:ln>
            <a:noFill/>
          </a:ln>
        </p:spPr>
        <p:txBody>
          <a:bodyPr anchorCtr="0" anchor="t" bIns="45700" lIns="91425" spcFirstLastPara="1" rIns="91425" wrap="square" tIns="45700">
            <a:normAutofit/>
          </a:bodyPr>
          <a:lstStyle>
            <a:lvl1pPr lvl="0" algn="l">
              <a:spcBef>
                <a:spcPts val="440"/>
              </a:spcBef>
              <a:spcAft>
                <a:spcPts val="0"/>
              </a:spcAft>
              <a:buSzPts val="2200"/>
              <a:buNone/>
              <a:defRPr sz="2200">
                <a:solidFill>
                  <a:srgbClr val="FFFFFF"/>
                </a:solidFill>
              </a:defRPr>
            </a:lvl1pPr>
            <a:lvl2pPr lvl="1" algn="ctr">
              <a:spcBef>
                <a:spcPts val="400"/>
              </a:spcBef>
              <a:spcAft>
                <a:spcPts val="0"/>
              </a:spcAft>
              <a:buSzPts val="2000"/>
              <a:buNone/>
              <a:defRPr>
                <a:solidFill>
                  <a:schemeClr val="lt1"/>
                </a:solidFill>
              </a:defRPr>
            </a:lvl2pPr>
            <a:lvl3pPr lvl="2" algn="ctr">
              <a:spcBef>
                <a:spcPts val="400"/>
              </a:spcBef>
              <a:spcAft>
                <a:spcPts val="0"/>
              </a:spcAft>
              <a:buSzPts val="2000"/>
              <a:buNone/>
              <a:defRPr>
                <a:solidFill>
                  <a:schemeClr val="lt1"/>
                </a:solidFill>
              </a:defRPr>
            </a:lvl3pPr>
            <a:lvl4pPr lvl="3" algn="ctr">
              <a:spcBef>
                <a:spcPts val="360"/>
              </a:spcBef>
              <a:spcAft>
                <a:spcPts val="0"/>
              </a:spcAft>
              <a:buSzPts val="1800"/>
              <a:buNone/>
              <a:defRPr>
                <a:solidFill>
                  <a:schemeClr val="lt1"/>
                </a:solidFill>
              </a:defRPr>
            </a:lvl4pPr>
            <a:lvl5pPr lvl="4" algn="ctr">
              <a:spcBef>
                <a:spcPts val="320"/>
              </a:spcBef>
              <a:spcAft>
                <a:spcPts val="0"/>
              </a:spcAft>
              <a:buSzPts val="1600"/>
              <a:buNone/>
              <a:defRPr>
                <a:solidFill>
                  <a:schemeClr val="lt1"/>
                </a:solidFill>
              </a:defRPr>
            </a:lvl5pPr>
            <a:lvl6pPr lvl="5" algn="ctr">
              <a:spcBef>
                <a:spcPts val="320"/>
              </a:spcBef>
              <a:spcAft>
                <a:spcPts val="0"/>
              </a:spcAft>
              <a:buSzPts val="1600"/>
              <a:buNone/>
              <a:defRPr>
                <a:solidFill>
                  <a:schemeClr val="lt1"/>
                </a:solidFill>
              </a:defRPr>
            </a:lvl6pPr>
            <a:lvl7pPr lvl="6" algn="ctr">
              <a:spcBef>
                <a:spcPts val="320"/>
              </a:spcBef>
              <a:spcAft>
                <a:spcPts val="0"/>
              </a:spcAft>
              <a:buSzPts val="1600"/>
              <a:buNone/>
              <a:defRPr>
                <a:solidFill>
                  <a:schemeClr val="lt1"/>
                </a:solidFill>
              </a:defRPr>
            </a:lvl7pPr>
            <a:lvl8pPr lvl="7" algn="ctr">
              <a:spcBef>
                <a:spcPts val="320"/>
              </a:spcBef>
              <a:spcAft>
                <a:spcPts val="0"/>
              </a:spcAft>
              <a:buSzPts val="1600"/>
              <a:buNone/>
              <a:defRPr>
                <a:solidFill>
                  <a:schemeClr val="lt1"/>
                </a:solidFill>
              </a:defRPr>
            </a:lvl8pPr>
            <a:lvl9pPr lvl="8" algn="ctr">
              <a:spcBef>
                <a:spcPts val="320"/>
              </a:spcBef>
              <a:spcAft>
                <a:spcPts val="0"/>
              </a:spcAft>
              <a:buSzPts val="1600"/>
              <a:buNone/>
              <a:defRPr>
                <a:solidFill>
                  <a:schemeClr val="lt1"/>
                </a:solidFill>
              </a:defRPr>
            </a:lvl9pPr>
          </a:lstStyle>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253" name="Shape 253"/>
        <p:cNvGrpSpPr/>
        <p:nvPr/>
      </p:nvGrpSpPr>
      <p:grpSpPr>
        <a:xfrm>
          <a:off x="0" y="0"/>
          <a:ext cx="0" cy="0"/>
          <a:chOff x="0" y="0"/>
          <a:chExt cx="0" cy="0"/>
        </a:xfrm>
      </p:grpSpPr>
      <p:sp>
        <p:nvSpPr>
          <p:cNvPr id="254" name="Google Shape;254;p28"/>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5" name="Google Shape;255;p28"/>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56" name="Google Shape;256;p28"/>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28"/>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28"/>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259" name="Shape 259"/>
        <p:cNvGrpSpPr/>
        <p:nvPr/>
      </p:nvGrpSpPr>
      <p:grpSpPr>
        <a:xfrm>
          <a:off x="0" y="0"/>
          <a:ext cx="0" cy="0"/>
          <a:chOff x="0" y="0"/>
          <a:chExt cx="0" cy="0"/>
        </a:xfrm>
      </p:grpSpPr>
      <p:sp>
        <p:nvSpPr>
          <p:cNvPr id="260" name="Google Shape;260;p29"/>
          <p:cNvSpPr txBox="1"/>
          <p:nvPr>
            <p:ph type="title"/>
          </p:nvPr>
        </p:nvSpPr>
        <p:spPr>
          <a:xfrm rot="5400000">
            <a:off x="7285037" y="1828802"/>
            <a:ext cx="5851525" cy="27432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1" name="Google Shape;261;p2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2" name="Google Shape;262;p29"/>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29"/>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4" name="Google Shape;264;p29"/>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107" name="Shape 107"/>
        <p:cNvGrpSpPr/>
        <p:nvPr/>
      </p:nvGrpSpPr>
      <p:grpSpPr>
        <a:xfrm>
          <a:off x="0" y="0"/>
          <a:ext cx="0" cy="0"/>
          <a:chOff x="0" y="0"/>
          <a:chExt cx="0" cy="0"/>
        </a:xfrm>
      </p:grpSpPr>
      <p:sp>
        <p:nvSpPr>
          <p:cNvPr id="108" name="Google Shape;108;p20"/>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0"/>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10" name="Google Shape;110;p20"/>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20"/>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0"/>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13" name="Shape 113"/>
        <p:cNvGrpSpPr/>
        <p:nvPr/>
      </p:nvGrpSpPr>
      <p:grpSpPr>
        <a:xfrm>
          <a:off x="0" y="0"/>
          <a:ext cx="0" cy="0"/>
          <a:chOff x="0" y="0"/>
          <a:chExt cx="0" cy="0"/>
        </a:xfrm>
      </p:grpSpPr>
      <p:sp>
        <p:nvSpPr>
          <p:cNvPr id="114" name="Google Shape;114;p21"/>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21"/>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1"/>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showMasterSp="0" type="secHead">
  <p:cSld name="SECTION_HEADER">
    <p:bg>
      <p:bgPr>
        <a:gradFill>
          <a:gsLst>
            <a:gs pos="0">
              <a:srgbClr val="FBFBFB"/>
            </a:gs>
            <a:gs pos="100000">
              <a:srgbClr val="9E9E9E"/>
            </a:gs>
          </a:gsLst>
          <a:path path="circle">
            <a:fillToRect b="100%" r="100%"/>
          </a:path>
          <a:tileRect l="-100%" t="-100%"/>
        </a:gradFill>
      </p:bgPr>
    </p:bg>
    <p:spTree>
      <p:nvGrpSpPr>
        <p:cNvPr id="117" name="Shape 117"/>
        <p:cNvGrpSpPr/>
        <p:nvPr/>
      </p:nvGrpSpPr>
      <p:grpSpPr>
        <a:xfrm>
          <a:off x="0" y="0"/>
          <a:ext cx="0" cy="0"/>
          <a:chOff x="0" y="0"/>
          <a:chExt cx="0" cy="0"/>
        </a:xfrm>
      </p:grpSpPr>
      <p:grpSp>
        <p:nvGrpSpPr>
          <p:cNvPr id="118" name="Google Shape;118;p22"/>
          <p:cNvGrpSpPr/>
          <p:nvPr/>
        </p:nvGrpSpPr>
        <p:grpSpPr>
          <a:xfrm>
            <a:off x="1" y="-30478"/>
            <a:ext cx="12090400" cy="4846320"/>
            <a:chOff x="0" y="-30477"/>
            <a:chExt cx="9067800" cy="4526277"/>
          </a:xfrm>
        </p:grpSpPr>
        <p:cxnSp>
          <p:nvCxnSpPr>
            <p:cNvPr id="119" name="Google Shape;119;p22"/>
            <p:cNvCxnSpPr/>
            <p:nvPr/>
          </p:nvCxnSpPr>
          <p:spPr>
            <a:xfrm flipH="1" rot="-5400000">
              <a:off x="-2716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20" name="Google Shape;120;p22"/>
            <p:cNvCxnSpPr/>
            <p:nvPr/>
          </p:nvCxnSpPr>
          <p:spPr>
            <a:xfrm flipH="1" rot="-5400000">
              <a:off x="-46216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21" name="Google Shape;121;p22"/>
            <p:cNvCxnSpPr/>
            <p:nvPr/>
          </p:nvCxnSpPr>
          <p:spPr>
            <a:xfrm rot="5400000">
              <a:off x="-30976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22" name="Google Shape;122;p22"/>
            <p:cNvCxnSpPr/>
            <p:nvPr/>
          </p:nvCxnSpPr>
          <p:spPr>
            <a:xfrm rot="5400000">
              <a:off x="-206236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23" name="Google Shape;123;p22"/>
            <p:cNvCxnSpPr/>
            <p:nvPr/>
          </p:nvCxnSpPr>
          <p:spPr>
            <a:xfrm flipH="1" rot="-5400000">
              <a:off x="-2138565"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124" name="Google Shape;124;p22"/>
            <p:cNvCxnSpPr/>
            <p:nvPr/>
          </p:nvCxnSpPr>
          <p:spPr>
            <a:xfrm flipH="1" rot="-5400000">
              <a:off x="-195465" y="1785212"/>
              <a:ext cx="4505731" cy="9144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25" name="Google Shape;125;p22"/>
            <p:cNvCxnSpPr/>
            <p:nvPr/>
          </p:nvCxnSpPr>
          <p:spPr>
            <a:xfrm flipH="1" rot="-5400000">
              <a:off x="-1643265" y="2013812"/>
              <a:ext cx="4505731"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126" name="Google Shape;126;p22"/>
            <p:cNvCxnSpPr/>
            <p:nvPr/>
          </p:nvCxnSpPr>
          <p:spPr>
            <a:xfrm rot="5400000">
              <a:off x="-1528964"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127" name="Google Shape;127;p22"/>
            <p:cNvCxnSpPr/>
            <p:nvPr/>
          </p:nvCxnSpPr>
          <p:spPr>
            <a:xfrm flipH="1" rot="-5400000">
              <a:off x="-957465" y="2013812"/>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28" name="Google Shape;128;p22"/>
            <p:cNvCxnSpPr/>
            <p:nvPr/>
          </p:nvCxnSpPr>
          <p:spPr>
            <a:xfrm flipH="1" rot="-5400000">
              <a:off x="-194806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129" name="Google Shape;129;p22"/>
            <p:cNvCxnSpPr/>
            <p:nvPr/>
          </p:nvCxnSpPr>
          <p:spPr>
            <a:xfrm flipH="1" rot="-5400000">
              <a:off x="-652664" y="2166211"/>
              <a:ext cx="4505731" cy="152401"/>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130" name="Google Shape;130;p22"/>
            <p:cNvCxnSpPr/>
            <p:nvPr/>
          </p:nvCxnSpPr>
          <p:spPr>
            <a:xfrm flipH="1" rot="-5400000">
              <a:off x="-16432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31" name="Google Shape;131;p22"/>
            <p:cNvCxnSpPr/>
            <p:nvPr/>
          </p:nvCxnSpPr>
          <p:spPr>
            <a:xfrm flipH="1" rot="-5400000">
              <a:off x="-1790700" y="2019300"/>
              <a:ext cx="4495800" cy="457200"/>
            </a:xfrm>
            <a:prstGeom prst="straightConnector1">
              <a:avLst/>
            </a:prstGeom>
            <a:noFill/>
            <a:ln cap="flat" cmpd="sng" w="15875">
              <a:solidFill>
                <a:schemeClr val="accent1"/>
              </a:solidFill>
              <a:prstDash val="solid"/>
              <a:round/>
              <a:headEnd len="sm" w="sm" type="none"/>
              <a:tailEnd len="sm" w="sm" type="none"/>
            </a:ln>
          </p:spPr>
        </p:cxnSp>
        <p:cxnSp>
          <p:nvCxnSpPr>
            <p:cNvPr id="132" name="Google Shape;132;p22"/>
            <p:cNvCxnSpPr/>
            <p:nvPr/>
          </p:nvCxnSpPr>
          <p:spPr>
            <a:xfrm rot="5400000">
              <a:off x="-555510" y="1535657"/>
              <a:ext cx="4505731"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133" name="Google Shape;133;p22"/>
            <p:cNvCxnSpPr/>
            <p:nvPr/>
          </p:nvCxnSpPr>
          <p:spPr>
            <a:xfrm rot="5400000">
              <a:off x="34087" y="2090964"/>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134" name="Google Shape;134;p22"/>
            <p:cNvCxnSpPr/>
            <p:nvPr/>
          </p:nvCxnSpPr>
          <p:spPr>
            <a:xfrm rot="5400000">
              <a:off x="2617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135" name="Google Shape;135;p22"/>
            <p:cNvCxnSpPr/>
            <p:nvPr/>
          </p:nvCxnSpPr>
          <p:spPr>
            <a:xfrm rot="5400000">
              <a:off x="-67933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136" name="Google Shape;136;p22"/>
            <p:cNvCxnSpPr/>
            <p:nvPr/>
          </p:nvCxnSpPr>
          <p:spPr>
            <a:xfrm flipH="1" rot="-5400000">
              <a:off x="-1467052" y="2066200"/>
              <a:ext cx="4505731" cy="352425"/>
            </a:xfrm>
            <a:prstGeom prst="straightConnector1">
              <a:avLst/>
            </a:prstGeom>
            <a:noFill/>
            <a:ln cap="flat" cmpd="sng" w="15875">
              <a:solidFill>
                <a:schemeClr val="accent1"/>
              </a:solidFill>
              <a:prstDash val="solid"/>
              <a:round/>
              <a:headEnd len="sm" w="sm" type="none"/>
              <a:tailEnd len="sm" w="sm" type="none"/>
            </a:ln>
          </p:spPr>
        </p:cxnSp>
        <p:cxnSp>
          <p:nvCxnSpPr>
            <p:cNvPr id="137" name="Google Shape;137;p22"/>
            <p:cNvCxnSpPr/>
            <p:nvPr/>
          </p:nvCxnSpPr>
          <p:spPr>
            <a:xfrm flipH="1" rot="-5400000">
              <a:off x="-77839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138" name="Google Shape;138;p22"/>
            <p:cNvCxnSpPr/>
            <p:nvPr/>
          </p:nvCxnSpPr>
          <p:spPr>
            <a:xfrm flipH="1" rot="-5400000">
              <a:off x="-11860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39" name="Google Shape;139;p22"/>
            <p:cNvCxnSpPr/>
            <p:nvPr/>
          </p:nvCxnSpPr>
          <p:spPr>
            <a:xfrm flipH="1" rot="-5400000">
              <a:off x="-95746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40" name="Google Shape;140;p22"/>
            <p:cNvCxnSpPr/>
            <p:nvPr/>
          </p:nvCxnSpPr>
          <p:spPr>
            <a:xfrm flipH="1" rot="-5400000">
              <a:off x="22429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41" name="Google Shape;141;p22"/>
            <p:cNvCxnSpPr/>
            <p:nvPr/>
          </p:nvCxnSpPr>
          <p:spPr>
            <a:xfrm flipH="1" rot="-5400000">
              <a:off x="20524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42" name="Google Shape;142;p22"/>
            <p:cNvCxnSpPr/>
            <p:nvPr/>
          </p:nvCxnSpPr>
          <p:spPr>
            <a:xfrm rot="5400000">
              <a:off x="2204835" y="2051912"/>
              <a:ext cx="4505731" cy="3810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43" name="Google Shape;143;p22"/>
            <p:cNvCxnSpPr/>
            <p:nvPr/>
          </p:nvCxnSpPr>
          <p:spPr>
            <a:xfrm rot="5400000">
              <a:off x="45223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44" name="Google Shape;144;p22"/>
            <p:cNvCxnSpPr/>
            <p:nvPr/>
          </p:nvCxnSpPr>
          <p:spPr>
            <a:xfrm flipH="1" rot="-5400000">
              <a:off x="376035"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145" name="Google Shape;145;p22"/>
            <p:cNvCxnSpPr/>
            <p:nvPr/>
          </p:nvCxnSpPr>
          <p:spPr>
            <a:xfrm rot="5400000">
              <a:off x="1023735" y="2242139"/>
              <a:ext cx="4505731"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46" name="Google Shape;146;p22"/>
            <p:cNvCxnSpPr/>
            <p:nvPr/>
          </p:nvCxnSpPr>
          <p:spPr>
            <a:xfrm flipH="1" rot="-5400000">
              <a:off x="871335" y="2013812"/>
              <a:ext cx="4505731" cy="4572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47" name="Google Shape;147;p22"/>
            <p:cNvCxnSpPr/>
            <p:nvPr/>
          </p:nvCxnSpPr>
          <p:spPr>
            <a:xfrm rot="5400000">
              <a:off x="985636"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148" name="Google Shape;148;p22"/>
            <p:cNvCxnSpPr/>
            <p:nvPr/>
          </p:nvCxnSpPr>
          <p:spPr>
            <a:xfrm flipH="1" rot="-5400000">
              <a:off x="1557135" y="2013812"/>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49" name="Google Shape;149;p22"/>
            <p:cNvCxnSpPr/>
            <p:nvPr/>
          </p:nvCxnSpPr>
          <p:spPr>
            <a:xfrm flipH="1" rot="-5400000">
              <a:off x="5665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150" name="Google Shape;150;p22"/>
            <p:cNvCxnSpPr/>
            <p:nvPr/>
          </p:nvCxnSpPr>
          <p:spPr>
            <a:xfrm flipH="1" rot="-5400000">
              <a:off x="1861936" y="2166211"/>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151" name="Google Shape;151;p22"/>
            <p:cNvCxnSpPr/>
            <p:nvPr/>
          </p:nvCxnSpPr>
          <p:spPr>
            <a:xfrm flipH="1" rot="-5400000">
              <a:off x="8713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52" name="Google Shape;152;p22"/>
            <p:cNvCxnSpPr/>
            <p:nvPr/>
          </p:nvCxnSpPr>
          <p:spPr>
            <a:xfrm rot="5400000">
              <a:off x="147435" y="2128112"/>
              <a:ext cx="4505731" cy="228600"/>
            </a:xfrm>
            <a:prstGeom prst="straightConnector1">
              <a:avLst/>
            </a:prstGeom>
            <a:noFill/>
            <a:ln cap="flat" cmpd="sng" w="15875">
              <a:solidFill>
                <a:schemeClr val="accent1"/>
              </a:solidFill>
              <a:prstDash val="solid"/>
              <a:round/>
              <a:headEnd len="sm" w="sm" type="none"/>
              <a:tailEnd len="sm" w="sm" type="none"/>
            </a:ln>
          </p:spPr>
        </p:cxnSp>
        <p:cxnSp>
          <p:nvCxnSpPr>
            <p:cNvPr id="153" name="Google Shape;153;p22"/>
            <p:cNvCxnSpPr/>
            <p:nvPr/>
          </p:nvCxnSpPr>
          <p:spPr>
            <a:xfrm rot="5400000">
              <a:off x="1959090" y="1535657"/>
              <a:ext cx="4505731" cy="1413510"/>
            </a:xfrm>
            <a:prstGeom prst="straightConnector1">
              <a:avLst/>
            </a:prstGeom>
            <a:noFill/>
            <a:ln cap="flat" cmpd="sng" w="9525">
              <a:solidFill>
                <a:schemeClr val="accent1">
                  <a:alpha val="38823"/>
                </a:schemeClr>
              </a:solidFill>
              <a:prstDash val="solid"/>
              <a:round/>
              <a:headEnd len="sm" w="sm" type="none"/>
              <a:tailEnd len="sm" w="sm" type="none"/>
            </a:ln>
          </p:spPr>
        </p:cxnSp>
        <p:cxnSp>
          <p:nvCxnSpPr>
            <p:cNvPr id="154" name="Google Shape;154;p22"/>
            <p:cNvCxnSpPr/>
            <p:nvPr/>
          </p:nvCxnSpPr>
          <p:spPr>
            <a:xfrm rot="5400000">
              <a:off x="2548687" y="2090964"/>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155" name="Google Shape;155;p22"/>
            <p:cNvCxnSpPr/>
            <p:nvPr/>
          </p:nvCxnSpPr>
          <p:spPr>
            <a:xfrm rot="5400000">
              <a:off x="27763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56" name="Google Shape;156;p22"/>
            <p:cNvCxnSpPr/>
            <p:nvPr/>
          </p:nvCxnSpPr>
          <p:spPr>
            <a:xfrm rot="5400000">
              <a:off x="183526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157" name="Google Shape;157;p22"/>
            <p:cNvCxnSpPr/>
            <p:nvPr/>
          </p:nvCxnSpPr>
          <p:spPr>
            <a:xfrm flipH="1" rot="-5400000">
              <a:off x="1047548" y="2066200"/>
              <a:ext cx="4505731" cy="352425"/>
            </a:xfrm>
            <a:prstGeom prst="straightConnector1">
              <a:avLst/>
            </a:prstGeom>
            <a:noFill/>
            <a:ln cap="flat" cmpd="sng" w="15875">
              <a:solidFill>
                <a:schemeClr val="accent1"/>
              </a:solidFill>
              <a:prstDash val="solid"/>
              <a:round/>
              <a:headEnd len="sm" w="sm" type="none"/>
              <a:tailEnd len="sm" w="sm" type="none"/>
            </a:ln>
          </p:spPr>
        </p:cxnSp>
        <p:cxnSp>
          <p:nvCxnSpPr>
            <p:cNvPr id="158" name="Google Shape;158;p22"/>
            <p:cNvCxnSpPr/>
            <p:nvPr/>
          </p:nvCxnSpPr>
          <p:spPr>
            <a:xfrm flipH="1" rot="-5400000">
              <a:off x="17362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159" name="Google Shape;159;p22"/>
            <p:cNvCxnSpPr/>
            <p:nvPr/>
          </p:nvCxnSpPr>
          <p:spPr>
            <a:xfrm flipH="1" rot="-5400000">
              <a:off x="13285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60" name="Google Shape;160;p22"/>
            <p:cNvCxnSpPr/>
            <p:nvPr/>
          </p:nvCxnSpPr>
          <p:spPr>
            <a:xfrm flipH="1" rot="-5400000">
              <a:off x="1557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61" name="Google Shape;161;p22"/>
            <p:cNvCxnSpPr/>
            <p:nvPr/>
          </p:nvCxnSpPr>
          <p:spPr>
            <a:xfrm flipH="1" rot="-5400000">
              <a:off x="3919335" y="2166212"/>
              <a:ext cx="4505731" cy="152400"/>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162" name="Google Shape;162;p22"/>
            <p:cNvCxnSpPr/>
            <p:nvPr/>
          </p:nvCxnSpPr>
          <p:spPr>
            <a:xfrm flipH="1" rot="-5400000">
              <a:off x="3271636"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63" name="Google Shape;163;p22"/>
            <p:cNvCxnSpPr/>
            <p:nvPr/>
          </p:nvCxnSpPr>
          <p:spPr>
            <a:xfrm rot="5400000">
              <a:off x="38812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64" name="Google Shape;164;p22"/>
            <p:cNvCxnSpPr/>
            <p:nvPr/>
          </p:nvCxnSpPr>
          <p:spPr>
            <a:xfrm rot="5400000">
              <a:off x="3004936" y="2090012"/>
              <a:ext cx="4505730" cy="3048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65" name="Google Shape;165;p22"/>
            <p:cNvCxnSpPr/>
            <p:nvPr/>
          </p:nvCxnSpPr>
          <p:spPr>
            <a:xfrm flipH="1" rot="-5400000">
              <a:off x="2242935" y="2013813"/>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66" name="Google Shape;166;p22"/>
            <p:cNvCxnSpPr/>
            <p:nvPr/>
          </p:nvCxnSpPr>
          <p:spPr>
            <a:xfrm flipH="1" rot="-5400000">
              <a:off x="3538336" y="2166212"/>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167" name="Google Shape;167;p22"/>
            <p:cNvCxnSpPr/>
            <p:nvPr/>
          </p:nvCxnSpPr>
          <p:spPr>
            <a:xfrm rot="5400000">
              <a:off x="3822180" y="1535657"/>
              <a:ext cx="4505731" cy="1413510"/>
            </a:xfrm>
            <a:prstGeom prst="straightConnector1">
              <a:avLst/>
            </a:prstGeom>
            <a:noFill/>
            <a:ln cap="flat" cmpd="sng" w="9525">
              <a:solidFill>
                <a:schemeClr val="accent1">
                  <a:alpha val="55686"/>
                </a:schemeClr>
              </a:solidFill>
              <a:prstDash val="solid"/>
              <a:round/>
              <a:headEnd len="sm" w="sm" type="none"/>
              <a:tailEnd len="sm" w="sm" type="none"/>
            </a:ln>
          </p:spPr>
        </p:cxnSp>
        <p:cxnSp>
          <p:nvCxnSpPr>
            <p:cNvPr id="168" name="Google Shape;168;p22"/>
            <p:cNvCxnSpPr/>
            <p:nvPr/>
          </p:nvCxnSpPr>
          <p:spPr>
            <a:xfrm rot="5400000">
              <a:off x="4225087" y="2090965"/>
              <a:ext cx="4505731" cy="302895"/>
            </a:xfrm>
            <a:prstGeom prst="straightConnector1">
              <a:avLst/>
            </a:prstGeom>
            <a:noFill/>
            <a:ln cap="flat" cmpd="sng" w="9525">
              <a:solidFill>
                <a:schemeClr val="accent1"/>
              </a:solidFill>
              <a:prstDash val="solid"/>
              <a:round/>
              <a:headEnd len="sm" w="sm" type="none"/>
              <a:tailEnd len="sm" w="sm" type="none"/>
            </a:ln>
          </p:spPr>
        </p:cxnSp>
        <p:cxnSp>
          <p:nvCxnSpPr>
            <p:cNvPr id="169" name="Google Shape;169;p22"/>
            <p:cNvCxnSpPr/>
            <p:nvPr/>
          </p:nvCxnSpPr>
          <p:spPr>
            <a:xfrm rot="5400000">
              <a:off x="4071735" y="2090012"/>
              <a:ext cx="4505731" cy="304800"/>
            </a:xfrm>
            <a:prstGeom prst="straightConnector1">
              <a:avLst/>
            </a:prstGeom>
            <a:noFill/>
            <a:ln cap="flat" cmpd="sng" w="9525">
              <a:solidFill>
                <a:schemeClr val="accent1"/>
              </a:solidFill>
              <a:prstDash val="solid"/>
              <a:round/>
              <a:headEnd len="sm" w="sm" type="none"/>
              <a:tailEnd len="sm" w="sm" type="none"/>
            </a:ln>
          </p:spPr>
        </p:cxnSp>
        <p:cxnSp>
          <p:nvCxnSpPr>
            <p:cNvPr id="170" name="Google Shape;170;p22"/>
            <p:cNvCxnSpPr/>
            <p:nvPr/>
          </p:nvCxnSpPr>
          <p:spPr>
            <a:xfrm rot="5400000">
              <a:off x="3565005" y="2040482"/>
              <a:ext cx="4505731" cy="403860"/>
            </a:xfrm>
            <a:prstGeom prst="straightConnector1">
              <a:avLst/>
            </a:prstGeom>
            <a:noFill/>
            <a:ln cap="flat" cmpd="sng" w="12700">
              <a:solidFill>
                <a:schemeClr val="accent1"/>
              </a:solidFill>
              <a:prstDash val="solid"/>
              <a:round/>
              <a:headEnd len="sm" w="sm" type="none"/>
              <a:tailEnd len="sm" w="sm" type="none"/>
            </a:ln>
          </p:spPr>
        </p:cxnSp>
        <p:cxnSp>
          <p:nvCxnSpPr>
            <p:cNvPr id="171" name="Google Shape;171;p22"/>
            <p:cNvCxnSpPr/>
            <p:nvPr/>
          </p:nvCxnSpPr>
          <p:spPr>
            <a:xfrm flipH="1" rot="-5400000">
              <a:off x="34126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172" name="Google Shape;172;p22"/>
            <p:cNvCxnSpPr/>
            <p:nvPr/>
          </p:nvCxnSpPr>
          <p:spPr>
            <a:xfrm flipH="1" rot="-5400000">
              <a:off x="2928735" y="2166212"/>
              <a:ext cx="4505731" cy="152400"/>
            </a:xfrm>
            <a:prstGeom prst="straightConnector1">
              <a:avLst/>
            </a:prstGeom>
            <a:noFill/>
            <a:ln cap="flat" cmpd="sng" w="57150">
              <a:solidFill>
                <a:schemeClr val="accent1">
                  <a:alpha val="29803"/>
                </a:schemeClr>
              </a:solidFill>
              <a:prstDash val="solid"/>
              <a:round/>
              <a:headEnd len="sm" w="sm" type="none"/>
              <a:tailEnd len="sm" w="sm" type="none"/>
            </a:ln>
          </p:spPr>
        </p:cxnSp>
        <p:cxnSp>
          <p:nvCxnSpPr>
            <p:cNvPr id="173" name="Google Shape;173;p22"/>
            <p:cNvCxnSpPr/>
            <p:nvPr/>
          </p:nvCxnSpPr>
          <p:spPr>
            <a:xfrm flipH="1" rot="-5400000">
              <a:off x="3081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74" name="Google Shape;174;p22"/>
            <p:cNvCxnSpPr/>
            <p:nvPr/>
          </p:nvCxnSpPr>
          <p:spPr>
            <a:xfrm rot="5400000">
              <a:off x="4643235" y="2128112"/>
              <a:ext cx="4505731" cy="228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75" name="Google Shape;175;p22"/>
            <p:cNvCxnSpPr/>
            <p:nvPr/>
          </p:nvCxnSpPr>
          <p:spPr>
            <a:xfrm flipH="1" rot="-5400000">
              <a:off x="4643234" y="2128112"/>
              <a:ext cx="4505731" cy="228600"/>
            </a:xfrm>
            <a:prstGeom prst="straightConnector1">
              <a:avLst/>
            </a:prstGeom>
            <a:noFill/>
            <a:ln cap="flat" cmpd="sng" w="9525">
              <a:solidFill>
                <a:schemeClr val="accent1"/>
              </a:solidFill>
              <a:prstDash val="solid"/>
              <a:round/>
              <a:headEnd len="sm" w="sm" type="none"/>
              <a:tailEnd len="sm" w="sm" type="none"/>
            </a:ln>
          </p:spPr>
        </p:cxnSp>
        <p:cxnSp>
          <p:nvCxnSpPr>
            <p:cNvPr id="176" name="Google Shape;176;p22"/>
            <p:cNvCxnSpPr/>
            <p:nvPr/>
          </p:nvCxnSpPr>
          <p:spPr>
            <a:xfrm rot="5400000">
              <a:off x="5214735" y="2242140"/>
              <a:ext cx="4505731" cy="1588"/>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177" name="Google Shape;177;p22"/>
            <p:cNvCxnSpPr/>
            <p:nvPr/>
          </p:nvCxnSpPr>
          <p:spPr>
            <a:xfrm flipH="1" rot="-5400000">
              <a:off x="5062335" y="2013812"/>
              <a:ext cx="4505731" cy="457200"/>
            </a:xfrm>
            <a:prstGeom prst="straightConnector1">
              <a:avLst/>
            </a:prstGeom>
            <a:noFill/>
            <a:ln cap="flat" cmpd="sng" w="9525">
              <a:solidFill>
                <a:schemeClr val="accent1">
                  <a:alpha val="89803"/>
                </a:schemeClr>
              </a:solidFill>
              <a:prstDash val="solid"/>
              <a:round/>
              <a:headEnd len="sm" w="sm" type="none"/>
              <a:tailEnd len="sm" w="sm" type="none"/>
            </a:ln>
          </p:spPr>
        </p:cxnSp>
        <p:cxnSp>
          <p:nvCxnSpPr>
            <p:cNvPr id="178" name="Google Shape;178;p22"/>
            <p:cNvCxnSpPr/>
            <p:nvPr/>
          </p:nvCxnSpPr>
          <p:spPr>
            <a:xfrm rot="5400000">
              <a:off x="5176636" y="2051912"/>
              <a:ext cx="4505731" cy="381000"/>
            </a:xfrm>
            <a:prstGeom prst="straightConnector1">
              <a:avLst/>
            </a:prstGeom>
            <a:noFill/>
            <a:ln cap="flat" cmpd="sng" w="12700">
              <a:solidFill>
                <a:schemeClr val="accent1"/>
              </a:solidFill>
              <a:prstDash val="solid"/>
              <a:round/>
              <a:headEnd len="sm" w="sm" type="none"/>
              <a:tailEnd len="sm" w="sm" type="none"/>
            </a:ln>
          </p:spPr>
        </p:cxnSp>
        <p:cxnSp>
          <p:nvCxnSpPr>
            <p:cNvPr id="179" name="Google Shape;179;p22"/>
            <p:cNvCxnSpPr/>
            <p:nvPr/>
          </p:nvCxnSpPr>
          <p:spPr>
            <a:xfrm flipH="1" rot="-5400000">
              <a:off x="5748135" y="2013813"/>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80" name="Google Shape;180;p22"/>
            <p:cNvCxnSpPr/>
            <p:nvPr/>
          </p:nvCxnSpPr>
          <p:spPr>
            <a:xfrm flipH="1" rot="-5400000">
              <a:off x="49099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81" name="Google Shape;181;p22"/>
            <p:cNvCxnSpPr/>
            <p:nvPr/>
          </p:nvCxnSpPr>
          <p:spPr>
            <a:xfrm rot="5400000">
              <a:off x="4795635" y="2128112"/>
              <a:ext cx="4505731" cy="228600"/>
            </a:xfrm>
            <a:prstGeom prst="straightConnector1">
              <a:avLst/>
            </a:prstGeom>
            <a:noFill/>
            <a:ln cap="flat" cmpd="sng" w="15875">
              <a:solidFill>
                <a:schemeClr val="accent1"/>
              </a:solidFill>
              <a:prstDash val="solid"/>
              <a:round/>
              <a:headEnd len="sm" w="sm" type="none"/>
              <a:tailEnd len="sm" w="sm" type="none"/>
            </a:ln>
          </p:spPr>
        </p:cxnSp>
        <p:cxnSp>
          <p:nvCxnSpPr>
            <p:cNvPr id="182" name="Google Shape;182;p22"/>
            <p:cNvCxnSpPr/>
            <p:nvPr/>
          </p:nvCxnSpPr>
          <p:spPr>
            <a:xfrm flipH="1" rot="-5400000">
              <a:off x="5390948" y="2066200"/>
              <a:ext cx="4505731"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183" name="Google Shape;183;p22"/>
            <p:cNvCxnSpPr/>
            <p:nvPr/>
          </p:nvCxnSpPr>
          <p:spPr>
            <a:xfrm flipH="1" rot="-5400000">
              <a:off x="5927205" y="2139542"/>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184" name="Google Shape;184;p22"/>
            <p:cNvCxnSpPr/>
            <p:nvPr/>
          </p:nvCxnSpPr>
          <p:spPr>
            <a:xfrm flipH="1" rot="-5400000">
              <a:off x="55195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85" name="Google Shape;185;p22"/>
            <p:cNvCxnSpPr/>
            <p:nvPr/>
          </p:nvCxnSpPr>
          <p:spPr>
            <a:xfrm flipH="1" rot="-5400000">
              <a:off x="5748135" y="2166212"/>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86" name="Google Shape;186;p22"/>
            <p:cNvCxnSpPr/>
            <p:nvPr/>
          </p:nvCxnSpPr>
          <p:spPr>
            <a:xfrm flipH="1" rot="-5400000">
              <a:off x="6433935" y="2166213"/>
              <a:ext cx="4505731" cy="152400"/>
            </a:xfrm>
            <a:prstGeom prst="straightConnector1">
              <a:avLst/>
            </a:prstGeom>
            <a:noFill/>
            <a:ln cap="flat" cmpd="sng" w="9525">
              <a:solidFill>
                <a:schemeClr val="accent1"/>
              </a:solidFill>
              <a:prstDash val="solid"/>
              <a:round/>
              <a:headEnd len="sm" w="sm" type="none"/>
              <a:tailEnd len="sm" w="sm" type="none"/>
            </a:ln>
          </p:spPr>
        </p:cxnSp>
        <p:cxnSp>
          <p:nvCxnSpPr>
            <p:cNvPr id="187" name="Google Shape;187;p22"/>
            <p:cNvCxnSpPr/>
            <p:nvPr/>
          </p:nvCxnSpPr>
          <p:spPr>
            <a:xfrm flipH="1" rot="-5400000">
              <a:off x="6243435" y="2051913"/>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88" name="Google Shape;188;p22"/>
            <p:cNvCxnSpPr/>
            <p:nvPr/>
          </p:nvCxnSpPr>
          <p:spPr>
            <a:xfrm rot="5400000">
              <a:off x="6395835" y="2051913"/>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189" name="Google Shape;189;p22"/>
            <p:cNvCxnSpPr/>
            <p:nvPr/>
          </p:nvCxnSpPr>
          <p:spPr>
            <a:xfrm flipH="1" rot="-5400000">
              <a:off x="6052936" y="2166212"/>
              <a:ext cx="4505731" cy="152401"/>
            </a:xfrm>
            <a:prstGeom prst="straightConnector1">
              <a:avLst/>
            </a:prstGeom>
            <a:noFill/>
            <a:ln cap="flat" cmpd="sng" w="9525">
              <a:solidFill>
                <a:schemeClr val="accent1"/>
              </a:solidFill>
              <a:prstDash val="solid"/>
              <a:round/>
              <a:headEnd len="sm" w="sm" type="none"/>
              <a:tailEnd len="sm" w="sm" type="none"/>
            </a:ln>
          </p:spPr>
        </p:cxnSp>
        <p:cxnSp>
          <p:nvCxnSpPr>
            <p:cNvPr id="190" name="Google Shape;190;p22"/>
            <p:cNvCxnSpPr/>
            <p:nvPr/>
          </p:nvCxnSpPr>
          <p:spPr>
            <a:xfrm rot="5400000">
              <a:off x="6709356" y="2136834"/>
              <a:ext cx="4525755" cy="191133"/>
            </a:xfrm>
            <a:prstGeom prst="straightConnector1">
              <a:avLst/>
            </a:prstGeom>
            <a:noFill/>
            <a:ln cap="flat" cmpd="sng" w="9525">
              <a:solidFill>
                <a:schemeClr val="accent1"/>
              </a:solidFill>
              <a:prstDash val="solid"/>
              <a:round/>
              <a:headEnd len="sm" w="sm" type="none"/>
              <a:tailEnd len="sm" w="sm" type="none"/>
            </a:ln>
          </p:spPr>
        </p:cxnSp>
        <p:cxnSp>
          <p:nvCxnSpPr>
            <p:cNvPr id="191" name="Google Shape;191;p22"/>
            <p:cNvCxnSpPr/>
            <p:nvPr/>
          </p:nvCxnSpPr>
          <p:spPr>
            <a:xfrm rot="5400000">
              <a:off x="6026265" y="2040483"/>
              <a:ext cx="4505731" cy="40386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92" name="Google Shape;192;p22"/>
            <p:cNvCxnSpPr/>
            <p:nvPr/>
          </p:nvCxnSpPr>
          <p:spPr>
            <a:xfrm flipH="1" rot="-5400000">
              <a:off x="5927205" y="2139543"/>
              <a:ext cx="4505731" cy="205740"/>
            </a:xfrm>
            <a:prstGeom prst="straightConnector1">
              <a:avLst/>
            </a:prstGeom>
            <a:noFill/>
            <a:ln cap="flat" cmpd="sng" w="9525">
              <a:solidFill>
                <a:schemeClr val="accent1"/>
              </a:solidFill>
              <a:prstDash val="solid"/>
              <a:round/>
              <a:headEnd len="sm" w="sm" type="none"/>
              <a:tailEnd len="sm" w="sm" type="none"/>
            </a:ln>
          </p:spPr>
        </p:cxnSp>
        <p:cxnSp>
          <p:nvCxnSpPr>
            <p:cNvPr id="193" name="Google Shape;193;p22"/>
            <p:cNvCxnSpPr/>
            <p:nvPr/>
          </p:nvCxnSpPr>
          <p:spPr>
            <a:xfrm rot="5400000">
              <a:off x="6738734" y="2242140"/>
              <a:ext cx="4505732" cy="1588"/>
            </a:xfrm>
            <a:prstGeom prst="straightConnector1">
              <a:avLst/>
            </a:prstGeom>
            <a:noFill/>
            <a:ln cap="flat" cmpd="sng" w="15875">
              <a:solidFill>
                <a:schemeClr val="accent1"/>
              </a:solidFill>
              <a:prstDash val="solid"/>
              <a:round/>
              <a:headEnd len="sm" w="sm" type="none"/>
              <a:tailEnd len="sm" w="sm" type="none"/>
            </a:ln>
          </p:spPr>
        </p:cxnSp>
        <p:cxnSp>
          <p:nvCxnSpPr>
            <p:cNvPr id="194" name="Google Shape;194;p22"/>
            <p:cNvCxnSpPr/>
            <p:nvPr/>
          </p:nvCxnSpPr>
          <p:spPr>
            <a:xfrm rot="5400000">
              <a:off x="3728835" y="2204312"/>
              <a:ext cx="4505731" cy="76200"/>
            </a:xfrm>
            <a:prstGeom prst="straightConnector1">
              <a:avLst/>
            </a:prstGeom>
            <a:noFill/>
            <a:ln cap="flat" cmpd="sng" w="38100">
              <a:solidFill>
                <a:schemeClr val="accent1">
                  <a:alpha val="46666"/>
                </a:schemeClr>
              </a:solidFill>
              <a:prstDash val="solid"/>
              <a:round/>
              <a:headEnd len="sm" w="sm" type="none"/>
              <a:tailEnd len="sm" w="sm" type="none"/>
            </a:ln>
          </p:spPr>
        </p:cxnSp>
        <p:cxnSp>
          <p:nvCxnSpPr>
            <p:cNvPr id="195" name="Google Shape;195;p22"/>
            <p:cNvCxnSpPr/>
            <p:nvPr/>
          </p:nvCxnSpPr>
          <p:spPr>
            <a:xfrm flipH="1" rot="-5400000">
              <a:off x="4224135" y="2166212"/>
              <a:ext cx="4505731" cy="1524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96" name="Google Shape;196;p22"/>
            <p:cNvCxnSpPr/>
            <p:nvPr/>
          </p:nvCxnSpPr>
          <p:spPr>
            <a:xfrm flipH="1" rot="-5400000">
              <a:off x="4414635" y="2051912"/>
              <a:ext cx="4505731" cy="381000"/>
            </a:xfrm>
            <a:prstGeom prst="straightConnector1">
              <a:avLst/>
            </a:prstGeom>
            <a:noFill/>
            <a:ln cap="flat" cmpd="sng" w="19050">
              <a:solidFill>
                <a:schemeClr val="accent1">
                  <a:alpha val="57647"/>
                </a:schemeClr>
              </a:solidFill>
              <a:prstDash val="solid"/>
              <a:round/>
              <a:headEnd len="sm" w="sm" type="none"/>
              <a:tailEnd len="sm" w="sm" type="none"/>
            </a:ln>
          </p:spPr>
        </p:cxnSp>
        <p:cxnSp>
          <p:nvCxnSpPr>
            <p:cNvPr id="197" name="Google Shape;197;p22"/>
            <p:cNvCxnSpPr/>
            <p:nvPr/>
          </p:nvCxnSpPr>
          <p:spPr>
            <a:xfrm rot="5400000">
              <a:off x="3309735" y="2090012"/>
              <a:ext cx="4505731" cy="304800"/>
            </a:xfrm>
            <a:prstGeom prst="straightConnector1">
              <a:avLst/>
            </a:prstGeom>
            <a:noFill/>
            <a:ln cap="flat" cmpd="sng" w="47625">
              <a:solidFill>
                <a:schemeClr val="accent1">
                  <a:alpha val="62745"/>
                </a:schemeClr>
              </a:solidFill>
              <a:prstDash val="solid"/>
              <a:round/>
              <a:headEnd len="sm" w="sm" type="none"/>
              <a:tailEnd len="sm" w="sm" type="none"/>
            </a:ln>
          </p:spPr>
        </p:cxnSp>
        <p:cxnSp>
          <p:nvCxnSpPr>
            <p:cNvPr id="198" name="Google Shape;198;p22"/>
            <p:cNvCxnSpPr/>
            <p:nvPr/>
          </p:nvCxnSpPr>
          <p:spPr>
            <a:xfrm flipH="1" rot="-5400000">
              <a:off x="4324148" y="2066200"/>
              <a:ext cx="4505731" cy="352425"/>
            </a:xfrm>
            <a:prstGeom prst="straightConnector1">
              <a:avLst/>
            </a:prstGeom>
            <a:noFill/>
            <a:ln cap="flat" cmpd="sng" w="15875">
              <a:solidFill>
                <a:schemeClr val="accent1">
                  <a:alpha val="71764"/>
                </a:schemeClr>
              </a:solidFill>
              <a:prstDash val="solid"/>
              <a:round/>
              <a:headEnd len="sm" w="sm" type="none"/>
              <a:tailEnd len="sm" w="sm" type="none"/>
            </a:ln>
          </p:spPr>
        </p:cxnSp>
        <p:cxnSp>
          <p:nvCxnSpPr>
            <p:cNvPr id="199" name="Google Shape;199;p22"/>
            <p:cNvCxnSpPr/>
            <p:nvPr/>
          </p:nvCxnSpPr>
          <p:spPr>
            <a:xfrm rot="5400000">
              <a:off x="4948035" y="2051912"/>
              <a:ext cx="4505731" cy="381000"/>
            </a:xfrm>
            <a:prstGeom prst="straightConnector1">
              <a:avLst/>
            </a:prstGeom>
            <a:noFill/>
            <a:ln cap="flat" cmpd="sng" w="9525">
              <a:solidFill>
                <a:schemeClr val="accent1"/>
              </a:solidFill>
              <a:prstDash val="solid"/>
              <a:round/>
              <a:headEnd len="sm" w="sm" type="none"/>
              <a:tailEnd len="sm" w="sm" type="none"/>
            </a:ln>
          </p:spPr>
        </p:cxnSp>
        <p:cxnSp>
          <p:nvCxnSpPr>
            <p:cNvPr id="200" name="Google Shape;200;p22"/>
            <p:cNvCxnSpPr/>
            <p:nvPr/>
          </p:nvCxnSpPr>
          <p:spPr>
            <a:xfrm rot="5400000">
              <a:off x="5405235" y="1747112"/>
              <a:ext cx="4505731" cy="990600"/>
            </a:xfrm>
            <a:prstGeom prst="straightConnector1">
              <a:avLst/>
            </a:prstGeom>
            <a:noFill/>
            <a:ln cap="flat" cmpd="sng" w="28575">
              <a:solidFill>
                <a:schemeClr val="accent1">
                  <a:alpha val="57647"/>
                </a:schemeClr>
              </a:solidFill>
              <a:prstDash val="solid"/>
              <a:round/>
              <a:headEnd len="sm" w="sm" type="none"/>
              <a:tailEnd len="sm" w="sm" type="none"/>
            </a:ln>
          </p:spPr>
        </p:cxnSp>
        <p:cxnSp>
          <p:nvCxnSpPr>
            <p:cNvPr id="201" name="Google Shape;201;p22"/>
            <p:cNvCxnSpPr/>
            <p:nvPr/>
          </p:nvCxnSpPr>
          <p:spPr>
            <a:xfrm flipH="1" rot="-5400000">
              <a:off x="2547735" y="2013814"/>
              <a:ext cx="4505731" cy="457199"/>
            </a:xfrm>
            <a:prstGeom prst="straightConnector1">
              <a:avLst/>
            </a:prstGeom>
            <a:noFill/>
            <a:ln cap="flat" cmpd="sng" w="38100">
              <a:solidFill>
                <a:schemeClr val="accent1">
                  <a:alpha val="46666"/>
                </a:schemeClr>
              </a:solidFill>
              <a:prstDash val="solid"/>
              <a:round/>
              <a:headEnd len="sm" w="sm" type="none"/>
              <a:tailEnd len="sm" w="sm" type="none"/>
            </a:ln>
          </p:spPr>
        </p:cxnSp>
      </p:grpSp>
      <p:sp>
        <p:nvSpPr>
          <p:cNvPr id="202" name="Google Shape;202;p22"/>
          <p:cNvSpPr/>
          <p:nvPr/>
        </p:nvSpPr>
        <p:spPr>
          <a:xfrm>
            <a:off x="0" y="4311168"/>
            <a:ext cx="12192000" cy="1905000"/>
          </a:xfrm>
          <a:prstGeom prst="rect">
            <a:avLst/>
          </a:prstGeom>
          <a:solidFill>
            <a:schemeClr val="accent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cxnSp>
        <p:nvCxnSpPr>
          <p:cNvPr id="203" name="Google Shape;203;p22"/>
          <p:cNvCxnSpPr/>
          <p:nvPr/>
        </p:nvCxnSpPr>
        <p:spPr>
          <a:xfrm>
            <a:off x="0" y="4387368"/>
            <a:ext cx="12192000" cy="1588"/>
          </a:xfrm>
          <a:prstGeom prst="straightConnector1">
            <a:avLst/>
          </a:prstGeom>
          <a:noFill/>
          <a:ln cap="flat" cmpd="sng" w="19050">
            <a:solidFill>
              <a:schemeClr val="accent2"/>
            </a:solidFill>
            <a:prstDash val="solid"/>
            <a:round/>
            <a:headEnd len="sm" w="sm" type="none"/>
            <a:tailEnd len="sm" w="sm" type="none"/>
          </a:ln>
        </p:spPr>
      </p:cxnSp>
      <p:cxnSp>
        <p:nvCxnSpPr>
          <p:cNvPr id="204" name="Google Shape;204;p22"/>
          <p:cNvCxnSpPr/>
          <p:nvPr/>
        </p:nvCxnSpPr>
        <p:spPr>
          <a:xfrm>
            <a:off x="0" y="6138380"/>
            <a:ext cx="12192000" cy="1588"/>
          </a:xfrm>
          <a:prstGeom prst="straightConnector1">
            <a:avLst/>
          </a:prstGeom>
          <a:noFill/>
          <a:ln cap="flat" cmpd="sng" w="19050">
            <a:solidFill>
              <a:schemeClr val="accent2"/>
            </a:solidFill>
            <a:prstDash val="solid"/>
            <a:round/>
            <a:headEnd len="sm" w="sm" type="none"/>
            <a:tailEnd len="sm" w="sm" type="none"/>
          </a:ln>
        </p:spPr>
      </p:cxnSp>
      <p:sp>
        <p:nvSpPr>
          <p:cNvPr id="205" name="Google Shape;205;p22"/>
          <p:cNvSpPr txBox="1"/>
          <p:nvPr>
            <p:ph idx="1" type="body"/>
          </p:nvPr>
        </p:nvSpPr>
        <p:spPr>
          <a:xfrm>
            <a:off x="609600" y="5621365"/>
            <a:ext cx="11074400" cy="414649"/>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000"/>
              <a:buNone/>
              <a:defRPr sz="2000">
                <a:solidFill>
                  <a:srgbClr val="FFFFFF"/>
                </a:solidFill>
              </a:defRPr>
            </a:lvl1pPr>
            <a:lvl2pPr indent="-228600" lvl="1" marL="914400" algn="l">
              <a:spcBef>
                <a:spcPts val="360"/>
              </a:spcBef>
              <a:spcAft>
                <a:spcPts val="0"/>
              </a:spcAft>
              <a:buSzPts val="1800"/>
              <a:buNone/>
              <a:defRPr sz="1800">
                <a:solidFill>
                  <a:srgbClr val="888888"/>
                </a:solidFill>
              </a:defRPr>
            </a:lvl2pPr>
            <a:lvl3pPr indent="-228600" lvl="2" marL="1371600" algn="l">
              <a:spcBef>
                <a:spcPts val="320"/>
              </a:spcBef>
              <a:spcAft>
                <a:spcPts val="0"/>
              </a:spcAft>
              <a:buSzPts val="1600"/>
              <a:buNone/>
              <a:defRPr sz="1600">
                <a:solidFill>
                  <a:srgbClr val="888888"/>
                </a:solidFill>
              </a:defRPr>
            </a:lvl3pPr>
            <a:lvl4pPr indent="-228600" lvl="3" marL="1828800" algn="l">
              <a:spcBef>
                <a:spcPts val="280"/>
              </a:spcBef>
              <a:spcAft>
                <a:spcPts val="0"/>
              </a:spcAft>
              <a:buSzPts val="1400"/>
              <a:buNone/>
              <a:defRPr sz="1400">
                <a:solidFill>
                  <a:srgbClr val="888888"/>
                </a:solidFill>
              </a:defRPr>
            </a:lvl4pPr>
            <a:lvl5pPr indent="-228600" lvl="4" marL="2286000" algn="l">
              <a:spcBef>
                <a:spcPts val="280"/>
              </a:spcBef>
              <a:spcAft>
                <a:spcPts val="0"/>
              </a:spcAft>
              <a:buSzPts val="1400"/>
              <a:buNone/>
              <a:defRPr sz="1400">
                <a:solidFill>
                  <a:srgbClr val="888888"/>
                </a:solidFill>
              </a:defRPr>
            </a:lvl5pPr>
            <a:lvl6pPr indent="-228600" lvl="5" marL="2743200" algn="l">
              <a:spcBef>
                <a:spcPts val="280"/>
              </a:spcBef>
              <a:spcAft>
                <a:spcPts val="0"/>
              </a:spcAft>
              <a:buSzPts val="1400"/>
              <a:buNone/>
              <a:defRPr sz="1400">
                <a:solidFill>
                  <a:srgbClr val="888888"/>
                </a:solidFill>
              </a:defRPr>
            </a:lvl6pPr>
            <a:lvl7pPr indent="-228600" lvl="6" marL="3200400" algn="l">
              <a:spcBef>
                <a:spcPts val="280"/>
              </a:spcBef>
              <a:spcAft>
                <a:spcPts val="0"/>
              </a:spcAft>
              <a:buSzPts val="1400"/>
              <a:buNone/>
              <a:defRPr sz="1400">
                <a:solidFill>
                  <a:srgbClr val="888888"/>
                </a:solidFill>
              </a:defRPr>
            </a:lvl7pPr>
            <a:lvl8pPr indent="-228600" lvl="7" marL="3657600" algn="l">
              <a:spcBef>
                <a:spcPts val="280"/>
              </a:spcBef>
              <a:spcAft>
                <a:spcPts val="0"/>
              </a:spcAft>
              <a:buSzPts val="1400"/>
              <a:buNone/>
              <a:defRPr sz="1400">
                <a:solidFill>
                  <a:srgbClr val="888888"/>
                </a:solidFill>
              </a:defRPr>
            </a:lvl8pPr>
            <a:lvl9pPr indent="-228600" lvl="8" marL="4114800" algn="l">
              <a:spcBef>
                <a:spcPts val="280"/>
              </a:spcBef>
              <a:spcAft>
                <a:spcPts val="0"/>
              </a:spcAft>
              <a:buSzPts val="1400"/>
              <a:buNone/>
              <a:defRPr sz="1400">
                <a:solidFill>
                  <a:srgbClr val="888888"/>
                </a:solidFill>
              </a:defRPr>
            </a:lvl9pPr>
          </a:lstStyle>
          <a:p/>
        </p:txBody>
      </p:sp>
      <p:sp>
        <p:nvSpPr>
          <p:cNvPr id="206" name="Google Shape;206;p22"/>
          <p:cNvSpPr txBox="1"/>
          <p:nvPr>
            <p:ph type="title"/>
          </p:nvPr>
        </p:nvSpPr>
        <p:spPr>
          <a:xfrm>
            <a:off x="609600" y="4463568"/>
            <a:ext cx="110744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22"/>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22"/>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22"/>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210" name="Shape 210"/>
        <p:cNvGrpSpPr/>
        <p:nvPr/>
      </p:nvGrpSpPr>
      <p:grpSpPr>
        <a:xfrm>
          <a:off x="0" y="0"/>
          <a:ext cx="0" cy="0"/>
          <a:chOff x="0" y="0"/>
          <a:chExt cx="0" cy="0"/>
        </a:xfrm>
      </p:grpSpPr>
      <p:sp>
        <p:nvSpPr>
          <p:cNvPr id="211" name="Google Shape;211;p23"/>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2" name="Google Shape;212;p2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13" name="Google Shape;213;p2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Char char="•"/>
              <a:defRPr sz="2400"/>
            </a:lvl2pPr>
            <a:lvl3pPr indent="-355600" lvl="2" marL="1371600" algn="l">
              <a:spcBef>
                <a:spcPts val="400"/>
              </a:spcBef>
              <a:spcAft>
                <a:spcPts val="0"/>
              </a:spcAft>
              <a:buSzPts val="2000"/>
              <a:buChar char="•"/>
              <a:defRPr sz="2000"/>
            </a:lvl3pPr>
            <a:lvl4pPr indent="-342900" lvl="3" marL="1828800" algn="l">
              <a:spcBef>
                <a:spcPts val="360"/>
              </a:spcBef>
              <a:spcAft>
                <a:spcPts val="0"/>
              </a:spcAft>
              <a:buSzPts val="1800"/>
              <a:buChar char="•"/>
              <a:defRPr sz="1800"/>
            </a:lvl4pPr>
            <a:lvl5pPr indent="-342900" lvl="4" marL="2286000" algn="l">
              <a:spcBef>
                <a:spcPts val="360"/>
              </a:spcBef>
              <a:spcAft>
                <a:spcPts val="0"/>
              </a:spcAft>
              <a:buSzPts val="1800"/>
              <a:buChar char="•"/>
              <a:defRPr sz="1800"/>
            </a:lvl5pPr>
            <a:lvl6pPr indent="-342900" lvl="5" marL="2743200" algn="l">
              <a:spcBef>
                <a:spcPts val="360"/>
              </a:spcBef>
              <a:spcAft>
                <a:spcPts val="0"/>
              </a:spcAft>
              <a:buSzPts val="1800"/>
              <a:buChar char="•"/>
              <a:defRPr sz="1800"/>
            </a:lvl6pPr>
            <a:lvl7pPr indent="-342900" lvl="6" marL="3200400" algn="l">
              <a:spcBef>
                <a:spcPts val="360"/>
              </a:spcBef>
              <a:spcAft>
                <a:spcPts val="0"/>
              </a:spcAft>
              <a:buSzPts val="1800"/>
              <a:buChar char="•"/>
              <a:defRPr sz="1800"/>
            </a:lvl7pPr>
            <a:lvl8pPr indent="-342900" lvl="7" marL="3657600" algn="l">
              <a:spcBef>
                <a:spcPts val="360"/>
              </a:spcBef>
              <a:spcAft>
                <a:spcPts val="0"/>
              </a:spcAft>
              <a:buSzPts val="1800"/>
              <a:buChar char="•"/>
              <a:defRPr sz="1800"/>
            </a:lvl8pPr>
            <a:lvl9pPr indent="-342900" lvl="8" marL="4114800" algn="l">
              <a:spcBef>
                <a:spcPts val="360"/>
              </a:spcBef>
              <a:spcAft>
                <a:spcPts val="0"/>
              </a:spcAft>
              <a:buSzPts val="1800"/>
              <a:buChar char="•"/>
              <a:defRPr sz="1800"/>
            </a:lvl9pPr>
          </a:lstStyle>
          <a:p/>
        </p:txBody>
      </p:sp>
      <p:sp>
        <p:nvSpPr>
          <p:cNvPr id="214" name="Google Shape;214;p23"/>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3"/>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23"/>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217" name="Shape 217"/>
        <p:cNvGrpSpPr/>
        <p:nvPr/>
      </p:nvGrpSpPr>
      <p:grpSpPr>
        <a:xfrm>
          <a:off x="0" y="0"/>
          <a:ext cx="0" cy="0"/>
          <a:chOff x="0" y="0"/>
          <a:chExt cx="0" cy="0"/>
        </a:xfrm>
      </p:grpSpPr>
      <p:sp>
        <p:nvSpPr>
          <p:cNvPr id="218" name="Google Shape;218;p24"/>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24"/>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ctr">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220" name="Google Shape;220;p24"/>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221" name="Google Shape;221;p24"/>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ctr">
              <a:spcBef>
                <a:spcPts val="480"/>
              </a:spcBef>
              <a:spcAft>
                <a:spcPts val="0"/>
              </a:spcAft>
              <a:buSzPts val="2400"/>
              <a:buNone/>
              <a:defRPr b="1" sz="2400"/>
            </a:lvl1pPr>
            <a:lvl2pPr indent="-228600" lvl="1" marL="914400" algn="l">
              <a:spcBef>
                <a:spcPts val="400"/>
              </a:spcBef>
              <a:spcAft>
                <a:spcPts val="0"/>
              </a:spcAft>
              <a:buSzPts val="2000"/>
              <a:buNone/>
              <a:defRPr b="1" sz="2000"/>
            </a:lvl2pPr>
            <a:lvl3pPr indent="-228600" lvl="2" marL="1371600" algn="l">
              <a:spcBef>
                <a:spcPts val="360"/>
              </a:spcBef>
              <a:spcAft>
                <a:spcPts val="0"/>
              </a:spcAft>
              <a:buSzPts val="1800"/>
              <a:buNone/>
              <a:defRPr b="1" sz="1800"/>
            </a:lvl3pPr>
            <a:lvl4pPr indent="-228600" lvl="3" marL="1828800" algn="l">
              <a:spcBef>
                <a:spcPts val="320"/>
              </a:spcBef>
              <a:spcAft>
                <a:spcPts val="0"/>
              </a:spcAft>
              <a:buSzPts val="1600"/>
              <a:buNone/>
              <a:defRPr b="1" sz="1600"/>
            </a:lvl4pPr>
            <a:lvl5pPr indent="-228600" lvl="4" marL="2286000" algn="l">
              <a:spcBef>
                <a:spcPts val="320"/>
              </a:spcBef>
              <a:spcAft>
                <a:spcPts val="0"/>
              </a:spcAft>
              <a:buSzPts val="1600"/>
              <a:buNone/>
              <a:defRPr b="1" sz="1600"/>
            </a:lvl5pPr>
            <a:lvl6pPr indent="-228600" lvl="5" marL="2743200" algn="l">
              <a:spcBef>
                <a:spcPts val="320"/>
              </a:spcBef>
              <a:spcAft>
                <a:spcPts val="0"/>
              </a:spcAft>
              <a:buSzPts val="1600"/>
              <a:buNone/>
              <a:defRPr b="1" sz="1600"/>
            </a:lvl6pPr>
            <a:lvl7pPr indent="-228600" lvl="6" marL="3200400" algn="l">
              <a:spcBef>
                <a:spcPts val="320"/>
              </a:spcBef>
              <a:spcAft>
                <a:spcPts val="0"/>
              </a:spcAft>
              <a:buSzPts val="1600"/>
              <a:buNone/>
              <a:defRPr b="1" sz="1600"/>
            </a:lvl7pPr>
            <a:lvl8pPr indent="-228600" lvl="7" marL="3657600" algn="l">
              <a:spcBef>
                <a:spcPts val="320"/>
              </a:spcBef>
              <a:spcAft>
                <a:spcPts val="0"/>
              </a:spcAft>
              <a:buSzPts val="1600"/>
              <a:buNone/>
              <a:defRPr b="1" sz="1600"/>
            </a:lvl8pPr>
            <a:lvl9pPr indent="-228600" lvl="8" marL="4114800" algn="l">
              <a:spcBef>
                <a:spcPts val="320"/>
              </a:spcBef>
              <a:spcAft>
                <a:spcPts val="0"/>
              </a:spcAft>
              <a:buSzPts val="1600"/>
              <a:buNone/>
              <a:defRPr b="1" sz="1600"/>
            </a:lvl9pPr>
          </a:lstStyle>
          <a:p/>
        </p:txBody>
      </p:sp>
      <p:sp>
        <p:nvSpPr>
          <p:cNvPr id="222" name="Google Shape;222;p24"/>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Char char="•"/>
              <a:defRPr sz="2000"/>
            </a:lvl2pPr>
            <a:lvl3pPr indent="-342900" lvl="2" marL="1371600" algn="l">
              <a:spcBef>
                <a:spcPts val="360"/>
              </a:spcBef>
              <a:spcAft>
                <a:spcPts val="0"/>
              </a:spcAft>
              <a:buSzPts val="1800"/>
              <a:buChar char="•"/>
              <a:defRPr sz="1800"/>
            </a:lvl3pPr>
            <a:lvl4pPr indent="-330200" lvl="3" marL="1828800" algn="l">
              <a:spcBef>
                <a:spcPts val="320"/>
              </a:spcBef>
              <a:spcAft>
                <a:spcPts val="0"/>
              </a:spcAft>
              <a:buSzPts val="1600"/>
              <a:buChar char="•"/>
              <a:defRPr sz="1600"/>
            </a:lvl4pPr>
            <a:lvl5pPr indent="-330200" lvl="4" marL="2286000" algn="l">
              <a:spcBef>
                <a:spcPts val="320"/>
              </a:spcBef>
              <a:spcAft>
                <a:spcPts val="0"/>
              </a:spcAft>
              <a:buSzPts val="1600"/>
              <a:buChar char="•"/>
              <a:defRPr sz="1600"/>
            </a:lvl5pPr>
            <a:lvl6pPr indent="-330200" lvl="5" marL="2743200" algn="l">
              <a:spcBef>
                <a:spcPts val="320"/>
              </a:spcBef>
              <a:spcAft>
                <a:spcPts val="0"/>
              </a:spcAft>
              <a:buSzPts val="1600"/>
              <a:buChar char="•"/>
              <a:defRPr sz="1600"/>
            </a:lvl6pPr>
            <a:lvl7pPr indent="-330200" lvl="6" marL="3200400" algn="l">
              <a:spcBef>
                <a:spcPts val="320"/>
              </a:spcBef>
              <a:spcAft>
                <a:spcPts val="0"/>
              </a:spcAft>
              <a:buSzPts val="1600"/>
              <a:buChar char="•"/>
              <a:defRPr sz="1600"/>
            </a:lvl7pPr>
            <a:lvl8pPr indent="-330200" lvl="7" marL="3657600" algn="l">
              <a:spcBef>
                <a:spcPts val="320"/>
              </a:spcBef>
              <a:spcAft>
                <a:spcPts val="0"/>
              </a:spcAft>
              <a:buSzPts val="1600"/>
              <a:buChar char="•"/>
              <a:defRPr sz="1600"/>
            </a:lvl8pPr>
            <a:lvl9pPr indent="-330200" lvl="8" marL="4114800" algn="l">
              <a:spcBef>
                <a:spcPts val="320"/>
              </a:spcBef>
              <a:spcAft>
                <a:spcPts val="0"/>
              </a:spcAft>
              <a:buSzPts val="1600"/>
              <a:buChar char="•"/>
              <a:defRPr sz="1600"/>
            </a:lvl9pPr>
          </a:lstStyle>
          <a:p/>
        </p:txBody>
      </p:sp>
      <p:sp>
        <p:nvSpPr>
          <p:cNvPr id="223" name="Google Shape;223;p24"/>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24"/>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24"/>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226" name="Shape 226"/>
        <p:cNvGrpSpPr/>
        <p:nvPr/>
      </p:nvGrpSpPr>
      <p:grpSpPr>
        <a:xfrm>
          <a:off x="0" y="0"/>
          <a:ext cx="0" cy="0"/>
          <a:chOff x="0" y="0"/>
          <a:chExt cx="0" cy="0"/>
        </a:xfrm>
      </p:grpSpPr>
      <p:sp>
        <p:nvSpPr>
          <p:cNvPr id="227" name="Google Shape;227;p25"/>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5"/>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25"/>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25"/>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showMasterSp="0" type="objTx">
  <p:cSld name="OBJECT_WITH_CAPTION_TEXT">
    <p:spTree>
      <p:nvGrpSpPr>
        <p:cNvPr id="231" name="Shape 231"/>
        <p:cNvGrpSpPr/>
        <p:nvPr/>
      </p:nvGrpSpPr>
      <p:grpSpPr>
        <a:xfrm>
          <a:off x="0" y="0"/>
          <a:ext cx="0" cy="0"/>
          <a:chOff x="0" y="0"/>
          <a:chExt cx="0" cy="0"/>
        </a:xfrm>
      </p:grpSpPr>
      <p:sp>
        <p:nvSpPr>
          <p:cNvPr id="232" name="Google Shape;232;p26"/>
          <p:cNvSpPr txBox="1"/>
          <p:nvPr>
            <p:ph idx="1" type="body"/>
          </p:nvPr>
        </p:nvSpPr>
        <p:spPr>
          <a:xfrm>
            <a:off x="4267200" y="273051"/>
            <a:ext cx="731520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Char char="•"/>
              <a:defRPr sz="2800"/>
            </a:lvl2pPr>
            <a:lvl3pPr indent="-381000" lvl="2" marL="1371600" algn="l">
              <a:spcBef>
                <a:spcPts val="480"/>
              </a:spcBef>
              <a:spcAft>
                <a:spcPts val="0"/>
              </a:spcAft>
              <a:buSzPts val="2400"/>
              <a:buChar char="•"/>
              <a:defRPr sz="2400"/>
            </a:lvl3pPr>
            <a:lvl4pPr indent="-355600" lvl="3" marL="1828800" algn="l">
              <a:spcBef>
                <a:spcPts val="400"/>
              </a:spcBef>
              <a:spcAft>
                <a:spcPts val="0"/>
              </a:spcAft>
              <a:buSzPts val="2000"/>
              <a:buChar char="•"/>
              <a:defRPr sz="2000"/>
            </a:lvl4pPr>
            <a:lvl5pPr indent="-355600" lvl="4" marL="2286000" algn="l">
              <a:spcBef>
                <a:spcPts val="400"/>
              </a:spcBef>
              <a:spcAft>
                <a:spcPts val="0"/>
              </a:spcAft>
              <a:buSzPts val="2000"/>
              <a:buChar cha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233" name="Google Shape;233;p26"/>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4" name="Google Shape;234;p26"/>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5" name="Google Shape;235;p26"/>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236" name="Google Shape;236;p26"/>
          <p:cNvSpPr/>
          <p:nvPr/>
        </p:nvSpPr>
        <p:spPr>
          <a:xfrm>
            <a:off x="0" y="1563624"/>
            <a:ext cx="3681984" cy="3313176"/>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cxnSp>
        <p:nvCxnSpPr>
          <p:cNvPr id="237" name="Google Shape;237;p26"/>
          <p:cNvCxnSpPr/>
          <p:nvPr/>
        </p:nvCxnSpPr>
        <p:spPr>
          <a:xfrm rot="5400000">
            <a:off x="2007129" y="3221207"/>
            <a:ext cx="3017520" cy="1059"/>
          </a:xfrm>
          <a:prstGeom prst="straightConnector1">
            <a:avLst/>
          </a:prstGeom>
          <a:noFill/>
          <a:ln cap="flat" cmpd="sng" w="19050">
            <a:solidFill>
              <a:schemeClr val="accent2"/>
            </a:solidFill>
            <a:prstDash val="solid"/>
            <a:round/>
            <a:headEnd len="sm" w="sm" type="none"/>
            <a:tailEnd len="sm" w="sm" type="none"/>
          </a:ln>
        </p:spPr>
      </p:cxnSp>
      <p:cxnSp>
        <p:nvCxnSpPr>
          <p:cNvPr id="238" name="Google Shape;238;p26"/>
          <p:cNvCxnSpPr/>
          <p:nvPr/>
        </p:nvCxnSpPr>
        <p:spPr>
          <a:xfrm>
            <a:off x="0" y="1712976"/>
            <a:ext cx="3535680" cy="1588"/>
          </a:xfrm>
          <a:prstGeom prst="straightConnector1">
            <a:avLst/>
          </a:prstGeom>
          <a:noFill/>
          <a:ln cap="flat" cmpd="sng" w="19050">
            <a:solidFill>
              <a:schemeClr val="accent2"/>
            </a:solidFill>
            <a:prstDash val="solid"/>
            <a:round/>
            <a:headEnd len="sm" w="sm" type="none"/>
            <a:tailEnd len="sm" w="sm" type="none"/>
          </a:ln>
        </p:spPr>
      </p:cxnSp>
      <p:cxnSp>
        <p:nvCxnSpPr>
          <p:cNvPr id="239" name="Google Shape;239;p26"/>
          <p:cNvCxnSpPr/>
          <p:nvPr/>
        </p:nvCxnSpPr>
        <p:spPr>
          <a:xfrm>
            <a:off x="0" y="4733544"/>
            <a:ext cx="3535680" cy="1588"/>
          </a:xfrm>
          <a:prstGeom prst="straightConnector1">
            <a:avLst/>
          </a:prstGeom>
          <a:noFill/>
          <a:ln cap="flat" cmpd="sng" w="19050">
            <a:solidFill>
              <a:schemeClr val="accent2"/>
            </a:solidFill>
            <a:prstDash val="solid"/>
            <a:round/>
            <a:headEnd len="sm" w="sm" type="none"/>
            <a:tailEnd len="sm" w="sm" type="none"/>
          </a:ln>
        </p:spPr>
      </p:cxnSp>
      <p:sp>
        <p:nvSpPr>
          <p:cNvPr id="240" name="Google Shape;240;p26"/>
          <p:cNvSpPr txBox="1"/>
          <p:nvPr>
            <p:ph type="title"/>
          </p:nvPr>
        </p:nvSpPr>
        <p:spPr>
          <a:xfrm>
            <a:off x="203200" y="1901952"/>
            <a:ext cx="316992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2600"/>
              <a:buFont typeface="Twentieth Century"/>
              <a:buNone/>
              <a:defRPr b="1" sz="2600" cap="non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26"/>
          <p:cNvSpPr txBox="1"/>
          <p:nvPr>
            <p:ph idx="2" type="body"/>
          </p:nvPr>
        </p:nvSpPr>
        <p:spPr>
          <a:xfrm>
            <a:off x="203200" y="3273552"/>
            <a:ext cx="3169920"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242" name="Shape 242"/>
        <p:cNvGrpSpPr/>
        <p:nvPr/>
      </p:nvGrpSpPr>
      <p:grpSpPr>
        <a:xfrm>
          <a:off x="0" y="0"/>
          <a:ext cx="0" cy="0"/>
          <a:chOff x="0" y="0"/>
          <a:chExt cx="0" cy="0"/>
        </a:xfrm>
      </p:grpSpPr>
      <p:sp>
        <p:nvSpPr>
          <p:cNvPr id="243" name="Google Shape;243;p27"/>
          <p:cNvSpPr/>
          <p:nvPr>
            <p:ph idx="2" type="pic"/>
          </p:nvPr>
        </p:nvSpPr>
        <p:spPr>
          <a:xfrm>
            <a:off x="4267200" y="381000"/>
            <a:ext cx="7416800" cy="5638800"/>
          </a:xfrm>
          <a:prstGeom prst="rect">
            <a:avLst/>
          </a:prstGeom>
          <a:solidFill>
            <a:schemeClr val="dk2"/>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sp>
      <p:sp>
        <p:nvSpPr>
          <p:cNvPr id="244" name="Google Shape;244;p27"/>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27"/>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27"/>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
        <p:nvSpPr>
          <p:cNvPr id="247" name="Google Shape;247;p27"/>
          <p:cNvSpPr/>
          <p:nvPr/>
        </p:nvSpPr>
        <p:spPr>
          <a:xfrm>
            <a:off x="0" y="1563624"/>
            <a:ext cx="3681984" cy="3313176"/>
          </a:xfrm>
          <a:prstGeom prst="rect">
            <a:avLst/>
          </a:prstGeom>
          <a:solidFill>
            <a:schemeClr val="accent1"/>
          </a:solidFill>
          <a:ln>
            <a:noFill/>
          </a:ln>
          <a:effectLst>
            <a:outerShdw blurRad="50800" rotWithShape="0" algn="ctr"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Twentieth Century"/>
              <a:ea typeface="Twentieth Century"/>
              <a:cs typeface="Twentieth Century"/>
              <a:sym typeface="Twentieth Century"/>
            </a:endParaRPr>
          </a:p>
        </p:txBody>
      </p:sp>
      <p:cxnSp>
        <p:nvCxnSpPr>
          <p:cNvPr id="248" name="Google Shape;248;p27"/>
          <p:cNvCxnSpPr/>
          <p:nvPr/>
        </p:nvCxnSpPr>
        <p:spPr>
          <a:xfrm rot="5400000">
            <a:off x="2007129" y="3221207"/>
            <a:ext cx="3017520" cy="1059"/>
          </a:xfrm>
          <a:prstGeom prst="straightConnector1">
            <a:avLst/>
          </a:prstGeom>
          <a:noFill/>
          <a:ln cap="flat" cmpd="sng" w="19050">
            <a:solidFill>
              <a:schemeClr val="accent2"/>
            </a:solidFill>
            <a:prstDash val="solid"/>
            <a:round/>
            <a:headEnd len="sm" w="sm" type="none"/>
            <a:tailEnd len="sm" w="sm" type="none"/>
          </a:ln>
        </p:spPr>
      </p:cxnSp>
      <p:cxnSp>
        <p:nvCxnSpPr>
          <p:cNvPr id="249" name="Google Shape;249;p27"/>
          <p:cNvCxnSpPr/>
          <p:nvPr/>
        </p:nvCxnSpPr>
        <p:spPr>
          <a:xfrm>
            <a:off x="0" y="1712976"/>
            <a:ext cx="3535680" cy="1588"/>
          </a:xfrm>
          <a:prstGeom prst="straightConnector1">
            <a:avLst/>
          </a:prstGeom>
          <a:noFill/>
          <a:ln cap="flat" cmpd="sng" w="19050">
            <a:solidFill>
              <a:schemeClr val="accent2"/>
            </a:solidFill>
            <a:prstDash val="solid"/>
            <a:round/>
            <a:headEnd len="sm" w="sm" type="none"/>
            <a:tailEnd len="sm" w="sm" type="none"/>
          </a:ln>
        </p:spPr>
      </p:cxnSp>
      <p:cxnSp>
        <p:nvCxnSpPr>
          <p:cNvPr id="250" name="Google Shape;250;p27"/>
          <p:cNvCxnSpPr/>
          <p:nvPr/>
        </p:nvCxnSpPr>
        <p:spPr>
          <a:xfrm>
            <a:off x="0" y="4733544"/>
            <a:ext cx="3535680" cy="1588"/>
          </a:xfrm>
          <a:prstGeom prst="straightConnector1">
            <a:avLst/>
          </a:prstGeom>
          <a:noFill/>
          <a:ln cap="flat" cmpd="sng" w="19050">
            <a:solidFill>
              <a:schemeClr val="accent2"/>
            </a:solidFill>
            <a:prstDash val="solid"/>
            <a:round/>
            <a:headEnd len="sm" w="sm" type="none"/>
            <a:tailEnd len="sm" w="sm" type="none"/>
          </a:ln>
        </p:spPr>
      </p:cxnSp>
      <p:sp>
        <p:nvSpPr>
          <p:cNvPr id="251" name="Google Shape;251;p27"/>
          <p:cNvSpPr txBox="1"/>
          <p:nvPr>
            <p:ph type="title"/>
          </p:nvPr>
        </p:nvSpPr>
        <p:spPr>
          <a:xfrm>
            <a:off x="207264" y="1905000"/>
            <a:ext cx="3169920" cy="13716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FEFEFE"/>
              </a:buClr>
              <a:buSzPts val="2600"/>
              <a:buFont typeface="Twentieth Century"/>
              <a:buNone/>
              <a:defRPr b="1" sz="2600" cap="none">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2" name="Google Shape;252;p27"/>
          <p:cNvSpPr txBox="1"/>
          <p:nvPr>
            <p:ph idx="1" type="body"/>
          </p:nvPr>
        </p:nvSpPr>
        <p:spPr>
          <a:xfrm>
            <a:off x="203200" y="3276600"/>
            <a:ext cx="3169920"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1800"/>
              <a:buNone/>
              <a:defRPr sz="1800">
                <a:solidFill>
                  <a:srgbClr val="FFFFFF"/>
                </a:solidFill>
              </a:defRPr>
            </a:lvl1pPr>
            <a:lvl2pPr indent="-228600" lvl="1" marL="914400" algn="l">
              <a:spcBef>
                <a:spcPts val="24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Tree>
  </p:cSld>
  <p:clrMapOvr>
    <a:masterClrMapping/>
  </p:clrMapOvr>
  <mc:AlternateContent>
    <mc:Choice Requires="p14">
      <p:transition spd="slow" p14:dur="3000">
        <p14:shred dir="ou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6B7982"/>
            </a:gs>
            <a:gs pos="100000">
              <a:srgbClr val="002739"/>
            </a:gs>
          </a:gsLst>
          <a:path path="circle">
            <a:fillToRect b="100%" r="100%"/>
          </a:path>
          <a:tileRect l="-100%" t="-100%"/>
        </a:gradFill>
      </p:bgPr>
    </p:bg>
    <p:spTree>
      <p:nvGrpSpPr>
        <p:cNvPr id="5" name="Shape 5"/>
        <p:cNvGrpSpPr/>
        <p:nvPr/>
      </p:nvGrpSpPr>
      <p:grpSpPr>
        <a:xfrm>
          <a:off x="0" y="0"/>
          <a:ext cx="0" cy="0"/>
          <a:chOff x="0" y="0"/>
          <a:chExt cx="0" cy="0"/>
        </a:xfrm>
      </p:grpSpPr>
      <p:sp>
        <p:nvSpPr>
          <p:cNvPr id="6" name="Google Shape;6;p18"/>
          <p:cNvSpPr/>
          <p:nvPr/>
        </p:nvSpPr>
        <p:spPr>
          <a:xfrm>
            <a:off x="199136" y="137160"/>
            <a:ext cx="11826240" cy="6583680"/>
          </a:xfrm>
          <a:prstGeom prst="rect">
            <a:avLst/>
          </a:pr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Twentieth Century"/>
              <a:ea typeface="Twentieth Century"/>
              <a:cs typeface="Twentieth Century"/>
              <a:sym typeface="Twentieth Century"/>
            </a:endParaRPr>
          </a:p>
        </p:txBody>
      </p:sp>
      <p:sp>
        <p:nvSpPr>
          <p:cNvPr id="7" name="Google Shape;7;p18"/>
          <p:cNvSpPr txBox="1"/>
          <p:nvPr>
            <p:ph type="title"/>
          </p:nvPr>
        </p:nvSpPr>
        <p:spPr>
          <a:xfrm>
            <a:off x="609600" y="274638"/>
            <a:ext cx="10972800" cy="1143000"/>
          </a:xfrm>
          <a:prstGeom prst="rect">
            <a:avLst/>
          </a:prstGeom>
          <a:noFill/>
          <a:ln>
            <a:noFill/>
          </a:ln>
        </p:spPr>
        <p:txBody>
          <a:bodyPr anchorCtr="0" anchor="b" bIns="45700" lIns="91425" spcFirstLastPara="1" rIns="91425" wrap="square" tIns="45700">
            <a:normAutofit/>
          </a:bodyPr>
          <a:lstStyle>
            <a:lvl1pPr lvl="0" marR="0" rtl="0" algn="l">
              <a:spcBef>
                <a:spcPts val="0"/>
              </a:spcBef>
              <a:spcAft>
                <a:spcPts val="0"/>
              </a:spcAft>
              <a:buClr>
                <a:srgbClr val="FEFEFE"/>
              </a:buClr>
              <a:buSzPts val="3600"/>
              <a:buFont typeface="Twentieth Century"/>
              <a:buNone/>
              <a:defRPr b="1" i="0" sz="3600" u="none" cap="none" strike="noStrike">
                <a:solidFill>
                  <a:srgbClr val="FEFEFE"/>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18"/>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81000" lvl="0" marL="457200" marR="0" rtl="0" algn="l">
              <a:spcBef>
                <a:spcPts val="480"/>
              </a:spcBef>
              <a:spcAft>
                <a:spcPts val="0"/>
              </a:spcAft>
              <a:buClr>
                <a:srgbClr val="ABC2C8"/>
              </a:buClr>
              <a:buSzPts val="2400"/>
              <a:buFont typeface="Arial"/>
              <a:buChar char="•"/>
              <a:defRPr b="0" i="0" sz="2400" u="none" cap="none" strike="noStrike">
                <a:solidFill>
                  <a:schemeClr val="lt2"/>
                </a:solidFill>
                <a:latin typeface="Twentieth Century"/>
                <a:ea typeface="Twentieth Century"/>
                <a:cs typeface="Twentieth Century"/>
                <a:sym typeface="Twentieth Century"/>
              </a:defRPr>
            </a:lvl1pPr>
            <a:lvl2pPr indent="-355600" lvl="1" marL="914400" marR="0" rtl="0" algn="l">
              <a:spcBef>
                <a:spcPts val="400"/>
              </a:spcBef>
              <a:spcAft>
                <a:spcPts val="0"/>
              </a:spcAft>
              <a:buClr>
                <a:srgbClr val="ABC2C8"/>
              </a:buClr>
              <a:buSzPts val="20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55600" lvl="2" marL="1371600" marR="0" rtl="0" algn="l">
              <a:spcBef>
                <a:spcPts val="400"/>
              </a:spcBef>
              <a:spcAft>
                <a:spcPts val="0"/>
              </a:spcAft>
              <a:buClr>
                <a:schemeClr val="accent2"/>
              </a:buClr>
              <a:buSzPts val="2000"/>
              <a:buFont typeface="Arial"/>
              <a:buChar char="•"/>
              <a:defRPr b="0" i="0" sz="2000" u="none" cap="none" strike="noStrike">
                <a:solidFill>
                  <a:schemeClr val="lt2"/>
                </a:solidFill>
                <a:latin typeface="Twentieth Century"/>
                <a:ea typeface="Twentieth Century"/>
                <a:cs typeface="Twentieth Century"/>
                <a:sym typeface="Twentieth Century"/>
              </a:defRPr>
            </a:lvl3pPr>
            <a:lvl4pPr indent="-342900" lvl="3" marL="1828800" marR="0" rtl="0" algn="l">
              <a:spcBef>
                <a:spcPts val="360"/>
              </a:spcBef>
              <a:spcAft>
                <a:spcPts val="0"/>
              </a:spcAft>
              <a:buClr>
                <a:schemeClr val="accent3"/>
              </a:buClr>
              <a:buSzPts val="1800"/>
              <a:buFont typeface="Arial"/>
              <a:buChar char="•"/>
              <a:defRPr b="0" i="0" sz="1800" u="none" cap="none" strike="noStrike">
                <a:solidFill>
                  <a:schemeClr val="lt1"/>
                </a:solidFill>
                <a:latin typeface="Twentieth Century"/>
                <a:ea typeface="Twentieth Century"/>
                <a:cs typeface="Twentieth Century"/>
                <a:sym typeface="Twentieth Century"/>
              </a:defRPr>
            </a:lvl4pPr>
            <a:lvl5pPr indent="-330200" lvl="4" marL="2286000" marR="0" rtl="0" algn="l">
              <a:spcBef>
                <a:spcPts val="320"/>
              </a:spcBef>
              <a:spcAft>
                <a:spcPts val="0"/>
              </a:spcAft>
              <a:buClr>
                <a:schemeClr val="accent4"/>
              </a:buClr>
              <a:buSzPts val="1600"/>
              <a:buFont typeface="Arial"/>
              <a:buChar char="•"/>
              <a:defRPr b="0" i="0" sz="1600" u="none" cap="none" strike="noStrike">
                <a:solidFill>
                  <a:schemeClr val="lt2"/>
                </a:solidFill>
                <a:latin typeface="Twentieth Century"/>
                <a:ea typeface="Twentieth Century"/>
                <a:cs typeface="Twentieth Century"/>
                <a:sym typeface="Twentieth Century"/>
              </a:defRPr>
            </a:lvl5pPr>
            <a:lvl6pPr indent="-330200" lvl="5" marL="2743200" marR="0" rtl="0" algn="l">
              <a:spcBef>
                <a:spcPts val="320"/>
              </a:spcBef>
              <a:spcAft>
                <a:spcPts val="0"/>
              </a:spcAft>
              <a:buClr>
                <a:schemeClr val="accent5"/>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6pPr>
            <a:lvl7pPr indent="-330200" lvl="6" marL="3200400" marR="0" rtl="0" algn="l">
              <a:spcBef>
                <a:spcPts val="320"/>
              </a:spcBef>
              <a:spcAft>
                <a:spcPts val="0"/>
              </a:spcAft>
              <a:buClr>
                <a:schemeClr val="accent6"/>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7pPr>
            <a:lvl8pPr indent="-330200" lvl="7" marL="3657600" marR="0" rtl="0" algn="l">
              <a:spcBef>
                <a:spcPts val="320"/>
              </a:spcBef>
              <a:spcAft>
                <a:spcPts val="0"/>
              </a:spcAft>
              <a:buClr>
                <a:schemeClr val="accent3"/>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8pPr>
            <a:lvl9pPr indent="-330200" lvl="8" marL="4114800" marR="0" rtl="0" algn="l">
              <a:spcBef>
                <a:spcPts val="320"/>
              </a:spcBef>
              <a:spcAft>
                <a:spcPts val="0"/>
              </a:spcAft>
              <a:buClr>
                <a:schemeClr val="accent6"/>
              </a:buClr>
              <a:buSzPts val="1600"/>
              <a:buFont typeface="Arial"/>
              <a:buChar char="•"/>
              <a:defRPr b="0" i="0" sz="1600" u="none" cap="none" strike="noStrike">
                <a:solidFill>
                  <a:schemeClr val="lt1"/>
                </a:solidFill>
                <a:latin typeface="Twentieth Century"/>
                <a:ea typeface="Twentieth Century"/>
                <a:cs typeface="Twentieth Century"/>
                <a:sym typeface="Twentieth Century"/>
              </a:defRPr>
            </a:lvl9pPr>
          </a:lstStyle>
          <a:p/>
        </p:txBody>
      </p:sp>
      <p:sp>
        <p:nvSpPr>
          <p:cNvPr id="9" name="Google Shape;9;p18"/>
          <p:cNvSpPr txBox="1"/>
          <p:nvPr>
            <p:ph idx="10" type="dt"/>
          </p:nvPr>
        </p:nvSpPr>
        <p:spPr>
          <a:xfrm>
            <a:off x="609600" y="6312409"/>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0" name="Google Shape;10;p18"/>
          <p:cNvSpPr txBox="1"/>
          <p:nvPr>
            <p:ph idx="11" type="ftr"/>
          </p:nvPr>
        </p:nvSpPr>
        <p:spPr>
          <a:xfrm>
            <a:off x="3774831" y="6312409"/>
            <a:ext cx="4642339"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chemeClr val="lt2"/>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lt1"/>
                </a:solidFill>
                <a:latin typeface="Twentieth Century"/>
                <a:ea typeface="Twentieth Century"/>
                <a:cs typeface="Twentieth Century"/>
                <a:sym typeface="Twentieth Century"/>
              </a:defRPr>
            </a:lvl9pPr>
          </a:lstStyle>
          <a:p/>
        </p:txBody>
      </p:sp>
      <p:sp>
        <p:nvSpPr>
          <p:cNvPr id="11" name="Google Shape;11;p18"/>
          <p:cNvSpPr txBox="1"/>
          <p:nvPr>
            <p:ph idx="12" type="sldNum"/>
          </p:nvPr>
        </p:nvSpPr>
        <p:spPr>
          <a:xfrm>
            <a:off x="8737600" y="6312409"/>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1pPr>
            <a:lvl2pPr indent="0" lvl="1"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2pPr>
            <a:lvl3pPr indent="0" lvl="2"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3pPr>
            <a:lvl4pPr indent="0" lvl="3"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4pPr>
            <a:lvl5pPr indent="0" lvl="4"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5pPr>
            <a:lvl6pPr indent="0" lvl="5"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6pPr>
            <a:lvl7pPr indent="0" lvl="6"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7pPr>
            <a:lvl8pPr indent="0" lvl="7"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8pPr>
            <a:lvl9pPr indent="0" lvl="8" marL="0" marR="0" rtl="0" algn="r">
              <a:spcBef>
                <a:spcPts val="0"/>
              </a:spcBef>
              <a:buNone/>
              <a:defRPr b="0" i="0" sz="1200" u="none" cap="none" strike="noStrike">
                <a:solidFill>
                  <a:schemeClr val="lt2"/>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slow" p14:dur="3000">
        <p14:shred dir="out"/>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7.jpg"/><Relationship Id="rId5" Type="http://schemas.openxmlformats.org/officeDocument/2006/relationships/image" Target="../media/image10.jpg"/><Relationship Id="rId6"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
          <p:cNvSpPr txBox="1"/>
          <p:nvPr>
            <p:ph type="ctrTitle"/>
          </p:nvPr>
        </p:nvSpPr>
        <p:spPr>
          <a:xfrm>
            <a:off x="240406" y="2176530"/>
            <a:ext cx="5892800" cy="2017863"/>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rgbClr val="294D5D"/>
              </a:buClr>
              <a:buSzPct val="100000"/>
              <a:buFont typeface="Twentieth Century"/>
              <a:buNone/>
            </a:pPr>
            <a:r>
              <a:rPr b="0" lang="ru-RU" sz="3600">
                <a:solidFill>
                  <a:srgbClr val="294D5D"/>
                </a:solidFill>
              </a:rPr>
              <a:t>Тема 8.</a:t>
            </a:r>
            <a:r>
              <a:rPr lang="ru-RU" sz="3600">
                <a:solidFill>
                  <a:srgbClr val="294D5D"/>
                </a:solidFill>
              </a:rPr>
              <a:t> </a:t>
            </a:r>
            <a:r>
              <a:rPr lang="ru-RU" sz="3600">
                <a:solidFill>
                  <a:srgbClr val="F8F8F8"/>
                </a:solidFill>
              </a:rPr>
              <a:t>МЕТОДИ ОРГАНІЗАЦІЇ РУХУ Й РОБОТИ ЕКІПАЖІВ </a:t>
            </a:r>
            <a:br>
              <a:rPr lang="ru-RU" sz="3600">
                <a:solidFill>
                  <a:srgbClr val="F8F8F8"/>
                </a:solidFill>
              </a:rPr>
            </a:br>
            <a:r>
              <a:rPr lang="ru-RU" sz="3600">
                <a:solidFill>
                  <a:srgbClr val="F8F8F8"/>
                </a:solidFill>
              </a:rPr>
              <a:t>ТРАНСПОРТНИХ ЗАСОБІВ ПРИ ВАНТАЖНИХ ПЕРЕВЕЗЕННЯХ </a:t>
            </a:r>
            <a:endParaRPr/>
          </a:p>
        </p:txBody>
      </p:sp>
      <p:sp>
        <p:nvSpPr>
          <p:cNvPr id="270" name="Google Shape;270;p1"/>
          <p:cNvSpPr txBox="1"/>
          <p:nvPr>
            <p:ph idx="1" type="subTitle"/>
          </p:nvPr>
        </p:nvSpPr>
        <p:spPr>
          <a:xfrm>
            <a:off x="643945" y="4166744"/>
            <a:ext cx="5924282" cy="10968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000"/>
              <a:buNone/>
            </a:pPr>
            <a:r>
              <a:rPr b="1" lang="ru-RU" sz="2000">
                <a:solidFill>
                  <a:srgbClr val="FDDBC3"/>
                </a:solidFill>
              </a:rPr>
              <a:t>8.3 Методи технічного нормування і нормування праці водіїв  транспортних засобів</a:t>
            </a:r>
            <a:endParaRPr b="1" sz="2000">
              <a:solidFill>
                <a:srgbClr val="FDDBC3"/>
              </a:solidFill>
            </a:endParaRPr>
          </a:p>
        </p:txBody>
      </p:sp>
      <p:pic>
        <p:nvPicPr>
          <p:cNvPr id="271" name="Google Shape;271;p1"/>
          <p:cNvPicPr preferRelativeResize="0"/>
          <p:nvPr/>
        </p:nvPicPr>
        <p:blipFill rotWithShape="1">
          <a:blip r:embed="rId3">
            <a:alphaModFix/>
          </a:blip>
          <a:srcRect b="9012" l="0" r="0" t="4264"/>
          <a:stretch/>
        </p:blipFill>
        <p:spPr>
          <a:xfrm>
            <a:off x="6568227" y="117997"/>
            <a:ext cx="5510148" cy="3187337"/>
          </a:xfrm>
          <a:prstGeom prst="rect">
            <a:avLst/>
          </a:prstGeom>
          <a:noFill/>
          <a:ln>
            <a:noFill/>
          </a:ln>
        </p:spPr>
      </p:pic>
      <p:pic>
        <p:nvPicPr>
          <p:cNvPr id="272" name="Google Shape;272;p1"/>
          <p:cNvPicPr preferRelativeResize="0"/>
          <p:nvPr/>
        </p:nvPicPr>
        <p:blipFill rotWithShape="1">
          <a:blip r:embed="rId4">
            <a:alphaModFix/>
          </a:blip>
          <a:srcRect b="0" l="0" r="0" t="0"/>
          <a:stretch/>
        </p:blipFill>
        <p:spPr>
          <a:xfrm>
            <a:off x="6568227" y="3185461"/>
            <a:ext cx="5510148" cy="3595372"/>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0"/>
          <p:cNvSpPr txBox="1"/>
          <p:nvPr>
            <p:ph idx="1" type="body"/>
          </p:nvPr>
        </p:nvSpPr>
        <p:spPr>
          <a:xfrm>
            <a:off x="222071" y="1314416"/>
            <a:ext cx="4519747" cy="5528548"/>
          </a:xfrm>
          <a:prstGeom prst="rect">
            <a:avLst/>
          </a:prstGeom>
          <a:noFill/>
          <a:ln>
            <a:noFill/>
          </a:ln>
        </p:spPr>
        <p:txBody>
          <a:bodyPr anchorCtr="0" anchor="t" bIns="45700" lIns="91425" spcFirstLastPara="1" rIns="91425" wrap="square" tIns="45700">
            <a:normAutofit fontScale="92500"/>
          </a:bodyPr>
          <a:lstStyle/>
          <a:p>
            <a:pPr indent="0" lvl="0" marL="0" rtl="0" algn="l">
              <a:spcBef>
                <a:spcPts val="0"/>
              </a:spcBef>
              <a:spcAft>
                <a:spcPts val="0"/>
              </a:spcAft>
              <a:buSzPct val="100000"/>
              <a:buNone/>
            </a:pPr>
            <a:r>
              <a:rPr b="1" i="1" lang="ru-RU" sz="2000">
                <a:latin typeface="Consolas"/>
                <a:ea typeface="Consolas"/>
                <a:cs typeface="Consolas"/>
                <a:sym typeface="Consolas"/>
              </a:rPr>
              <a:t>Хронометраж</a:t>
            </a:r>
            <a:r>
              <a:rPr lang="ru-RU" sz="2000">
                <a:latin typeface="Consolas"/>
                <a:ea typeface="Consolas"/>
                <a:cs typeface="Consolas"/>
                <a:sym typeface="Consolas"/>
              </a:rPr>
              <a:t> - це метод вивчення витрат оперативного часу спостереженням і виміром повторюваних елементів операції. </a:t>
            </a:r>
            <a:endParaRPr/>
          </a:p>
          <a:p>
            <a:pPr indent="-274320" lvl="0" marL="274320" rtl="0" algn="l">
              <a:spcBef>
                <a:spcPts val="370"/>
              </a:spcBef>
              <a:spcAft>
                <a:spcPts val="0"/>
              </a:spcAft>
              <a:buSzPct val="100000"/>
              <a:buFont typeface="Courier New"/>
              <a:buChar char="o"/>
            </a:pPr>
            <a:r>
              <a:rPr lang="ru-RU" sz="2000">
                <a:latin typeface="Consolas"/>
                <a:ea typeface="Consolas"/>
                <a:cs typeface="Consolas"/>
                <a:sym typeface="Consolas"/>
              </a:rPr>
              <a:t>Хронометраж може бути суцільним, коли виміряють всі елементи даної операції  в  їхній  технологічній  послідовності,  і  вибірковим,  коли  виміряють лише окремі елементи незалежно від їхньої послідовності. Він проводиться по тим роботам, які мають гарну організацію робочого місця, налагоджену технологію і виконуються робітниками відповідної кваліфікації.  </a:t>
            </a:r>
            <a:endParaRPr/>
          </a:p>
          <a:p>
            <a:pPr indent="0" lvl="0" marL="0" rtl="0" algn="l">
              <a:spcBef>
                <a:spcPts val="370"/>
              </a:spcBef>
              <a:spcAft>
                <a:spcPts val="0"/>
              </a:spcAft>
              <a:buSzPct val="100000"/>
              <a:buNone/>
            </a:pPr>
            <a:r>
              <a:t/>
            </a:r>
            <a:endParaRPr sz="2000"/>
          </a:p>
        </p:txBody>
      </p:sp>
      <p:pic>
        <p:nvPicPr>
          <p:cNvPr id="329" name="Google Shape;329;p10"/>
          <p:cNvPicPr preferRelativeResize="0"/>
          <p:nvPr/>
        </p:nvPicPr>
        <p:blipFill rotWithShape="1">
          <a:blip r:embed="rId3">
            <a:alphaModFix/>
          </a:blip>
          <a:srcRect b="0" l="0" r="0" t="0"/>
          <a:stretch/>
        </p:blipFill>
        <p:spPr>
          <a:xfrm>
            <a:off x="4598127" y="1047751"/>
            <a:ext cx="7442199" cy="4856660"/>
          </a:xfrm>
          <a:prstGeom prst="rect">
            <a:avLst/>
          </a:prstGeom>
          <a:noFill/>
          <a:ln>
            <a:noFill/>
          </a:ln>
        </p:spPr>
      </p:pic>
      <p:sp>
        <p:nvSpPr>
          <p:cNvPr id="330" name="Google Shape;330;p10"/>
          <p:cNvSpPr/>
          <p:nvPr/>
        </p:nvSpPr>
        <p:spPr>
          <a:xfrm>
            <a:off x="222071" y="171884"/>
            <a:ext cx="11639004" cy="107721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2"/>
              </a:buClr>
              <a:buSzPts val="2000"/>
              <a:buFont typeface="Courier New"/>
              <a:buChar char="o"/>
            </a:pPr>
            <a:r>
              <a:rPr lang="ru-RU" sz="2000">
                <a:solidFill>
                  <a:schemeClr val="lt2"/>
                </a:solidFill>
                <a:latin typeface="Consolas"/>
                <a:ea typeface="Consolas"/>
                <a:cs typeface="Consolas"/>
                <a:sym typeface="Consolas"/>
              </a:rPr>
              <a:t>Велике поширення одержав метод визначення втрат робочого часу за допомогою самофотографії робочого дня, при якій всі записи веде безпосередньо сам виконавець. </a:t>
            </a:r>
            <a:r>
              <a:rPr lang="ru-RU" sz="2400">
                <a:solidFill>
                  <a:schemeClr val="lt1"/>
                </a:solidFill>
                <a:latin typeface="Twentieth Century"/>
                <a:ea typeface="Twentieth Century"/>
                <a:cs typeface="Twentieth Century"/>
                <a:sym typeface="Twentieth Century"/>
              </a:rPr>
              <a:t> </a:t>
            </a:r>
            <a:endParaRPr sz="2400">
              <a:solidFill>
                <a:schemeClr val="lt1"/>
              </a:solidFill>
              <a:latin typeface="Twentieth Century"/>
              <a:ea typeface="Twentieth Century"/>
              <a:cs typeface="Twentieth Century"/>
              <a:sym typeface="Twentieth Century"/>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11"/>
          <p:cNvSpPr txBox="1"/>
          <p:nvPr>
            <p:ph idx="1" type="body"/>
          </p:nvPr>
        </p:nvSpPr>
        <p:spPr>
          <a:xfrm>
            <a:off x="352696" y="326571"/>
            <a:ext cx="11316789" cy="627017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600"/>
              <a:buNone/>
            </a:pPr>
            <a:r>
              <a:rPr lang="ru-RU" sz="3600">
                <a:latin typeface="Consolas"/>
                <a:ea typeface="Consolas"/>
                <a:cs typeface="Consolas"/>
                <a:sym typeface="Consolas"/>
              </a:rPr>
              <a:t>Кількість необхідних вимірів при хронометражі приймають від 5 до 20 залежно від типу виробництва, тривалості досліджуваної операції й тривалості окремих елементів.  </a:t>
            </a:r>
            <a:endParaRPr/>
          </a:p>
          <a:p>
            <a:pPr indent="0" lvl="0" marL="0" rtl="0" algn="l">
              <a:spcBef>
                <a:spcPts val="720"/>
              </a:spcBef>
              <a:spcAft>
                <a:spcPts val="0"/>
              </a:spcAft>
              <a:buSzPts val="3600"/>
              <a:buNone/>
            </a:pPr>
            <a:r>
              <a:t/>
            </a:r>
            <a:endParaRPr sz="3600">
              <a:latin typeface="Consolas"/>
              <a:ea typeface="Consolas"/>
              <a:cs typeface="Consolas"/>
              <a:sym typeface="Consolas"/>
            </a:endParaRPr>
          </a:p>
          <a:p>
            <a:pPr indent="0" lvl="0" marL="0" rtl="0" algn="l">
              <a:spcBef>
                <a:spcPts val="720"/>
              </a:spcBef>
              <a:spcAft>
                <a:spcPts val="0"/>
              </a:spcAft>
              <a:buSzPts val="3600"/>
              <a:buNone/>
            </a:pPr>
            <a:r>
              <a:rPr lang="ru-RU" sz="3600">
                <a:latin typeface="Consolas"/>
                <a:ea typeface="Consolas"/>
                <a:cs typeface="Consolas"/>
                <a:sym typeface="Consolas"/>
              </a:rPr>
              <a:t>Технічне нормування праці водія ставить завдання визначення норми виробітку водіїв (в ткм, в т, в авт/год, у платних км) залежно від експлуатаційних умов.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12"/>
          <p:cNvSpPr txBox="1"/>
          <p:nvPr>
            <p:ph idx="1" type="body"/>
          </p:nvPr>
        </p:nvSpPr>
        <p:spPr>
          <a:xfrm>
            <a:off x="287381" y="222069"/>
            <a:ext cx="11682549" cy="6857999"/>
          </a:xfrm>
          <a:prstGeom prst="rect">
            <a:avLst/>
          </a:prstGeom>
          <a:noFill/>
          <a:ln>
            <a:noFill/>
          </a:ln>
        </p:spPr>
        <p:txBody>
          <a:bodyPr anchorCtr="0" anchor="t" bIns="45700" lIns="91425" spcFirstLastPara="1" rIns="91425" wrap="square" tIns="45700">
            <a:normAutofit fontScale="70000" lnSpcReduction="20000"/>
          </a:bodyPr>
          <a:lstStyle/>
          <a:p>
            <a:pPr indent="0" lvl="0" marL="0" rtl="0" algn="ctr">
              <a:spcBef>
                <a:spcPts val="0"/>
              </a:spcBef>
              <a:spcAft>
                <a:spcPts val="0"/>
              </a:spcAft>
              <a:buSzPct val="100000"/>
              <a:buNone/>
            </a:pPr>
            <a:r>
              <a:rPr lang="ru-RU" sz="4500">
                <a:latin typeface="Consolas"/>
                <a:ea typeface="Consolas"/>
                <a:cs typeface="Consolas"/>
                <a:sym typeface="Consolas"/>
              </a:rPr>
              <a:t>Відповідно до прийнятого в практиці технічного нормування класифікацією витрат, баланс робочого часу водія </a:t>
            </a:r>
            <a:r>
              <a:rPr i="1" lang="ru-RU" sz="4500">
                <a:latin typeface="Consolas"/>
                <a:ea typeface="Consolas"/>
                <a:cs typeface="Consolas"/>
                <a:sym typeface="Consolas"/>
              </a:rPr>
              <a:t>складається</a:t>
            </a:r>
            <a:r>
              <a:rPr lang="ru-RU" sz="4500">
                <a:latin typeface="Consolas"/>
                <a:ea typeface="Consolas"/>
                <a:cs typeface="Consolas"/>
                <a:sym typeface="Consolas"/>
              </a:rPr>
              <a:t> з таких частин: </a:t>
            </a:r>
            <a:endParaRPr/>
          </a:p>
          <a:p>
            <a:pPr indent="0" lvl="0" marL="0" rtl="0" algn="l">
              <a:spcBef>
                <a:spcPts val="630"/>
              </a:spcBef>
              <a:spcAft>
                <a:spcPts val="0"/>
              </a:spcAft>
              <a:buSzPct val="100000"/>
              <a:buNone/>
            </a:pPr>
            <a:r>
              <a:rPr lang="ru-RU" sz="4500">
                <a:latin typeface="Consolas"/>
                <a:ea typeface="Consolas"/>
                <a:cs typeface="Consolas"/>
                <a:sym typeface="Consolas"/>
              </a:rPr>
              <a:t>1) час керування автотранспортним засобом на маршруті; </a:t>
            </a:r>
            <a:endParaRPr/>
          </a:p>
          <a:p>
            <a:pPr indent="0" lvl="0" marL="0" rtl="0" algn="l">
              <a:spcBef>
                <a:spcPts val="630"/>
              </a:spcBef>
              <a:spcAft>
                <a:spcPts val="0"/>
              </a:spcAft>
              <a:buSzPct val="100000"/>
              <a:buNone/>
            </a:pPr>
            <a:r>
              <a:rPr lang="ru-RU" sz="4500">
                <a:latin typeface="Consolas"/>
                <a:ea typeface="Consolas"/>
                <a:cs typeface="Consolas"/>
                <a:sym typeface="Consolas"/>
              </a:rPr>
              <a:t>2) час стоянки автотранспортного засобу в пунктах навантаження і розвантаження вантажів, у місцях використання обладнання спеціальних автотранспортних засобів; </a:t>
            </a:r>
            <a:endParaRPr/>
          </a:p>
          <a:p>
            <a:pPr indent="0" lvl="0" marL="0" rtl="0" algn="l">
              <a:spcBef>
                <a:spcPts val="630"/>
              </a:spcBef>
              <a:spcAft>
                <a:spcPts val="0"/>
              </a:spcAft>
              <a:buSzPct val="100000"/>
              <a:buNone/>
            </a:pPr>
            <a:r>
              <a:rPr lang="ru-RU" sz="4500">
                <a:latin typeface="Consolas"/>
                <a:ea typeface="Consolas"/>
                <a:cs typeface="Consolas"/>
                <a:sym typeface="Consolas"/>
              </a:rPr>
              <a:t>3) час простою не з вини водія; </a:t>
            </a:r>
            <a:endParaRPr/>
          </a:p>
          <a:p>
            <a:pPr indent="0" lvl="0" marL="0" rtl="0" algn="l">
              <a:spcBef>
                <a:spcPts val="630"/>
              </a:spcBef>
              <a:spcAft>
                <a:spcPts val="0"/>
              </a:spcAft>
              <a:buSzPct val="100000"/>
              <a:buNone/>
            </a:pPr>
            <a:r>
              <a:rPr lang="ru-RU" sz="4500">
                <a:latin typeface="Consolas"/>
                <a:ea typeface="Consolas"/>
                <a:cs typeface="Consolas"/>
                <a:sym typeface="Consolas"/>
              </a:rPr>
              <a:t>4) підготовчо-заключний час для виконання робіт перед виїздом на маршрут і після повернення, а при міжміських перевезеннях - для виконання робіт перед початком і після закінчення зміни в місці стоянки на кінцевих або проміжних пунктах маршруту; </a:t>
            </a:r>
            <a:endParaRPr/>
          </a:p>
          <a:p>
            <a:pPr indent="0" lvl="0" marL="0" rtl="0" algn="l">
              <a:spcBef>
                <a:spcPts val="336"/>
              </a:spcBef>
              <a:spcAft>
                <a:spcPts val="0"/>
              </a:spcAft>
              <a:buSzPct val="100000"/>
              <a:buNone/>
            </a:pPr>
            <a:r>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13"/>
          <p:cNvSpPr txBox="1"/>
          <p:nvPr>
            <p:ph idx="1" type="body"/>
          </p:nvPr>
        </p:nvSpPr>
        <p:spPr>
          <a:xfrm>
            <a:off x="248194" y="613954"/>
            <a:ext cx="11782697" cy="6857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ru-RU" sz="2800">
                <a:latin typeface="Consolas"/>
                <a:ea typeface="Consolas"/>
                <a:cs typeface="Consolas"/>
                <a:sym typeface="Consolas"/>
              </a:rPr>
              <a:t>5) час проведення медичних оглядів водія перед виїздом на маршрут і після повернення; </a:t>
            </a:r>
            <a:endParaRPr/>
          </a:p>
          <a:p>
            <a:pPr indent="0" lvl="0" marL="0" rtl="0" algn="l">
              <a:spcBef>
                <a:spcPts val="560"/>
              </a:spcBef>
              <a:spcAft>
                <a:spcPts val="0"/>
              </a:spcAft>
              <a:buSzPts val="2800"/>
              <a:buNone/>
            </a:pPr>
            <a:r>
              <a:rPr lang="ru-RU" sz="2800">
                <a:latin typeface="Consolas"/>
                <a:ea typeface="Consolas"/>
                <a:cs typeface="Consolas"/>
                <a:sym typeface="Consolas"/>
              </a:rPr>
              <a:t>6) час зупинок, передбачених графіком, для короткочасного відпочинку від керування автотранспортним засобом на маршруті й на кінцевих пунктах, а також час для огляду й технічного обслуговування автотранспортних засобів на проміжних і кінцевих пунктах маршруту; </a:t>
            </a:r>
            <a:endParaRPr/>
          </a:p>
          <a:p>
            <a:pPr indent="0" lvl="0" marL="0" rtl="0" algn="l">
              <a:spcBef>
                <a:spcPts val="560"/>
              </a:spcBef>
              <a:spcAft>
                <a:spcPts val="0"/>
              </a:spcAft>
              <a:buSzPts val="2800"/>
              <a:buNone/>
            </a:pPr>
            <a:r>
              <a:rPr lang="ru-RU" sz="2800">
                <a:latin typeface="Consolas"/>
                <a:ea typeface="Consolas"/>
                <a:cs typeface="Consolas"/>
                <a:sym typeface="Consolas"/>
              </a:rPr>
              <a:t>7) час охорони автотранспортного засобу з вантажем або без нього під час стоянки на кінцевих і проміжних пунктах при здійсненні міжміських перевезень у випадку, якщо такі обов'язки  передбачені трудовим договором (контрактом), який укладено з водієм; </a:t>
            </a:r>
            <a:endParaRPr/>
          </a:p>
          <a:p>
            <a:pPr indent="0" lvl="0" marL="0" rtl="0" algn="l">
              <a:spcBef>
                <a:spcPts val="400"/>
              </a:spcBef>
              <a:spcAft>
                <a:spcPts val="0"/>
              </a:spcAft>
              <a:buSzPts val="2000"/>
              <a:buNone/>
            </a:pPr>
            <a:r>
              <a:t/>
            </a:r>
            <a:endParaRPr sz="2000"/>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14"/>
          <p:cNvSpPr txBox="1"/>
          <p:nvPr>
            <p:ph idx="1" type="body"/>
          </p:nvPr>
        </p:nvSpPr>
        <p:spPr>
          <a:xfrm>
            <a:off x="209006" y="182880"/>
            <a:ext cx="11769634" cy="685799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ru-RU" sz="2800">
                <a:latin typeface="Consolas"/>
                <a:ea typeface="Consolas"/>
                <a:cs typeface="Consolas"/>
                <a:sym typeface="Consolas"/>
              </a:rPr>
              <a:t>8)  половина  часу,  передбаченого  завданням  на  рейс  (розкладом,  графіком) міжміського повідомлення, при роботі двох водіїв на автотранспортному засобі, обладнаному спальним місцем; </a:t>
            </a:r>
            <a:endParaRPr/>
          </a:p>
          <a:p>
            <a:pPr indent="0" lvl="0" marL="0" rtl="0" algn="l">
              <a:spcBef>
                <a:spcPts val="560"/>
              </a:spcBef>
              <a:spcAft>
                <a:spcPts val="0"/>
              </a:spcAft>
              <a:buSzPts val="2800"/>
              <a:buNone/>
            </a:pPr>
            <a:r>
              <a:rPr lang="ru-RU" sz="2800">
                <a:latin typeface="Consolas"/>
                <a:ea typeface="Consolas"/>
                <a:cs typeface="Consolas"/>
                <a:sym typeface="Consolas"/>
              </a:rPr>
              <a:t>9) час проведення робіт з усунення технічних несправностей автотранспортного засобу на маршруті, а також у польових умовах при відсутності технічної допомоги; </a:t>
            </a:r>
            <a:endParaRPr/>
          </a:p>
          <a:p>
            <a:pPr indent="0" lvl="0" marL="0" rtl="0" algn="l">
              <a:spcBef>
                <a:spcPts val="560"/>
              </a:spcBef>
              <a:spcAft>
                <a:spcPts val="0"/>
              </a:spcAft>
              <a:buSzPts val="2800"/>
              <a:buNone/>
            </a:pPr>
            <a:r>
              <a:rPr lang="ru-RU" sz="2800">
                <a:latin typeface="Consolas"/>
                <a:ea typeface="Consolas"/>
                <a:cs typeface="Consolas"/>
                <a:sym typeface="Consolas"/>
              </a:rPr>
              <a:t>10) інший час, передбачений законодавством України.  </a:t>
            </a:r>
            <a:endParaRPr/>
          </a:p>
          <a:p>
            <a:pPr indent="0" lvl="0" marL="0" rtl="0" algn="l">
              <a:spcBef>
                <a:spcPts val="560"/>
              </a:spcBef>
              <a:spcAft>
                <a:spcPts val="0"/>
              </a:spcAft>
              <a:buSzPts val="2800"/>
              <a:buNone/>
            </a:pPr>
            <a:r>
              <a:t/>
            </a:r>
            <a:endParaRPr sz="2800">
              <a:latin typeface="Consolas"/>
              <a:ea typeface="Consolas"/>
              <a:cs typeface="Consolas"/>
              <a:sym typeface="Consolas"/>
            </a:endParaRPr>
          </a:p>
          <a:p>
            <a:pPr indent="0" lvl="0" marL="0" rtl="0" algn="l">
              <a:spcBef>
                <a:spcPts val="520"/>
              </a:spcBef>
              <a:spcAft>
                <a:spcPts val="0"/>
              </a:spcAft>
              <a:buSzPts val="2600"/>
              <a:buNone/>
            </a:pPr>
            <a:r>
              <a:rPr lang="ru-RU" sz="2600">
                <a:latin typeface="Consolas"/>
                <a:ea typeface="Consolas"/>
                <a:cs typeface="Consolas"/>
                <a:sym typeface="Consolas"/>
              </a:rPr>
              <a:t>Робота водіїв на лінії (режими роботи) може бути організована за принципом:  </a:t>
            </a:r>
            <a:endParaRPr/>
          </a:p>
          <a:p>
            <a:pPr indent="0" lvl="0" marL="0" rtl="0" algn="l">
              <a:spcBef>
                <a:spcPts val="520"/>
              </a:spcBef>
              <a:spcAft>
                <a:spcPts val="0"/>
              </a:spcAft>
              <a:buSzPts val="2600"/>
              <a:buNone/>
            </a:pPr>
            <a:r>
              <a:rPr lang="ru-RU" sz="2600">
                <a:latin typeface="Consolas"/>
                <a:ea typeface="Consolas"/>
                <a:cs typeface="Consolas"/>
                <a:sym typeface="Consolas"/>
              </a:rPr>
              <a:t>1) одиночної їзди, </a:t>
            </a:r>
            <a:endParaRPr/>
          </a:p>
          <a:p>
            <a:pPr indent="0" lvl="0" marL="0" rtl="0" algn="l">
              <a:spcBef>
                <a:spcPts val="520"/>
              </a:spcBef>
              <a:spcAft>
                <a:spcPts val="0"/>
              </a:spcAft>
              <a:buSzPts val="2600"/>
              <a:buNone/>
            </a:pPr>
            <a:r>
              <a:rPr lang="ru-RU" sz="2600">
                <a:latin typeface="Consolas"/>
                <a:ea typeface="Consolas"/>
                <a:cs typeface="Consolas"/>
                <a:sym typeface="Consolas"/>
              </a:rPr>
              <a:t>2) спареної їзди, </a:t>
            </a:r>
            <a:endParaRPr/>
          </a:p>
          <a:p>
            <a:pPr indent="0" lvl="0" marL="0" rtl="0" algn="l">
              <a:spcBef>
                <a:spcPts val="560"/>
              </a:spcBef>
              <a:spcAft>
                <a:spcPts val="0"/>
              </a:spcAft>
              <a:buSzPts val="2600"/>
              <a:buNone/>
            </a:pPr>
            <a:r>
              <a:rPr lang="ru-RU" sz="2600">
                <a:latin typeface="Consolas"/>
                <a:ea typeface="Consolas"/>
                <a:cs typeface="Consolas"/>
                <a:sym typeface="Consolas"/>
              </a:rPr>
              <a:t>3) змінної їзди.</a:t>
            </a:r>
            <a:r>
              <a:rPr lang="ru-RU" sz="2800">
                <a:latin typeface="Consolas"/>
                <a:ea typeface="Consolas"/>
                <a:cs typeface="Consolas"/>
                <a:sym typeface="Consolas"/>
              </a:rPr>
              <a:t>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15"/>
          <p:cNvSpPr txBox="1"/>
          <p:nvPr>
            <p:ph idx="1" type="body"/>
          </p:nvPr>
        </p:nvSpPr>
        <p:spPr>
          <a:xfrm>
            <a:off x="352697" y="274320"/>
            <a:ext cx="11508377" cy="3958045"/>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800"/>
              <a:buNone/>
            </a:pPr>
            <a:r>
              <a:rPr lang="ru-RU" sz="2800">
                <a:latin typeface="Consolas"/>
                <a:ea typeface="Consolas"/>
                <a:cs typeface="Consolas"/>
                <a:sym typeface="Consolas"/>
              </a:rPr>
              <a:t>При </a:t>
            </a:r>
            <a:r>
              <a:rPr i="1" lang="ru-RU" sz="2800">
                <a:latin typeface="Consolas"/>
                <a:ea typeface="Consolas"/>
                <a:cs typeface="Consolas"/>
                <a:sym typeface="Consolas"/>
              </a:rPr>
              <a:t>одиночній їзді</a:t>
            </a:r>
            <a:r>
              <a:rPr lang="ru-RU" sz="2800">
                <a:latin typeface="Consolas"/>
                <a:ea typeface="Consolas"/>
                <a:cs typeface="Consolas"/>
                <a:sym typeface="Consolas"/>
              </a:rPr>
              <a:t> один водій працює протягом усього часу знаходження транспортного засобу на лінії. </a:t>
            </a:r>
            <a:endParaRPr/>
          </a:p>
          <a:p>
            <a:pPr indent="0" lvl="0" marL="0" rtl="0" algn="l">
              <a:spcBef>
                <a:spcPts val="560"/>
              </a:spcBef>
              <a:spcAft>
                <a:spcPts val="0"/>
              </a:spcAft>
              <a:buSzPts val="2800"/>
              <a:buNone/>
            </a:pPr>
            <a:r>
              <a:t/>
            </a:r>
            <a:endParaRPr sz="2800">
              <a:latin typeface="Consolas"/>
              <a:ea typeface="Consolas"/>
              <a:cs typeface="Consolas"/>
              <a:sym typeface="Consolas"/>
            </a:endParaRPr>
          </a:p>
          <a:p>
            <a:pPr indent="0" lvl="0" marL="0" rtl="0" algn="l">
              <a:spcBef>
                <a:spcPts val="560"/>
              </a:spcBef>
              <a:spcAft>
                <a:spcPts val="0"/>
              </a:spcAft>
              <a:buSzPts val="2800"/>
              <a:buNone/>
            </a:pPr>
            <a:r>
              <a:rPr lang="ru-RU" sz="2800">
                <a:latin typeface="Consolas"/>
                <a:ea typeface="Consolas"/>
                <a:cs typeface="Consolas"/>
                <a:sym typeface="Consolas"/>
              </a:rPr>
              <a:t>При </a:t>
            </a:r>
            <a:r>
              <a:rPr i="1" lang="ru-RU" sz="2800">
                <a:latin typeface="Consolas"/>
                <a:ea typeface="Consolas"/>
                <a:cs typeface="Consolas"/>
                <a:sym typeface="Consolas"/>
              </a:rPr>
              <a:t>спареній їзді</a:t>
            </a:r>
            <a:r>
              <a:rPr lang="ru-RU" sz="2800">
                <a:latin typeface="Consolas"/>
                <a:ea typeface="Consolas"/>
                <a:cs typeface="Consolas"/>
                <a:sym typeface="Consolas"/>
              </a:rPr>
              <a:t> (далекі міжміські перевезення) у транспортному засобі перебувають одночасно два водії. </a:t>
            </a:r>
            <a:endParaRPr/>
          </a:p>
          <a:p>
            <a:pPr indent="0" lvl="0" marL="0" rtl="0" algn="l">
              <a:spcBef>
                <a:spcPts val="560"/>
              </a:spcBef>
              <a:spcAft>
                <a:spcPts val="0"/>
              </a:spcAft>
              <a:buSzPts val="2800"/>
              <a:buNone/>
            </a:pPr>
            <a:r>
              <a:t/>
            </a:r>
            <a:endParaRPr sz="2800">
              <a:latin typeface="Consolas"/>
              <a:ea typeface="Consolas"/>
              <a:cs typeface="Consolas"/>
              <a:sym typeface="Consolas"/>
            </a:endParaRPr>
          </a:p>
        </p:txBody>
      </p:sp>
      <p:pic>
        <p:nvPicPr>
          <p:cNvPr id="356" name="Google Shape;356;p15"/>
          <p:cNvPicPr preferRelativeResize="0"/>
          <p:nvPr/>
        </p:nvPicPr>
        <p:blipFill rotWithShape="1">
          <a:blip r:embed="rId3">
            <a:alphaModFix/>
          </a:blip>
          <a:srcRect b="0" l="0" r="0" t="0"/>
          <a:stretch/>
        </p:blipFill>
        <p:spPr>
          <a:xfrm>
            <a:off x="9248503" y="2554800"/>
            <a:ext cx="2748099" cy="4081132"/>
          </a:xfrm>
          <a:prstGeom prst="rect">
            <a:avLst/>
          </a:prstGeom>
          <a:noFill/>
          <a:ln>
            <a:noFill/>
          </a:ln>
        </p:spPr>
      </p:pic>
      <p:pic>
        <p:nvPicPr>
          <p:cNvPr id="357" name="Google Shape;357;p15"/>
          <p:cNvPicPr preferRelativeResize="0"/>
          <p:nvPr/>
        </p:nvPicPr>
        <p:blipFill rotWithShape="1">
          <a:blip r:embed="rId4">
            <a:alphaModFix/>
          </a:blip>
          <a:srcRect b="0" l="0" r="0" t="0"/>
          <a:stretch/>
        </p:blipFill>
        <p:spPr>
          <a:xfrm>
            <a:off x="4489650" y="3164943"/>
            <a:ext cx="4758853" cy="3470989"/>
          </a:xfrm>
          <a:prstGeom prst="rect">
            <a:avLst/>
          </a:prstGeom>
          <a:noFill/>
          <a:ln>
            <a:noFill/>
          </a:ln>
        </p:spPr>
      </p:pic>
      <p:sp>
        <p:nvSpPr>
          <p:cNvPr id="358" name="Google Shape;358;p15"/>
          <p:cNvSpPr/>
          <p:nvPr/>
        </p:nvSpPr>
        <p:spPr>
          <a:xfrm>
            <a:off x="352697" y="3010770"/>
            <a:ext cx="418827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ru-RU" sz="2800">
                <a:solidFill>
                  <a:schemeClr val="lt2"/>
                </a:solidFill>
                <a:latin typeface="Consolas"/>
                <a:ea typeface="Consolas"/>
                <a:cs typeface="Consolas"/>
                <a:sym typeface="Consolas"/>
              </a:rPr>
              <a:t>При </a:t>
            </a:r>
            <a:r>
              <a:rPr i="1" lang="ru-RU" sz="2800">
                <a:solidFill>
                  <a:schemeClr val="lt2"/>
                </a:solidFill>
                <a:latin typeface="Consolas"/>
                <a:ea typeface="Consolas"/>
                <a:cs typeface="Consolas"/>
                <a:sym typeface="Consolas"/>
              </a:rPr>
              <a:t>змінній</a:t>
            </a:r>
            <a:r>
              <a:rPr lang="ru-RU" sz="2800">
                <a:solidFill>
                  <a:schemeClr val="lt2"/>
                </a:solidFill>
                <a:latin typeface="Consolas"/>
                <a:ea typeface="Consolas"/>
                <a:cs typeface="Consolas"/>
                <a:sym typeface="Consolas"/>
              </a:rPr>
              <a:t> їзді на транспортному засобі працюють 2-3 водія, чергуючись по змінах протягом доби.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16"/>
          <p:cNvSpPr txBox="1"/>
          <p:nvPr>
            <p:ph idx="1" type="body"/>
          </p:nvPr>
        </p:nvSpPr>
        <p:spPr>
          <a:xfrm>
            <a:off x="169817" y="182880"/>
            <a:ext cx="11926389" cy="68579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00"/>
              <a:buNone/>
            </a:pPr>
            <a:r>
              <a:rPr lang="ru-RU">
                <a:latin typeface="Consolas"/>
                <a:ea typeface="Consolas"/>
                <a:cs typeface="Consolas"/>
                <a:sym typeface="Consolas"/>
              </a:rPr>
              <a:t>Розглянемо вимоги, що регламентують режими роботи водія (інструкція для складання графіків роботи водіїв): </a:t>
            </a:r>
            <a:endParaRPr/>
          </a:p>
          <a:p>
            <a:pPr indent="0" lvl="0" marL="0" rtl="0" algn="ctr">
              <a:spcBef>
                <a:spcPts val="480"/>
              </a:spcBef>
              <a:spcAft>
                <a:spcPts val="0"/>
              </a:spcAft>
              <a:buSzPts val="2400"/>
              <a:buNone/>
            </a:pPr>
            <a:r>
              <a:t/>
            </a:r>
            <a:endParaRPr>
              <a:latin typeface="Consolas"/>
              <a:ea typeface="Consolas"/>
              <a:cs typeface="Consolas"/>
              <a:sym typeface="Consolas"/>
            </a:endParaRPr>
          </a:p>
          <a:p>
            <a:pPr indent="0" lvl="0" marL="0" rtl="0" algn="ctr">
              <a:spcBef>
                <a:spcPts val="480"/>
              </a:spcBef>
              <a:spcAft>
                <a:spcPts val="0"/>
              </a:spcAft>
              <a:buSzPts val="2400"/>
              <a:buNone/>
            </a:pPr>
            <a:r>
              <a:rPr lang="ru-RU">
                <a:latin typeface="Consolas"/>
                <a:ea typeface="Consolas"/>
                <a:cs typeface="Consolas"/>
                <a:sym typeface="Consolas"/>
              </a:rPr>
              <a:t>1) Щоденна тривалість керування транспортним засобом не повинна перевищувати 9 годин. Вона може бути збільшена двічі протягом якого-небудь тижня до 10 годин. Протягом кожного робочого тижня з 0 годин 0 хвилин понеділка до 24 годин неділі водій повинен мати добовий відпочинок. Загальна тривалість керування транспортним засобом протягом яких-небудь 2-х тижнів не повинна перевищувати 90 годин. </a:t>
            </a:r>
            <a:endParaRPr/>
          </a:p>
          <a:p>
            <a:pPr indent="0" lvl="0" marL="0" rtl="0" algn="ctr">
              <a:spcBef>
                <a:spcPts val="480"/>
              </a:spcBef>
              <a:spcAft>
                <a:spcPts val="0"/>
              </a:spcAft>
              <a:buSzPts val="2400"/>
              <a:buNone/>
            </a:pPr>
            <a:r>
              <a:t/>
            </a:r>
            <a:endParaRPr>
              <a:latin typeface="Consolas"/>
              <a:ea typeface="Consolas"/>
              <a:cs typeface="Consolas"/>
              <a:sym typeface="Consolas"/>
            </a:endParaRPr>
          </a:p>
          <a:p>
            <a:pPr indent="0" lvl="0" marL="0" rtl="0" algn="ctr">
              <a:spcBef>
                <a:spcPts val="480"/>
              </a:spcBef>
              <a:spcAft>
                <a:spcPts val="0"/>
              </a:spcAft>
              <a:buSzPts val="2400"/>
              <a:buNone/>
            </a:pPr>
            <a:r>
              <a:rPr lang="ru-RU">
                <a:latin typeface="Consolas"/>
                <a:ea typeface="Consolas"/>
                <a:cs typeface="Consolas"/>
                <a:sym typeface="Consolas"/>
              </a:rPr>
              <a:t>2) Після керування транспортним засобом протягом 4,5 години водій повинен зробити перерву не менш ніж на 45 хвилин, якщо не наступає період відпочинку. Цей період може бути замінений перервами тривалістю не менше 15 хвилин кожний, які розподіляються протягом періодів керування, таким чином, щоб їхня сума становила не менше 45 хвилин. Протягом цих періодів водій не повинен виконувати ніякої іншої роботи.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17"/>
          <p:cNvSpPr txBox="1"/>
          <p:nvPr>
            <p:ph idx="1" type="body"/>
          </p:nvPr>
        </p:nvSpPr>
        <p:spPr>
          <a:xfrm>
            <a:off x="235131" y="261257"/>
            <a:ext cx="11665131" cy="68579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3200"/>
              <a:buNone/>
            </a:pPr>
            <a:r>
              <a:t/>
            </a:r>
            <a:endParaRPr sz="3200"/>
          </a:p>
          <a:p>
            <a:pPr indent="0" lvl="0" marL="0" rtl="0" algn="ctr">
              <a:spcBef>
                <a:spcPts val="560"/>
              </a:spcBef>
              <a:spcAft>
                <a:spcPts val="0"/>
              </a:spcAft>
              <a:buSzPts val="2800"/>
              <a:buNone/>
            </a:pPr>
            <a:r>
              <a:rPr lang="ru-RU" sz="2800">
                <a:latin typeface="Consolas"/>
                <a:ea typeface="Consolas"/>
                <a:cs typeface="Consolas"/>
                <a:sym typeface="Consolas"/>
              </a:rPr>
              <a:t>3) Кожні 24 години водій повинен мати безперервний, щоденний відпочинок не менше 11 годин. Цей відпочинок може бути скорочений до 9 годин не більше 3-х раз протягом одного тижня, за умови, що до кінця наступного тижня йому надають відповідний відпочинок як компенсацію. Якщо протягом кожних 30 годин транспортним засобом керували 2 водії, кожний з них повинен мати період відпочинку тривалістю не менше 8 годин підряд. Протягом кожного тижня  водій  повинен  мати  щотижневий  відпочинок,  що  повинен  становити  45 безперервних годин.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2"/>
          <p:cNvSpPr txBox="1"/>
          <p:nvPr>
            <p:ph idx="1" type="body"/>
          </p:nvPr>
        </p:nvSpPr>
        <p:spPr>
          <a:xfrm>
            <a:off x="444137" y="248194"/>
            <a:ext cx="11355977" cy="6857999"/>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400"/>
              <a:buNone/>
            </a:pPr>
            <a:r>
              <a:rPr lang="ru-RU" sz="2400">
                <a:latin typeface="Consolas"/>
                <a:ea typeface="Consolas"/>
                <a:cs typeface="Consolas"/>
                <a:sym typeface="Consolas"/>
              </a:rPr>
              <a:t>Існуючі  методи  нормування  праці  розділяють  на:  </a:t>
            </a:r>
            <a:endParaRPr sz="2400">
              <a:latin typeface="Consolas"/>
              <a:ea typeface="Consolas"/>
              <a:cs typeface="Consolas"/>
              <a:sym typeface="Consolas"/>
            </a:endParaRPr>
          </a:p>
          <a:p>
            <a:pPr indent="0" lvl="0" marL="0" rtl="0" algn="ctr">
              <a:spcBef>
                <a:spcPts val="0"/>
              </a:spcBef>
              <a:spcAft>
                <a:spcPts val="0"/>
              </a:spcAft>
              <a:buSzPts val="6000"/>
              <a:buNone/>
            </a:pPr>
            <a:r>
              <a:rPr b="1" lang="ru-RU" sz="6000">
                <a:latin typeface="Consolas"/>
                <a:ea typeface="Consolas"/>
                <a:cs typeface="Consolas"/>
                <a:sym typeface="Consolas"/>
              </a:rPr>
              <a:t>аналітичні й сумарні.</a:t>
            </a:r>
            <a:r>
              <a:rPr lang="ru-RU" sz="6000">
                <a:latin typeface="Consolas"/>
                <a:ea typeface="Consolas"/>
                <a:cs typeface="Consolas"/>
                <a:sym typeface="Consolas"/>
              </a:rPr>
              <a:t> </a:t>
            </a:r>
            <a:endParaRPr/>
          </a:p>
          <a:p>
            <a:pPr indent="0" lvl="0" marL="0" rtl="0" algn="ctr">
              <a:spcBef>
                <a:spcPts val="480"/>
              </a:spcBef>
              <a:spcAft>
                <a:spcPts val="0"/>
              </a:spcAft>
              <a:buSzPts val="2400"/>
              <a:buNone/>
            </a:pPr>
            <a:r>
              <a:t/>
            </a:r>
            <a:endParaRPr sz="2400">
              <a:latin typeface="Consolas"/>
              <a:ea typeface="Consolas"/>
              <a:cs typeface="Consolas"/>
              <a:sym typeface="Consolas"/>
            </a:endParaRPr>
          </a:p>
          <a:p>
            <a:pPr indent="0" lvl="0" marL="0" rtl="0" algn="ctr">
              <a:spcBef>
                <a:spcPts val="480"/>
              </a:spcBef>
              <a:spcAft>
                <a:spcPts val="0"/>
              </a:spcAft>
              <a:buSzPts val="2400"/>
              <a:buNone/>
            </a:pPr>
            <a:r>
              <a:t/>
            </a:r>
            <a:endParaRPr sz="2400">
              <a:latin typeface="Consolas"/>
              <a:ea typeface="Consolas"/>
              <a:cs typeface="Consolas"/>
              <a:sym typeface="Consolas"/>
            </a:endParaRPr>
          </a:p>
        </p:txBody>
      </p:sp>
      <p:sp>
        <p:nvSpPr>
          <p:cNvPr id="278" name="Google Shape;278;p2"/>
          <p:cNvSpPr/>
          <p:nvPr/>
        </p:nvSpPr>
        <p:spPr>
          <a:xfrm>
            <a:off x="444137" y="1702585"/>
            <a:ext cx="11355977" cy="421653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2"/>
              </a:buClr>
              <a:buSzPts val="2800"/>
              <a:buFont typeface="Courier New"/>
              <a:buChar char="o"/>
            </a:pPr>
            <a:r>
              <a:rPr b="1" i="0" lang="ru-RU" sz="2800" u="sng" cap="none" strike="noStrike">
                <a:solidFill>
                  <a:schemeClr val="lt2"/>
                </a:solidFill>
                <a:latin typeface="Consolas"/>
                <a:ea typeface="Consolas"/>
                <a:cs typeface="Consolas"/>
                <a:sym typeface="Consolas"/>
              </a:rPr>
              <a:t>Аналітичний</a:t>
            </a:r>
            <a:r>
              <a:rPr b="0" i="0" lang="ru-RU" sz="2400" u="none" cap="none" strike="noStrike">
                <a:solidFill>
                  <a:schemeClr val="lt2"/>
                </a:solidFill>
                <a:latin typeface="Consolas"/>
                <a:ea typeface="Consolas"/>
                <a:cs typeface="Consolas"/>
                <a:sym typeface="Consolas"/>
              </a:rPr>
              <a:t> - є основним при визначенні технічно обґрунтованих норм часу.  </a:t>
            </a:r>
            <a:endParaRPr/>
          </a:p>
          <a:p>
            <a:pPr indent="0" lvl="0" marL="0" marR="0" rtl="0" algn="l">
              <a:spcBef>
                <a:spcPts val="0"/>
              </a:spcBef>
              <a:spcAft>
                <a:spcPts val="0"/>
              </a:spcAft>
              <a:buNone/>
            </a:pPr>
            <a:r>
              <a:t/>
            </a:r>
            <a:endParaRPr sz="2400">
              <a:solidFill>
                <a:schemeClr val="lt2"/>
              </a:solidFill>
              <a:latin typeface="Consolas"/>
              <a:ea typeface="Consolas"/>
              <a:cs typeface="Consolas"/>
              <a:sym typeface="Consolas"/>
            </a:endParaRPr>
          </a:p>
          <a:p>
            <a:pPr indent="-342900" lvl="0" marL="342900" marR="0" rtl="0" algn="l">
              <a:spcBef>
                <a:spcPts val="0"/>
              </a:spcBef>
              <a:spcAft>
                <a:spcPts val="0"/>
              </a:spcAft>
              <a:buClr>
                <a:schemeClr val="lt2"/>
              </a:buClr>
              <a:buSzPts val="2400"/>
              <a:buFont typeface="Courier New"/>
              <a:buChar char="o"/>
            </a:pPr>
            <a:r>
              <a:rPr lang="ru-RU" sz="2400">
                <a:solidFill>
                  <a:schemeClr val="lt2"/>
                </a:solidFill>
                <a:latin typeface="Consolas"/>
                <a:ea typeface="Consolas"/>
                <a:cs typeface="Consolas"/>
                <a:sym typeface="Consolas"/>
              </a:rPr>
              <a:t>При такому методі технічно обґрунтовану норму часу розраховують на підставі детального аналізу технологічного процесу, ретельної перевірки й аналізу виробничих можливостей робочого місця і його обладнання.  </a:t>
            </a:r>
            <a:endParaRPr/>
          </a:p>
          <a:p>
            <a:pPr indent="0" lvl="0" marL="0" marR="0" rtl="0" algn="l">
              <a:spcBef>
                <a:spcPts val="0"/>
              </a:spcBef>
              <a:spcAft>
                <a:spcPts val="0"/>
              </a:spcAft>
              <a:buNone/>
            </a:pPr>
            <a:r>
              <a:t/>
            </a:r>
            <a:endParaRPr sz="2400">
              <a:solidFill>
                <a:schemeClr val="lt2"/>
              </a:solidFill>
              <a:latin typeface="Consolas"/>
              <a:ea typeface="Consolas"/>
              <a:cs typeface="Consolas"/>
              <a:sym typeface="Consolas"/>
            </a:endParaRPr>
          </a:p>
          <a:p>
            <a:pPr indent="-342900" lvl="0" marL="342900" marR="0" rtl="0" algn="l">
              <a:spcBef>
                <a:spcPts val="0"/>
              </a:spcBef>
              <a:spcAft>
                <a:spcPts val="0"/>
              </a:spcAft>
              <a:buClr>
                <a:schemeClr val="lt2"/>
              </a:buClr>
              <a:buSzPts val="2400"/>
              <a:buFont typeface="Courier New"/>
              <a:buChar char="o"/>
            </a:pPr>
            <a:r>
              <a:rPr lang="ru-RU" sz="2400">
                <a:solidFill>
                  <a:schemeClr val="lt2"/>
                </a:solidFill>
                <a:latin typeface="Consolas"/>
                <a:ea typeface="Consolas"/>
                <a:cs typeface="Consolas"/>
                <a:sym typeface="Consolas"/>
              </a:rPr>
              <a:t>Аналізу  піддають  як  нормовану  операцію  й  складові  її  елементи,  так  й умови виконання роботи: організація робочого місця, праці й т.д.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
          <p:cNvSpPr/>
          <p:nvPr/>
        </p:nvSpPr>
        <p:spPr>
          <a:xfrm>
            <a:off x="195942" y="261258"/>
            <a:ext cx="5812971" cy="637097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lt2"/>
              </a:buClr>
              <a:buSzPts val="2400"/>
              <a:buFont typeface="Courier New"/>
              <a:buChar char="o"/>
            </a:pPr>
            <a:r>
              <a:rPr lang="ru-RU" sz="2400">
                <a:solidFill>
                  <a:schemeClr val="lt2"/>
                </a:solidFill>
                <a:latin typeface="Consolas"/>
                <a:ea typeface="Consolas"/>
                <a:cs typeface="Consolas"/>
                <a:sym typeface="Consolas"/>
              </a:rPr>
              <a:t>При аналітичному методі нормування обов'язковою є розробка організаційно-технічних заходів, що забезпечують успішне впровадження розроблених норм. </a:t>
            </a:r>
            <a:endParaRPr sz="2400">
              <a:solidFill>
                <a:schemeClr val="lt2"/>
              </a:solidFill>
              <a:latin typeface="Consolas"/>
              <a:ea typeface="Consolas"/>
              <a:cs typeface="Consolas"/>
              <a:sym typeface="Consolas"/>
            </a:endParaRPr>
          </a:p>
          <a:p>
            <a:pPr indent="-342900" lvl="0" marL="342900" marR="0" rtl="0" algn="l">
              <a:spcBef>
                <a:spcPts val="0"/>
              </a:spcBef>
              <a:spcAft>
                <a:spcPts val="0"/>
              </a:spcAft>
              <a:buClr>
                <a:schemeClr val="lt2"/>
              </a:buClr>
              <a:buSzPts val="2400"/>
              <a:buFont typeface="Courier New"/>
              <a:buChar char="o"/>
            </a:pPr>
            <a:r>
              <a:rPr lang="ru-RU" sz="2400">
                <a:solidFill>
                  <a:schemeClr val="lt2"/>
                </a:solidFill>
                <a:latin typeface="Consolas"/>
                <a:ea typeface="Consolas"/>
                <a:cs typeface="Consolas"/>
                <a:sym typeface="Consolas"/>
              </a:rPr>
              <a:t>При  </a:t>
            </a:r>
            <a:r>
              <a:rPr i="1" lang="ru-RU" sz="2400">
                <a:solidFill>
                  <a:schemeClr val="lt2"/>
                </a:solidFill>
                <a:latin typeface="Consolas"/>
                <a:ea typeface="Consolas"/>
                <a:cs typeface="Consolas"/>
                <a:sym typeface="Consolas"/>
              </a:rPr>
              <a:t>аналітичному  розрахунковому</a:t>
            </a:r>
            <a:r>
              <a:rPr lang="ru-RU" sz="2400">
                <a:solidFill>
                  <a:schemeClr val="lt2"/>
                </a:solidFill>
                <a:latin typeface="Consolas"/>
                <a:ea typeface="Consolas"/>
                <a:cs typeface="Consolas"/>
                <a:sym typeface="Consolas"/>
              </a:rPr>
              <a:t>  методі  основний  (технологічний) час встановлюють розрахунками за відповідними формулами із застосуванням таблиць  нормативів.  Інші  складові  норми  часу  визначають  за  відповідними таблицями нормативів часу.  </a:t>
            </a:r>
            <a:endParaRPr/>
          </a:p>
          <a:p>
            <a:pPr indent="0" lvl="0" marL="0" marR="0" rtl="0" algn="l">
              <a:spcBef>
                <a:spcPts val="0"/>
              </a:spcBef>
              <a:spcAft>
                <a:spcPts val="0"/>
              </a:spcAft>
              <a:buNone/>
            </a:pPr>
            <a:r>
              <a:t/>
            </a:r>
            <a:endParaRPr sz="2400">
              <a:solidFill>
                <a:schemeClr val="lt2"/>
              </a:solidFill>
              <a:latin typeface="Consolas"/>
              <a:ea typeface="Consolas"/>
              <a:cs typeface="Consolas"/>
              <a:sym typeface="Consolas"/>
            </a:endParaRPr>
          </a:p>
        </p:txBody>
      </p:sp>
      <p:pic>
        <p:nvPicPr>
          <p:cNvPr id="284" name="Google Shape;284;p3"/>
          <p:cNvPicPr preferRelativeResize="0"/>
          <p:nvPr/>
        </p:nvPicPr>
        <p:blipFill rotWithShape="1">
          <a:blip r:embed="rId3">
            <a:alphaModFix/>
          </a:blip>
          <a:srcRect b="567" l="0" r="599" t="0"/>
          <a:stretch/>
        </p:blipFill>
        <p:spPr>
          <a:xfrm>
            <a:off x="5832702" y="681229"/>
            <a:ext cx="6106749" cy="5531031"/>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
          <p:cNvSpPr txBox="1"/>
          <p:nvPr>
            <p:ph idx="1" type="body"/>
          </p:nvPr>
        </p:nvSpPr>
        <p:spPr>
          <a:xfrm>
            <a:off x="313508" y="261258"/>
            <a:ext cx="11704321" cy="6857999"/>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2400"/>
              <a:buFont typeface="Courier New"/>
              <a:buChar char="o"/>
            </a:pPr>
            <a:r>
              <a:rPr lang="ru-RU">
                <a:latin typeface="Consolas"/>
                <a:ea typeface="Consolas"/>
                <a:cs typeface="Consolas"/>
                <a:sym typeface="Consolas"/>
              </a:rPr>
              <a:t>При  </a:t>
            </a:r>
            <a:r>
              <a:rPr i="1" lang="ru-RU">
                <a:latin typeface="Consolas"/>
                <a:ea typeface="Consolas"/>
                <a:cs typeface="Consolas"/>
                <a:sym typeface="Consolas"/>
              </a:rPr>
              <a:t>аналітичному  дослідницькому</a:t>
            </a:r>
            <a:r>
              <a:rPr lang="ru-RU">
                <a:latin typeface="Consolas"/>
                <a:ea typeface="Consolas"/>
                <a:cs typeface="Consolas"/>
                <a:sym typeface="Consolas"/>
              </a:rPr>
              <a:t>  методі  всі  складові  норми  часу встановлюють безпосереднім спостереженням і виміром витрат часу.  </a:t>
            </a:r>
            <a:endParaRPr/>
          </a:p>
          <a:p>
            <a:pPr indent="0" lvl="0" marL="0" rtl="0" algn="l">
              <a:spcBef>
                <a:spcPts val="480"/>
              </a:spcBef>
              <a:spcAft>
                <a:spcPts val="0"/>
              </a:spcAft>
              <a:buSzPts val="2400"/>
              <a:buNone/>
            </a:pPr>
            <a:r>
              <a:t/>
            </a:r>
            <a:endParaRPr>
              <a:latin typeface="Consolas"/>
              <a:ea typeface="Consolas"/>
              <a:cs typeface="Consolas"/>
              <a:sym typeface="Consolas"/>
            </a:endParaRPr>
          </a:p>
          <a:p>
            <a:pPr indent="-274320" lvl="0" marL="274320" rtl="0" algn="l">
              <a:spcBef>
                <a:spcPts val="480"/>
              </a:spcBef>
              <a:spcAft>
                <a:spcPts val="0"/>
              </a:spcAft>
              <a:buSzPts val="2400"/>
              <a:buFont typeface="Courier New"/>
              <a:buChar char="o"/>
            </a:pPr>
            <a:r>
              <a:rPr lang="ru-RU">
                <a:latin typeface="Consolas"/>
                <a:ea typeface="Consolas"/>
                <a:cs typeface="Consolas"/>
                <a:sym typeface="Consolas"/>
              </a:rPr>
              <a:t>Дослідницький метод нормування завдяки великому конкретному матеріалу забезпечує розробку більш обґрунтованих технічних норм у порівнянні з розрахунковим. Але він вимагає більших витрат часу на розробку норм. </a:t>
            </a:r>
            <a:endParaRPr/>
          </a:p>
        </p:txBody>
      </p:sp>
      <p:pic>
        <p:nvPicPr>
          <p:cNvPr id="290" name="Google Shape;290;p4"/>
          <p:cNvPicPr preferRelativeResize="0"/>
          <p:nvPr/>
        </p:nvPicPr>
        <p:blipFill rotWithShape="1">
          <a:blip r:embed="rId3">
            <a:alphaModFix/>
          </a:blip>
          <a:srcRect b="13029" l="0" r="0" t="0"/>
          <a:stretch/>
        </p:blipFill>
        <p:spPr>
          <a:xfrm>
            <a:off x="301907" y="3353663"/>
            <a:ext cx="5863761" cy="3399834"/>
          </a:xfrm>
          <a:prstGeom prst="rect">
            <a:avLst/>
          </a:prstGeom>
          <a:noFill/>
          <a:ln>
            <a:noFill/>
          </a:ln>
        </p:spPr>
      </p:pic>
      <p:pic>
        <p:nvPicPr>
          <p:cNvPr id="291" name="Google Shape;291;p4"/>
          <p:cNvPicPr preferRelativeResize="0"/>
          <p:nvPr/>
        </p:nvPicPr>
        <p:blipFill rotWithShape="1">
          <a:blip r:embed="rId4">
            <a:alphaModFix/>
          </a:blip>
          <a:srcRect b="9809" l="0" r="0" t="0"/>
          <a:stretch/>
        </p:blipFill>
        <p:spPr>
          <a:xfrm>
            <a:off x="6264516" y="3353661"/>
            <a:ext cx="5654465" cy="3399836"/>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
          <p:cNvSpPr txBox="1"/>
          <p:nvPr>
            <p:ph idx="1" type="body"/>
          </p:nvPr>
        </p:nvSpPr>
        <p:spPr>
          <a:xfrm>
            <a:off x="444136" y="300448"/>
            <a:ext cx="11390813" cy="6152604"/>
          </a:xfrm>
          <a:prstGeom prst="rect">
            <a:avLst/>
          </a:prstGeom>
          <a:noFill/>
          <a:ln>
            <a:noFill/>
          </a:ln>
        </p:spPr>
        <p:txBody>
          <a:bodyPr anchorCtr="0" anchor="t" bIns="45700" lIns="91425" spcFirstLastPara="1" rIns="91425" wrap="square" tIns="45700">
            <a:normAutofit/>
          </a:bodyPr>
          <a:lstStyle/>
          <a:p>
            <a:pPr indent="-274320" lvl="0" marL="274320" rtl="0" algn="l">
              <a:spcBef>
                <a:spcPts val="0"/>
              </a:spcBef>
              <a:spcAft>
                <a:spcPts val="0"/>
              </a:spcAft>
              <a:buSzPts val="3200"/>
              <a:buFont typeface="Courier New"/>
              <a:buChar char="o"/>
            </a:pPr>
            <a:r>
              <a:rPr b="1" lang="ru-RU" sz="3200" u="sng">
                <a:latin typeface="Consolas"/>
                <a:ea typeface="Consolas"/>
                <a:cs typeface="Consolas"/>
                <a:sym typeface="Consolas"/>
              </a:rPr>
              <a:t>Сумарний</a:t>
            </a:r>
            <a:r>
              <a:rPr lang="ru-RU" sz="2800">
                <a:latin typeface="Consolas"/>
                <a:ea typeface="Consolas"/>
                <a:cs typeface="Consolas"/>
                <a:sym typeface="Consolas"/>
              </a:rPr>
              <a:t> метод нормування заснований на встановленні норми часу на ту або іншу операцію в цілому, без аналізу й розчленовування операції на складові елементи. </a:t>
            </a:r>
            <a:endParaRPr sz="2800">
              <a:latin typeface="Consolas"/>
              <a:ea typeface="Consolas"/>
              <a:cs typeface="Consolas"/>
              <a:sym typeface="Consolas"/>
            </a:endParaRPr>
          </a:p>
          <a:p>
            <a:pPr indent="-274320" lvl="0" marL="274320" rtl="0" algn="l">
              <a:spcBef>
                <a:spcPts val="560"/>
              </a:spcBef>
              <a:spcAft>
                <a:spcPts val="0"/>
              </a:spcAft>
              <a:buSzPts val="2800"/>
              <a:buFont typeface="Courier New"/>
              <a:buChar char="o"/>
            </a:pPr>
            <a:r>
              <a:rPr lang="ru-RU" sz="2800">
                <a:latin typeface="Consolas"/>
                <a:ea typeface="Consolas"/>
                <a:cs typeface="Consolas"/>
                <a:sym typeface="Consolas"/>
              </a:rPr>
              <a:t>Підрозділяється на: </a:t>
            </a:r>
            <a:endParaRPr/>
          </a:p>
          <a:p>
            <a:pPr indent="0" lvl="0" marL="0" rtl="0" algn="l">
              <a:spcBef>
                <a:spcPts val="560"/>
              </a:spcBef>
              <a:spcAft>
                <a:spcPts val="0"/>
              </a:spcAft>
              <a:buSzPts val="2800"/>
              <a:buNone/>
            </a:pPr>
            <a:r>
              <a:rPr lang="ru-RU" sz="2800">
                <a:latin typeface="Consolas"/>
                <a:ea typeface="Consolas"/>
                <a:cs typeface="Consolas"/>
                <a:sym typeface="Consolas"/>
              </a:rPr>
              <a:t>   1. Досвідний метод припускає встановлення норм на основі   особистого досвіду нормувальника. </a:t>
            </a:r>
            <a:endParaRPr/>
          </a:p>
          <a:p>
            <a:pPr indent="0" lvl="0" marL="0" rtl="0" algn="l">
              <a:spcBef>
                <a:spcPts val="560"/>
              </a:spcBef>
              <a:spcAft>
                <a:spcPts val="0"/>
              </a:spcAft>
              <a:buSzPts val="2800"/>
              <a:buNone/>
            </a:pPr>
            <a:r>
              <a:rPr lang="ru-RU" sz="2800">
                <a:latin typeface="Consolas"/>
                <a:ea typeface="Consolas"/>
                <a:cs typeface="Consolas"/>
                <a:sym typeface="Consolas"/>
              </a:rPr>
              <a:t>   2. Статистичний метод – визначення норм на основі статистичних даних про фактичні витрати часу на виконання робіт у минулому. </a:t>
            </a:r>
            <a:endParaRPr/>
          </a:p>
          <a:p>
            <a:pPr indent="0" lvl="0" marL="0" rtl="0" algn="l">
              <a:spcBef>
                <a:spcPts val="560"/>
              </a:spcBef>
              <a:spcAft>
                <a:spcPts val="0"/>
              </a:spcAft>
              <a:buSzPts val="2800"/>
              <a:buNone/>
            </a:pPr>
            <a:r>
              <a:rPr lang="ru-RU" sz="2800">
                <a:latin typeface="Consolas"/>
                <a:ea typeface="Consolas"/>
                <a:cs typeface="Consolas"/>
                <a:sym typeface="Consolas"/>
              </a:rPr>
              <a:t>   3.  Порівняльний  метод  –  порівняння  нормованих  процесів з аналогічними, на які норми часу вже встановлені. </a:t>
            </a:r>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6"/>
          <p:cNvSpPr txBox="1"/>
          <p:nvPr>
            <p:ph idx="1" type="body"/>
          </p:nvPr>
        </p:nvSpPr>
        <p:spPr>
          <a:xfrm>
            <a:off x="261257" y="222069"/>
            <a:ext cx="11769634" cy="651836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spcBef>
                <a:spcPts val="0"/>
              </a:spcBef>
              <a:spcAft>
                <a:spcPts val="0"/>
              </a:spcAft>
              <a:buSzPct val="100000"/>
              <a:buNone/>
            </a:pPr>
            <a:r>
              <a:rPr lang="ru-RU" sz="3200">
                <a:latin typeface="Consolas"/>
                <a:ea typeface="Consolas"/>
                <a:cs typeface="Consolas"/>
                <a:sym typeface="Consolas"/>
              </a:rPr>
              <a:t>Норми, </a:t>
            </a:r>
            <a:r>
              <a:rPr i="1" lang="ru-RU" sz="3200">
                <a:latin typeface="Consolas"/>
                <a:ea typeface="Consolas"/>
                <a:cs typeface="Consolas"/>
                <a:sym typeface="Consolas"/>
              </a:rPr>
              <a:t>встановлені сумарним методом</a:t>
            </a:r>
            <a:r>
              <a:rPr lang="ru-RU" sz="3200">
                <a:latin typeface="Consolas"/>
                <a:ea typeface="Consolas"/>
                <a:cs typeface="Consolas"/>
                <a:sym typeface="Consolas"/>
              </a:rPr>
              <a:t>, мають </a:t>
            </a:r>
            <a:endParaRPr sz="3200">
              <a:latin typeface="Consolas"/>
              <a:ea typeface="Consolas"/>
              <a:cs typeface="Consolas"/>
              <a:sym typeface="Consolas"/>
            </a:endParaRPr>
          </a:p>
          <a:p>
            <a:pPr indent="0" lvl="0" marL="0" rtl="0" algn="l">
              <a:spcBef>
                <a:spcPts val="666"/>
              </a:spcBef>
              <a:spcAft>
                <a:spcPts val="0"/>
              </a:spcAft>
              <a:buSzPct val="100000"/>
              <a:buNone/>
            </a:pPr>
            <a:r>
              <a:rPr lang="ru-RU" sz="3200">
                <a:latin typeface="Consolas"/>
                <a:ea typeface="Consolas"/>
                <a:cs typeface="Consolas"/>
                <a:sym typeface="Consolas"/>
              </a:rPr>
              <a:t>суттєві недоліки: </a:t>
            </a:r>
            <a:r>
              <a:rPr lang="ru-RU" sz="3600"/>
              <a:t> </a:t>
            </a:r>
            <a:endParaRPr/>
          </a:p>
          <a:p>
            <a:pPr indent="-514350" lvl="0" marL="514350" rtl="0" algn="l">
              <a:spcBef>
                <a:spcPts val="555"/>
              </a:spcBef>
              <a:spcAft>
                <a:spcPts val="0"/>
              </a:spcAft>
              <a:buSzPct val="100000"/>
              <a:buFont typeface="Twentieth Century"/>
              <a:buAutoNum type="arabicParenR"/>
            </a:pPr>
            <a:r>
              <a:rPr lang="ru-RU" sz="3000">
                <a:latin typeface="Consolas"/>
                <a:ea typeface="Consolas"/>
                <a:cs typeface="Consolas"/>
                <a:sym typeface="Consolas"/>
              </a:rPr>
              <a:t>є наближеними</a:t>
            </a:r>
            <a:endParaRPr sz="3000">
              <a:latin typeface="Consolas"/>
              <a:ea typeface="Consolas"/>
              <a:cs typeface="Consolas"/>
              <a:sym typeface="Consolas"/>
            </a:endParaRPr>
          </a:p>
          <a:p>
            <a:pPr indent="-514350" lvl="0" marL="514350" rtl="0" algn="l">
              <a:spcBef>
                <a:spcPts val="555"/>
              </a:spcBef>
              <a:spcAft>
                <a:spcPts val="0"/>
              </a:spcAft>
              <a:buSzPct val="100000"/>
              <a:buFont typeface="Twentieth Century"/>
              <a:buAutoNum type="arabicParenR"/>
            </a:pPr>
            <a:r>
              <a:rPr lang="ru-RU" sz="3000">
                <a:latin typeface="Consolas"/>
                <a:ea typeface="Consolas"/>
                <a:cs typeface="Consolas"/>
                <a:sym typeface="Consolas"/>
              </a:rPr>
              <a:t>відсутній аналіз умов і факторів, що впливають на величину норми часу </a:t>
            </a:r>
            <a:endParaRPr sz="3000">
              <a:latin typeface="Consolas"/>
              <a:ea typeface="Consolas"/>
              <a:cs typeface="Consolas"/>
              <a:sym typeface="Consolas"/>
            </a:endParaRPr>
          </a:p>
          <a:p>
            <a:pPr indent="-514350" lvl="0" marL="514350" rtl="0" algn="l">
              <a:spcBef>
                <a:spcPts val="555"/>
              </a:spcBef>
              <a:spcAft>
                <a:spcPts val="0"/>
              </a:spcAft>
              <a:buSzPct val="100000"/>
              <a:buFont typeface="Twentieth Century"/>
              <a:buAutoNum type="arabicParenR"/>
            </a:pPr>
            <a:r>
              <a:rPr lang="ru-RU" sz="3000">
                <a:latin typeface="Consolas"/>
                <a:ea typeface="Consolas"/>
                <a:cs typeface="Consolas"/>
                <a:sym typeface="Consolas"/>
              </a:rPr>
              <a:t>не стимулюють удосконалення технологічного процесу </a:t>
            </a:r>
            <a:endParaRPr sz="3000">
              <a:latin typeface="Consolas"/>
              <a:ea typeface="Consolas"/>
              <a:cs typeface="Consolas"/>
              <a:sym typeface="Consolas"/>
            </a:endParaRPr>
          </a:p>
          <a:p>
            <a:pPr indent="-514350" lvl="0" marL="514350" rtl="0" algn="l">
              <a:spcBef>
                <a:spcPts val="555"/>
              </a:spcBef>
              <a:spcAft>
                <a:spcPts val="0"/>
              </a:spcAft>
              <a:buSzPct val="100000"/>
              <a:buFont typeface="Twentieth Century"/>
              <a:buAutoNum type="arabicParenR"/>
            </a:pPr>
            <a:r>
              <a:rPr lang="ru-RU" sz="3000">
                <a:latin typeface="Consolas"/>
                <a:ea typeface="Consolas"/>
                <a:cs typeface="Consolas"/>
                <a:sym typeface="Consolas"/>
              </a:rPr>
              <a:t>не сприяють підвищенню продуктивності праці й зниженню собівартості продукції  </a:t>
            </a:r>
            <a:endParaRPr sz="3000">
              <a:latin typeface="Consolas"/>
              <a:ea typeface="Consolas"/>
              <a:cs typeface="Consolas"/>
              <a:sym typeface="Consolas"/>
            </a:endParaRPr>
          </a:p>
          <a:p>
            <a:pPr indent="0" lvl="0" marL="0" rtl="0" algn="l">
              <a:spcBef>
                <a:spcPts val="518"/>
              </a:spcBef>
              <a:spcAft>
                <a:spcPts val="0"/>
              </a:spcAft>
              <a:buSzPct val="100000"/>
              <a:buNone/>
            </a:pPr>
            <a:r>
              <a:rPr lang="ru-RU" sz="2800"/>
              <a:t> </a:t>
            </a:r>
            <a:endParaRPr/>
          </a:p>
          <a:p>
            <a:pPr indent="0" lvl="0" marL="0" rtl="0" algn="l">
              <a:spcBef>
                <a:spcPts val="666"/>
              </a:spcBef>
              <a:spcAft>
                <a:spcPts val="0"/>
              </a:spcAft>
              <a:buSzPct val="100000"/>
              <a:buNone/>
            </a:pPr>
            <a:r>
              <a:rPr i="1" lang="ru-RU" sz="3200">
                <a:latin typeface="Consolas"/>
                <a:ea typeface="Consolas"/>
                <a:cs typeface="Consolas"/>
                <a:sym typeface="Consolas"/>
              </a:rPr>
              <a:t>Аналітичний</a:t>
            </a:r>
            <a:r>
              <a:rPr i="1" lang="ru-RU" sz="3600"/>
              <a:t> </a:t>
            </a:r>
            <a:r>
              <a:rPr lang="ru-RU" sz="3200">
                <a:latin typeface="Consolas"/>
                <a:ea typeface="Consolas"/>
                <a:cs typeface="Consolas"/>
                <a:sym typeface="Consolas"/>
              </a:rPr>
              <a:t>метод нормування базується на ретельному вивченні витрат робочого часу засобом спостереження й виміру з використанням</a:t>
            </a:r>
            <a:r>
              <a:rPr lang="ru-RU" sz="3600"/>
              <a:t>: </a:t>
            </a:r>
            <a:endParaRPr/>
          </a:p>
          <a:p>
            <a:pPr indent="-514350" lvl="0" marL="514350" rtl="0" algn="l">
              <a:spcBef>
                <a:spcPts val="481"/>
              </a:spcBef>
              <a:spcAft>
                <a:spcPts val="0"/>
              </a:spcAft>
              <a:buSzPct val="100000"/>
              <a:buFont typeface="Twentieth Century"/>
              <a:buAutoNum type="arabicParenR"/>
            </a:pPr>
            <a:r>
              <a:rPr lang="ru-RU" sz="2600">
                <a:latin typeface="Consolas"/>
                <a:ea typeface="Consolas"/>
                <a:cs typeface="Consolas"/>
                <a:sym typeface="Consolas"/>
              </a:rPr>
              <a:t>фотографії робочого дня </a:t>
            </a:r>
            <a:endParaRPr/>
          </a:p>
          <a:p>
            <a:pPr indent="-514350" lvl="0" marL="514350" rtl="0" algn="l">
              <a:spcBef>
                <a:spcPts val="481"/>
              </a:spcBef>
              <a:spcAft>
                <a:spcPts val="0"/>
              </a:spcAft>
              <a:buSzPct val="100000"/>
              <a:buFont typeface="Twentieth Century"/>
              <a:buAutoNum type="arabicParenR"/>
            </a:pPr>
            <a:r>
              <a:rPr lang="ru-RU" sz="2600">
                <a:latin typeface="Consolas"/>
                <a:ea typeface="Consolas"/>
                <a:cs typeface="Consolas"/>
                <a:sym typeface="Consolas"/>
              </a:rPr>
              <a:t>хронометражу.</a:t>
            </a:r>
            <a:endParaRPr sz="2600">
              <a:latin typeface="Consolas"/>
              <a:ea typeface="Consolas"/>
              <a:cs typeface="Consolas"/>
              <a:sym typeface="Consolas"/>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7"/>
          <p:cNvSpPr txBox="1"/>
          <p:nvPr>
            <p:ph idx="1" type="body"/>
          </p:nvPr>
        </p:nvSpPr>
        <p:spPr>
          <a:xfrm>
            <a:off x="287382" y="1420943"/>
            <a:ext cx="6949440" cy="5930537"/>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2400"/>
              <a:buFont typeface="Courier New"/>
              <a:buChar char="o"/>
            </a:pPr>
            <a:r>
              <a:rPr lang="ru-RU">
                <a:latin typeface="Consolas"/>
                <a:ea typeface="Consolas"/>
                <a:cs typeface="Consolas"/>
                <a:sym typeface="Consolas"/>
              </a:rPr>
              <a:t>Фотографія робочого дня дозволяє встановити: </a:t>
            </a:r>
            <a:endParaRPr/>
          </a:p>
          <a:p>
            <a:pPr indent="0" lvl="0" marL="0" rtl="0" algn="l">
              <a:spcBef>
                <a:spcPts val="480"/>
              </a:spcBef>
              <a:spcAft>
                <a:spcPts val="0"/>
              </a:spcAft>
              <a:buSzPts val="2400"/>
              <a:buNone/>
            </a:pPr>
            <a:r>
              <a:rPr lang="ru-RU">
                <a:latin typeface="Consolas"/>
                <a:ea typeface="Consolas"/>
                <a:cs typeface="Consolas"/>
                <a:sym typeface="Consolas"/>
              </a:rPr>
              <a:t>1) втрати робочого часу і їхні причини, </a:t>
            </a:r>
            <a:endParaRPr/>
          </a:p>
          <a:p>
            <a:pPr indent="0" lvl="0" marL="0" rtl="0" algn="l">
              <a:spcBef>
                <a:spcPts val="480"/>
              </a:spcBef>
              <a:spcAft>
                <a:spcPts val="0"/>
              </a:spcAft>
              <a:buSzPts val="2400"/>
              <a:buNone/>
            </a:pPr>
            <a:r>
              <a:rPr lang="ru-RU">
                <a:latin typeface="Consolas"/>
                <a:ea typeface="Consolas"/>
                <a:cs typeface="Consolas"/>
                <a:sym typeface="Consolas"/>
              </a:rPr>
              <a:t>2) величину необхідних витрат підготовчо-заключного часу, </a:t>
            </a:r>
            <a:endParaRPr/>
          </a:p>
          <a:p>
            <a:pPr indent="0" lvl="0" marL="0" rtl="0" algn="l">
              <a:spcBef>
                <a:spcPts val="480"/>
              </a:spcBef>
              <a:spcAft>
                <a:spcPts val="0"/>
              </a:spcAft>
              <a:buSzPts val="2400"/>
              <a:buNone/>
            </a:pPr>
            <a:r>
              <a:rPr lang="ru-RU">
                <a:latin typeface="Consolas"/>
                <a:ea typeface="Consolas"/>
                <a:cs typeface="Consolas"/>
                <a:sym typeface="Consolas"/>
              </a:rPr>
              <a:t>3) величину часу обслуговування робочого місця й відпочинку, </a:t>
            </a:r>
            <a:endParaRPr/>
          </a:p>
          <a:p>
            <a:pPr indent="0" lvl="0" marL="0" rtl="0" algn="l">
              <a:spcBef>
                <a:spcPts val="480"/>
              </a:spcBef>
              <a:spcAft>
                <a:spcPts val="0"/>
              </a:spcAft>
              <a:buSzPts val="2400"/>
              <a:buNone/>
            </a:pPr>
            <a:r>
              <a:rPr lang="ru-RU">
                <a:latin typeface="Consolas"/>
                <a:ea typeface="Consolas"/>
                <a:cs typeface="Consolas"/>
                <a:sym typeface="Consolas"/>
              </a:rPr>
              <a:t>4) ступінь використання обладнання за часом, </a:t>
            </a:r>
            <a:endParaRPr/>
          </a:p>
          <a:p>
            <a:pPr indent="0" lvl="0" marL="0" rtl="0" algn="l">
              <a:spcBef>
                <a:spcPts val="480"/>
              </a:spcBef>
              <a:spcAft>
                <a:spcPts val="0"/>
              </a:spcAft>
              <a:buSzPts val="2400"/>
              <a:buNone/>
            </a:pPr>
            <a:r>
              <a:rPr lang="ru-RU">
                <a:latin typeface="Consolas"/>
                <a:ea typeface="Consolas"/>
                <a:cs typeface="Consolas"/>
                <a:sym typeface="Consolas"/>
              </a:rPr>
              <a:t>5) завантаження окремих робітників у бригаді, </a:t>
            </a:r>
            <a:endParaRPr/>
          </a:p>
          <a:p>
            <a:pPr indent="0" lvl="0" marL="0" rtl="0" algn="l">
              <a:spcBef>
                <a:spcPts val="480"/>
              </a:spcBef>
              <a:spcAft>
                <a:spcPts val="0"/>
              </a:spcAft>
              <a:buSzPts val="2400"/>
              <a:buNone/>
            </a:pPr>
            <a:r>
              <a:rPr lang="ru-RU">
                <a:latin typeface="Consolas"/>
                <a:ea typeface="Consolas"/>
                <a:cs typeface="Consolas"/>
                <a:sym typeface="Consolas"/>
              </a:rPr>
              <a:t>6) найбільш раціональну організацію робочого місця і т.д. </a:t>
            </a:r>
            <a:endParaRPr/>
          </a:p>
        </p:txBody>
      </p:sp>
      <p:pic>
        <p:nvPicPr>
          <p:cNvPr id="307" name="Google Shape;307;p7"/>
          <p:cNvPicPr preferRelativeResize="0"/>
          <p:nvPr/>
        </p:nvPicPr>
        <p:blipFill rotWithShape="1">
          <a:blip r:embed="rId3">
            <a:alphaModFix/>
          </a:blip>
          <a:srcRect b="7999" l="0" r="9988" t="0"/>
          <a:stretch/>
        </p:blipFill>
        <p:spPr>
          <a:xfrm>
            <a:off x="7132322" y="1079191"/>
            <a:ext cx="4728754" cy="3219667"/>
          </a:xfrm>
          <a:prstGeom prst="rect">
            <a:avLst/>
          </a:prstGeom>
          <a:noFill/>
          <a:ln>
            <a:noFill/>
          </a:ln>
        </p:spPr>
      </p:pic>
      <p:sp>
        <p:nvSpPr>
          <p:cNvPr id="308" name="Google Shape;308;p7"/>
          <p:cNvSpPr/>
          <p:nvPr/>
        </p:nvSpPr>
        <p:spPr>
          <a:xfrm>
            <a:off x="287383" y="248194"/>
            <a:ext cx="1140387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ru-RU" sz="2400" u="sng">
                <a:solidFill>
                  <a:schemeClr val="lt2"/>
                </a:solidFill>
                <a:latin typeface="Consolas"/>
                <a:ea typeface="Consolas"/>
                <a:cs typeface="Consolas"/>
                <a:sym typeface="Consolas"/>
              </a:rPr>
              <a:t>Фотографія робочого дня</a:t>
            </a:r>
            <a:r>
              <a:rPr lang="ru-RU" sz="2400">
                <a:solidFill>
                  <a:schemeClr val="lt2"/>
                </a:solidFill>
                <a:latin typeface="Consolas"/>
                <a:ea typeface="Consolas"/>
                <a:cs typeface="Consolas"/>
                <a:sym typeface="Consolas"/>
              </a:rPr>
              <a:t> являє собою спостереження і виміри всіх без винятку витрат робочого часу протягом зміни в порядку їхньої фактичної послідовності.  </a:t>
            </a:r>
            <a:endParaRPr/>
          </a:p>
        </p:txBody>
      </p:sp>
      <p:pic>
        <p:nvPicPr>
          <p:cNvPr id="309" name="Google Shape;309;p7"/>
          <p:cNvPicPr preferRelativeResize="0"/>
          <p:nvPr/>
        </p:nvPicPr>
        <p:blipFill rotWithShape="1">
          <a:blip r:embed="rId4">
            <a:alphaModFix/>
          </a:blip>
          <a:srcRect b="0" l="0" r="0" t="0"/>
          <a:stretch/>
        </p:blipFill>
        <p:spPr>
          <a:xfrm>
            <a:off x="7132321" y="4291921"/>
            <a:ext cx="4728754" cy="2470774"/>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8"/>
          <p:cNvSpPr txBox="1"/>
          <p:nvPr>
            <p:ph idx="1" type="body"/>
          </p:nvPr>
        </p:nvSpPr>
        <p:spPr>
          <a:xfrm>
            <a:off x="235131" y="235131"/>
            <a:ext cx="11643360" cy="6531428"/>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2800"/>
              <a:buNone/>
            </a:pPr>
            <a:r>
              <a:rPr lang="ru-RU" sz="2800">
                <a:latin typeface="Consolas"/>
                <a:ea typeface="Consolas"/>
                <a:cs typeface="Consolas"/>
                <a:sym typeface="Consolas"/>
              </a:rPr>
              <a:t>По об'єкту спостережень фотографії робочого дня можуть бути </a:t>
            </a:r>
            <a:r>
              <a:rPr i="1" lang="ru-RU" sz="2800">
                <a:latin typeface="Consolas"/>
                <a:ea typeface="Consolas"/>
                <a:cs typeface="Consolas"/>
                <a:sym typeface="Consolas"/>
              </a:rPr>
              <a:t>трьох видів</a:t>
            </a:r>
            <a:r>
              <a:rPr lang="ru-RU" sz="2800">
                <a:latin typeface="Consolas"/>
                <a:ea typeface="Consolas"/>
                <a:cs typeface="Consolas"/>
                <a:sym typeface="Consolas"/>
              </a:rPr>
              <a:t>:  </a:t>
            </a:r>
            <a:endParaRPr/>
          </a:p>
          <a:p>
            <a:pPr indent="0" lvl="0" marL="0" rtl="0" algn="l">
              <a:spcBef>
                <a:spcPts val="560"/>
              </a:spcBef>
              <a:spcAft>
                <a:spcPts val="0"/>
              </a:spcAft>
              <a:buSzPts val="2800"/>
              <a:buNone/>
            </a:pPr>
            <a:r>
              <a:rPr lang="ru-RU" sz="2800">
                <a:latin typeface="Consolas"/>
                <a:ea typeface="Consolas"/>
                <a:cs typeface="Consolas"/>
                <a:sym typeface="Consolas"/>
              </a:rPr>
              <a:t>1) індивідуальна (одного робітника), </a:t>
            </a:r>
            <a:endParaRPr/>
          </a:p>
          <a:p>
            <a:pPr indent="0" lvl="0" marL="0" rtl="0" algn="l">
              <a:spcBef>
                <a:spcPts val="560"/>
              </a:spcBef>
              <a:spcAft>
                <a:spcPts val="0"/>
              </a:spcAft>
              <a:buSzPts val="2800"/>
              <a:buNone/>
            </a:pPr>
            <a:r>
              <a:rPr lang="ru-RU" sz="2800">
                <a:latin typeface="Consolas"/>
                <a:ea typeface="Consolas"/>
                <a:cs typeface="Consolas"/>
                <a:sym typeface="Consolas"/>
              </a:rPr>
              <a:t>2) групова (групи окремих робітників), </a:t>
            </a:r>
            <a:endParaRPr/>
          </a:p>
          <a:p>
            <a:pPr indent="0" lvl="0" marL="0" rtl="0" algn="l">
              <a:spcBef>
                <a:spcPts val="560"/>
              </a:spcBef>
              <a:spcAft>
                <a:spcPts val="0"/>
              </a:spcAft>
              <a:buSzPts val="2800"/>
              <a:buNone/>
            </a:pPr>
            <a:r>
              <a:rPr lang="ru-RU" sz="2800">
                <a:latin typeface="Consolas"/>
                <a:ea typeface="Consolas"/>
                <a:cs typeface="Consolas"/>
                <a:sym typeface="Consolas"/>
              </a:rPr>
              <a:t>3) бригадна (всієї бригади).  </a:t>
            </a:r>
            <a:endParaRPr/>
          </a:p>
          <a:p>
            <a:pPr indent="0" lvl="0" marL="0" rtl="0" algn="ctr">
              <a:spcBef>
                <a:spcPts val="640"/>
              </a:spcBef>
              <a:spcAft>
                <a:spcPts val="0"/>
              </a:spcAft>
              <a:buSzPts val="3200"/>
              <a:buNone/>
            </a:pPr>
            <a:r>
              <a:t/>
            </a:r>
            <a:endParaRPr sz="3200"/>
          </a:p>
        </p:txBody>
      </p:sp>
      <p:pic>
        <p:nvPicPr>
          <p:cNvPr id="315" name="Google Shape;315;p8"/>
          <p:cNvPicPr preferRelativeResize="0"/>
          <p:nvPr/>
        </p:nvPicPr>
        <p:blipFill rotWithShape="1">
          <a:blip r:embed="rId3">
            <a:alphaModFix/>
          </a:blip>
          <a:srcRect b="0" l="0" r="0" t="0"/>
          <a:stretch/>
        </p:blipFill>
        <p:spPr>
          <a:xfrm>
            <a:off x="352698" y="2882060"/>
            <a:ext cx="4681420" cy="3262314"/>
          </a:xfrm>
          <a:prstGeom prst="rect">
            <a:avLst/>
          </a:prstGeom>
          <a:noFill/>
          <a:ln>
            <a:noFill/>
          </a:ln>
        </p:spPr>
      </p:pic>
      <p:pic>
        <p:nvPicPr>
          <p:cNvPr id="316" name="Google Shape;316;p8"/>
          <p:cNvPicPr preferRelativeResize="0"/>
          <p:nvPr/>
        </p:nvPicPr>
        <p:blipFill rotWithShape="1">
          <a:blip r:embed="rId4">
            <a:alphaModFix/>
          </a:blip>
          <a:srcRect b="0" l="0" r="0" t="0"/>
          <a:stretch/>
        </p:blipFill>
        <p:spPr>
          <a:xfrm>
            <a:off x="7650424" y="1193162"/>
            <a:ext cx="4228067" cy="2818711"/>
          </a:xfrm>
          <a:prstGeom prst="rect">
            <a:avLst/>
          </a:prstGeom>
          <a:noFill/>
          <a:ln>
            <a:noFill/>
          </a:ln>
        </p:spPr>
      </p:pic>
      <p:pic>
        <p:nvPicPr>
          <p:cNvPr id="317" name="Google Shape;317;p8"/>
          <p:cNvPicPr preferRelativeResize="0"/>
          <p:nvPr/>
        </p:nvPicPr>
        <p:blipFill rotWithShape="1">
          <a:blip r:embed="rId5">
            <a:alphaModFix/>
          </a:blip>
          <a:srcRect b="0" l="0" r="0" t="0"/>
          <a:stretch/>
        </p:blipFill>
        <p:spPr>
          <a:xfrm>
            <a:off x="5158215" y="4084493"/>
            <a:ext cx="3660372" cy="2609446"/>
          </a:xfrm>
          <a:prstGeom prst="rect">
            <a:avLst/>
          </a:prstGeom>
          <a:noFill/>
          <a:ln>
            <a:noFill/>
          </a:ln>
        </p:spPr>
      </p:pic>
      <p:pic>
        <p:nvPicPr>
          <p:cNvPr id="318" name="Google Shape;318;p8"/>
          <p:cNvPicPr preferRelativeResize="0"/>
          <p:nvPr/>
        </p:nvPicPr>
        <p:blipFill rotWithShape="1">
          <a:blip r:embed="rId6">
            <a:alphaModFix/>
          </a:blip>
          <a:srcRect b="0" l="0" r="0" t="0"/>
          <a:stretch/>
        </p:blipFill>
        <p:spPr>
          <a:xfrm>
            <a:off x="8942684" y="4134708"/>
            <a:ext cx="3007612" cy="2754686"/>
          </a:xfrm>
          <a:prstGeom prst="rect">
            <a:avLst/>
          </a:prstGeom>
          <a:noFill/>
          <a:ln>
            <a:noFill/>
          </a:ln>
        </p:spPr>
      </p:pic>
    </p:spTree>
  </p:cSld>
  <p:clrMapOvr>
    <a:masterClrMapping/>
  </p:clrMapOvr>
  <mc:AlternateContent>
    <mc:Choice Requires="p14">
      <p:transition spd="slow" p14:dur="3000">
        <p14:shred dir="out"/>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9"/>
          <p:cNvSpPr txBox="1"/>
          <p:nvPr>
            <p:ph idx="1" type="body"/>
          </p:nvPr>
        </p:nvSpPr>
        <p:spPr>
          <a:xfrm>
            <a:off x="505097" y="215538"/>
            <a:ext cx="11290663" cy="6420393"/>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3200"/>
              <a:buFont typeface="Courier New"/>
              <a:buChar char="o"/>
            </a:pPr>
            <a:r>
              <a:rPr lang="ru-RU" sz="3200">
                <a:latin typeface="Consolas"/>
                <a:ea typeface="Consolas"/>
                <a:cs typeface="Consolas"/>
                <a:sym typeface="Consolas"/>
              </a:rPr>
              <a:t>Індивідуальна фотографія робочого дня дозволяє встановити більш детально всі витрати робочого часу, які фіксуються у спеціальному спостережливому  листі,  форма  якого  розробляється  стосовно  до  специфіки  виробничого процесу й характеру виконуваних робіт. </a:t>
            </a:r>
            <a:endParaRPr sz="3200">
              <a:latin typeface="Consolas"/>
              <a:ea typeface="Consolas"/>
              <a:cs typeface="Consolas"/>
              <a:sym typeface="Consolas"/>
            </a:endParaRPr>
          </a:p>
          <a:p>
            <a:pPr indent="-274320" lvl="0" marL="274320" rtl="0" algn="l">
              <a:spcBef>
                <a:spcPts val="640"/>
              </a:spcBef>
              <a:spcAft>
                <a:spcPts val="0"/>
              </a:spcAft>
              <a:buSzPts val="3200"/>
              <a:buFont typeface="Courier New"/>
              <a:buChar char="o"/>
            </a:pPr>
            <a:r>
              <a:rPr lang="ru-RU" sz="3200">
                <a:latin typeface="Consolas"/>
                <a:ea typeface="Consolas"/>
                <a:cs typeface="Consolas"/>
                <a:sym typeface="Consolas"/>
              </a:rPr>
              <a:t>На початку фотографії робочого часу виконують підготовчі роботи, що полягають в докладному вивченні й описі об'єкта спостереження і виробничої обстановки. Після цього здійснюють саме спостереження, у процесі якого реєструють всі без винятку витрати робочого часу.  </a:t>
            </a:r>
            <a:endParaRPr/>
          </a:p>
          <a:p>
            <a:pPr indent="-71120" lvl="0" marL="274320" rtl="0" algn="l">
              <a:spcBef>
                <a:spcPts val="640"/>
              </a:spcBef>
              <a:spcAft>
                <a:spcPts val="0"/>
              </a:spcAft>
              <a:buSzPts val="3200"/>
              <a:buFont typeface="Courier New"/>
              <a:buNone/>
            </a:pPr>
            <a:r>
              <a:t/>
            </a:r>
            <a:endParaRPr sz="3200">
              <a:latin typeface="Consolas"/>
              <a:ea typeface="Consolas"/>
              <a:cs typeface="Consolas"/>
              <a:sym typeface="Consolas"/>
            </a:endParaRPr>
          </a:p>
        </p:txBody>
      </p:sp>
    </p:spTree>
  </p:cSld>
  <p:clrMapOvr>
    <a:masterClrMapping/>
  </p:clrMapOvr>
  <mc:AlternateContent>
    <mc:Choice Requires="p14">
      <p:transition spd="slow" p14:dur="3000">
        <p14:shred dir="out"/>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Паркет">
  <a:themeElements>
    <a:clrScheme name="Паркет">
      <a:dk1>
        <a:srgbClr val="000000"/>
      </a:dk1>
      <a:lt1>
        <a:srgbClr val="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2017-04-14T16:18:02Z</dcterms:created>
  <dc:creator>HOME</dc:creator>
</cp:coreProperties>
</file>