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4AF9-E28E-45F4-A082-E9919A07E9CD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F0EC2D4-FDAA-421A-A62C-116F2EB8ECA4}" type="slidenum">
              <a:rPr lang="ru-UA" smtClean="0"/>
              <a:t>‹#›</a:t>
            </a:fld>
            <a:endParaRPr lang="ru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75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4AF9-E28E-45F4-A082-E9919A07E9CD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C2D4-FDAA-421A-A62C-116F2EB8ECA4}" type="slidenum">
              <a:rPr lang="ru-UA" smtClean="0"/>
              <a:t>‹#›</a:t>
            </a:fld>
            <a:endParaRPr lang="ru-U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18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4AF9-E28E-45F4-A082-E9919A07E9CD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C2D4-FDAA-421A-A62C-116F2EB8ECA4}" type="slidenum">
              <a:rPr lang="ru-UA" smtClean="0"/>
              <a:t>‹#›</a:t>
            </a:fld>
            <a:endParaRPr lang="ru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31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4AF9-E28E-45F4-A082-E9919A07E9CD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C2D4-FDAA-421A-A62C-116F2EB8ECA4}" type="slidenum">
              <a:rPr lang="ru-UA" smtClean="0"/>
              <a:t>‹#›</a:t>
            </a:fld>
            <a:endParaRPr lang="ru-U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94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4AF9-E28E-45F4-A082-E9919A07E9CD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C2D4-FDAA-421A-A62C-116F2EB8ECA4}" type="slidenum">
              <a:rPr lang="ru-UA" smtClean="0"/>
              <a:t>‹#›</a:t>
            </a:fld>
            <a:endParaRPr lang="ru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87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4AF9-E28E-45F4-A082-E9919A07E9CD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C2D4-FDAA-421A-A62C-116F2EB8ECA4}" type="slidenum">
              <a:rPr lang="ru-UA" smtClean="0"/>
              <a:t>‹#›</a:t>
            </a:fld>
            <a:endParaRPr lang="ru-U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72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4AF9-E28E-45F4-A082-E9919A07E9CD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C2D4-FDAA-421A-A62C-116F2EB8ECA4}" type="slidenum">
              <a:rPr lang="ru-UA" smtClean="0"/>
              <a:t>‹#›</a:t>
            </a:fld>
            <a:endParaRPr lang="ru-U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13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4AF9-E28E-45F4-A082-E9919A07E9CD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C2D4-FDAA-421A-A62C-116F2EB8ECA4}" type="slidenum">
              <a:rPr lang="ru-UA" smtClean="0"/>
              <a:t>‹#›</a:t>
            </a:fld>
            <a:endParaRPr lang="ru-U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14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4AF9-E28E-45F4-A082-E9919A07E9CD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C2D4-FDAA-421A-A62C-116F2EB8ECA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684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4AF9-E28E-45F4-A082-E9919A07E9CD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C2D4-FDAA-421A-A62C-116F2EB8ECA4}" type="slidenum">
              <a:rPr lang="ru-UA" smtClean="0"/>
              <a:t>‹#›</a:t>
            </a:fld>
            <a:endParaRPr lang="ru-U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61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67D4AF9-E28E-45F4-A082-E9919A07E9CD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C2D4-FDAA-421A-A62C-116F2EB8ECA4}" type="slidenum">
              <a:rPr lang="ru-UA" smtClean="0"/>
              <a:t>‹#›</a:t>
            </a:fld>
            <a:endParaRPr lang="ru-U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20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D4AF9-E28E-45F4-A082-E9919A07E9CD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F0EC2D4-FDAA-421A-A62C-116F2EB8ECA4}" type="slidenum">
              <a:rPr lang="ru-UA" smtClean="0"/>
              <a:t>‹#›</a:t>
            </a:fld>
            <a:endParaRPr lang="ru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32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8C1C5-EEF7-4B94-A76D-05E8087A2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/>
              <a:t>Трагедії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1070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2BEEAAC-B15F-4D05-BEF1-EC3A091CC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52" y="184998"/>
            <a:ext cx="5154257" cy="35056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61B2C-25CC-4F94-AFFD-EDAFEE350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430" y="2251121"/>
            <a:ext cx="6791618" cy="442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49237AC-6B1C-4FF7-8AE3-EE1222CB9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54" y="1983282"/>
            <a:ext cx="4121834" cy="28914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8977F4-462F-42AE-ADBA-7F2A6E84D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786" y="801857"/>
            <a:ext cx="7014845" cy="525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3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2DC37D4-A0A9-48D7-BEB0-D0DD4513F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25" y="0"/>
            <a:ext cx="2799471" cy="3087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229375-3D40-4BB6-8C9A-F2B5E9A61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0" y="-501014"/>
            <a:ext cx="4826000" cy="3429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037D5F-CFED-4A47-8110-36DE26950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139" y="3087267"/>
            <a:ext cx="4613861" cy="302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2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638DF75-FE3C-4C21-941C-33023C82C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746" y="817539"/>
            <a:ext cx="6160488" cy="40476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1704AA-12FC-4B74-8F18-1D9AF224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373" y="0"/>
            <a:ext cx="4235772" cy="24885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E57786-141C-4247-BB47-59826B1A5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788" y="2841382"/>
            <a:ext cx="4074941" cy="305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5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EA380-556C-4E4D-9C40-1B87AD77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Ураган </a:t>
            </a:r>
            <a:r>
              <a:rPr lang="uk-UA" dirty="0" err="1"/>
              <a:t>катрина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6490B86-920B-49D4-AF90-E1F3D3B64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9515" y="1550925"/>
            <a:ext cx="5306011" cy="39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1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E54072A-E47E-4535-857A-604E54923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643" y="162401"/>
            <a:ext cx="5662930" cy="21024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FFC911-505B-4EAF-B6F4-9E669CE42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185" y="0"/>
            <a:ext cx="4227810" cy="28199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21A170-1A77-49B6-8A21-044120FA4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54" y="2613073"/>
            <a:ext cx="4714875" cy="31765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F1E847-7E1C-44D0-B138-1613C836F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646" y="3119510"/>
            <a:ext cx="4419349" cy="293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67659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960</TotalTime>
  <Words>3</Words>
  <Application>Microsoft Office PowerPoint</Application>
  <PresentationFormat>Широкоэкранный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Галерея</vt:lpstr>
      <vt:lpstr>Трагедії</vt:lpstr>
      <vt:lpstr>Презентация PowerPoint</vt:lpstr>
      <vt:lpstr>Презентация PowerPoint</vt:lpstr>
      <vt:lpstr>Презентация PowerPoint</vt:lpstr>
      <vt:lpstr>Презентация PowerPoint</vt:lpstr>
      <vt:lpstr>Ураган катрина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Трагедії</dc:title>
  <dc:creator>US2UA</dc:creator>
  <cp:lastModifiedBy>US2UA</cp:lastModifiedBy>
  <cp:revision>18</cp:revision>
  <dcterms:created xsi:type="dcterms:W3CDTF">2021-11-08T06:48:10Z</dcterms:created>
  <dcterms:modified xsi:type="dcterms:W3CDTF">2025-02-17T18:59:00Z</dcterms:modified>
</cp:coreProperties>
</file>