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7229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66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805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667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31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061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45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54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052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647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883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26A22051-DAC3-47A6-B116-4722BE3E1DF4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F6AF756-313A-4E9F-BD03-734615AB509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459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ЗАКЛАДЕННЯ ПУНКТІВ ОПОРНОЇ МЕРЕЖІ ПРОКЛАДЕННЯМ</a:t>
            </a:r>
            <a:br>
              <a:rPr lang="ru-RU" sz="4000" dirty="0"/>
            </a:br>
            <a:r>
              <a:rPr lang="ru-RU" sz="4000" dirty="0"/>
              <a:t>ТЕОДОЛІТНОГО ХОДУ (ПОЛІГОНОМЕТРІЯ 1 РОЗРЯДУ)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Практична робота №2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394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/>
              <a:t>Мета: </a:t>
            </a:r>
            <a:r>
              <a:rPr lang="ru-RU" sz="2400" dirty="0" err="1"/>
              <a:t>Розглянути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 і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опорних</a:t>
            </a:r>
            <a:r>
              <a:rPr lang="ru-RU" sz="2400" dirty="0"/>
              <a:t> мереж на </a:t>
            </a:r>
            <a:r>
              <a:rPr lang="ru-RU" sz="2400" dirty="0" err="1"/>
              <a:t>кар’єрі</a:t>
            </a:r>
            <a:r>
              <a:rPr lang="ru-RU" sz="2400" dirty="0"/>
              <a:t> </a:t>
            </a:r>
            <a:r>
              <a:rPr lang="ru-RU" sz="2400" dirty="0" err="1"/>
              <a:t>прокладенням</a:t>
            </a:r>
            <a:r>
              <a:rPr lang="ru-RU" sz="2400" dirty="0"/>
              <a:t> </a:t>
            </a:r>
            <a:r>
              <a:rPr lang="ru-RU" sz="2400" dirty="0" err="1"/>
              <a:t>теодолітного</a:t>
            </a:r>
            <a:r>
              <a:rPr lang="ru-RU" sz="2400" dirty="0"/>
              <a:t> ходу </a:t>
            </a:r>
            <a:r>
              <a:rPr lang="ru-RU" sz="2400" dirty="0" smtClean="0"/>
              <a:t>та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/>
              <a:t>способу А.І. </a:t>
            </a:r>
            <a:r>
              <a:rPr lang="ru-RU" sz="2400" dirty="0" err="1"/>
              <a:t>Дурнєва</a:t>
            </a:r>
            <a:r>
              <a:rPr lang="ru-RU" sz="2400" dirty="0"/>
              <a:t> при </a:t>
            </a:r>
            <a:r>
              <a:rPr lang="ru-RU" sz="2400" dirty="0" err="1"/>
              <a:t>цьому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uk-UA" sz="2400" b="1" dirty="0"/>
              <a:t>Завдання: </a:t>
            </a:r>
            <a:r>
              <a:rPr lang="uk-UA" sz="2400" dirty="0"/>
              <a:t>Засвоїти теоретичний матеріал з побудови </a:t>
            </a:r>
            <a:r>
              <a:rPr lang="uk-UA" sz="2400" dirty="0" smtClean="0"/>
              <a:t>маркшейдерських опорних </a:t>
            </a:r>
            <a:r>
              <a:rPr lang="uk-UA" sz="2400" dirty="0"/>
              <a:t>мереж прокладенням теодолітного ходу. Розглянути </a:t>
            </a:r>
            <a:r>
              <a:rPr lang="uk-UA" sz="2400" dirty="0" smtClean="0"/>
              <a:t>спосіб визначення </a:t>
            </a:r>
            <a:r>
              <a:rPr lang="uk-UA" sz="2400" dirty="0"/>
              <a:t>довжин ліній бічними </a:t>
            </a:r>
            <a:r>
              <a:rPr lang="uk-UA" sz="2400" dirty="0" err="1"/>
              <a:t>засічками</a:t>
            </a:r>
            <a:r>
              <a:rPr lang="uk-UA" sz="2400" dirty="0"/>
              <a:t>. Виконати </a:t>
            </a:r>
            <a:r>
              <a:rPr lang="uk-UA" sz="2400" dirty="0" smtClean="0"/>
              <a:t>розрахунок координат </a:t>
            </a:r>
            <a:r>
              <a:rPr lang="uk-UA" sz="2400" dirty="0"/>
              <a:t>пунктів опорної мережі згідно індивідуального завдання.</a:t>
            </a:r>
          </a:p>
          <a:p>
            <a:endParaRPr lang="uk-UA" sz="2400" b="1" dirty="0" smtClean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30086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Відповідно до вихідних даних визначити з якої сторони від теодолітного ходу буде знаходитися точка М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17" y="1691322"/>
            <a:ext cx="10135795" cy="4993733"/>
          </a:xfrm>
        </p:spPr>
      </p:pic>
    </p:spTree>
    <p:extLst>
      <p:ext uri="{BB962C8B-B14F-4D97-AF65-F5344CB8AC3E}">
        <p14:creationId xmlns:p14="http://schemas.microsoft.com/office/powerpoint/2010/main" val="374080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Виконати розрахунок сторін трикутників в пучку М за наступними формулами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3039964"/>
            <a:ext cx="9570109" cy="2086217"/>
          </a:xfrm>
        </p:spPr>
      </p:pic>
    </p:spTree>
    <p:extLst>
      <p:ext uri="{BB962C8B-B14F-4D97-AF65-F5344CB8AC3E}">
        <p14:creationId xmlns:p14="http://schemas.microsoft.com/office/powerpoint/2010/main" val="26184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Визначаємо координати всіх точок розімкнутого теодолітного ходу та заносимо отримані дані у таблицю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09" y="1928428"/>
            <a:ext cx="10255903" cy="3984692"/>
          </a:xfrm>
        </p:spPr>
      </p:pic>
    </p:spTree>
    <p:extLst>
      <p:ext uri="{BB962C8B-B14F-4D97-AF65-F5344CB8AC3E}">
        <p14:creationId xmlns:p14="http://schemas.microsoft.com/office/powerpoint/2010/main" val="322528349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258</TotalTime>
  <Words>101</Words>
  <Application>Microsoft Office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View</vt:lpstr>
      <vt:lpstr>ЗАКЛАДЕННЯ ПУНКТІВ ОПОРНОЇ МЕРЕЖІ ПРОКЛАДЕННЯМ ТЕОДОЛІТНОГО ХОДУ (ПОЛІГОНОМЕТРІЯ 1 РОЗРЯДУ) </vt:lpstr>
      <vt:lpstr>Презентация PowerPoint</vt:lpstr>
      <vt:lpstr>Відповідно до вихідних даних визначити з якої сторони від теодолітного ходу буде знаходитися точка М</vt:lpstr>
      <vt:lpstr>Виконати розрахунок сторін трикутників в пучку М за наступними формулами</vt:lpstr>
      <vt:lpstr>Визначаємо координати всіх точок розімкнутого теодолітного ходу та заносимо отримані дані у таблицю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ЗАКЛАДЕННЯ ПУНКТІВ ОПОРНОЇ МЕРЕЖІ ПРОКЛАДЕННЯМ ТЕОДОЛІТНОГО ХОДУ (ПОЛІГОНОМЕТРІЯ 1 РОЗРЯДУ) </dc:title>
  <dc:creator>ADMIN</dc:creator>
  <cp:lastModifiedBy>ADMIN</cp:lastModifiedBy>
  <cp:revision>10</cp:revision>
  <dcterms:created xsi:type="dcterms:W3CDTF">2024-11-04T17:54:45Z</dcterms:created>
  <dcterms:modified xsi:type="dcterms:W3CDTF">2024-11-20T09:49:13Z</dcterms:modified>
</cp:coreProperties>
</file>