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A99905E9-B121-4F1F-8040-CD4421D4DC91}" type="datetimeFigureOut">
              <a:rPr lang="uk-UA" smtClean="0"/>
              <a:t>24.09.2024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966C91B0-4EBE-42D9-9ED9-4DD827A0C36B}" type="slidenum">
              <a:rPr lang="uk-UA" smtClean="0"/>
              <a:t>‹#›</a:t>
            </a:fld>
            <a:endParaRPr lang="uk-UA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765148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905E9-B121-4F1F-8040-CD4421D4DC91}" type="datetimeFigureOut">
              <a:rPr lang="uk-UA" smtClean="0"/>
              <a:t>24.09.2024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C91B0-4EBE-42D9-9ED9-4DD827A0C36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60156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905E9-B121-4F1F-8040-CD4421D4DC91}" type="datetimeFigureOut">
              <a:rPr lang="uk-UA" smtClean="0"/>
              <a:t>24.09.2024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C91B0-4EBE-42D9-9ED9-4DD827A0C36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21701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905E9-B121-4F1F-8040-CD4421D4DC91}" type="datetimeFigureOut">
              <a:rPr lang="uk-UA" smtClean="0"/>
              <a:t>24.09.2024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C91B0-4EBE-42D9-9ED9-4DD827A0C36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5655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905E9-B121-4F1F-8040-CD4421D4DC91}" type="datetimeFigureOut">
              <a:rPr lang="uk-UA" smtClean="0"/>
              <a:t>24.09.2024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C91B0-4EBE-42D9-9ED9-4DD827A0C36B}" type="slidenum">
              <a:rPr lang="uk-UA" smtClean="0"/>
              <a:t>‹#›</a:t>
            </a:fld>
            <a:endParaRPr lang="uk-UA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9606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905E9-B121-4F1F-8040-CD4421D4DC91}" type="datetimeFigureOut">
              <a:rPr lang="uk-UA" smtClean="0"/>
              <a:t>24.09.2024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C91B0-4EBE-42D9-9ED9-4DD827A0C36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37780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905E9-B121-4F1F-8040-CD4421D4DC91}" type="datetimeFigureOut">
              <a:rPr lang="uk-UA" smtClean="0"/>
              <a:t>24.09.2024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C91B0-4EBE-42D9-9ED9-4DD827A0C36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19327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905E9-B121-4F1F-8040-CD4421D4DC91}" type="datetimeFigureOut">
              <a:rPr lang="uk-UA" smtClean="0"/>
              <a:t>24.09.2024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C91B0-4EBE-42D9-9ED9-4DD827A0C36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2482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905E9-B121-4F1F-8040-CD4421D4DC91}" type="datetimeFigureOut">
              <a:rPr lang="uk-UA" smtClean="0"/>
              <a:t>24.09.2024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C91B0-4EBE-42D9-9ED9-4DD827A0C36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07369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905E9-B121-4F1F-8040-CD4421D4DC91}" type="datetimeFigureOut">
              <a:rPr lang="uk-UA" smtClean="0"/>
              <a:t>24.09.2024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C91B0-4EBE-42D9-9ED9-4DD827A0C36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48736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905E9-B121-4F1F-8040-CD4421D4DC91}" type="datetimeFigureOut">
              <a:rPr lang="uk-UA" smtClean="0"/>
              <a:t>24.09.2024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C91B0-4EBE-42D9-9ED9-4DD827A0C36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64659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A99905E9-B121-4F1F-8040-CD4421D4DC91}" type="datetimeFigureOut">
              <a:rPr lang="uk-UA" smtClean="0"/>
              <a:t>24.09.2024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966C91B0-4EBE-42D9-9ED9-4DD827A0C36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03725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4000" dirty="0"/>
              <a:t>РОЗБИВКА ЕКСПЛУАТАЦІЙНОЇ СІТКИ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2400" dirty="0" smtClean="0"/>
              <a:t>Практична робота №1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65157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7600" y="365760"/>
            <a:ext cx="9836912" cy="1325562"/>
          </a:xfrm>
        </p:spPr>
        <p:txBody>
          <a:bodyPr>
            <a:normAutofit/>
          </a:bodyPr>
          <a:lstStyle/>
          <a:p>
            <a:r>
              <a:rPr lang="uk-UA" sz="2800" b="1" dirty="0" smtClean="0"/>
              <a:t>Визначити </a:t>
            </a:r>
            <a:r>
              <a:rPr lang="uk-UA" sz="2800" b="1" dirty="0"/>
              <a:t>в трикутниках прилеглі кути до ліній полігону та відстань між точками полігону до точок </a:t>
            </a:r>
            <a:r>
              <a:rPr lang="en-US" sz="2800" b="1" dirty="0"/>
              <a:t>b, e, </a:t>
            </a:r>
            <a:r>
              <a:rPr lang="en-US" sz="2800" b="1" dirty="0" smtClean="0"/>
              <a:t>c</a:t>
            </a:r>
            <a:r>
              <a:rPr lang="uk-UA" sz="2800" b="1" dirty="0"/>
              <a:t> </a:t>
            </a:r>
            <a:r>
              <a:rPr lang="uk-UA" sz="2800" b="1" dirty="0" smtClean="0"/>
              <a:t>за допомогою оберненої геодезичної задачі</a:t>
            </a:r>
            <a:endParaRPr lang="uk-UA" sz="2800" b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354" y="1966468"/>
            <a:ext cx="9341282" cy="4269434"/>
          </a:xfrm>
        </p:spPr>
      </p:pic>
    </p:spTree>
    <p:extLst>
      <p:ext uri="{BB962C8B-B14F-4D97-AF65-F5344CB8AC3E}">
        <p14:creationId xmlns:p14="http://schemas.microsoft.com/office/powerpoint/2010/main" val="2446711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61872" y="1828800"/>
            <a:ext cx="9692640" cy="4351337"/>
          </a:xfrm>
        </p:spPr>
        <p:txBody>
          <a:bodyPr>
            <a:normAutofit/>
          </a:bodyPr>
          <a:lstStyle/>
          <a:p>
            <a:r>
              <a:rPr lang="uk-UA" sz="2400" b="1" dirty="0"/>
              <a:t>Мета: </a:t>
            </a:r>
            <a:r>
              <a:rPr lang="uk-UA" sz="2400" dirty="0"/>
              <a:t>Розглянути створення і розвиток зйомочних мереж на </a:t>
            </a:r>
            <a:r>
              <a:rPr lang="uk-UA" sz="2400" dirty="0" smtClean="0"/>
              <a:t>кар’єрі способом </a:t>
            </a:r>
            <a:r>
              <a:rPr lang="uk-UA" sz="2400" dirty="0"/>
              <a:t>експлуатаційної сітки.</a:t>
            </a:r>
          </a:p>
          <a:p>
            <a:r>
              <a:rPr lang="uk-UA" sz="2400" b="1" dirty="0"/>
              <a:t>Завдання: </a:t>
            </a:r>
            <a:r>
              <a:rPr lang="uk-UA" sz="2400" dirty="0"/>
              <a:t>Засвоїти теоретичний матеріал з побудови </a:t>
            </a:r>
            <a:r>
              <a:rPr lang="uk-UA" sz="2400" dirty="0" smtClean="0"/>
              <a:t>маркшейдерських зйомочних </a:t>
            </a:r>
            <a:r>
              <a:rPr lang="uk-UA" sz="2400" dirty="0"/>
              <a:t>мереж способом експлуатаційної сітки. Виконати </a:t>
            </a:r>
            <a:r>
              <a:rPr lang="uk-UA" sz="2400" dirty="0" smtClean="0"/>
              <a:t>розрахунок експлуатаційної </a:t>
            </a:r>
            <a:r>
              <a:rPr lang="uk-UA" sz="2400" dirty="0"/>
              <a:t>сітки згідно індивідуального завдання.</a:t>
            </a:r>
          </a:p>
        </p:txBody>
      </p:sp>
    </p:spTree>
    <p:extLst>
      <p:ext uri="{BB962C8B-B14F-4D97-AF65-F5344CB8AC3E}">
        <p14:creationId xmlns:p14="http://schemas.microsoft.com/office/powerpoint/2010/main" val="150468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1870" y="364692"/>
            <a:ext cx="9692640" cy="1325562"/>
          </a:xfrm>
        </p:spPr>
        <p:txBody>
          <a:bodyPr>
            <a:noAutofit/>
          </a:bodyPr>
          <a:lstStyle/>
          <a:p>
            <a:r>
              <a:rPr lang="ru-RU" sz="2800" b="1" dirty="0" err="1" smtClean="0"/>
              <a:t>Відповідно</a:t>
            </a:r>
            <a:r>
              <a:rPr lang="ru-RU" sz="2800" b="1" dirty="0" smtClean="0"/>
              <a:t> до </a:t>
            </a:r>
            <a:r>
              <a:rPr lang="ru-RU" sz="2800" b="1" dirty="0" err="1" smtClean="0"/>
              <a:t>методичних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вказівок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обрахувати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координати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вихідних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точок</a:t>
            </a:r>
            <a:r>
              <a:rPr lang="ru-RU" sz="2800" b="1" dirty="0" smtClean="0"/>
              <a:t> 1, 2, 3, 4, 5</a:t>
            </a:r>
            <a:endParaRPr lang="uk-UA" sz="28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267" y="2092037"/>
            <a:ext cx="9752916" cy="2704850"/>
          </a:xfrm>
        </p:spPr>
      </p:pic>
    </p:spTree>
    <p:extLst>
      <p:ext uri="{BB962C8B-B14F-4D97-AF65-F5344CB8AC3E}">
        <p14:creationId xmlns:p14="http://schemas.microsoft.com/office/powerpoint/2010/main" val="97531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5824" y="161217"/>
            <a:ext cx="9692640" cy="1325562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Нанести точки 1, 2, 3, 4, 5 на </a:t>
            </a:r>
            <a:r>
              <a:rPr lang="ru-RU" sz="2800" b="1" dirty="0" err="1" smtClean="0"/>
              <a:t>креслення</a:t>
            </a:r>
            <a:r>
              <a:rPr lang="ru-RU" sz="2800" b="1" dirty="0" smtClean="0"/>
              <a:t> в </a:t>
            </a:r>
            <a:r>
              <a:rPr lang="ru-RU" sz="2800" b="1" dirty="0" err="1" smtClean="0"/>
              <a:t>масштабі</a:t>
            </a:r>
            <a:r>
              <a:rPr lang="ru-RU" sz="2800" b="1" dirty="0" smtClean="0"/>
              <a:t> 1:2000</a:t>
            </a:r>
            <a:endParaRPr lang="uk-UA" sz="2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728" y="1486779"/>
            <a:ext cx="5126179" cy="5267008"/>
          </a:xfrm>
        </p:spPr>
      </p:pic>
      <p:sp>
        <p:nvSpPr>
          <p:cNvPr id="5" name="Объект 2"/>
          <p:cNvSpPr txBox="1">
            <a:spLocks/>
          </p:cNvSpPr>
          <p:nvPr/>
        </p:nvSpPr>
        <p:spPr>
          <a:xfrm>
            <a:off x="6069120" y="1944614"/>
            <a:ext cx="4872368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uk-UA" sz="2400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6567883" y="1944705"/>
            <a:ext cx="4373605" cy="1450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400" dirty="0" smtClean="0"/>
              <a:t>М 1:2000 </a:t>
            </a:r>
            <a:br>
              <a:rPr lang="uk-UA" sz="2400" dirty="0" smtClean="0"/>
            </a:br>
            <a:r>
              <a:rPr lang="uk-UA" sz="2400" dirty="0" smtClean="0"/>
              <a:t>(1 мм на кресленні = 2 м в дійсності)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99433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978131"/>
          </a:xfrm>
        </p:spPr>
        <p:txBody>
          <a:bodyPr>
            <a:normAutofit/>
          </a:bodyPr>
          <a:lstStyle/>
          <a:p>
            <a:r>
              <a:rPr lang="uk-UA" sz="2800" b="1" dirty="0" smtClean="0"/>
              <a:t>За вихідними даними відкласти дирекційний кут експлуатаційної сітки</a:t>
            </a:r>
            <a:endParaRPr lang="uk-UA" sz="2800" b="1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7164" y="1277623"/>
            <a:ext cx="5278239" cy="5427977"/>
          </a:xfrm>
        </p:spPr>
      </p:pic>
    </p:spTree>
    <p:extLst>
      <p:ext uri="{BB962C8B-B14F-4D97-AF65-F5344CB8AC3E}">
        <p14:creationId xmlns:p14="http://schemas.microsoft.com/office/powerpoint/2010/main" val="91467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1872" y="268778"/>
            <a:ext cx="9692640" cy="881149"/>
          </a:xfrm>
        </p:spPr>
        <p:txBody>
          <a:bodyPr>
            <a:normAutofit/>
          </a:bodyPr>
          <a:lstStyle/>
          <a:p>
            <a:r>
              <a:rPr lang="uk-UA" sz="2800" b="1" dirty="0" smtClean="0"/>
              <a:t>Побудувати експлуатаційну сітку  500 х 500 м та розбити її на менші квадрати розміром 100 х 100 м</a:t>
            </a:r>
            <a:endParaRPr lang="uk-UA" sz="28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494" y="1149927"/>
            <a:ext cx="6290397" cy="5532980"/>
          </a:xfrm>
        </p:spPr>
      </p:pic>
      <p:sp>
        <p:nvSpPr>
          <p:cNvPr id="5" name="Объект 2"/>
          <p:cNvSpPr txBox="1">
            <a:spLocks/>
          </p:cNvSpPr>
          <p:nvPr/>
        </p:nvSpPr>
        <p:spPr>
          <a:xfrm>
            <a:off x="6567883" y="1944705"/>
            <a:ext cx="4373605" cy="28905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400" dirty="0" smtClean="0"/>
              <a:t>Розмістити сітку так, щоб одна із крайніх вершин менших квадратів (100 х 100 м) співпадала з т.</a:t>
            </a:r>
            <a:r>
              <a:rPr lang="uk-UA" sz="2400" b="1" dirty="0" smtClean="0"/>
              <a:t>1</a:t>
            </a:r>
            <a:r>
              <a:rPr lang="uk-UA" sz="2400" dirty="0" smtClean="0"/>
              <a:t>, а точки </a:t>
            </a:r>
            <a:r>
              <a:rPr lang="uk-UA" sz="2400" b="1" dirty="0" smtClean="0"/>
              <a:t>2, 3, 4, 5 </a:t>
            </a:r>
            <a:r>
              <a:rPr lang="uk-UA" sz="2400" dirty="0" smtClean="0"/>
              <a:t>лежали в межах експлуатаційної сітки.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66375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742604"/>
          </a:xfrm>
        </p:spPr>
        <p:txBody>
          <a:bodyPr>
            <a:normAutofit fontScale="90000"/>
          </a:bodyPr>
          <a:lstStyle/>
          <a:p>
            <a:r>
              <a:rPr lang="uk-UA" sz="2800" b="1" dirty="0" smtClean="0"/>
              <a:t>Позначити на</a:t>
            </a:r>
            <a:r>
              <a:rPr lang="en-US" sz="2800" b="1" dirty="0" smtClean="0"/>
              <a:t> </a:t>
            </a:r>
            <a:r>
              <a:rPr lang="uk-UA" sz="2800" b="1" dirty="0" smtClean="0"/>
              <a:t>експлуатаційній сітці, </a:t>
            </a:r>
            <a:r>
              <a:rPr lang="ru-RU" sz="2800" b="1" dirty="0" smtClean="0"/>
              <a:t>на вершинах м</a:t>
            </a:r>
            <a:r>
              <a:rPr lang="uk-UA" sz="2800" b="1" dirty="0" err="1" smtClean="0"/>
              <a:t>енших</a:t>
            </a:r>
            <a:r>
              <a:rPr lang="uk-UA" sz="2800" b="1" dirty="0" smtClean="0"/>
              <a:t> </a:t>
            </a:r>
            <a:r>
              <a:rPr lang="ru-RU" sz="2800" b="1" dirty="0" smtClean="0"/>
              <a:t>квадрат</a:t>
            </a:r>
            <a:r>
              <a:rPr lang="uk-UA" sz="2800" b="1" dirty="0" err="1" smtClean="0"/>
              <a:t>ів</a:t>
            </a:r>
            <a:r>
              <a:rPr lang="uk-UA" sz="2800" b="1" dirty="0" smtClean="0"/>
              <a:t> (100 х 100 м), точки </a:t>
            </a:r>
            <a:r>
              <a:rPr lang="en-US" sz="2800" b="1" i="1" dirty="0" smtClean="0"/>
              <a:t>a, b, e, c</a:t>
            </a:r>
            <a:endParaRPr lang="uk-UA" sz="2800" b="1" i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485" y="1108363"/>
            <a:ext cx="6009260" cy="5684435"/>
          </a:xfrm>
        </p:spPr>
      </p:pic>
      <p:sp>
        <p:nvSpPr>
          <p:cNvPr id="5" name="Объект 2"/>
          <p:cNvSpPr txBox="1">
            <a:spLocks/>
          </p:cNvSpPr>
          <p:nvPr/>
        </p:nvSpPr>
        <p:spPr>
          <a:xfrm>
            <a:off x="6567883" y="1944705"/>
            <a:ext cx="4373605" cy="41790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400" dirty="0" smtClean="0"/>
              <a:t>Точку </a:t>
            </a:r>
            <a:r>
              <a:rPr lang="en-US" sz="2400" b="1" i="1" dirty="0" smtClean="0"/>
              <a:t>a</a:t>
            </a:r>
            <a:r>
              <a:rPr lang="uk-UA" sz="2400" dirty="0" smtClean="0"/>
              <a:t> розмістити в межах полігону 1-2-3-4-5 таким чином, щоб вона лежала на одній лінії з </a:t>
            </a:r>
            <a:br>
              <a:rPr lang="uk-UA" sz="2400" dirty="0" smtClean="0"/>
            </a:br>
            <a:r>
              <a:rPr lang="uk-UA" sz="2400" dirty="0" smtClean="0"/>
              <a:t>т.</a:t>
            </a:r>
            <a:r>
              <a:rPr lang="uk-UA" sz="2400" b="1" dirty="0" smtClean="0"/>
              <a:t>1</a:t>
            </a:r>
            <a:r>
              <a:rPr lang="uk-UA" sz="2400" dirty="0" smtClean="0"/>
              <a:t>.</a:t>
            </a:r>
          </a:p>
          <a:p>
            <a:r>
              <a:rPr lang="uk-UA" sz="2400" dirty="0" smtClean="0"/>
              <a:t>Точки </a:t>
            </a:r>
            <a:r>
              <a:rPr lang="en-US" sz="2400" b="1" i="1" dirty="0" smtClean="0"/>
              <a:t>b, e, c </a:t>
            </a:r>
            <a:r>
              <a:rPr lang="uk-UA" sz="2400" dirty="0" smtClean="0"/>
              <a:t>розмістити за межами полігону 1-2-3-4-5 на крайніх границях </a:t>
            </a:r>
            <a:r>
              <a:rPr lang="ru-RU" sz="2400" dirty="0" smtClean="0"/>
              <a:t>б</a:t>
            </a:r>
            <a:r>
              <a:rPr lang="uk-UA" sz="2400" dirty="0" smtClean="0"/>
              <a:t>і</a:t>
            </a:r>
            <a:r>
              <a:rPr lang="ru-RU" sz="2400" dirty="0" err="1" smtClean="0"/>
              <a:t>льшого</a:t>
            </a:r>
            <a:r>
              <a:rPr lang="ru-RU" sz="2400" dirty="0" smtClean="0"/>
              <a:t> </a:t>
            </a:r>
            <a:r>
              <a:rPr lang="uk-UA" sz="2400" dirty="0" smtClean="0"/>
              <a:t>квадрату </a:t>
            </a:r>
            <a:r>
              <a:rPr lang="en-US" sz="2400" dirty="0" smtClean="0"/>
              <a:t>(</a:t>
            </a:r>
            <a:r>
              <a:rPr lang="uk-UA" sz="2400" dirty="0" smtClean="0"/>
              <a:t>500 х 500 м</a:t>
            </a:r>
            <a:r>
              <a:rPr lang="en-US" sz="2400" dirty="0" smtClean="0"/>
              <a:t>) </a:t>
            </a:r>
            <a:r>
              <a:rPr lang="uk-UA" sz="2400" dirty="0" smtClean="0"/>
              <a:t>таким чином, щоб вони лежали на одній лінії з т.</a:t>
            </a:r>
            <a:r>
              <a:rPr lang="en-US" sz="2400" b="1" i="1" dirty="0" smtClean="0"/>
              <a:t>a</a:t>
            </a:r>
            <a:r>
              <a:rPr lang="uk-UA" sz="2400" dirty="0" smtClean="0"/>
              <a:t>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39860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1872" y="213359"/>
            <a:ext cx="9692640" cy="978131"/>
          </a:xfrm>
        </p:spPr>
        <p:txBody>
          <a:bodyPr>
            <a:normAutofit/>
          </a:bodyPr>
          <a:lstStyle/>
          <a:p>
            <a:r>
              <a:rPr lang="uk-UA" sz="2800" b="1" dirty="0" smtClean="0"/>
              <a:t>За допомогою прямої геодезичної задачі визначити координати точок </a:t>
            </a:r>
            <a:r>
              <a:rPr lang="en-US" sz="2800" b="1" i="1" dirty="0" smtClean="0"/>
              <a:t>a, b, e, c</a:t>
            </a:r>
            <a:endParaRPr lang="uk-UA" sz="2800" b="1" i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9206" y="1272110"/>
            <a:ext cx="3635496" cy="262563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9206" y="3897745"/>
            <a:ext cx="3635496" cy="2731757"/>
          </a:xfrm>
          <a:prstGeom prst="rect">
            <a:avLst/>
          </a:prstGeom>
        </p:spPr>
      </p:pic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22" y="1399310"/>
            <a:ext cx="5576483" cy="5230192"/>
          </a:xfrm>
        </p:spPr>
      </p:pic>
      <p:sp>
        <p:nvSpPr>
          <p:cNvPr id="9" name="Объект 2"/>
          <p:cNvSpPr txBox="1">
            <a:spLocks/>
          </p:cNvSpPr>
          <p:nvPr/>
        </p:nvSpPr>
        <p:spPr>
          <a:xfrm>
            <a:off x="4046751" y="5841902"/>
            <a:ext cx="3182455" cy="78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sz="2000" i="1" dirty="0" smtClean="0"/>
              <a:t>Дирекційний кут визначається графічно</a:t>
            </a:r>
            <a:endParaRPr lang="uk-UA" sz="2000" i="1" dirty="0"/>
          </a:p>
        </p:txBody>
      </p:sp>
    </p:spTree>
    <p:extLst>
      <p:ext uri="{BB962C8B-B14F-4D97-AF65-F5344CB8AC3E}">
        <p14:creationId xmlns:p14="http://schemas.microsoft.com/office/powerpoint/2010/main" val="259176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/>
              <a:t>З’єднати точки </a:t>
            </a:r>
            <a:r>
              <a:rPr lang="en-US" sz="2800" b="1" dirty="0" smtClean="0"/>
              <a:t>b, e, c</a:t>
            </a:r>
            <a:r>
              <a:rPr lang="uk-UA" sz="2800" b="1" dirty="0" smtClean="0"/>
              <a:t> з точками полігону таким чином, щоб один трикутник включав дві вершини </a:t>
            </a:r>
            <a:r>
              <a:rPr lang="uk-UA" sz="2800" b="1" dirty="0" smtClean="0"/>
              <a:t>полігону</a:t>
            </a:r>
            <a:endParaRPr lang="uk-UA" sz="28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843" y="1691322"/>
            <a:ext cx="5492884" cy="5032265"/>
          </a:xfrm>
        </p:spPr>
      </p:pic>
    </p:spTree>
    <p:extLst>
      <p:ext uri="{BB962C8B-B14F-4D97-AF65-F5344CB8AC3E}">
        <p14:creationId xmlns:p14="http://schemas.microsoft.com/office/powerpoint/2010/main" val="3464295410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TM03457515[[fn=Вид]]</Template>
  <TotalTime>119</TotalTime>
  <Words>246</Words>
  <Application>Microsoft Office PowerPoint</Application>
  <PresentationFormat>Широкоэкранный</PresentationFormat>
  <Paragraphs>17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Century Schoolbook</vt:lpstr>
      <vt:lpstr>Wingdings 2</vt:lpstr>
      <vt:lpstr>View</vt:lpstr>
      <vt:lpstr>РОЗБИВКА ЕКСПЛУАТАЦІЙНОЇ СІТКИ</vt:lpstr>
      <vt:lpstr>Презентация PowerPoint</vt:lpstr>
      <vt:lpstr>Відповідно до методичних вказівок обрахувати координати вихідних точок 1, 2, 3, 4, 5</vt:lpstr>
      <vt:lpstr>Нанести точки 1, 2, 3, 4, 5 на креслення в масштабі 1:2000</vt:lpstr>
      <vt:lpstr>За вихідними даними відкласти дирекційний кут експлуатаційної сітки</vt:lpstr>
      <vt:lpstr>Побудувати експлуатаційну сітку  500 х 500 м та розбити її на менші квадрати розміром 100 х 100 м</vt:lpstr>
      <vt:lpstr>Позначити на експлуатаційній сітці, на вершинах менших квадратів (100 х 100 м), точки a, b, e, c</vt:lpstr>
      <vt:lpstr>За допомогою прямої геодезичної задачі визначити координати точок a, b, e, c</vt:lpstr>
      <vt:lpstr>З’єднати точки b, e, c з точками полігону таким чином, щоб один трикутник включав дві вершини полігону</vt:lpstr>
      <vt:lpstr>Визначити в трикутниках прилеглі кути до ліній полігону та відстань між точками полігону до точок b, e, c за допомогою оберненої геодезичної задачі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РОЗБИВКА ЕКСПЛУАТАЦІЙНОЇ СІТКИ</dc:title>
  <dc:creator>ADMIN</dc:creator>
  <cp:lastModifiedBy>ADMIN</cp:lastModifiedBy>
  <cp:revision>13</cp:revision>
  <dcterms:created xsi:type="dcterms:W3CDTF">2024-09-01T17:20:14Z</dcterms:created>
  <dcterms:modified xsi:type="dcterms:W3CDTF">2024-09-24T07:02:16Z</dcterms:modified>
</cp:coreProperties>
</file>