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5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3F66A4-607C-492B-B9F1-DB1D5300906A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46129B-94A3-4686-80CB-38B0A0E83D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rmAutofit/>
          </a:bodyPr>
          <a:lstStyle/>
          <a:p>
            <a:pPr lvl="1" algn="r"/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Основи здорового способу життя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uk-UA" dirty="0" smtClean="0"/>
              <a:t>Тема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8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8" y="54868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підкреслює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співвіднесення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потребами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помірності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самообмеження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режимом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навантаженням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віковими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росту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888432" cy="37046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8" y="54868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самоорганізації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адаптивних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самодисципліни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повноцінної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обдарувань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основою здорового способу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звичок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конкретна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статусом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44" y="3356992"/>
            <a:ext cx="5002844" cy="333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1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8" y="54868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біологічної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неповторності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проявів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«Я»,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основу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132856"/>
            <a:ext cx="4708224" cy="31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6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8" y="54868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медико-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біологічному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спостерігаються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адаптивного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резервних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11163"/>
            <a:ext cx="5904656" cy="39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0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Складники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Особиста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гігієна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чергування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Загартовування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звичок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Культура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основоположним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фізіологічно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повноцінне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стану, виду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принципам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збалансованості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ритмічності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харчову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енергетичну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регуляторну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захисну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інформативну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40072"/>
            <a:ext cx="3657600" cy="304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0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8" y="54868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48" y="574983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м'язової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є основною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0" y="1412776"/>
            <a:ext cx="8136904" cy="37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6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8" y="33265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гігієна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догляд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гігієну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зміцненню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поліпшенню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кровообігу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059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01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73" y="1628800"/>
            <a:ext cx="5022343" cy="35722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36712"/>
            <a:ext cx="47880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компонент здорового способу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ритмічному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перебігу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Біоритми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взаємодіють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собою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упорядковану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ритмів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оптимальній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5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Загартовування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уміле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свіжому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сонячні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ванни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мобілізувати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загартовування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дотримуватись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систематичність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процедур,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поступовість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подразнювальної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Культура здоров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я та безпека життєдіяльності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Фізичне та розумове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7992888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8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пізнавальний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компонент),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(практично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компонент)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ціннісно-емоційний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компонент)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гармонійне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природою 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оточує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стати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здоровим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чимось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М.Амосов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ЗДОРОВИЙ СПОСІБ ЖИТТЯ - це спосіб життєдіяльності людини, що відповідає її генетичним особливостям, конкретним умовам життя й спрямований на формування, збереження і зміцнення здоров'я. У визначенні здорового способу життя для кожної людини треба брати до уваги її типологічні особливості (тип ВНД, домінуючий тип вегетативної нервової регуляції тощо), вік і стать, соціальну ситуацію (сімейний стан, професію, умови праці та ін.).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0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83501"/>
              </p:ext>
            </p:extLst>
          </p:nvPr>
        </p:nvGraphicFramePr>
        <p:xfrm>
          <a:off x="971600" y="620686"/>
          <a:ext cx="7272808" cy="5472611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9871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Основні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принципи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здорового способу </a:t>
                      </a:r>
                      <a:r>
                        <a:rPr lang="ru-RU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життя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11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Єдність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складових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здоров'я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11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Активність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11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Ритмічність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11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Адаптивність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11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Відповідність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11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Самоорганізованість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275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Індивідуальність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48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84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біосоціальної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стверджує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взаємозв'язок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взаємозалежність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12" y="3068960"/>
            <a:ext cx="4972284" cy="37263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2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рухливого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вольових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життєвої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86" y="3152001"/>
            <a:ext cx="6562574" cy="34453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7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ритмічності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навантажень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ритмів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20413" r="15247" b="11962"/>
          <a:stretch/>
        </p:blipFill>
        <p:spPr bwMode="auto">
          <a:xfrm>
            <a:off x="1139109" y="2139469"/>
            <a:ext cx="7177307" cy="41698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2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220" y="126876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адаптивності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акцентує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адаптивних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адаптивного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імунітету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пізнавального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научіння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адаптованості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57" y="3068960"/>
            <a:ext cx="5044595" cy="34566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799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750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Тема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DELL</dc:creator>
  <cp:lastModifiedBy>DELL</cp:lastModifiedBy>
  <cp:revision>9</cp:revision>
  <dcterms:created xsi:type="dcterms:W3CDTF">2024-09-30T14:53:16Z</dcterms:created>
  <dcterms:modified xsi:type="dcterms:W3CDTF">2024-09-30T18:00:32Z</dcterms:modified>
</cp:coreProperties>
</file>