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0" r:id="rId12"/>
    <p:sldId id="288" r:id="rId13"/>
    <p:sldId id="287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0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0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4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2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3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9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8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1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5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5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9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0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9B84FD-6EAE-4443-8E41-D74A1A5B3FC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uk-UA" dirty="0" smtClean="0"/>
              <a:t>Тема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uk-UA" sz="4400" b="1" dirty="0" smtClean="0"/>
              <a:t>Механізми забезпечення стійкості екосистеми</a:t>
            </a:r>
            <a:endParaRPr lang="uk-UA" sz="4200" b="1" dirty="0"/>
          </a:p>
        </p:txBody>
      </p:sp>
    </p:spTree>
    <p:extLst>
      <p:ext uri="{BB962C8B-B14F-4D97-AF65-F5344CB8AC3E}">
        <p14:creationId xmlns:p14="http://schemas.microsoft.com/office/powerpoint/2010/main" val="369609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554" y="807522"/>
            <a:ext cx="49866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Регуляторне поле людства займає майже всю площу сектора «Л» за винятком сфери дій генних властивостей людини. Арсенал управлінських інструментів значний – законодавчі акти і нормативи, податкова система, моральні правила і заохочення, тощо.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управління сталим розвитком є організація процесу необхідних змін для переходу біосфери в ноосферу.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570" y="807521"/>
            <a:ext cx="6319210" cy="47333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979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743" y="631371"/>
            <a:ext cx="93508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сталим розвитком будь-якої території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 базуватися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таких принципах: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неоантропоцентризм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справедливість,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адекватність прав 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ресурсів.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14" y="1643743"/>
            <a:ext cx="4974771" cy="49747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6045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114" y="827314"/>
            <a:ext cx="5934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Відновлюваність – це здатність системи повертатися до первинного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 з нього під впливом зовнішнього чинника.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відновлення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 системи може бути різним: від кількох годин (наприклад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стану атмосфери після залпового атмосферного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забруднювальних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речовин) до багатьох сотень років (наприклад,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субполярного поясу після їх антропогенної деградації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436" y="1972001"/>
            <a:ext cx="5103564" cy="31987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4390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8028" y="1023257"/>
            <a:ext cx="55952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 характер має такий вид стійкості екосистем, як здатність до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самоочищення від забруднення. Він вирізняється не за характером, механізмами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стійкості, а за виглядом дії.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Здатність до самоочищення від забруднень може бути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віднесена до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пружності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(якщо забруднення не зумовило великих перебудов 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екосистемі) або до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відновлюваності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(якщо забруднення призвело до виходу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 за межі інваріанта).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" y="2037316"/>
            <a:ext cx="5624610" cy="35252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8190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628"/>
            <a:ext cx="7628015" cy="47570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8015" y="682035"/>
            <a:ext cx="44849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екосистеми є саморегулювальними системами зі здатністю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самоорганізації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гармонійна взаємодія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взаємовплив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консументів та редуцентів, в результаті чого засвоюється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накопичується органічна речовина, здійснюється позитивна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 регуляції будь-яких процесів лежить механізм зворотного зв'язку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312707"/>
            <a:ext cx="1011282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План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uk-UA" sz="2800" dirty="0" smtClean="0"/>
              <a:t> </a:t>
            </a:r>
            <a:r>
              <a:rPr lang="ru-RU" sz="2800" dirty="0"/>
              <a:t>Роль </a:t>
            </a:r>
            <a:r>
              <a:rPr lang="ru-RU" sz="2800" dirty="0" err="1"/>
              <a:t>людства</a:t>
            </a:r>
            <a:r>
              <a:rPr lang="ru-RU" sz="2800" dirty="0"/>
              <a:t> в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біосфери</a:t>
            </a:r>
            <a:r>
              <a:rPr lang="ru-RU" sz="2800" dirty="0"/>
              <a:t>.</a:t>
            </a:r>
            <a:endParaRPr lang="uk-UA" sz="2800" dirty="0" smtClean="0"/>
          </a:p>
          <a:p>
            <a:pPr marL="342900" indent="-342900">
              <a:buAutoNum type="arabicPeriod"/>
            </a:pPr>
            <a:r>
              <a:rPr lang="ru-RU" sz="2800" dirty="0" err="1"/>
              <a:t>Регуляторні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 smtClean="0"/>
              <a:t>біосфери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err="1" smtClean="0"/>
              <a:t>Вплив</a:t>
            </a:r>
            <a:r>
              <a:rPr lang="ru-RU" sz="2800" dirty="0" smtClean="0"/>
              <a:t> </a:t>
            </a:r>
            <a:r>
              <a:rPr lang="ru-RU" sz="2800" dirty="0" err="1"/>
              <a:t>антропогенних</a:t>
            </a:r>
            <a:r>
              <a:rPr lang="ru-RU" sz="2800" dirty="0"/>
              <a:t> </a:t>
            </a:r>
            <a:r>
              <a:rPr lang="ru-RU" sz="2800" dirty="0" err="1"/>
              <a:t>чинників</a:t>
            </a:r>
            <a:r>
              <a:rPr lang="ru-RU" sz="2800" dirty="0"/>
              <a:t> на </a:t>
            </a:r>
            <a:r>
              <a:rPr lang="ru-RU" sz="2800" dirty="0" err="1" smtClean="0"/>
              <a:t>екосистеми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err="1"/>
              <a:t>Екологічні</a:t>
            </a:r>
            <a:r>
              <a:rPr lang="ru-RU" sz="2800" dirty="0"/>
              <a:t> </a:t>
            </a:r>
            <a:r>
              <a:rPr lang="ru-RU" sz="2800" dirty="0" err="1"/>
              <a:t>кризи</a:t>
            </a:r>
            <a:r>
              <a:rPr lang="ru-RU" sz="2800" dirty="0"/>
              <a:t> як </a:t>
            </a:r>
            <a:r>
              <a:rPr lang="ru-RU" sz="2800" dirty="0" err="1"/>
              <a:t>наслідок</a:t>
            </a:r>
            <a:r>
              <a:rPr lang="ru-RU" sz="2800" dirty="0"/>
              <a:t> </a:t>
            </a:r>
            <a:r>
              <a:rPr lang="ru-RU" sz="2800" dirty="0" err="1"/>
              <a:t>техногенних</a:t>
            </a:r>
            <a:r>
              <a:rPr lang="ru-RU" sz="2800" dirty="0"/>
              <a:t> катастроф і </a:t>
            </a:r>
            <a:r>
              <a:rPr lang="ru-RU" sz="2800" dirty="0" err="1"/>
              <a:t>стихійних</a:t>
            </a:r>
            <a:r>
              <a:rPr lang="ru-RU" sz="2800" dirty="0"/>
              <a:t> </a:t>
            </a:r>
            <a:r>
              <a:rPr lang="ru-RU" sz="2800" dirty="0" err="1" smtClean="0"/>
              <a:t>явищ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err="1"/>
              <a:t>Ліквідація</a:t>
            </a:r>
            <a:r>
              <a:rPr lang="ru-RU" sz="2800" dirty="0"/>
              <a:t> </a:t>
            </a:r>
            <a:r>
              <a:rPr lang="ru-RU" sz="2800" dirty="0" err="1"/>
              <a:t>глобальної</a:t>
            </a:r>
            <a:r>
              <a:rPr lang="ru-RU" sz="2800" dirty="0"/>
              <a:t> </a:t>
            </a:r>
            <a:r>
              <a:rPr lang="ru-RU" sz="2800" dirty="0" err="1"/>
              <a:t>екологічної</a:t>
            </a:r>
            <a:r>
              <a:rPr lang="ru-RU" sz="2800" dirty="0"/>
              <a:t> </a:t>
            </a:r>
            <a:r>
              <a:rPr lang="ru-RU" sz="2800" dirty="0" err="1"/>
              <a:t>кризи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36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546265"/>
            <a:ext cx="57951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 еволюція біосфери проявляється в змінах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 показників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живої речовини.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 ускладнення організмів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примітивних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 безхребетних до сучасних складних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 систем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 безперервна заміна одних видів іншими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досконалими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Вважається, що за всю історію біосфери вона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налічувала більше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млрд біологічних видів, в той час, як в певний період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різноманіття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цифрами 2–4 млн.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 питання,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є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Sapiens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найвищим творінням біосфери, чи прийде йому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зміну більш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досконалий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95" y="1013483"/>
            <a:ext cx="5841856" cy="45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1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87533"/>
            <a:ext cx="72439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Принциповою відмінністю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Sapiens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можливість вдосконалюватися не лише біологічно, а і соціально, зокрема у вигляді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накопичування знань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довкілля.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одним із показників компетентності людини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властивості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характеризує здібність особи виконувати певні дії.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такої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закладені на генному рівні у вигляді схильності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 до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 роду діяльності.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 особи в певний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залежить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її поведінки і умов проживання.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49" y="2054014"/>
            <a:ext cx="4825094" cy="27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7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0" y="480951"/>
            <a:ext cx="5385608" cy="6377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148" y="5294122"/>
            <a:ext cx="6067852" cy="15638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7562" y="-5937"/>
            <a:ext cx="717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системі «Людські знання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2463" y="1578061"/>
            <a:ext cx="5668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моменту народження і до життєвого піку людина вдосконалює свої знання, уміння використовувати ці знання та навички, виконувати роботу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підвищує свою компетентність.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654" y="525162"/>
            <a:ext cx="10949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практиці в XIX–XX століттях реалізувалася модель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антропоцентрична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 задоволення потреб (перш за все – матеріальні) людей оголошено головною метою існування біосфери. Суспільство стало індустріально-споживацьким. Морально-духовні цінності відійшли на другий план, перш за все – матеріальні багатства, незалежно від способу отримання.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ути «еко»: пропонуємо добірку екологічних проєктів, які навчать дітей  берегти при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46" y="2464154"/>
            <a:ext cx="7723344" cy="43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6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429" y="629922"/>
            <a:ext cx="98951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Найвідчутніші наслідки такого шляху розвитку природне середовище відчуло після індустріальної революції. 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200 років на планеті були використані усі легкодоступні природні ресурси.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в біосфері визначається міжнародним правом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Декларації прав людини чітко вказується наявність і пріоритетність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 бажань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 і дій індивідуума, що повністю відповідає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антропоцентричній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 природоохоронних документах навпаки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відповідно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біосферної моделі – підкреслюється шкода від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такої поведінки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і вказується на необхідність корегування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антропогенної діяльності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4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889" y="603661"/>
            <a:ext cx="11435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неоантропоцентричній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моделі, маючи пріоритетні права в біосфері, повинні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діяльність, щоб задовольняти свої потреби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межах допустимого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впливу на природні екосистеми. Таким чином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 мету сталого розвитку – задовольняти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сучасних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 людей із забезпеченням можливостей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майбутніх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3365355"/>
            <a:ext cx="65817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04" y="2108842"/>
            <a:ext cx="5648696" cy="3597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48656"/>
            <a:ext cx="6816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 площі, обмеженої колом, представлена біосфера планети. Площа розділена на три частини – природне середовище, штучні споруди (будівлі, шляхи, підприємства, техніка, поселення людей тощо) і люди як сукупність соціальних утворень.</a:t>
            </a:r>
          </a:p>
          <a:p>
            <a:pPr algn="just"/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Заштрихована площа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пропорційна так званому регуляторному полю, підвладному людям. Об’єктом сталого розвитку є всі три сектори, але реальні можливості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компонентами біосфери різні.</a:t>
            </a:r>
          </a:p>
          <a:p>
            <a:pPr algn="just"/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 регуляторним полем є поле «Ш». Воно створено за(від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γένεδις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 процес становлення людини як виду, її фізичного типу, соціальної життєдіяльності і всього соціального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9663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504</TotalTime>
  <Words>802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Tw Cen MT</vt:lpstr>
      <vt:lpstr>Wingdings</vt:lpstr>
      <vt:lpstr>Капля</vt:lpstr>
      <vt:lpstr>Тема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Герасимчук Олена Леонтіївна</cp:lastModifiedBy>
  <cp:revision>42</cp:revision>
  <dcterms:created xsi:type="dcterms:W3CDTF">2024-09-04T12:49:00Z</dcterms:created>
  <dcterms:modified xsi:type="dcterms:W3CDTF">2024-09-24T06:56:20Z</dcterms:modified>
</cp:coreProperties>
</file>