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90" r:id="rId4"/>
    <p:sldId id="291" r:id="rId5"/>
    <p:sldId id="263" r:id="rId6"/>
    <p:sldId id="28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82" b="-96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41963" y="7089904"/>
            <a:ext cx="1153016" cy="115301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85022" y="7912483"/>
            <a:ext cx="2615770" cy="26157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293021" y="1385527"/>
            <a:ext cx="1153016" cy="115301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157252" y="-899805"/>
            <a:ext cx="2615770" cy="261577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029200" y="1028700"/>
            <a:ext cx="8229600" cy="8229600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3704071"/>
            <a:ext cx="16230600" cy="289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39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305800" cy="102870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4209" r="-13567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845165" y="3009900"/>
            <a:ext cx="883920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роками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привернута до проблем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позначилася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прогодувати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планета.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коливається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до 20 млрд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трапиться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того ж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є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нераціональну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узгоджується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географією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000" y="647700"/>
            <a:ext cx="63627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3600" dirty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5EDB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en-US" sz="3600" dirty="0">
              <a:solidFill>
                <a:srgbClr val="5EDB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 rot="-10800000">
            <a:off x="6330568" y="5067300"/>
            <a:ext cx="1746632" cy="161190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3990483" y="7048500"/>
            <a:ext cx="2943715" cy="263390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3400" y="647700"/>
            <a:ext cx="8153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 Америка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Африка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шляхами. Один з них 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екстенсивний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сільськогоспофдарського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67300"/>
            <a:ext cx="8153400" cy="502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783550"/>
            <a:ext cx="8915400" cy="93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372600" y="571500"/>
            <a:ext cx="8153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1560 млн га земель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 млрд га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Африці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дощовим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зрошуванням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шлях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вичерпався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основою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Інтенсифікація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біотехнологіями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високоврожайних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 звана «зелена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5971"/>
            <a:ext cx="8534400" cy="5136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5981700"/>
            <a:ext cx="8305800" cy="4038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905500"/>
            <a:ext cx="8534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869379" y="0"/>
            <a:ext cx="8418621" cy="10287000"/>
            <a:chOff x="0" y="0"/>
            <a:chExt cx="11224828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4045" r="11395"/>
            <a:stretch>
              <a:fillRect/>
            </a:stretch>
          </p:blipFill>
          <p:spPr>
            <a:xfrm>
              <a:off x="0" y="0"/>
              <a:ext cx="11224828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295400" y="571500"/>
            <a:ext cx="6627462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7200" algn="ctr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3145" y="2247900"/>
            <a:ext cx="8534400" cy="7432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4.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ru-RU" sz="2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принципами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верховенство права;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самоврядний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станом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комплексу,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управління запасами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адекватність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чітке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глобалізаційних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світогосподарських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СНД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Модельного Закону СНД;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-нормативно-правового поля, яке дозволить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СНД.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558728" y="7797992"/>
            <a:ext cx="621302" cy="62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9292871" y="1503537"/>
            <a:ext cx="1153016" cy="115301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03145" y="1516237"/>
            <a:ext cx="8534400" cy="7863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6.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endParaRPr lang="ru-RU" sz="2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ct val="0"/>
              </a:spcBef>
            </a:pP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і є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рекомендуються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(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FAO) 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r>
              <a:rPr lang="ru-RU" sz="21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стану, при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обґрунтованими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наборами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дефіцитом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нестачею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обчислюється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обґрунтованими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наборами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відсотках</a:t>
            </a:r>
            <a:r>
              <a:rPr lang="ru-RU" sz="2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0"/>
              </a:spcBef>
              <a:buFontTx/>
              <a:buChar char="-"/>
            </a:pPr>
            <a:endParaRPr lang="ru-RU" sz="2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Bef>
                <a:spcPct val="0"/>
              </a:spcBef>
            </a:pP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ДПС= (</a:t>
            </a:r>
            <a:r>
              <a:rPr lang="ru-RU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100</a:t>
            </a:r>
            <a:r>
              <a:rPr lang="ru-RU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>
              <a:spcBef>
                <a:spcPct val="0"/>
              </a:spcBef>
            </a:pPr>
            <a:endParaRPr lang="ru-RU" sz="2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ct val="0"/>
              </a:spcBef>
            </a:pP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= -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обґрунтованих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фактичне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558728" y="7797992"/>
            <a:ext cx="621302" cy="62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9292871" y="1503537"/>
            <a:ext cx="1153016" cy="1153016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79" y="9071"/>
            <a:ext cx="8418622" cy="102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522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Environment Presentation</dc:title>
  <dc:creator>Адмін</dc:creator>
  <cp:lastModifiedBy>Учетная запись Майкрософт</cp:lastModifiedBy>
  <cp:revision>32</cp:revision>
  <dcterms:created xsi:type="dcterms:W3CDTF">2006-08-16T00:00:00Z</dcterms:created>
  <dcterms:modified xsi:type="dcterms:W3CDTF">2024-02-20T07:36:59Z</dcterms:modified>
  <dc:identifier>DAF59o_9KnQ</dc:identifier>
</cp:coreProperties>
</file>