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5" r:id="rId1"/>
    <p:sldMasterId id="2147483666" r:id="rId2"/>
    <p:sldMasterId id="2147483667" r:id="rId3"/>
    <p:sldMasterId id="2147483668" r:id="rId4"/>
    <p:sldMasterId id="2147483669" r:id="rId5"/>
  </p:sldMasterIdLst>
  <p:notesMasterIdLst>
    <p:notesMasterId r:id="rId48"/>
  </p:notesMasterIdLst>
  <p:sldIdLst>
    <p:sldId id="256"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Lst>
  <p:sldSz cx="12192000" cy="6858000"/>
  <p:notesSz cx="6858000" cy="9144000"/>
  <p:embeddedFontLst>
    <p:embeddedFont>
      <p:font typeface="Corbel" panose="020B0503020204020204" pitchFamily="34" charset="0"/>
      <p:regular r:id="rId49"/>
      <p:bold r:id="rId50"/>
      <p:italic r:id="rId51"/>
      <p:boldItalic r:id="rId5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821"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font" Target="fonts/font2.fntdata"/><Relationship Id="rId55"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presProps" Target="presProps.xml"/><Relationship Id="rId5" Type="http://schemas.openxmlformats.org/officeDocument/2006/relationships/slideMaster" Target="slideMasters/slideMaster5.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font" Target="fonts/font4.fntdata"/><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notesMaster" Target="notesMasters/notesMaster1.xml"/><Relationship Id="rId56" Type="http://schemas.openxmlformats.org/officeDocument/2006/relationships/tableStyles" Target="tableStyles.xml"/><Relationship Id="rId8" Type="http://schemas.openxmlformats.org/officeDocument/2006/relationships/slide" Target="slides/slide3.xml"/><Relationship Id="rId51" Type="http://schemas.openxmlformats.org/officeDocument/2006/relationships/font" Target="fonts/font3.fntdata"/><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font" Target="fonts/font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5" name="Google Shape;18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5" name="Google Shape;245;p1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1" name="Google Shape;251;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9" name="Google Shape;259;p1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5" name="Google Shape;265;p1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1" name="Google Shape;271;p1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7" name="Google Shape;277;p1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3" name="Google Shape;283;p1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9" name="Google Shape;289;p1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5" name="Google Shape;295;p1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p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1" name="Google Shape;301;p2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7" name="Google Shape;19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p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7" name="Google Shape;307;p2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Google Shape;312;p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3" name="Google Shape;313;p2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p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9" name="Google Shape;319;p2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p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5" name="Google Shape;325;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Google Shape;330;p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1" name="Google Shape;331;p2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p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7" name="Google Shape;337;p2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1"/>
        <p:cNvGrpSpPr/>
        <p:nvPr/>
      </p:nvGrpSpPr>
      <p:grpSpPr>
        <a:xfrm>
          <a:off x="0" y="0"/>
          <a:ext cx="0" cy="0"/>
          <a:chOff x="0" y="0"/>
          <a:chExt cx="0" cy="0"/>
        </a:xfrm>
      </p:grpSpPr>
      <p:sp>
        <p:nvSpPr>
          <p:cNvPr id="342" name="Google Shape;342;p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43" name="Google Shape;343;p2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7"/>
        <p:cNvGrpSpPr/>
        <p:nvPr/>
      </p:nvGrpSpPr>
      <p:grpSpPr>
        <a:xfrm>
          <a:off x="0" y="0"/>
          <a:ext cx="0" cy="0"/>
          <a:chOff x="0" y="0"/>
          <a:chExt cx="0" cy="0"/>
        </a:xfrm>
      </p:grpSpPr>
      <p:sp>
        <p:nvSpPr>
          <p:cNvPr id="348" name="Google Shape;348;p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49" name="Google Shape;349;p2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3"/>
        <p:cNvGrpSpPr/>
        <p:nvPr/>
      </p:nvGrpSpPr>
      <p:grpSpPr>
        <a:xfrm>
          <a:off x="0" y="0"/>
          <a:ext cx="0" cy="0"/>
          <a:chOff x="0" y="0"/>
          <a:chExt cx="0" cy="0"/>
        </a:xfrm>
      </p:grpSpPr>
      <p:sp>
        <p:nvSpPr>
          <p:cNvPr id="354" name="Google Shape;354;p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55" name="Google Shape;355;p2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9"/>
        <p:cNvGrpSpPr/>
        <p:nvPr/>
      </p:nvGrpSpPr>
      <p:grpSpPr>
        <a:xfrm>
          <a:off x="0" y="0"/>
          <a:ext cx="0" cy="0"/>
          <a:chOff x="0" y="0"/>
          <a:chExt cx="0" cy="0"/>
        </a:xfrm>
      </p:grpSpPr>
      <p:sp>
        <p:nvSpPr>
          <p:cNvPr id="360" name="Google Shape;360;p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61" name="Google Shape;361;p3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Google Shape;366;p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67" name="Google Shape;367;p3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p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73" name="Google Shape;373;p3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7"/>
        <p:cNvGrpSpPr/>
        <p:nvPr/>
      </p:nvGrpSpPr>
      <p:grpSpPr>
        <a:xfrm>
          <a:off x="0" y="0"/>
          <a:ext cx="0" cy="0"/>
          <a:chOff x="0" y="0"/>
          <a:chExt cx="0" cy="0"/>
        </a:xfrm>
      </p:grpSpPr>
      <p:sp>
        <p:nvSpPr>
          <p:cNvPr id="378" name="Google Shape;378;p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79" name="Google Shape;379;p3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
        <p:cNvGrpSpPr/>
        <p:nvPr/>
      </p:nvGrpSpPr>
      <p:grpSpPr>
        <a:xfrm>
          <a:off x="0" y="0"/>
          <a:ext cx="0" cy="0"/>
          <a:chOff x="0" y="0"/>
          <a:chExt cx="0" cy="0"/>
        </a:xfrm>
      </p:grpSpPr>
      <p:sp>
        <p:nvSpPr>
          <p:cNvPr id="384" name="Google Shape;384;p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85" name="Google Shape;385;p3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1"/>
        <p:cNvGrpSpPr/>
        <p:nvPr/>
      </p:nvGrpSpPr>
      <p:grpSpPr>
        <a:xfrm>
          <a:off x="0" y="0"/>
          <a:ext cx="0" cy="0"/>
          <a:chOff x="0" y="0"/>
          <a:chExt cx="0" cy="0"/>
        </a:xfrm>
      </p:grpSpPr>
      <p:sp>
        <p:nvSpPr>
          <p:cNvPr id="392" name="Google Shape;392;p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93" name="Google Shape;393;p3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9"/>
        <p:cNvGrpSpPr/>
        <p:nvPr/>
      </p:nvGrpSpPr>
      <p:grpSpPr>
        <a:xfrm>
          <a:off x="0" y="0"/>
          <a:ext cx="0" cy="0"/>
          <a:chOff x="0" y="0"/>
          <a:chExt cx="0" cy="0"/>
        </a:xfrm>
      </p:grpSpPr>
      <p:sp>
        <p:nvSpPr>
          <p:cNvPr id="400" name="Google Shape;400;p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01" name="Google Shape;401;p3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Google Shape;408;p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09" name="Google Shape;409;p3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
        <p:cNvGrpSpPr/>
        <p:nvPr/>
      </p:nvGrpSpPr>
      <p:grpSpPr>
        <a:xfrm>
          <a:off x="0" y="0"/>
          <a:ext cx="0" cy="0"/>
          <a:chOff x="0" y="0"/>
          <a:chExt cx="0" cy="0"/>
        </a:xfrm>
      </p:grpSpPr>
      <p:sp>
        <p:nvSpPr>
          <p:cNvPr id="416" name="Google Shape;416;p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17" name="Google Shape;417;p3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3"/>
        <p:cNvGrpSpPr/>
        <p:nvPr/>
      </p:nvGrpSpPr>
      <p:grpSpPr>
        <a:xfrm>
          <a:off x="0" y="0"/>
          <a:ext cx="0" cy="0"/>
          <a:chOff x="0" y="0"/>
          <a:chExt cx="0" cy="0"/>
        </a:xfrm>
      </p:grpSpPr>
      <p:sp>
        <p:nvSpPr>
          <p:cNvPr id="424" name="Google Shape;424;p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25" name="Google Shape;425;p3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1"/>
        <p:cNvGrpSpPr/>
        <p:nvPr/>
      </p:nvGrpSpPr>
      <p:grpSpPr>
        <a:xfrm>
          <a:off x="0" y="0"/>
          <a:ext cx="0" cy="0"/>
          <a:chOff x="0" y="0"/>
          <a:chExt cx="0" cy="0"/>
        </a:xfrm>
      </p:grpSpPr>
      <p:sp>
        <p:nvSpPr>
          <p:cNvPr id="432" name="Google Shape;432;p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33" name="Google Shape;433;p4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9" name="Google Shape;209;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9"/>
        <p:cNvGrpSpPr/>
        <p:nvPr/>
      </p:nvGrpSpPr>
      <p:grpSpPr>
        <a:xfrm>
          <a:off x="0" y="0"/>
          <a:ext cx="0" cy="0"/>
          <a:chOff x="0" y="0"/>
          <a:chExt cx="0" cy="0"/>
        </a:xfrm>
      </p:grpSpPr>
      <p:sp>
        <p:nvSpPr>
          <p:cNvPr id="440" name="Google Shape;440;p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41" name="Google Shape;441;p4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7"/>
        <p:cNvGrpSpPr/>
        <p:nvPr/>
      </p:nvGrpSpPr>
      <p:grpSpPr>
        <a:xfrm>
          <a:off x="0" y="0"/>
          <a:ext cx="0" cy="0"/>
          <a:chOff x="0" y="0"/>
          <a:chExt cx="0" cy="0"/>
        </a:xfrm>
      </p:grpSpPr>
      <p:sp>
        <p:nvSpPr>
          <p:cNvPr id="448" name="Google Shape;448;p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49" name="Google Shape;449;p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3"/>
        <p:cNvGrpSpPr/>
        <p:nvPr/>
      </p:nvGrpSpPr>
      <p:grpSpPr>
        <a:xfrm>
          <a:off x="0" y="0"/>
          <a:ext cx="0" cy="0"/>
          <a:chOff x="0" y="0"/>
          <a:chExt cx="0" cy="0"/>
        </a:xfrm>
      </p:grpSpPr>
      <p:sp>
        <p:nvSpPr>
          <p:cNvPr id="454" name="Google Shape;454;p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55" name="Google Shape;455;p4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5" name="Google Shape;215;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0" name="Google Shape;220;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6" name="Google Shape;226;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2" name="Google Shape;232;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9" name="Google Shape;239;p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Титульный слайд" type="title">
  <p:cSld name="TITLE">
    <p:spTree>
      <p:nvGrpSpPr>
        <p:cNvPr id="1" name="Shape 18"/>
        <p:cNvGrpSpPr/>
        <p:nvPr/>
      </p:nvGrpSpPr>
      <p:grpSpPr>
        <a:xfrm>
          <a:off x="0" y="0"/>
          <a:ext cx="0" cy="0"/>
          <a:chOff x="0" y="0"/>
          <a:chExt cx="0" cy="0"/>
        </a:xfrm>
      </p:grpSpPr>
      <p:sp>
        <p:nvSpPr>
          <p:cNvPr id="19" name="Google Shape;19;p2"/>
          <p:cNvSpPr txBox="1">
            <a:spLocks noGrp="1"/>
          </p:cNvSpPr>
          <p:nvPr>
            <p:ph type="ctrTitle"/>
          </p:nvPr>
        </p:nvSpPr>
        <p:spPr>
          <a:xfrm>
            <a:off x="2928401" y="1380068"/>
            <a:ext cx="8574622" cy="2616199"/>
          </a:xfrm>
          <a:prstGeom prst="rect">
            <a:avLst/>
          </a:prstGeom>
          <a:noFill/>
          <a:ln>
            <a:noFill/>
          </a:ln>
        </p:spPr>
        <p:txBody>
          <a:bodyPr spcFirstLastPara="1" wrap="square" lIns="91425" tIns="45700" rIns="91425" bIns="45700" anchor="b" anchorCtr="0">
            <a:normAutofit/>
          </a:bodyPr>
          <a:lstStyle>
            <a:lvl1pPr lvl="0" algn="r">
              <a:spcBef>
                <a:spcPts val="0"/>
              </a:spcBef>
              <a:spcAft>
                <a:spcPts val="0"/>
              </a:spcAft>
              <a:buSzPts val="1400"/>
              <a:buNone/>
              <a:defRPr sz="6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ubTitle" idx="1"/>
          </p:nvPr>
        </p:nvSpPr>
        <p:spPr>
          <a:xfrm>
            <a:off x="4515377" y="3996267"/>
            <a:ext cx="6987645" cy="1388534"/>
          </a:xfrm>
          <a:prstGeom prst="rect">
            <a:avLst/>
          </a:prstGeom>
          <a:noFill/>
          <a:ln>
            <a:noFill/>
          </a:ln>
        </p:spPr>
        <p:txBody>
          <a:bodyPr spcFirstLastPara="1" wrap="square" lIns="91425" tIns="45700" rIns="91425" bIns="45700" anchor="t" anchorCtr="0">
            <a:normAutofit/>
          </a:bodyPr>
          <a:lstStyle>
            <a:lvl1pPr lvl="0" algn="r">
              <a:spcBef>
                <a:spcPts val="420"/>
              </a:spcBef>
              <a:spcAft>
                <a:spcPts val="0"/>
              </a:spcAft>
              <a:buSzPts val="3045"/>
              <a:buNone/>
              <a:defRPr sz="2100">
                <a:solidFill>
                  <a:schemeClr val="dk1"/>
                </a:solidFill>
              </a:defRPr>
            </a:lvl1pPr>
            <a:lvl2pPr lvl="1" algn="ctr">
              <a:spcBef>
                <a:spcPts val="600"/>
              </a:spcBef>
              <a:spcAft>
                <a:spcPts val="0"/>
              </a:spcAft>
              <a:buSzPts val="2900"/>
              <a:buNone/>
              <a:defRPr>
                <a:solidFill>
                  <a:srgbClr val="888888"/>
                </a:solidFill>
              </a:defRPr>
            </a:lvl2pPr>
            <a:lvl3pPr lvl="2" algn="ctr">
              <a:spcBef>
                <a:spcPts val="600"/>
              </a:spcBef>
              <a:spcAft>
                <a:spcPts val="0"/>
              </a:spcAft>
              <a:buSzPts val="2610"/>
              <a:buNone/>
              <a:defRPr>
                <a:solidFill>
                  <a:srgbClr val="888888"/>
                </a:solidFill>
              </a:defRPr>
            </a:lvl3pPr>
            <a:lvl4pPr lvl="3" algn="ctr">
              <a:spcBef>
                <a:spcPts val="600"/>
              </a:spcBef>
              <a:spcAft>
                <a:spcPts val="0"/>
              </a:spcAft>
              <a:buSzPts val="2320"/>
              <a:buNone/>
              <a:defRPr>
                <a:solidFill>
                  <a:srgbClr val="888888"/>
                </a:solidFill>
              </a:defRPr>
            </a:lvl4pPr>
            <a:lvl5pPr lvl="4" algn="ctr">
              <a:spcBef>
                <a:spcPts val="600"/>
              </a:spcBef>
              <a:spcAft>
                <a:spcPts val="0"/>
              </a:spcAft>
              <a:buSzPts val="2030"/>
              <a:buNone/>
              <a:defRPr>
                <a:solidFill>
                  <a:srgbClr val="888888"/>
                </a:solidFill>
              </a:defRPr>
            </a:lvl5pPr>
            <a:lvl6pPr lvl="5" algn="ctr">
              <a:spcBef>
                <a:spcPts val="600"/>
              </a:spcBef>
              <a:spcAft>
                <a:spcPts val="0"/>
              </a:spcAft>
              <a:buSzPts val="2030"/>
              <a:buNone/>
              <a:defRPr>
                <a:solidFill>
                  <a:srgbClr val="888888"/>
                </a:solidFill>
              </a:defRPr>
            </a:lvl6pPr>
            <a:lvl7pPr lvl="6" algn="ctr">
              <a:spcBef>
                <a:spcPts val="600"/>
              </a:spcBef>
              <a:spcAft>
                <a:spcPts val="0"/>
              </a:spcAft>
              <a:buSzPts val="2030"/>
              <a:buNone/>
              <a:defRPr>
                <a:solidFill>
                  <a:srgbClr val="888888"/>
                </a:solidFill>
              </a:defRPr>
            </a:lvl7pPr>
            <a:lvl8pPr lvl="7" algn="ctr">
              <a:spcBef>
                <a:spcPts val="600"/>
              </a:spcBef>
              <a:spcAft>
                <a:spcPts val="0"/>
              </a:spcAft>
              <a:buSzPts val="2030"/>
              <a:buNone/>
              <a:defRPr>
                <a:solidFill>
                  <a:srgbClr val="888888"/>
                </a:solidFill>
              </a:defRPr>
            </a:lvl8pPr>
            <a:lvl9pPr lvl="8" algn="ctr">
              <a:spcBef>
                <a:spcPts val="600"/>
              </a:spcBef>
              <a:spcAft>
                <a:spcPts val="600"/>
              </a:spcAft>
              <a:buSzPts val="2030"/>
              <a:buNone/>
              <a:defRPr>
                <a:solidFill>
                  <a:srgbClr val="888888"/>
                </a:solidFill>
              </a:defRPr>
            </a:lvl9pPr>
          </a:lstStyle>
          <a:p>
            <a:endParaRPr/>
          </a:p>
        </p:txBody>
      </p:sp>
      <p:sp>
        <p:nvSpPr>
          <p:cNvPr id="21" name="Google Shape;21;p2"/>
          <p:cNvSpPr txBox="1">
            <a:spLocks noGrp="1"/>
          </p:cNvSpPr>
          <p:nvPr>
            <p:ph type="dt" idx="10"/>
          </p:nvPr>
        </p:nvSpPr>
        <p:spPr>
          <a:xfrm>
            <a:off x="9732962" y="5883275"/>
            <a:ext cx="11430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2"/>
          <p:cNvSpPr txBox="1">
            <a:spLocks noGrp="1"/>
          </p:cNvSpPr>
          <p:nvPr>
            <p:ph type="ftr" idx="11"/>
          </p:nvPr>
        </p:nvSpPr>
        <p:spPr>
          <a:xfrm>
            <a:off x="5332412" y="5883275"/>
            <a:ext cx="43243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2"/>
          <p:cNvSpPr txBox="1">
            <a:spLocks noGrp="1"/>
          </p:cNvSpPr>
          <p:nvPr>
            <p:ph type="sldNum" idx="12"/>
          </p:nvPr>
        </p:nvSpPr>
        <p:spPr>
          <a:xfrm>
            <a:off x="10952162" y="5883275"/>
            <a:ext cx="5508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Рисунок с подписью" type="picTx">
  <p:cSld name="PICTURE_WITH_CAPTION_TEXT">
    <p:spTree>
      <p:nvGrpSpPr>
        <p:cNvPr id="1" name="Shape 103"/>
        <p:cNvGrpSpPr/>
        <p:nvPr/>
      </p:nvGrpSpPr>
      <p:grpSpPr>
        <a:xfrm>
          <a:off x="0" y="0"/>
          <a:ext cx="0" cy="0"/>
          <a:chOff x="0" y="0"/>
          <a:chExt cx="0" cy="0"/>
        </a:xfrm>
      </p:grpSpPr>
      <p:sp>
        <p:nvSpPr>
          <p:cNvPr id="104" name="Google Shape;104;p13"/>
          <p:cNvSpPr txBox="1">
            <a:spLocks noGrp="1"/>
          </p:cNvSpPr>
          <p:nvPr>
            <p:ph type="title"/>
          </p:nvPr>
        </p:nvSpPr>
        <p:spPr>
          <a:xfrm>
            <a:off x="1482724" y="1752599"/>
            <a:ext cx="5426158" cy="1371600"/>
          </a:xfrm>
          <a:prstGeom prst="rect">
            <a:avLst/>
          </a:prstGeom>
          <a:noFill/>
          <a:ln>
            <a:noFill/>
          </a:ln>
        </p:spPr>
        <p:txBody>
          <a:bodyPr spcFirstLastPara="1" wrap="square" lIns="91425" tIns="45700" rIns="91425" bIns="45700" anchor="b" anchorCtr="0">
            <a:normAutofit/>
          </a:bodyPr>
          <a:lstStyle>
            <a:lvl1pPr lvl="0" algn="ctr">
              <a:spcBef>
                <a:spcPts val="0"/>
              </a:spcBef>
              <a:spcAft>
                <a:spcPts val="0"/>
              </a:spcAft>
              <a:buSzPts val="1400"/>
              <a:buNone/>
              <a:defRPr sz="2800" b="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 name="Google Shape;105;p13"/>
          <p:cNvSpPr>
            <a:spLocks noGrp="1"/>
          </p:cNvSpPr>
          <p:nvPr>
            <p:ph type="pic" idx="2"/>
          </p:nvPr>
        </p:nvSpPr>
        <p:spPr>
          <a:xfrm>
            <a:off x="7594682" y="914400"/>
            <a:ext cx="3280974" cy="4572000"/>
          </a:xfrm>
          <a:prstGeom prst="roundRect">
            <a:avLst>
              <a:gd name="adj" fmla="val 4280"/>
            </a:avLst>
          </a:prstGeom>
          <a:noFill/>
          <a:ln w="38100" cap="flat" cmpd="sng">
            <a:solidFill>
              <a:schemeClr val="lt2"/>
            </a:solidFill>
            <a:prstDash val="solid"/>
            <a:round/>
            <a:headEnd type="none" w="sm" len="sm"/>
            <a:tailEnd type="none" w="sm" len="sm"/>
          </a:ln>
        </p:spPr>
      </p:sp>
      <p:sp>
        <p:nvSpPr>
          <p:cNvPr id="106" name="Google Shape;106;p13"/>
          <p:cNvSpPr txBox="1">
            <a:spLocks noGrp="1"/>
          </p:cNvSpPr>
          <p:nvPr>
            <p:ph type="body" idx="1"/>
          </p:nvPr>
        </p:nvSpPr>
        <p:spPr>
          <a:xfrm>
            <a:off x="1482724" y="3124199"/>
            <a:ext cx="5426158" cy="1828800"/>
          </a:xfrm>
          <a:prstGeom prst="rect">
            <a:avLst/>
          </a:prstGeom>
          <a:noFill/>
          <a:ln>
            <a:noFill/>
          </a:ln>
        </p:spPr>
        <p:txBody>
          <a:bodyPr spcFirstLastPara="1" wrap="square" lIns="91425" tIns="45700" rIns="91425" bIns="45700" anchor="ctr" anchorCtr="0">
            <a:normAutofit/>
          </a:bodyPr>
          <a:lstStyle>
            <a:lvl1pPr marL="457200" lvl="0" indent="-228600" algn="ctr">
              <a:spcBef>
                <a:spcPts val="360"/>
              </a:spcBef>
              <a:spcAft>
                <a:spcPts val="0"/>
              </a:spcAft>
              <a:buSzPts val="2610"/>
              <a:buNone/>
              <a:defRPr sz="1800"/>
            </a:lvl1pPr>
            <a:lvl2pPr marL="914400" lvl="1" indent="-228600" algn="l">
              <a:spcBef>
                <a:spcPts val="600"/>
              </a:spcBef>
              <a:spcAft>
                <a:spcPts val="0"/>
              </a:spcAft>
              <a:buSzPts val="1740"/>
              <a:buNone/>
              <a:defRPr sz="1200"/>
            </a:lvl2pPr>
            <a:lvl3pPr marL="1371600" lvl="2" indent="-228600" algn="l">
              <a:spcBef>
                <a:spcPts val="600"/>
              </a:spcBef>
              <a:spcAft>
                <a:spcPts val="0"/>
              </a:spcAft>
              <a:buSzPts val="1450"/>
              <a:buNone/>
              <a:defRPr sz="1000"/>
            </a:lvl3pPr>
            <a:lvl4pPr marL="1828800" lvl="3" indent="-228600" algn="l">
              <a:spcBef>
                <a:spcPts val="600"/>
              </a:spcBef>
              <a:spcAft>
                <a:spcPts val="0"/>
              </a:spcAft>
              <a:buSzPts val="1305"/>
              <a:buNone/>
              <a:defRPr sz="900"/>
            </a:lvl4pPr>
            <a:lvl5pPr marL="2286000" lvl="4" indent="-228600" algn="l">
              <a:spcBef>
                <a:spcPts val="600"/>
              </a:spcBef>
              <a:spcAft>
                <a:spcPts val="0"/>
              </a:spcAft>
              <a:buSzPts val="1305"/>
              <a:buNone/>
              <a:defRPr sz="900"/>
            </a:lvl5pPr>
            <a:lvl6pPr marL="2743200" lvl="5" indent="-228600" algn="l">
              <a:spcBef>
                <a:spcPts val="600"/>
              </a:spcBef>
              <a:spcAft>
                <a:spcPts val="0"/>
              </a:spcAft>
              <a:buSzPts val="1305"/>
              <a:buNone/>
              <a:defRPr sz="900"/>
            </a:lvl6pPr>
            <a:lvl7pPr marL="3200400" lvl="6" indent="-228600" algn="l">
              <a:spcBef>
                <a:spcPts val="600"/>
              </a:spcBef>
              <a:spcAft>
                <a:spcPts val="0"/>
              </a:spcAft>
              <a:buSzPts val="1305"/>
              <a:buNone/>
              <a:defRPr sz="900"/>
            </a:lvl7pPr>
            <a:lvl8pPr marL="3657600" lvl="7" indent="-228600" algn="l">
              <a:spcBef>
                <a:spcPts val="600"/>
              </a:spcBef>
              <a:spcAft>
                <a:spcPts val="0"/>
              </a:spcAft>
              <a:buSzPts val="1305"/>
              <a:buNone/>
              <a:defRPr sz="900"/>
            </a:lvl8pPr>
            <a:lvl9pPr marL="4114800" lvl="8" indent="-228600" algn="l">
              <a:spcBef>
                <a:spcPts val="600"/>
              </a:spcBef>
              <a:spcAft>
                <a:spcPts val="600"/>
              </a:spcAft>
              <a:buSzPts val="1305"/>
              <a:buNone/>
              <a:defRPr sz="900"/>
            </a:lvl9pPr>
          </a:lstStyle>
          <a:p>
            <a:endParaRPr/>
          </a:p>
        </p:txBody>
      </p:sp>
      <p:sp>
        <p:nvSpPr>
          <p:cNvPr id="107" name="Google Shape;107;p13"/>
          <p:cNvSpPr txBox="1">
            <a:spLocks noGrp="1"/>
          </p:cNvSpPr>
          <p:nvPr>
            <p:ph type="dt" idx="10"/>
          </p:nvPr>
        </p:nvSpPr>
        <p:spPr>
          <a:xfrm>
            <a:off x="9732962" y="5883275"/>
            <a:ext cx="11430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8" name="Google Shape;108;p13"/>
          <p:cNvSpPr txBox="1">
            <a:spLocks noGrp="1"/>
          </p:cNvSpPr>
          <p:nvPr>
            <p:ph type="ftr" idx="11"/>
          </p:nvPr>
        </p:nvSpPr>
        <p:spPr>
          <a:xfrm>
            <a:off x="2571750" y="5883275"/>
            <a:ext cx="70850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9" name="Google Shape;109;p13"/>
          <p:cNvSpPr txBox="1">
            <a:spLocks noGrp="1"/>
          </p:cNvSpPr>
          <p:nvPr>
            <p:ph type="sldNum" idx="12"/>
          </p:nvPr>
        </p:nvSpPr>
        <p:spPr>
          <a:xfrm>
            <a:off x="10952162" y="5883275"/>
            <a:ext cx="5508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OBJECT_WITH_CAPTION_TEXT">
    <p:spTree>
      <p:nvGrpSpPr>
        <p:cNvPr id="1" name="Shape 110"/>
        <p:cNvGrpSpPr/>
        <p:nvPr/>
      </p:nvGrpSpPr>
      <p:grpSpPr>
        <a:xfrm>
          <a:off x="0" y="0"/>
          <a:ext cx="0" cy="0"/>
          <a:chOff x="0" y="0"/>
          <a:chExt cx="0" cy="0"/>
        </a:xfrm>
      </p:grpSpPr>
      <p:sp>
        <p:nvSpPr>
          <p:cNvPr id="111" name="Google Shape;111;p14"/>
          <p:cNvSpPr txBox="1">
            <a:spLocks noGrp="1"/>
          </p:cNvSpPr>
          <p:nvPr>
            <p:ph type="title"/>
          </p:nvPr>
        </p:nvSpPr>
        <p:spPr>
          <a:xfrm>
            <a:off x="1484312" y="1600200"/>
            <a:ext cx="3549121" cy="1371600"/>
          </a:xfrm>
          <a:prstGeom prst="rect">
            <a:avLst/>
          </a:prstGeom>
          <a:noFill/>
          <a:ln>
            <a:noFill/>
          </a:ln>
        </p:spPr>
        <p:txBody>
          <a:bodyPr spcFirstLastPara="1" wrap="square" lIns="91425" tIns="45700" rIns="91425" bIns="45700" anchor="b" anchorCtr="0">
            <a:normAutofit/>
          </a:bodyPr>
          <a:lstStyle>
            <a:lvl1pPr lvl="0" algn="ctr">
              <a:spcBef>
                <a:spcPts val="0"/>
              </a:spcBef>
              <a:spcAft>
                <a:spcPts val="0"/>
              </a:spcAft>
              <a:buSzPts val="1400"/>
              <a:buNone/>
              <a:defRPr sz="2400" b="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2" name="Google Shape;112;p14"/>
          <p:cNvSpPr txBox="1">
            <a:spLocks noGrp="1"/>
          </p:cNvSpPr>
          <p:nvPr>
            <p:ph type="body" idx="1"/>
          </p:nvPr>
        </p:nvSpPr>
        <p:spPr>
          <a:xfrm>
            <a:off x="5262033" y="685799"/>
            <a:ext cx="6240990" cy="5105401"/>
          </a:xfrm>
          <a:prstGeom prst="rect">
            <a:avLst/>
          </a:prstGeom>
          <a:noFill/>
          <a:ln>
            <a:noFill/>
          </a:ln>
        </p:spPr>
        <p:txBody>
          <a:bodyPr spcFirstLastPara="1" wrap="square" lIns="91425" tIns="45700" rIns="91425" bIns="45700" anchor="ctr" anchorCtr="0">
            <a:normAutofit/>
          </a:bodyPr>
          <a:lstStyle>
            <a:lvl1pPr marL="457200" lvl="0" indent="-412750" algn="l">
              <a:spcBef>
                <a:spcPts val="400"/>
              </a:spcBef>
              <a:spcAft>
                <a:spcPts val="0"/>
              </a:spcAft>
              <a:buSzPts val="2900"/>
              <a:buChar char="•"/>
              <a:defRPr sz="2000"/>
            </a:lvl1pPr>
            <a:lvl2pPr marL="914400" lvl="1" indent="-394335" algn="l">
              <a:spcBef>
                <a:spcPts val="600"/>
              </a:spcBef>
              <a:spcAft>
                <a:spcPts val="0"/>
              </a:spcAft>
              <a:buSzPts val="2610"/>
              <a:buChar char="•"/>
              <a:defRPr sz="1800"/>
            </a:lvl2pPr>
            <a:lvl3pPr marL="1371600" lvl="2" indent="-375919" algn="l">
              <a:spcBef>
                <a:spcPts val="600"/>
              </a:spcBef>
              <a:spcAft>
                <a:spcPts val="0"/>
              </a:spcAft>
              <a:buSzPts val="2320"/>
              <a:buChar char="•"/>
              <a:defRPr sz="1600"/>
            </a:lvl3pPr>
            <a:lvl4pPr marL="1828800" lvl="3" indent="-357505" algn="l">
              <a:spcBef>
                <a:spcPts val="600"/>
              </a:spcBef>
              <a:spcAft>
                <a:spcPts val="0"/>
              </a:spcAft>
              <a:buSzPts val="2030"/>
              <a:buChar char="•"/>
              <a:defRPr sz="1400"/>
            </a:lvl4pPr>
            <a:lvl5pPr marL="2286000" lvl="4" indent="-357504" algn="l">
              <a:spcBef>
                <a:spcPts val="600"/>
              </a:spcBef>
              <a:spcAft>
                <a:spcPts val="0"/>
              </a:spcAft>
              <a:buSzPts val="2030"/>
              <a:buChar char="•"/>
              <a:defRPr sz="1400"/>
            </a:lvl5pPr>
            <a:lvl6pPr marL="2743200" lvl="5" indent="-357504" algn="l">
              <a:spcBef>
                <a:spcPts val="600"/>
              </a:spcBef>
              <a:spcAft>
                <a:spcPts val="0"/>
              </a:spcAft>
              <a:buSzPts val="2030"/>
              <a:buChar char="•"/>
              <a:defRPr sz="1400"/>
            </a:lvl6pPr>
            <a:lvl7pPr marL="3200400" lvl="6" indent="-357504" algn="l">
              <a:spcBef>
                <a:spcPts val="600"/>
              </a:spcBef>
              <a:spcAft>
                <a:spcPts val="0"/>
              </a:spcAft>
              <a:buSzPts val="2030"/>
              <a:buChar char="•"/>
              <a:defRPr sz="1400"/>
            </a:lvl7pPr>
            <a:lvl8pPr marL="3657600" lvl="7" indent="-357504" algn="l">
              <a:spcBef>
                <a:spcPts val="600"/>
              </a:spcBef>
              <a:spcAft>
                <a:spcPts val="0"/>
              </a:spcAft>
              <a:buSzPts val="2030"/>
              <a:buChar char="•"/>
              <a:defRPr sz="1400"/>
            </a:lvl8pPr>
            <a:lvl9pPr marL="4114800" lvl="8" indent="-357504" algn="l">
              <a:spcBef>
                <a:spcPts val="600"/>
              </a:spcBef>
              <a:spcAft>
                <a:spcPts val="600"/>
              </a:spcAft>
              <a:buSzPts val="2030"/>
              <a:buChar char="•"/>
              <a:defRPr sz="1400"/>
            </a:lvl9pPr>
          </a:lstStyle>
          <a:p>
            <a:endParaRPr/>
          </a:p>
        </p:txBody>
      </p:sp>
      <p:sp>
        <p:nvSpPr>
          <p:cNvPr id="113" name="Google Shape;113;p14"/>
          <p:cNvSpPr txBox="1">
            <a:spLocks noGrp="1"/>
          </p:cNvSpPr>
          <p:nvPr>
            <p:ph type="body" idx="2"/>
          </p:nvPr>
        </p:nvSpPr>
        <p:spPr>
          <a:xfrm>
            <a:off x="1484312" y="2971800"/>
            <a:ext cx="3549121" cy="1828800"/>
          </a:xfrm>
          <a:prstGeom prst="rect">
            <a:avLst/>
          </a:prstGeom>
          <a:noFill/>
          <a:ln>
            <a:noFill/>
          </a:ln>
        </p:spPr>
        <p:txBody>
          <a:bodyPr spcFirstLastPara="1" wrap="square" lIns="91425" tIns="45700" rIns="91425" bIns="45700" anchor="ctr" anchorCtr="0">
            <a:normAutofit/>
          </a:bodyPr>
          <a:lstStyle>
            <a:lvl1pPr marL="457200" lvl="0" indent="-228600" algn="ctr">
              <a:spcBef>
                <a:spcPts val="320"/>
              </a:spcBef>
              <a:spcAft>
                <a:spcPts val="0"/>
              </a:spcAft>
              <a:buSzPts val="2320"/>
              <a:buNone/>
              <a:defRPr sz="1600"/>
            </a:lvl1pPr>
            <a:lvl2pPr marL="914400" lvl="1" indent="-228600" algn="l">
              <a:spcBef>
                <a:spcPts val="600"/>
              </a:spcBef>
              <a:spcAft>
                <a:spcPts val="0"/>
              </a:spcAft>
              <a:buSzPts val="1740"/>
              <a:buNone/>
              <a:defRPr sz="1200"/>
            </a:lvl2pPr>
            <a:lvl3pPr marL="1371600" lvl="2" indent="-228600" algn="l">
              <a:spcBef>
                <a:spcPts val="600"/>
              </a:spcBef>
              <a:spcAft>
                <a:spcPts val="0"/>
              </a:spcAft>
              <a:buSzPts val="1450"/>
              <a:buNone/>
              <a:defRPr sz="1000"/>
            </a:lvl3pPr>
            <a:lvl4pPr marL="1828800" lvl="3" indent="-228600" algn="l">
              <a:spcBef>
                <a:spcPts val="600"/>
              </a:spcBef>
              <a:spcAft>
                <a:spcPts val="0"/>
              </a:spcAft>
              <a:buSzPts val="1305"/>
              <a:buNone/>
              <a:defRPr sz="900"/>
            </a:lvl4pPr>
            <a:lvl5pPr marL="2286000" lvl="4" indent="-228600" algn="l">
              <a:spcBef>
                <a:spcPts val="600"/>
              </a:spcBef>
              <a:spcAft>
                <a:spcPts val="0"/>
              </a:spcAft>
              <a:buSzPts val="1305"/>
              <a:buNone/>
              <a:defRPr sz="900"/>
            </a:lvl5pPr>
            <a:lvl6pPr marL="2743200" lvl="5" indent="-228600" algn="l">
              <a:spcBef>
                <a:spcPts val="600"/>
              </a:spcBef>
              <a:spcAft>
                <a:spcPts val="0"/>
              </a:spcAft>
              <a:buSzPts val="1305"/>
              <a:buNone/>
              <a:defRPr sz="900"/>
            </a:lvl6pPr>
            <a:lvl7pPr marL="3200400" lvl="6" indent="-228600" algn="l">
              <a:spcBef>
                <a:spcPts val="600"/>
              </a:spcBef>
              <a:spcAft>
                <a:spcPts val="0"/>
              </a:spcAft>
              <a:buSzPts val="1305"/>
              <a:buNone/>
              <a:defRPr sz="900"/>
            </a:lvl7pPr>
            <a:lvl8pPr marL="3657600" lvl="7" indent="-228600" algn="l">
              <a:spcBef>
                <a:spcPts val="600"/>
              </a:spcBef>
              <a:spcAft>
                <a:spcPts val="0"/>
              </a:spcAft>
              <a:buSzPts val="1305"/>
              <a:buNone/>
              <a:defRPr sz="900"/>
            </a:lvl8pPr>
            <a:lvl9pPr marL="4114800" lvl="8" indent="-228600" algn="l">
              <a:spcBef>
                <a:spcPts val="600"/>
              </a:spcBef>
              <a:spcAft>
                <a:spcPts val="600"/>
              </a:spcAft>
              <a:buSzPts val="1305"/>
              <a:buNone/>
              <a:defRPr sz="900"/>
            </a:lvl9pPr>
          </a:lstStyle>
          <a:p>
            <a:endParaRPr/>
          </a:p>
        </p:txBody>
      </p:sp>
      <p:sp>
        <p:nvSpPr>
          <p:cNvPr id="114" name="Google Shape;114;p14"/>
          <p:cNvSpPr txBox="1">
            <a:spLocks noGrp="1"/>
          </p:cNvSpPr>
          <p:nvPr>
            <p:ph type="dt" idx="10"/>
          </p:nvPr>
        </p:nvSpPr>
        <p:spPr>
          <a:xfrm>
            <a:off x="9732962" y="5883275"/>
            <a:ext cx="11430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5" name="Google Shape;115;p14"/>
          <p:cNvSpPr txBox="1">
            <a:spLocks noGrp="1"/>
          </p:cNvSpPr>
          <p:nvPr>
            <p:ph type="ftr" idx="11"/>
          </p:nvPr>
        </p:nvSpPr>
        <p:spPr>
          <a:xfrm>
            <a:off x="2571750" y="5883275"/>
            <a:ext cx="70850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6" name="Google Shape;116;p14"/>
          <p:cNvSpPr txBox="1">
            <a:spLocks noGrp="1"/>
          </p:cNvSpPr>
          <p:nvPr>
            <p:ph type="sldNum" idx="12"/>
          </p:nvPr>
        </p:nvSpPr>
        <p:spPr>
          <a:xfrm>
            <a:off x="10952162" y="5883275"/>
            <a:ext cx="5508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Пустой слайд" type="blank">
  <p:cSld name="BLANK">
    <p:spTree>
      <p:nvGrpSpPr>
        <p:cNvPr id="1" name="Shape 117"/>
        <p:cNvGrpSpPr/>
        <p:nvPr/>
      </p:nvGrpSpPr>
      <p:grpSpPr>
        <a:xfrm>
          <a:off x="0" y="0"/>
          <a:ext cx="0" cy="0"/>
          <a:chOff x="0" y="0"/>
          <a:chExt cx="0" cy="0"/>
        </a:xfrm>
      </p:grpSpPr>
      <p:sp>
        <p:nvSpPr>
          <p:cNvPr id="118" name="Google Shape;118;p15"/>
          <p:cNvSpPr txBox="1">
            <a:spLocks noGrp="1"/>
          </p:cNvSpPr>
          <p:nvPr>
            <p:ph type="dt" idx="10"/>
          </p:nvPr>
        </p:nvSpPr>
        <p:spPr>
          <a:xfrm>
            <a:off x="9732962" y="5883275"/>
            <a:ext cx="11430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9" name="Google Shape;119;p15"/>
          <p:cNvSpPr txBox="1">
            <a:spLocks noGrp="1"/>
          </p:cNvSpPr>
          <p:nvPr>
            <p:ph type="ftr" idx="11"/>
          </p:nvPr>
        </p:nvSpPr>
        <p:spPr>
          <a:xfrm>
            <a:off x="2571750" y="5883275"/>
            <a:ext cx="70850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0" name="Google Shape;120;p15"/>
          <p:cNvSpPr txBox="1">
            <a:spLocks noGrp="1"/>
          </p:cNvSpPr>
          <p:nvPr>
            <p:ph type="sldNum" idx="12"/>
          </p:nvPr>
        </p:nvSpPr>
        <p:spPr>
          <a:xfrm>
            <a:off x="10952162" y="5883275"/>
            <a:ext cx="5508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Только заголовок" type="titleOnly">
  <p:cSld name="TITLE_ONLY">
    <p:spTree>
      <p:nvGrpSpPr>
        <p:cNvPr id="1" name="Shape 121"/>
        <p:cNvGrpSpPr/>
        <p:nvPr/>
      </p:nvGrpSpPr>
      <p:grpSpPr>
        <a:xfrm>
          <a:off x="0" y="0"/>
          <a:ext cx="0" cy="0"/>
          <a:chOff x="0" y="0"/>
          <a:chExt cx="0" cy="0"/>
        </a:xfrm>
      </p:grpSpPr>
      <p:sp>
        <p:nvSpPr>
          <p:cNvPr id="122" name="Google Shape;122;p16"/>
          <p:cNvSpPr txBox="1">
            <a:spLocks noGrp="1"/>
          </p:cNvSpPr>
          <p:nvPr>
            <p:ph type="title"/>
          </p:nvPr>
        </p:nvSpPr>
        <p:spPr>
          <a:xfrm>
            <a:off x="1484312" y="685800"/>
            <a:ext cx="10018712" cy="175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3" name="Google Shape;123;p16"/>
          <p:cNvSpPr txBox="1">
            <a:spLocks noGrp="1"/>
          </p:cNvSpPr>
          <p:nvPr>
            <p:ph type="dt" idx="10"/>
          </p:nvPr>
        </p:nvSpPr>
        <p:spPr>
          <a:xfrm>
            <a:off x="9732962" y="5883275"/>
            <a:ext cx="11430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4" name="Google Shape;124;p16"/>
          <p:cNvSpPr txBox="1">
            <a:spLocks noGrp="1"/>
          </p:cNvSpPr>
          <p:nvPr>
            <p:ph type="ftr" idx="11"/>
          </p:nvPr>
        </p:nvSpPr>
        <p:spPr>
          <a:xfrm>
            <a:off x="2571750" y="5883275"/>
            <a:ext cx="70850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5" name="Google Shape;125;p16"/>
          <p:cNvSpPr txBox="1">
            <a:spLocks noGrp="1"/>
          </p:cNvSpPr>
          <p:nvPr>
            <p:ph type="sldNum" idx="12"/>
          </p:nvPr>
        </p:nvSpPr>
        <p:spPr>
          <a:xfrm>
            <a:off x="10952162" y="5883275"/>
            <a:ext cx="5508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Два объекта" type="twoObj">
  <p:cSld name="TWO_OBJECTS">
    <p:spTree>
      <p:nvGrpSpPr>
        <p:cNvPr id="1" name="Shape 126"/>
        <p:cNvGrpSpPr/>
        <p:nvPr/>
      </p:nvGrpSpPr>
      <p:grpSpPr>
        <a:xfrm>
          <a:off x="0" y="0"/>
          <a:ext cx="0" cy="0"/>
          <a:chOff x="0" y="0"/>
          <a:chExt cx="0" cy="0"/>
        </a:xfrm>
      </p:grpSpPr>
      <p:sp>
        <p:nvSpPr>
          <p:cNvPr id="127" name="Google Shape;127;p17"/>
          <p:cNvSpPr txBox="1">
            <a:spLocks noGrp="1"/>
          </p:cNvSpPr>
          <p:nvPr>
            <p:ph type="title"/>
          </p:nvPr>
        </p:nvSpPr>
        <p:spPr>
          <a:xfrm>
            <a:off x="1484311" y="685800"/>
            <a:ext cx="10018713" cy="1752599"/>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8" name="Google Shape;128;p17"/>
          <p:cNvSpPr txBox="1">
            <a:spLocks noGrp="1"/>
          </p:cNvSpPr>
          <p:nvPr>
            <p:ph type="body" idx="1"/>
          </p:nvPr>
        </p:nvSpPr>
        <p:spPr>
          <a:xfrm>
            <a:off x="1484312" y="2666999"/>
            <a:ext cx="4895055" cy="3124201"/>
          </a:xfrm>
          <a:prstGeom prst="rect">
            <a:avLst/>
          </a:prstGeom>
          <a:noFill/>
          <a:ln>
            <a:noFill/>
          </a:ln>
        </p:spPr>
        <p:txBody>
          <a:bodyPr spcFirstLastPara="1" wrap="square" lIns="91425" tIns="45700" rIns="91425" bIns="45700" anchor="ctr" anchorCtr="0">
            <a:normAutofit/>
          </a:bodyPr>
          <a:lstStyle>
            <a:lvl1pPr marL="457200" lvl="0" indent="-394335" algn="l">
              <a:spcBef>
                <a:spcPts val="360"/>
              </a:spcBef>
              <a:spcAft>
                <a:spcPts val="0"/>
              </a:spcAft>
              <a:buSzPts val="2610"/>
              <a:buChar char="•"/>
              <a:defRPr sz="1800"/>
            </a:lvl1pPr>
            <a:lvl2pPr marL="914400" lvl="1" indent="-375919" algn="l">
              <a:spcBef>
                <a:spcPts val="600"/>
              </a:spcBef>
              <a:spcAft>
                <a:spcPts val="0"/>
              </a:spcAft>
              <a:buSzPts val="2320"/>
              <a:buChar char="•"/>
              <a:defRPr sz="1600"/>
            </a:lvl2pPr>
            <a:lvl3pPr marL="1371600" lvl="2" indent="-357505" algn="l">
              <a:spcBef>
                <a:spcPts val="600"/>
              </a:spcBef>
              <a:spcAft>
                <a:spcPts val="0"/>
              </a:spcAft>
              <a:buSzPts val="2030"/>
              <a:buChar char="•"/>
              <a:defRPr sz="1400"/>
            </a:lvl3pPr>
            <a:lvl4pPr marL="1828800" lvl="3" indent="-339089" algn="l">
              <a:spcBef>
                <a:spcPts val="600"/>
              </a:spcBef>
              <a:spcAft>
                <a:spcPts val="0"/>
              </a:spcAft>
              <a:buSzPts val="1740"/>
              <a:buChar char="•"/>
              <a:defRPr sz="1200"/>
            </a:lvl4pPr>
            <a:lvl5pPr marL="2286000" lvl="4" indent="-339089" algn="l">
              <a:spcBef>
                <a:spcPts val="600"/>
              </a:spcBef>
              <a:spcAft>
                <a:spcPts val="0"/>
              </a:spcAft>
              <a:buSzPts val="1740"/>
              <a:buChar char="•"/>
              <a:defRPr sz="1200"/>
            </a:lvl5pPr>
            <a:lvl6pPr marL="2743200" lvl="5" indent="-339089" algn="l">
              <a:spcBef>
                <a:spcPts val="600"/>
              </a:spcBef>
              <a:spcAft>
                <a:spcPts val="0"/>
              </a:spcAft>
              <a:buSzPts val="1740"/>
              <a:buChar char="•"/>
              <a:defRPr sz="1200"/>
            </a:lvl6pPr>
            <a:lvl7pPr marL="3200400" lvl="6" indent="-339089" algn="l">
              <a:spcBef>
                <a:spcPts val="600"/>
              </a:spcBef>
              <a:spcAft>
                <a:spcPts val="0"/>
              </a:spcAft>
              <a:buSzPts val="1740"/>
              <a:buChar char="•"/>
              <a:defRPr sz="1200"/>
            </a:lvl7pPr>
            <a:lvl8pPr marL="3657600" lvl="7" indent="-339090" algn="l">
              <a:spcBef>
                <a:spcPts val="600"/>
              </a:spcBef>
              <a:spcAft>
                <a:spcPts val="0"/>
              </a:spcAft>
              <a:buSzPts val="1740"/>
              <a:buChar char="•"/>
              <a:defRPr sz="1200"/>
            </a:lvl8pPr>
            <a:lvl9pPr marL="4114800" lvl="8" indent="-339090" algn="l">
              <a:spcBef>
                <a:spcPts val="600"/>
              </a:spcBef>
              <a:spcAft>
                <a:spcPts val="600"/>
              </a:spcAft>
              <a:buSzPts val="1740"/>
              <a:buChar char="•"/>
              <a:defRPr sz="1200"/>
            </a:lvl9pPr>
          </a:lstStyle>
          <a:p>
            <a:endParaRPr/>
          </a:p>
        </p:txBody>
      </p:sp>
      <p:sp>
        <p:nvSpPr>
          <p:cNvPr id="129" name="Google Shape;129;p17"/>
          <p:cNvSpPr txBox="1">
            <a:spLocks noGrp="1"/>
          </p:cNvSpPr>
          <p:nvPr>
            <p:ph type="body" idx="2"/>
          </p:nvPr>
        </p:nvSpPr>
        <p:spPr>
          <a:xfrm>
            <a:off x="6607967" y="2667000"/>
            <a:ext cx="4895056" cy="3124200"/>
          </a:xfrm>
          <a:prstGeom prst="rect">
            <a:avLst/>
          </a:prstGeom>
          <a:noFill/>
          <a:ln>
            <a:noFill/>
          </a:ln>
        </p:spPr>
        <p:txBody>
          <a:bodyPr spcFirstLastPara="1" wrap="square" lIns="91425" tIns="45700" rIns="91425" bIns="45700" anchor="ctr" anchorCtr="0">
            <a:normAutofit/>
          </a:bodyPr>
          <a:lstStyle>
            <a:lvl1pPr marL="457200" lvl="0" indent="-394335" algn="l">
              <a:spcBef>
                <a:spcPts val="360"/>
              </a:spcBef>
              <a:spcAft>
                <a:spcPts val="0"/>
              </a:spcAft>
              <a:buSzPts val="2610"/>
              <a:buChar char="•"/>
              <a:defRPr sz="1800"/>
            </a:lvl1pPr>
            <a:lvl2pPr marL="914400" lvl="1" indent="-375919" algn="l">
              <a:spcBef>
                <a:spcPts val="600"/>
              </a:spcBef>
              <a:spcAft>
                <a:spcPts val="0"/>
              </a:spcAft>
              <a:buSzPts val="2320"/>
              <a:buChar char="•"/>
              <a:defRPr sz="1600"/>
            </a:lvl2pPr>
            <a:lvl3pPr marL="1371600" lvl="2" indent="-357505" algn="l">
              <a:spcBef>
                <a:spcPts val="600"/>
              </a:spcBef>
              <a:spcAft>
                <a:spcPts val="0"/>
              </a:spcAft>
              <a:buSzPts val="2030"/>
              <a:buChar char="•"/>
              <a:defRPr sz="1400"/>
            </a:lvl3pPr>
            <a:lvl4pPr marL="1828800" lvl="3" indent="-339089" algn="l">
              <a:spcBef>
                <a:spcPts val="600"/>
              </a:spcBef>
              <a:spcAft>
                <a:spcPts val="0"/>
              </a:spcAft>
              <a:buSzPts val="1740"/>
              <a:buChar char="•"/>
              <a:defRPr sz="1200"/>
            </a:lvl4pPr>
            <a:lvl5pPr marL="2286000" lvl="4" indent="-339089" algn="l">
              <a:spcBef>
                <a:spcPts val="600"/>
              </a:spcBef>
              <a:spcAft>
                <a:spcPts val="0"/>
              </a:spcAft>
              <a:buSzPts val="1740"/>
              <a:buChar char="•"/>
              <a:defRPr sz="1200"/>
            </a:lvl5pPr>
            <a:lvl6pPr marL="2743200" lvl="5" indent="-339089" algn="l">
              <a:spcBef>
                <a:spcPts val="600"/>
              </a:spcBef>
              <a:spcAft>
                <a:spcPts val="0"/>
              </a:spcAft>
              <a:buSzPts val="1740"/>
              <a:buChar char="•"/>
              <a:defRPr sz="1200"/>
            </a:lvl6pPr>
            <a:lvl7pPr marL="3200400" lvl="6" indent="-339089" algn="l">
              <a:spcBef>
                <a:spcPts val="600"/>
              </a:spcBef>
              <a:spcAft>
                <a:spcPts val="0"/>
              </a:spcAft>
              <a:buSzPts val="1740"/>
              <a:buChar char="•"/>
              <a:defRPr sz="1200"/>
            </a:lvl7pPr>
            <a:lvl8pPr marL="3657600" lvl="7" indent="-339090" algn="l">
              <a:spcBef>
                <a:spcPts val="600"/>
              </a:spcBef>
              <a:spcAft>
                <a:spcPts val="0"/>
              </a:spcAft>
              <a:buSzPts val="1740"/>
              <a:buChar char="•"/>
              <a:defRPr sz="1200"/>
            </a:lvl8pPr>
            <a:lvl9pPr marL="4114800" lvl="8" indent="-339090" algn="l">
              <a:spcBef>
                <a:spcPts val="600"/>
              </a:spcBef>
              <a:spcAft>
                <a:spcPts val="600"/>
              </a:spcAft>
              <a:buSzPts val="1740"/>
              <a:buChar char="•"/>
              <a:defRPr sz="1200"/>
            </a:lvl9pPr>
          </a:lstStyle>
          <a:p>
            <a:endParaRPr/>
          </a:p>
        </p:txBody>
      </p:sp>
      <p:sp>
        <p:nvSpPr>
          <p:cNvPr id="130" name="Google Shape;130;p17"/>
          <p:cNvSpPr txBox="1">
            <a:spLocks noGrp="1"/>
          </p:cNvSpPr>
          <p:nvPr>
            <p:ph type="dt" idx="10"/>
          </p:nvPr>
        </p:nvSpPr>
        <p:spPr>
          <a:xfrm>
            <a:off x="9732962" y="5883275"/>
            <a:ext cx="11430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1" name="Google Shape;131;p17"/>
          <p:cNvSpPr txBox="1">
            <a:spLocks noGrp="1"/>
          </p:cNvSpPr>
          <p:nvPr>
            <p:ph type="ftr" idx="11"/>
          </p:nvPr>
        </p:nvSpPr>
        <p:spPr>
          <a:xfrm>
            <a:off x="2571750" y="5883275"/>
            <a:ext cx="70850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2" name="Google Shape;132;p17"/>
          <p:cNvSpPr txBox="1">
            <a:spLocks noGrp="1"/>
          </p:cNvSpPr>
          <p:nvPr>
            <p:ph type="sldNum" idx="12"/>
          </p:nvPr>
        </p:nvSpPr>
        <p:spPr>
          <a:xfrm>
            <a:off x="10952162" y="5883275"/>
            <a:ext cx="5508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Заголовок раздела" type="secHead">
  <p:cSld name="SECTION_HEADER">
    <p:spTree>
      <p:nvGrpSpPr>
        <p:cNvPr id="1" name="Shape 133"/>
        <p:cNvGrpSpPr/>
        <p:nvPr/>
      </p:nvGrpSpPr>
      <p:grpSpPr>
        <a:xfrm>
          <a:off x="0" y="0"/>
          <a:ext cx="0" cy="0"/>
          <a:chOff x="0" y="0"/>
          <a:chExt cx="0" cy="0"/>
        </a:xfrm>
      </p:grpSpPr>
      <p:sp>
        <p:nvSpPr>
          <p:cNvPr id="134" name="Google Shape;134;p18"/>
          <p:cNvSpPr txBox="1">
            <a:spLocks noGrp="1"/>
          </p:cNvSpPr>
          <p:nvPr>
            <p:ph type="title"/>
          </p:nvPr>
        </p:nvSpPr>
        <p:spPr>
          <a:xfrm>
            <a:off x="2572279" y="2666999"/>
            <a:ext cx="8930747" cy="2110382"/>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sz="4000" b="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5" name="Google Shape;135;p18"/>
          <p:cNvSpPr txBox="1">
            <a:spLocks noGrp="1"/>
          </p:cNvSpPr>
          <p:nvPr>
            <p:ph type="body" idx="1"/>
          </p:nvPr>
        </p:nvSpPr>
        <p:spPr>
          <a:xfrm>
            <a:off x="2572278" y="4777381"/>
            <a:ext cx="8930748" cy="860400"/>
          </a:xfrm>
          <a:prstGeom prst="rect">
            <a:avLst/>
          </a:prstGeom>
          <a:noFill/>
          <a:ln>
            <a:noFill/>
          </a:ln>
        </p:spPr>
        <p:txBody>
          <a:bodyPr spcFirstLastPara="1" wrap="square" lIns="91425" tIns="45700" rIns="91425" bIns="45700" anchor="t" anchorCtr="0">
            <a:normAutofit/>
          </a:bodyPr>
          <a:lstStyle>
            <a:lvl1pPr marL="457200" lvl="0" indent="-228600" algn="r">
              <a:spcBef>
                <a:spcPts val="400"/>
              </a:spcBef>
              <a:spcAft>
                <a:spcPts val="0"/>
              </a:spcAft>
              <a:buSzPts val="2900"/>
              <a:buNone/>
              <a:defRPr sz="2000">
                <a:solidFill>
                  <a:schemeClr val="dk1"/>
                </a:solidFill>
              </a:defRPr>
            </a:lvl1pPr>
            <a:lvl2pPr marL="914400" lvl="1" indent="-228600" algn="l">
              <a:spcBef>
                <a:spcPts val="600"/>
              </a:spcBef>
              <a:spcAft>
                <a:spcPts val="0"/>
              </a:spcAft>
              <a:buSzPts val="2610"/>
              <a:buNone/>
              <a:defRPr sz="1800">
                <a:solidFill>
                  <a:srgbClr val="888888"/>
                </a:solidFill>
              </a:defRPr>
            </a:lvl2pPr>
            <a:lvl3pPr marL="1371600" lvl="2" indent="-228600" algn="l">
              <a:spcBef>
                <a:spcPts val="600"/>
              </a:spcBef>
              <a:spcAft>
                <a:spcPts val="0"/>
              </a:spcAft>
              <a:buSzPts val="2320"/>
              <a:buNone/>
              <a:defRPr sz="1600">
                <a:solidFill>
                  <a:srgbClr val="888888"/>
                </a:solidFill>
              </a:defRPr>
            </a:lvl3pPr>
            <a:lvl4pPr marL="1828800" lvl="3" indent="-228600" algn="l">
              <a:spcBef>
                <a:spcPts val="600"/>
              </a:spcBef>
              <a:spcAft>
                <a:spcPts val="0"/>
              </a:spcAft>
              <a:buSzPts val="2030"/>
              <a:buNone/>
              <a:defRPr sz="1400">
                <a:solidFill>
                  <a:srgbClr val="888888"/>
                </a:solidFill>
              </a:defRPr>
            </a:lvl4pPr>
            <a:lvl5pPr marL="2286000" lvl="4" indent="-228600" algn="l">
              <a:spcBef>
                <a:spcPts val="600"/>
              </a:spcBef>
              <a:spcAft>
                <a:spcPts val="0"/>
              </a:spcAft>
              <a:buSzPts val="2030"/>
              <a:buNone/>
              <a:defRPr sz="1400">
                <a:solidFill>
                  <a:srgbClr val="888888"/>
                </a:solidFill>
              </a:defRPr>
            </a:lvl5pPr>
            <a:lvl6pPr marL="2743200" lvl="5" indent="-228600" algn="l">
              <a:spcBef>
                <a:spcPts val="600"/>
              </a:spcBef>
              <a:spcAft>
                <a:spcPts val="0"/>
              </a:spcAft>
              <a:buSzPts val="2030"/>
              <a:buNone/>
              <a:defRPr sz="1400">
                <a:solidFill>
                  <a:srgbClr val="888888"/>
                </a:solidFill>
              </a:defRPr>
            </a:lvl6pPr>
            <a:lvl7pPr marL="3200400" lvl="6" indent="-228600" algn="l">
              <a:spcBef>
                <a:spcPts val="600"/>
              </a:spcBef>
              <a:spcAft>
                <a:spcPts val="0"/>
              </a:spcAft>
              <a:buSzPts val="2030"/>
              <a:buNone/>
              <a:defRPr sz="1400">
                <a:solidFill>
                  <a:srgbClr val="888888"/>
                </a:solidFill>
              </a:defRPr>
            </a:lvl7pPr>
            <a:lvl8pPr marL="3657600" lvl="7" indent="-228600" algn="l">
              <a:spcBef>
                <a:spcPts val="600"/>
              </a:spcBef>
              <a:spcAft>
                <a:spcPts val="0"/>
              </a:spcAft>
              <a:buSzPts val="2030"/>
              <a:buNone/>
              <a:defRPr sz="1400">
                <a:solidFill>
                  <a:srgbClr val="888888"/>
                </a:solidFill>
              </a:defRPr>
            </a:lvl8pPr>
            <a:lvl9pPr marL="4114800" lvl="8" indent="-228600" algn="l">
              <a:spcBef>
                <a:spcPts val="600"/>
              </a:spcBef>
              <a:spcAft>
                <a:spcPts val="600"/>
              </a:spcAft>
              <a:buSzPts val="2030"/>
              <a:buNone/>
              <a:defRPr sz="1400">
                <a:solidFill>
                  <a:srgbClr val="888888"/>
                </a:solidFill>
              </a:defRPr>
            </a:lvl9pPr>
          </a:lstStyle>
          <a:p>
            <a:endParaRPr/>
          </a:p>
        </p:txBody>
      </p:sp>
      <p:sp>
        <p:nvSpPr>
          <p:cNvPr id="136" name="Google Shape;136;p18"/>
          <p:cNvSpPr txBox="1">
            <a:spLocks noGrp="1"/>
          </p:cNvSpPr>
          <p:nvPr>
            <p:ph type="dt" idx="10"/>
          </p:nvPr>
        </p:nvSpPr>
        <p:spPr>
          <a:xfrm>
            <a:off x="9732962" y="5883275"/>
            <a:ext cx="11430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7" name="Google Shape;137;p18"/>
          <p:cNvSpPr txBox="1">
            <a:spLocks noGrp="1"/>
          </p:cNvSpPr>
          <p:nvPr>
            <p:ph type="ftr" idx="11"/>
          </p:nvPr>
        </p:nvSpPr>
        <p:spPr>
          <a:xfrm>
            <a:off x="2571750" y="5883275"/>
            <a:ext cx="70850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8" name="Google Shape;138;p18"/>
          <p:cNvSpPr txBox="1">
            <a:spLocks noGrp="1"/>
          </p:cNvSpPr>
          <p:nvPr>
            <p:ph type="sldNum" idx="12"/>
          </p:nvPr>
        </p:nvSpPr>
        <p:spPr>
          <a:xfrm>
            <a:off x="10952162" y="5883275"/>
            <a:ext cx="5508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Цитата с подписью">
  <p:cSld name="Цитата с подписью">
    <p:spTree>
      <p:nvGrpSpPr>
        <p:cNvPr id="1" name="Shape 154"/>
        <p:cNvGrpSpPr/>
        <p:nvPr/>
      </p:nvGrpSpPr>
      <p:grpSpPr>
        <a:xfrm>
          <a:off x="0" y="0"/>
          <a:ext cx="0" cy="0"/>
          <a:chOff x="0" y="0"/>
          <a:chExt cx="0" cy="0"/>
        </a:xfrm>
      </p:grpSpPr>
      <p:sp>
        <p:nvSpPr>
          <p:cNvPr id="155" name="Google Shape;155;p20"/>
          <p:cNvSpPr txBox="1">
            <a:spLocks noGrp="1"/>
          </p:cNvSpPr>
          <p:nvPr>
            <p:ph type="title"/>
          </p:nvPr>
        </p:nvSpPr>
        <p:spPr>
          <a:xfrm>
            <a:off x="2208212" y="685800"/>
            <a:ext cx="8990012" cy="2743199"/>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SzPts val="1400"/>
              <a:buNone/>
              <a:defRPr sz="3200" b="0" cap="none">
                <a:solidFill>
                  <a:schemeClr val="dk1"/>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6" name="Google Shape;156;p20"/>
          <p:cNvSpPr txBox="1">
            <a:spLocks noGrp="1"/>
          </p:cNvSpPr>
          <p:nvPr>
            <p:ph type="body" idx="1"/>
          </p:nvPr>
        </p:nvSpPr>
        <p:spPr>
          <a:xfrm>
            <a:off x="2436811" y="3428999"/>
            <a:ext cx="8532815" cy="381000"/>
          </a:xfrm>
          <a:prstGeom prst="rect">
            <a:avLst/>
          </a:prstGeom>
          <a:noFill/>
          <a:ln>
            <a:noFill/>
          </a:ln>
        </p:spPr>
        <p:txBody>
          <a:bodyPr spcFirstLastPara="1" wrap="square" lIns="91425" tIns="45700" rIns="91425" bIns="45700" anchor="ctr" anchorCtr="0">
            <a:normAutofit/>
          </a:bodyPr>
          <a:lstStyle>
            <a:lvl1pPr marL="457200" lvl="0" indent="-228600" algn="l">
              <a:spcBef>
                <a:spcPts val="360"/>
              </a:spcBef>
              <a:spcAft>
                <a:spcPts val="0"/>
              </a:spcAft>
              <a:buSzPts val="2610"/>
              <a:buFont typeface="Corbel"/>
              <a:buNone/>
              <a:defRPr sz="1800"/>
            </a:lvl1pPr>
            <a:lvl2pPr marL="914400" lvl="1" indent="-228600" algn="l">
              <a:spcBef>
                <a:spcPts val="600"/>
              </a:spcBef>
              <a:spcAft>
                <a:spcPts val="0"/>
              </a:spcAft>
              <a:buSzPts val="2900"/>
              <a:buFont typeface="Corbel"/>
              <a:buNone/>
              <a:defRPr/>
            </a:lvl2pPr>
            <a:lvl3pPr marL="1371600" lvl="2" indent="-228600" algn="l">
              <a:spcBef>
                <a:spcPts val="600"/>
              </a:spcBef>
              <a:spcAft>
                <a:spcPts val="0"/>
              </a:spcAft>
              <a:buSzPts val="2610"/>
              <a:buFont typeface="Corbel"/>
              <a:buNone/>
              <a:defRPr/>
            </a:lvl3pPr>
            <a:lvl4pPr marL="1828800" lvl="3" indent="-228600" algn="l">
              <a:spcBef>
                <a:spcPts val="600"/>
              </a:spcBef>
              <a:spcAft>
                <a:spcPts val="0"/>
              </a:spcAft>
              <a:buSzPts val="2320"/>
              <a:buFont typeface="Corbel"/>
              <a:buNone/>
              <a:defRPr/>
            </a:lvl4pPr>
            <a:lvl5pPr marL="2286000" lvl="4" indent="-228600" algn="l">
              <a:spcBef>
                <a:spcPts val="600"/>
              </a:spcBef>
              <a:spcAft>
                <a:spcPts val="0"/>
              </a:spcAft>
              <a:buSzPts val="2030"/>
              <a:buFont typeface="Corbel"/>
              <a:buNone/>
              <a:defRPr/>
            </a:lvl5pPr>
            <a:lvl6pPr marL="2743200" lvl="5" indent="-394335" algn="l">
              <a:spcBef>
                <a:spcPts val="600"/>
              </a:spcBef>
              <a:spcAft>
                <a:spcPts val="0"/>
              </a:spcAft>
              <a:buSzPts val="2610"/>
              <a:buChar char="•"/>
              <a:defRPr/>
            </a:lvl6pPr>
            <a:lvl7pPr marL="3200400" lvl="6" indent="-394335" algn="l">
              <a:spcBef>
                <a:spcPts val="600"/>
              </a:spcBef>
              <a:spcAft>
                <a:spcPts val="0"/>
              </a:spcAft>
              <a:buSzPts val="2610"/>
              <a:buChar char="•"/>
              <a:defRPr/>
            </a:lvl7pPr>
            <a:lvl8pPr marL="3657600" lvl="7" indent="-394334" algn="l">
              <a:spcBef>
                <a:spcPts val="600"/>
              </a:spcBef>
              <a:spcAft>
                <a:spcPts val="0"/>
              </a:spcAft>
              <a:buSzPts val="2610"/>
              <a:buChar char="•"/>
              <a:defRPr/>
            </a:lvl8pPr>
            <a:lvl9pPr marL="4114800" lvl="8" indent="-394334" algn="l">
              <a:spcBef>
                <a:spcPts val="600"/>
              </a:spcBef>
              <a:spcAft>
                <a:spcPts val="600"/>
              </a:spcAft>
              <a:buSzPts val="2610"/>
              <a:buChar char="•"/>
              <a:defRPr/>
            </a:lvl9pPr>
          </a:lstStyle>
          <a:p>
            <a:endParaRPr/>
          </a:p>
        </p:txBody>
      </p:sp>
      <p:sp>
        <p:nvSpPr>
          <p:cNvPr id="157" name="Google Shape;157;p20"/>
          <p:cNvSpPr txBox="1">
            <a:spLocks noGrp="1"/>
          </p:cNvSpPr>
          <p:nvPr>
            <p:ph type="body" idx="2"/>
          </p:nvPr>
        </p:nvSpPr>
        <p:spPr>
          <a:xfrm>
            <a:off x="1484311" y="4343400"/>
            <a:ext cx="10018711" cy="1447800"/>
          </a:xfrm>
          <a:prstGeom prst="rect">
            <a:avLst/>
          </a:prstGeom>
          <a:noFill/>
          <a:ln>
            <a:noFill/>
          </a:ln>
        </p:spPr>
        <p:txBody>
          <a:bodyPr spcFirstLastPara="1" wrap="square" lIns="91425" tIns="45700" rIns="91425" bIns="45700" anchor="ctr" anchorCtr="0">
            <a:normAutofit/>
          </a:bodyPr>
          <a:lstStyle>
            <a:lvl1pPr marL="457200" lvl="0" indent="-228600" algn="ctr">
              <a:spcBef>
                <a:spcPts val="400"/>
              </a:spcBef>
              <a:spcAft>
                <a:spcPts val="0"/>
              </a:spcAft>
              <a:buSzPts val="2900"/>
              <a:buNone/>
              <a:defRPr sz="2000">
                <a:solidFill>
                  <a:schemeClr val="dk1"/>
                </a:solidFill>
              </a:defRPr>
            </a:lvl1pPr>
            <a:lvl2pPr marL="914400" lvl="1" indent="-228600" algn="l">
              <a:spcBef>
                <a:spcPts val="600"/>
              </a:spcBef>
              <a:spcAft>
                <a:spcPts val="0"/>
              </a:spcAft>
              <a:buSzPts val="2610"/>
              <a:buNone/>
              <a:defRPr sz="1800">
                <a:solidFill>
                  <a:srgbClr val="888888"/>
                </a:solidFill>
              </a:defRPr>
            </a:lvl2pPr>
            <a:lvl3pPr marL="1371600" lvl="2" indent="-228600" algn="l">
              <a:spcBef>
                <a:spcPts val="600"/>
              </a:spcBef>
              <a:spcAft>
                <a:spcPts val="0"/>
              </a:spcAft>
              <a:buSzPts val="2320"/>
              <a:buNone/>
              <a:defRPr sz="1600">
                <a:solidFill>
                  <a:srgbClr val="888888"/>
                </a:solidFill>
              </a:defRPr>
            </a:lvl3pPr>
            <a:lvl4pPr marL="1828800" lvl="3" indent="-228600" algn="l">
              <a:spcBef>
                <a:spcPts val="600"/>
              </a:spcBef>
              <a:spcAft>
                <a:spcPts val="0"/>
              </a:spcAft>
              <a:buSzPts val="2030"/>
              <a:buNone/>
              <a:defRPr sz="1400">
                <a:solidFill>
                  <a:srgbClr val="888888"/>
                </a:solidFill>
              </a:defRPr>
            </a:lvl4pPr>
            <a:lvl5pPr marL="2286000" lvl="4" indent="-228600" algn="l">
              <a:spcBef>
                <a:spcPts val="600"/>
              </a:spcBef>
              <a:spcAft>
                <a:spcPts val="0"/>
              </a:spcAft>
              <a:buSzPts val="2030"/>
              <a:buNone/>
              <a:defRPr sz="1400">
                <a:solidFill>
                  <a:srgbClr val="888888"/>
                </a:solidFill>
              </a:defRPr>
            </a:lvl5pPr>
            <a:lvl6pPr marL="2743200" lvl="5" indent="-228600" algn="l">
              <a:spcBef>
                <a:spcPts val="600"/>
              </a:spcBef>
              <a:spcAft>
                <a:spcPts val="0"/>
              </a:spcAft>
              <a:buSzPts val="2030"/>
              <a:buNone/>
              <a:defRPr sz="1400">
                <a:solidFill>
                  <a:srgbClr val="888888"/>
                </a:solidFill>
              </a:defRPr>
            </a:lvl6pPr>
            <a:lvl7pPr marL="3200400" lvl="6" indent="-228600" algn="l">
              <a:spcBef>
                <a:spcPts val="600"/>
              </a:spcBef>
              <a:spcAft>
                <a:spcPts val="0"/>
              </a:spcAft>
              <a:buSzPts val="2030"/>
              <a:buNone/>
              <a:defRPr sz="1400">
                <a:solidFill>
                  <a:srgbClr val="888888"/>
                </a:solidFill>
              </a:defRPr>
            </a:lvl7pPr>
            <a:lvl8pPr marL="3657600" lvl="7" indent="-228600" algn="l">
              <a:spcBef>
                <a:spcPts val="600"/>
              </a:spcBef>
              <a:spcAft>
                <a:spcPts val="0"/>
              </a:spcAft>
              <a:buSzPts val="2030"/>
              <a:buNone/>
              <a:defRPr sz="1400">
                <a:solidFill>
                  <a:srgbClr val="888888"/>
                </a:solidFill>
              </a:defRPr>
            </a:lvl8pPr>
            <a:lvl9pPr marL="4114800" lvl="8" indent="-228600" algn="l">
              <a:spcBef>
                <a:spcPts val="600"/>
              </a:spcBef>
              <a:spcAft>
                <a:spcPts val="600"/>
              </a:spcAft>
              <a:buSzPts val="2030"/>
              <a:buNone/>
              <a:defRPr sz="1400">
                <a:solidFill>
                  <a:srgbClr val="888888"/>
                </a:solidFill>
              </a:defRPr>
            </a:lvl9pPr>
          </a:lstStyle>
          <a:p>
            <a:endParaRPr/>
          </a:p>
        </p:txBody>
      </p:sp>
      <p:sp>
        <p:nvSpPr>
          <p:cNvPr id="158" name="Google Shape;158;p20"/>
          <p:cNvSpPr txBox="1">
            <a:spLocks noGrp="1"/>
          </p:cNvSpPr>
          <p:nvPr>
            <p:ph type="dt" idx="10"/>
          </p:nvPr>
        </p:nvSpPr>
        <p:spPr>
          <a:xfrm>
            <a:off x="9732962" y="5883275"/>
            <a:ext cx="11430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9" name="Google Shape;159;p20"/>
          <p:cNvSpPr txBox="1">
            <a:spLocks noGrp="1"/>
          </p:cNvSpPr>
          <p:nvPr>
            <p:ph type="ftr" idx="11"/>
          </p:nvPr>
        </p:nvSpPr>
        <p:spPr>
          <a:xfrm>
            <a:off x="2571750" y="5883275"/>
            <a:ext cx="70850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0" name="Google Shape;160;p20"/>
          <p:cNvSpPr txBox="1">
            <a:spLocks noGrp="1"/>
          </p:cNvSpPr>
          <p:nvPr>
            <p:ph type="sldNum" idx="12"/>
          </p:nvPr>
        </p:nvSpPr>
        <p:spPr>
          <a:xfrm>
            <a:off x="10952162" y="5883275"/>
            <a:ext cx="5508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Цитата карточки имени">
  <p:cSld name="Цитата карточки имени">
    <p:spTree>
      <p:nvGrpSpPr>
        <p:cNvPr id="1" name="Shape 176"/>
        <p:cNvGrpSpPr/>
        <p:nvPr/>
      </p:nvGrpSpPr>
      <p:grpSpPr>
        <a:xfrm>
          <a:off x="0" y="0"/>
          <a:ext cx="0" cy="0"/>
          <a:chOff x="0" y="0"/>
          <a:chExt cx="0" cy="0"/>
        </a:xfrm>
      </p:grpSpPr>
      <p:sp>
        <p:nvSpPr>
          <p:cNvPr id="177" name="Google Shape;177;p22"/>
          <p:cNvSpPr txBox="1">
            <a:spLocks noGrp="1"/>
          </p:cNvSpPr>
          <p:nvPr>
            <p:ph type="title"/>
          </p:nvPr>
        </p:nvSpPr>
        <p:spPr>
          <a:xfrm>
            <a:off x="2208212" y="685800"/>
            <a:ext cx="8990012" cy="2743199"/>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SzPts val="1400"/>
              <a:buNone/>
              <a:defRPr sz="3200" b="0" cap="none">
                <a:solidFill>
                  <a:schemeClr val="dk1"/>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8" name="Google Shape;178;p22"/>
          <p:cNvSpPr txBox="1">
            <a:spLocks noGrp="1"/>
          </p:cNvSpPr>
          <p:nvPr>
            <p:ph type="body" idx="1"/>
          </p:nvPr>
        </p:nvSpPr>
        <p:spPr>
          <a:xfrm>
            <a:off x="1484313" y="3886200"/>
            <a:ext cx="10018710" cy="889000"/>
          </a:xfrm>
          <a:prstGeom prst="rect">
            <a:avLst/>
          </a:prstGeom>
          <a:noFill/>
          <a:ln>
            <a:noFill/>
          </a:ln>
        </p:spPr>
        <p:txBody>
          <a:bodyPr spcFirstLastPara="1" wrap="square" lIns="91425" tIns="45700" rIns="91425" bIns="45700" anchor="b" anchorCtr="0">
            <a:normAutofit/>
          </a:bodyPr>
          <a:lstStyle>
            <a:lvl1pPr marL="457200" lvl="0" indent="-228600" algn="r">
              <a:spcBef>
                <a:spcPts val="480"/>
              </a:spcBef>
              <a:spcAft>
                <a:spcPts val="0"/>
              </a:spcAft>
              <a:buSzPts val="3480"/>
              <a:buNone/>
              <a:defRPr sz="2400" b="0" cap="none">
                <a:solidFill>
                  <a:schemeClr val="dk1"/>
                </a:solidFill>
              </a:defRPr>
            </a:lvl1pPr>
            <a:lvl2pPr marL="914400" lvl="1" indent="-394335" algn="l">
              <a:spcBef>
                <a:spcPts val="600"/>
              </a:spcBef>
              <a:spcAft>
                <a:spcPts val="0"/>
              </a:spcAft>
              <a:buSzPts val="2610"/>
              <a:buChar char="•"/>
              <a:defRPr/>
            </a:lvl2pPr>
            <a:lvl3pPr marL="1371600" lvl="2" indent="-394335" algn="l">
              <a:spcBef>
                <a:spcPts val="600"/>
              </a:spcBef>
              <a:spcAft>
                <a:spcPts val="0"/>
              </a:spcAft>
              <a:buSzPts val="2610"/>
              <a:buChar char="•"/>
              <a:defRPr/>
            </a:lvl3pPr>
            <a:lvl4pPr marL="1828800" lvl="3" indent="-394335" algn="l">
              <a:spcBef>
                <a:spcPts val="600"/>
              </a:spcBef>
              <a:spcAft>
                <a:spcPts val="0"/>
              </a:spcAft>
              <a:buSzPts val="2610"/>
              <a:buChar char="•"/>
              <a:defRPr/>
            </a:lvl4pPr>
            <a:lvl5pPr marL="2286000" lvl="4" indent="-394335" algn="l">
              <a:spcBef>
                <a:spcPts val="600"/>
              </a:spcBef>
              <a:spcAft>
                <a:spcPts val="0"/>
              </a:spcAft>
              <a:buSzPts val="2610"/>
              <a:buChar char="•"/>
              <a:defRPr/>
            </a:lvl5pPr>
            <a:lvl6pPr marL="2743200" lvl="5" indent="-394335" algn="l">
              <a:spcBef>
                <a:spcPts val="600"/>
              </a:spcBef>
              <a:spcAft>
                <a:spcPts val="0"/>
              </a:spcAft>
              <a:buSzPts val="2610"/>
              <a:buChar char="•"/>
              <a:defRPr/>
            </a:lvl6pPr>
            <a:lvl7pPr marL="3200400" lvl="6" indent="-394335" algn="l">
              <a:spcBef>
                <a:spcPts val="600"/>
              </a:spcBef>
              <a:spcAft>
                <a:spcPts val="0"/>
              </a:spcAft>
              <a:buSzPts val="2610"/>
              <a:buChar char="•"/>
              <a:defRPr/>
            </a:lvl7pPr>
            <a:lvl8pPr marL="3657600" lvl="7" indent="-394334" algn="l">
              <a:spcBef>
                <a:spcPts val="600"/>
              </a:spcBef>
              <a:spcAft>
                <a:spcPts val="0"/>
              </a:spcAft>
              <a:buSzPts val="2610"/>
              <a:buChar char="•"/>
              <a:defRPr/>
            </a:lvl8pPr>
            <a:lvl9pPr marL="4114800" lvl="8" indent="-394334" algn="l">
              <a:spcBef>
                <a:spcPts val="600"/>
              </a:spcBef>
              <a:spcAft>
                <a:spcPts val="600"/>
              </a:spcAft>
              <a:buSzPts val="2610"/>
              <a:buChar char="•"/>
              <a:defRPr/>
            </a:lvl9pPr>
          </a:lstStyle>
          <a:p>
            <a:endParaRPr/>
          </a:p>
        </p:txBody>
      </p:sp>
      <p:sp>
        <p:nvSpPr>
          <p:cNvPr id="179" name="Google Shape;179;p22"/>
          <p:cNvSpPr txBox="1">
            <a:spLocks noGrp="1"/>
          </p:cNvSpPr>
          <p:nvPr>
            <p:ph type="body" idx="2"/>
          </p:nvPr>
        </p:nvSpPr>
        <p:spPr>
          <a:xfrm>
            <a:off x="1484312" y="4775200"/>
            <a:ext cx="10018710" cy="1016000"/>
          </a:xfrm>
          <a:prstGeom prst="rect">
            <a:avLst/>
          </a:prstGeom>
          <a:noFill/>
          <a:ln>
            <a:noFill/>
          </a:ln>
        </p:spPr>
        <p:txBody>
          <a:bodyPr spcFirstLastPara="1" wrap="square" lIns="91425" tIns="45700" rIns="91425" bIns="45700" anchor="t" anchorCtr="0">
            <a:normAutofit/>
          </a:bodyPr>
          <a:lstStyle>
            <a:lvl1pPr marL="457200" lvl="0" indent="-228600" algn="r">
              <a:spcBef>
                <a:spcPts val="360"/>
              </a:spcBef>
              <a:spcAft>
                <a:spcPts val="0"/>
              </a:spcAft>
              <a:buSzPts val="2610"/>
              <a:buNone/>
              <a:defRPr sz="1800">
                <a:solidFill>
                  <a:schemeClr val="dk1"/>
                </a:solidFill>
              </a:defRPr>
            </a:lvl1pPr>
            <a:lvl2pPr marL="914400" lvl="1" indent="-228600" algn="l">
              <a:spcBef>
                <a:spcPts val="600"/>
              </a:spcBef>
              <a:spcAft>
                <a:spcPts val="0"/>
              </a:spcAft>
              <a:buSzPts val="2610"/>
              <a:buNone/>
              <a:defRPr sz="1800">
                <a:solidFill>
                  <a:srgbClr val="888888"/>
                </a:solidFill>
              </a:defRPr>
            </a:lvl2pPr>
            <a:lvl3pPr marL="1371600" lvl="2" indent="-228600" algn="l">
              <a:spcBef>
                <a:spcPts val="600"/>
              </a:spcBef>
              <a:spcAft>
                <a:spcPts val="0"/>
              </a:spcAft>
              <a:buSzPts val="2320"/>
              <a:buNone/>
              <a:defRPr sz="1600">
                <a:solidFill>
                  <a:srgbClr val="888888"/>
                </a:solidFill>
              </a:defRPr>
            </a:lvl3pPr>
            <a:lvl4pPr marL="1828800" lvl="3" indent="-228600" algn="l">
              <a:spcBef>
                <a:spcPts val="600"/>
              </a:spcBef>
              <a:spcAft>
                <a:spcPts val="0"/>
              </a:spcAft>
              <a:buSzPts val="2030"/>
              <a:buNone/>
              <a:defRPr sz="1400">
                <a:solidFill>
                  <a:srgbClr val="888888"/>
                </a:solidFill>
              </a:defRPr>
            </a:lvl4pPr>
            <a:lvl5pPr marL="2286000" lvl="4" indent="-228600" algn="l">
              <a:spcBef>
                <a:spcPts val="600"/>
              </a:spcBef>
              <a:spcAft>
                <a:spcPts val="0"/>
              </a:spcAft>
              <a:buSzPts val="2030"/>
              <a:buNone/>
              <a:defRPr sz="1400">
                <a:solidFill>
                  <a:srgbClr val="888888"/>
                </a:solidFill>
              </a:defRPr>
            </a:lvl5pPr>
            <a:lvl6pPr marL="2743200" lvl="5" indent="-228600" algn="l">
              <a:spcBef>
                <a:spcPts val="600"/>
              </a:spcBef>
              <a:spcAft>
                <a:spcPts val="0"/>
              </a:spcAft>
              <a:buSzPts val="2030"/>
              <a:buNone/>
              <a:defRPr sz="1400">
                <a:solidFill>
                  <a:srgbClr val="888888"/>
                </a:solidFill>
              </a:defRPr>
            </a:lvl6pPr>
            <a:lvl7pPr marL="3200400" lvl="6" indent="-228600" algn="l">
              <a:spcBef>
                <a:spcPts val="600"/>
              </a:spcBef>
              <a:spcAft>
                <a:spcPts val="0"/>
              </a:spcAft>
              <a:buSzPts val="2030"/>
              <a:buNone/>
              <a:defRPr sz="1400">
                <a:solidFill>
                  <a:srgbClr val="888888"/>
                </a:solidFill>
              </a:defRPr>
            </a:lvl7pPr>
            <a:lvl8pPr marL="3657600" lvl="7" indent="-228600" algn="l">
              <a:spcBef>
                <a:spcPts val="600"/>
              </a:spcBef>
              <a:spcAft>
                <a:spcPts val="0"/>
              </a:spcAft>
              <a:buSzPts val="2030"/>
              <a:buNone/>
              <a:defRPr sz="1400">
                <a:solidFill>
                  <a:srgbClr val="888888"/>
                </a:solidFill>
              </a:defRPr>
            </a:lvl8pPr>
            <a:lvl9pPr marL="4114800" lvl="8" indent="-228600" algn="l">
              <a:spcBef>
                <a:spcPts val="600"/>
              </a:spcBef>
              <a:spcAft>
                <a:spcPts val="600"/>
              </a:spcAft>
              <a:buSzPts val="2030"/>
              <a:buNone/>
              <a:defRPr sz="1400">
                <a:solidFill>
                  <a:srgbClr val="888888"/>
                </a:solidFill>
              </a:defRPr>
            </a:lvl9pPr>
          </a:lstStyle>
          <a:p>
            <a:endParaRPr/>
          </a:p>
        </p:txBody>
      </p:sp>
      <p:sp>
        <p:nvSpPr>
          <p:cNvPr id="180" name="Google Shape;180;p22"/>
          <p:cNvSpPr txBox="1">
            <a:spLocks noGrp="1"/>
          </p:cNvSpPr>
          <p:nvPr>
            <p:ph type="dt" idx="10"/>
          </p:nvPr>
        </p:nvSpPr>
        <p:spPr>
          <a:xfrm>
            <a:off x="9732962" y="5883275"/>
            <a:ext cx="11430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1" name="Google Shape;181;p22"/>
          <p:cNvSpPr txBox="1">
            <a:spLocks noGrp="1"/>
          </p:cNvSpPr>
          <p:nvPr>
            <p:ph type="ftr" idx="11"/>
          </p:nvPr>
        </p:nvSpPr>
        <p:spPr>
          <a:xfrm>
            <a:off x="2571750" y="5883275"/>
            <a:ext cx="70850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2" name="Google Shape;182;p22"/>
          <p:cNvSpPr txBox="1">
            <a:spLocks noGrp="1"/>
          </p:cNvSpPr>
          <p:nvPr>
            <p:ph type="sldNum" idx="12"/>
          </p:nvPr>
        </p:nvSpPr>
        <p:spPr>
          <a:xfrm>
            <a:off x="10952162" y="5883275"/>
            <a:ext cx="5508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Заголовок и объект" type="obj">
  <p:cSld name="OBJECT">
    <p:spTree>
      <p:nvGrpSpPr>
        <p:cNvPr id="1" name="Shape 37"/>
        <p:cNvGrpSpPr/>
        <p:nvPr/>
      </p:nvGrpSpPr>
      <p:grpSpPr>
        <a:xfrm>
          <a:off x="0" y="0"/>
          <a:ext cx="0" cy="0"/>
          <a:chOff x="0" y="0"/>
          <a:chExt cx="0" cy="0"/>
        </a:xfrm>
      </p:grpSpPr>
      <p:sp>
        <p:nvSpPr>
          <p:cNvPr id="38" name="Google Shape;38;p4"/>
          <p:cNvSpPr txBox="1">
            <a:spLocks noGrp="1"/>
          </p:cNvSpPr>
          <p:nvPr>
            <p:ph type="title"/>
          </p:nvPr>
        </p:nvSpPr>
        <p:spPr>
          <a:xfrm>
            <a:off x="1484312" y="685800"/>
            <a:ext cx="10018712" cy="175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4"/>
          <p:cNvSpPr txBox="1">
            <a:spLocks noGrp="1"/>
          </p:cNvSpPr>
          <p:nvPr>
            <p:ph type="body" idx="1"/>
          </p:nvPr>
        </p:nvSpPr>
        <p:spPr>
          <a:xfrm>
            <a:off x="1484312" y="2667000"/>
            <a:ext cx="10018712" cy="3124200"/>
          </a:xfrm>
          <a:prstGeom prst="rect">
            <a:avLst/>
          </a:prstGeom>
          <a:noFill/>
          <a:ln>
            <a:noFill/>
          </a:ln>
        </p:spPr>
        <p:txBody>
          <a:bodyPr spcFirstLastPara="1" wrap="square" lIns="91425" tIns="45700" rIns="91425" bIns="45700" anchor="ctr" anchorCtr="0">
            <a:noAutofit/>
          </a:bodyPr>
          <a:lstStyle>
            <a:lvl1pPr marL="457200" lvl="0" indent="-394335" algn="l">
              <a:spcBef>
                <a:spcPts val="360"/>
              </a:spcBef>
              <a:spcAft>
                <a:spcPts val="0"/>
              </a:spcAft>
              <a:buSzPts val="2610"/>
              <a:buChar char="•"/>
              <a:defRPr/>
            </a:lvl1pPr>
            <a:lvl2pPr marL="914400" lvl="1" indent="-394335" algn="l">
              <a:spcBef>
                <a:spcPts val="600"/>
              </a:spcBef>
              <a:spcAft>
                <a:spcPts val="0"/>
              </a:spcAft>
              <a:buSzPts val="2610"/>
              <a:buChar char="•"/>
              <a:defRPr/>
            </a:lvl2pPr>
            <a:lvl3pPr marL="1371600" lvl="2" indent="-394335" algn="l">
              <a:spcBef>
                <a:spcPts val="600"/>
              </a:spcBef>
              <a:spcAft>
                <a:spcPts val="0"/>
              </a:spcAft>
              <a:buSzPts val="2610"/>
              <a:buChar char="•"/>
              <a:defRPr/>
            </a:lvl3pPr>
            <a:lvl4pPr marL="1828800" lvl="3" indent="-394335" algn="l">
              <a:spcBef>
                <a:spcPts val="600"/>
              </a:spcBef>
              <a:spcAft>
                <a:spcPts val="0"/>
              </a:spcAft>
              <a:buSzPts val="2610"/>
              <a:buChar char="•"/>
              <a:defRPr/>
            </a:lvl4pPr>
            <a:lvl5pPr marL="2286000" lvl="4" indent="-394335" algn="l">
              <a:spcBef>
                <a:spcPts val="600"/>
              </a:spcBef>
              <a:spcAft>
                <a:spcPts val="0"/>
              </a:spcAft>
              <a:buSzPts val="2610"/>
              <a:buChar char="•"/>
              <a:defRPr/>
            </a:lvl5pPr>
            <a:lvl6pPr marL="2743200" lvl="5" indent="-394335" algn="l">
              <a:spcBef>
                <a:spcPts val="600"/>
              </a:spcBef>
              <a:spcAft>
                <a:spcPts val="0"/>
              </a:spcAft>
              <a:buSzPts val="2610"/>
              <a:buChar char="•"/>
              <a:defRPr/>
            </a:lvl6pPr>
            <a:lvl7pPr marL="3200400" lvl="6" indent="-394335" algn="l">
              <a:spcBef>
                <a:spcPts val="600"/>
              </a:spcBef>
              <a:spcAft>
                <a:spcPts val="0"/>
              </a:spcAft>
              <a:buSzPts val="2610"/>
              <a:buChar char="•"/>
              <a:defRPr/>
            </a:lvl7pPr>
            <a:lvl8pPr marL="3657600" lvl="7" indent="-394334" algn="l">
              <a:spcBef>
                <a:spcPts val="600"/>
              </a:spcBef>
              <a:spcAft>
                <a:spcPts val="0"/>
              </a:spcAft>
              <a:buSzPts val="2610"/>
              <a:buChar char="•"/>
              <a:defRPr/>
            </a:lvl8pPr>
            <a:lvl9pPr marL="4114800" lvl="8" indent="-394334" algn="l">
              <a:spcBef>
                <a:spcPts val="600"/>
              </a:spcBef>
              <a:spcAft>
                <a:spcPts val="600"/>
              </a:spcAft>
              <a:buSzPts val="2610"/>
              <a:buChar char="•"/>
              <a:defRPr/>
            </a:lvl9pPr>
          </a:lstStyle>
          <a:p>
            <a:endParaRPr/>
          </a:p>
        </p:txBody>
      </p:sp>
      <p:sp>
        <p:nvSpPr>
          <p:cNvPr id="40" name="Google Shape;40;p4"/>
          <p:cNvSpPr txBox="1">
            <a:spLocks noGrp="1"/>
          </p:cNvSpPr>
          <p:nvPr>
            <p:ph type="dt" idx="10"/>
          </p:nvPr>
        </p:nvSpPr>
        <p:spPr>
          <a:xfrm>
            <a:off x="9732962" y="5883275"/>
            <a:ext cx="11430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4"/>
          <p:cNvSpPr txBox="1">
            <a:spLocks noGrp="1"/>
          </p:cNvSpPr>
          <p:nvPr>
            <p:ph type="ftr" idx="11"/>
          </p:nvPr>
        </p:nvSpPr>
        <p:spPr>
          <a:xfrm>
            <a:off x="2571750" y="5883275"/>
            <a:ext cx="70850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
          <p:cNvSpPr txBox="1">
            <a:spLocks noGrp="1"/>
          </p:cNvSpPr>
          <p:nvPr>
            <p:ph type="sldNum" idx="12"/>
          </p:nvPr>
        </p:nvSpPr>
        <p:spPr>
          <a:xfrm>
            <a:off x="10952162" y="5867400"/>
            <a:ext cx="5508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Сравнение" type="twoTxTwoObj">
  <p:cSld name="TWO_OBJECTS_WITH_TEXT">
    <p:spTree>
      <p:nvGrpSpPr>
        <p:cNvPr id="1" name="Shape 56"/>
        <p:cNvGrpSpPr/>
        <p:nvPr/>
      </p:nvGrpSpPr>
      <p:grpSpPr>
        <a:xfrm>
          <a:off x="0" y="0"/>
          <a:ext cx="0" cy="0"/>
          <a:chOff x="0" y="0"/>
          <a:chExt cx="0" cy="0"/>
        </a:xfrm>
      </p:grpSpPr>
      <p:sp>
        <p:nvSpPr>
          <p:cNvPr id="57" name="Google Shape;57;p6"/>
          <p:cNvSpPr txBox="1">
            <a:spLocks noGrp="1"/>
          </p:cNvSpPr>
          <p:nvPr>
            <p:ph type="title"/>
          </p:nvPr>
        </p:nvSpPr>
        <p:spPr>
          <a:xfrm>
            <a:off x="1484312" y="685800"/>
            <a:ext cx="10018712" cy="175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6"/>
          <p:cNvSpPr txBox="1">
            <a:spLocks noGrp="1"/>
          </p:cNvSpPr>
          <p:nvPr>
            <p:ph type="body" idx="1"/>
          </p:nvPr>
        </p:nvSpPr>
        <p:spPr>
          <a:xfrm>
            <a:off x="1772179" y="2658533"/>
            <a:ext cx="4607188" cy="576262"/>
          </a:xfrm>
          <a:prstGeom prst="rect">
            <a:avLst/>
          </a:prstGeom>
          <a:noFill/>
          <a:ln>
            <a:noFill/>
          </a:ln>
        </p:spPr>
        <p:txBody>
          <a:bodyPr spcFirstLastPara="1" wrap="square" lIns="91425" tIns="45700" rIns="91425" bIns="45700" anchor="b" anchorCtr="0">
            <a:noAutofit/>
          </a:bodyPr>
          <a:lstStyle>
            <a:lvl1pPr marL="457200" lvl="0" indent="-228600" algn="l">
              <a:spcBef>
                <a:spcPts val="560"/>
              </a:spcBef>
              <a:spcAft>
                <a:spcPts val="0"/>
              </a:spcAft>
              <a:buSzPts val="4060"/>
              <a:buNone/>
              <a:defRPr sz="2800" b="0">
                <a:solidFill>
                  <a:srgbClr val="688726"/>
                </a:solidFill>
              </a:defRPr>
            </a:lvl1pPr>
            <a:lvl2pPr marL="914400" lvl="1" indent="-228600" algn="l">
              <a:spcBef>
                <a:spcPts val="600"/>
              </a:spcBef>
              <a:spcAft>
                <a:spcPts val="0"/>
              </a:spcAft>
              <a:buSzPts val="2900"/>
              <a:buNone/>
              <a:defRPr sz="2000" b="1"/>
            </a:lvl2pPr>
            <a:lvl3pPr marL="1371600" lvl="2" indent="-228600" algn="l">
              <a:spcBef>
                <a:spcPts val="600"/>
              </a:spcBef>
              <a:spcAft>
                <a:spcPts val="0"/>
              </a:spcAft>
              <a:buSzPts val="2610"/>
              <a:buNone/>
              <a:defRPr sz="1800" b="1"/>
            </a:lvl3pPr>
            <a:lvl4pPr marL="1828800" lvl="3" indent="-228600" algn="l">
              <a:spcBef>
                <a:spcPts val="600"/>
              </a:spcBef>
              <a:spcAft>
                <a:spcPts val="0"/>
              </a:spcAft>
              <a:buSzPts val="2320"/>
              <a:buNone/>
              <a:defRPr sz="1600" b="1"/>
            </a:lvl4pPr>
            <a:lvl5pPr marL="2286000" lvl="4" indent="-228600" algn="l">
              <a:spcBef>
                <a:spcPts val="600"/>
              </a:spcBef>
              <a:spcAft>
                <a:spcPts val="0"/>
              </a:spcAft>
              <a:buSzPts val="2320"/>
              <a:buNone/>
              <a:defRPr sz="1600" b="1"/>
            </a:lvl5pPr>
            <a:lvl6pPr marL="2743200" lvl="5" indent="-228600" algn="l">
              <a:spcBef>
                <a:spcPts val="600"/>
              </a:spcBef>
              <a:spcAft>
                <a:spcPts val="0"/>
              </a:spcAft>
              <a:buSzPts val="2320"/>
              <a:buNone/>
              <a:defRPr sz="1600" b="1"/>
            </a:lvl6pPr>
            <a:lvl7pPr marL="3200400" lvl="6" indent="-228600" algn="l">
              <a:spcBef>
                <a:spcPts val="600"/>
              </a:spcBef>
              <a:spcAft>
                <a:spcPts val="0"/>
              </a:spcAft>
              <a:buSzPts val="2320"/>
              <a:buNone/>
              <a:defRPr sz="1600" b="1"/>
            </a:lvl7pPr>
            <a:lvl8pPr marL="3657600" lvl="7" indent="-228600" algn="l">
              <a:spcBef>
                <a:spcPts val="600"/>
              </a:spcBef>
              <a:spcAft>
                <a:spcPts val="0"/>
              </a:spcAft>
              <a:buSzPts val="2320"/>
              <a:buNone/>
              <a:defRPr sz="1600" b="1"/>
            </a:lvl8pPr>
            <a:lvl9pPr marL="4114800" lvl="8" indent="-228600" algn="l">
              <a:spcBef>
                <a:spcPts val="600"/>
              </a:spcBef>
              <a:spcAft>
                <a:spcPts val="600"/>
              </a:spcAft>
              <a:buSzPts val="2320"/>
              <a:buNone/>
              <a:defRPr sz="1600" b="1"/>
            </a:lvl9pPr>
          </a:lstStyle>
          <a:p>
            <a:endParaRPr/>
          </a:p>
        </p:txBody>
      </p:sp>
      <p:sp>
        <p:nvSpPr>
          <p:cNvPr id="59" name="Google Shape;59;p6"/>
          <p:cNvSpPr txBox="1">
            <a:spLocks noGrp="1"/>
          </p:cNvSpPr>
          <p:nvPr>
            <p:ph type="body" idx="2"/>
          </p:nvPr>
        </p:nvSpPr>
        <p:spPr>
          <a:xfrm>
            <a:off x="1484311" y="3335337"/>
            <a:ext cx="4895056" cy="2455862"/>
          </a:xfrm>
          <a:prstGeom prst="rect">
            <a:avLst/>
          </a:prstGeom>
          <a:noFill/>
          <a:ln>
            <a:noFill/>
          </a:ln>
        </p:spPr>
        <p:txBody>
          <a:bodyPr spcFirstLastPara="1" wrap="square" lIns="91425" tIns="45700" rIns="91425" bIns="45700" anchor="t" anchorCtr="0">
            <a:normAutofit/>
          </a:bodyPr>
          <a:lstStyle>
            <a:lvl1pPr marL="457200" lvl="0" indent="-394335" algn="l">
              <a:spcBef>
                <a:spcPts val="360"/>
              </a:spcBef>
              <a:spcAft>
                <a:spcPts val="0"/>
              </a:spcAft>
              <a:buSzPts val="2610"/>
              <a:buChar char="•"/>
              <a:defRPr sz="1800"/>
            </a:lvl1pPr>
            <a:lvl2pPr marL="914400" lvl="1" indent="-375919" algn="l">
              <a:spcBef>
                <a:spcPts val="600"/>
              </a:spcBef>
              <a:spcAft>
                <a:spcPts val="0"/>
              </a:spcAft>
              <a:buSzPts val="2320"/>
              <a:buChar char="•"/>
              <a:defRPr sz="1600"/>
            </a:lvl2pPr>
            <a:lvl3pPr marL="1371600" lvl="2" indent="-357505" algn="l">
              <a:spcBef>
                <a:spcPts val="600"/>
              </a:spcBef>
              <a:spcAft>
                <a:spcPts val="0"/>
              </a:spcAft>
              <a:buSzPts val="2030"/>
              <a:buChar char="•"/>
              <a:defRPr sz="1400"/>
            </a:lvl3pPr>
            <a:lvl4pPr marL="1828800" lvl="3" indent="-339089" algn="l">
              <a:spcBef>
                <a:spcPts val="600"/>
              </a:spcBef>
              <a:spcAft>
                <a:spcPts val="0"/>
              </a:spcAft>
              <a:buSzPts val="1740"/>
              <a:buChar char="•"/>
              <a:defRPr sz="1200"/>
            </a:lvl4pPr>
            <a:lvl5pPr marL="2286000" lvl="4" indent="-339089" algn="l">
              <a:spcBef>
                <a:spcPts val="600"/>
              </a:spcBef>
              <a:spcAft>
                <a:spcPts val="0"/>
              </a:spcAft>
              <a:buSzPts val="1740"/>
              <a:buChar char="•"/>
              <a:defRPr sz="1200"/>
            </a:lvl5pPr>
            <a:lvl6pPr marL="2743200" lvl="5" indent="-339089" algn="l">
              <a:spcBef>
                <a:spcPts val="600"/>
              </a:spcBef>
              <a:spcAft>
                <a:spcPts val="0"/>
              </a:spcAft>
              <a:buSzPts val="1740"/>
              <a:buChar char="•"/>
              <a:defRPr sz="1200"/>
            </a:lvl6pPr>
            <a:lvl7pPr marL="3200400" lvl="6" indent="-339089" algn="l">
              <a:spcBef>
                <a:spcPts val="600"/>
              </a:spcBef>
              <a:spcAft>
                <a:spcPts val="0"/>
              </a:spcAft>
              <a:buSzPts val="1740"/>
              <a:buChar char="•"/>
              <a:defRPr sz="1200"/>
            </a:lvl7pPr>
            <a:lvl8pPr marL="3657600" lvl="7" indent="-339090" algn="l">
              <a:spcBef>
                <a:spcPts val="600"/>
              </a:spcBef>
              <a:spcAft>
                <a:spcPts val="0"/>
              </a:spcAft>
              <a:buSzPts val="1740"/>
              <a:buChar char="•"/>
              <a:defRPr sz="1200"/>
            </a:lvl8pPr>
            <a:lvl9pPr marL="4114800" lvl="8" indent="-339090" algn="l">
              <a:spcBef>
                <a:spcPts val="600"/>
              </a:spcBef>
              <a:spcAft>
                <a:spcPts val="600"/>
              </a:spcAft>
              <a:buSzPts val="1740"/>
              <a:buChar char="•"/>
              <a:defRPr sz="1200"/>
            </a:lvl9pPr>
          </a:lstStyle>
          <a:p>
            <a:endParaRPr/>
          </a:p>
        </p:txBody>
      </p:sp>
      <p:sp>
        <p:nvSpPr>
          <p:cNvPr id="60" name="Google Shape;60;p6"/>
          <p:cNvSpPr txBox="1">
            <a:spLocks noGrp="1"/>
          </p:cNvSpPr>
          <p:nvPr>
            <p:ph type="body" idx="3"/>
          </p:nvPr>
        </p:nvSpPr>
        <p:spPr>
          <a:xfrm>
            <a:off x="6880487" y="2667000"/>
            <a:ext cx="4622537" cy="576262"/>
          </a:xfrm>
          <a:prstGeom prst="rect">
            <a:avLst/>
          </a:prstGeom>
          <a:noFill/>
          <a:ln>
            <a:noFill/>
          </a:ln>
        </p:spPr>
        <p:txBody>
          <a:bodyPr spcFirstLastPara="1" wrap="square" lIns="91425" tIns="45700" rIns="91425" bIns="45700" anchor="b" anchorCtr="0">
            <a:noAutofit/>
          </a:bodyPr>
          <a:lstStyle>
            <a:lvl1pPr marL="457200" lvl="0" indent="-228600" algn="l">
              <a:spcBef>
                <a:spcPts val="560"/>
              </a:spcBef>
              <a:spcAft>
                <a:spcPts val="0"/>
              </a:spcAft>
              <a:buSzPts val="4060"/>
              <a:buNone/>
              <a:defRPr sz="2800" b="0">
                <a:solidFill>
                  <a:srgbClr val="688726"/>
                </a:solidFill>
              </a:defRPr>
            </a:lvl1pPr>
            <a:lvl2pPr marL="914400" lvl="1" indent="-228600" algn="l">
              <a:spcBef>
                <a:spcPts val="600"/>
              </a:spcBef>
              <a:spcAft>
                <a:spcPts val="0"/>
              </a:spcAft>
              <a:buSzPts val="2900"/>
              <a:buNone/>
              <a:defRPr sz="2000" b="1"/>
            </a:lvl2pPr>
            <a:lvl3pPr marL="1371600" lvl="2" indent="-228600" algn="l">
              <a:spcBef>
                <a:spcPts val="600"/>
              </a:spcBef>
              <a:spcAft>
                <a:spcPts val="0"/>
              </a:spcAft>
              <a:buSzPts val="2610"/>
              <a:buNone/>
              <a:defRPr sz="1800" b="1"/>
            </a:lvl3pPr>
            <a:lvl4pPr marL="1828800" lvl="3" indent="-228600" algn="l">
              <a:spcBef>
                <a:spcPts val="600"/>
              </a:spcBef>
              <a:spcAft>
                <a:spcPts val="0"/>
              </a:spcAft>
              <a:buSzPts val="2320"/>
              <a:buNone/>
              <a:defRPr sz="1600" b="1"/>
            </a:lvl4pPr>
            <a:lvl5pPr marL="2286000" lvl="4" indent="-228600" algn="l">
              <a:spcBef>
                <a:spcPts val="600"/>
              </a:spcBef>
              <a:spcAft>
                <a:spcPts val="0"/>
              </a:spcAft>
              <a:buSzPts val="2320"/>
              <a:buNone/>
              <a:defRPr sz="1600" b="1"/>
            </a:lvl5pPr>
            <a:lvl6pPr marL="2743200" lvl="5" indent="-228600" algn="l">
              <a:spcBef>
                <a:spcPts val="600"/>
              </a:spcBef>
              <a:spcAft>
                <a:spcPts val="0"/>
              </a:spcAft>
              <a:buSzPts val="2320"/>
              <a:buNone/>
              <a:defRPr sz="1600" b="1"/>
            </a:lvl6pPr>
            <a:lvl7pPr marL="3200400" lvl="6" indent="-228600" algn="l">
              <a:spcBef>
                <a:spcPts val="600"/>
              </a:spcBef>
              <a:spcAft>
                <a:spcPts val="0"/>
              </a:spcAft>
              <a:buSzPts val="2320"/>
              <a:buNone/>
              <a:defRPr sz="1600" b="1"/>
            </a:lvl7pPr>
            <a:lvl8pPr marL="3657600" lvl="7" indent="-228600" algn="l">
              <a:spcBef>
                <a:spcPts val="600"/>
              </a:spcBef>
              <a:spcAft>
                <a:spcPts val="0"/>
              </a:spcAft>
              <a:buSzPts val="2320"/>
              <a:buNone/>
              <a:defRPr sz="1600" b="1"/>
            </a:lvl8pPr>
            <a:lvl9pPr marL="4114800" lvl="8" indent="-228600" algn="l">
              <a:spcBef>
                <a:spcPts val="600"/>
              </a:spcBef>
              <a:spcAft>
                <a:spcPts val="600"/>
              </a:spcAft>
              <a:buSzPts val="2320"/>
              <a:buNone/>
              <a:defRPr sz="1600" b="1"/>
            </a:lvl9pPr>
          </a:lstStyle>
          <a:p>
            <a:endParaRPr/>
          </a:p>
        </p:txBody>
      </p:sp>
      <p:sp>
        <p:nvSpPr>
          <p:cNvPr id="61" name="Google Shape;61;p6"/>
          <p:cNvSpPr txBox="1">
            <a:spLocks noGrp="1"/>
          </p:cNvSpPr>
          <p:nvPr>
            <p:ph type="body" idx="4"/>
          </p:nvPr>
        </p:nvSpPr>
        <p:spPr>
          <a:xfrm>
            <a:off x="6607967" y="3335337"/>
            <a:ext cx="4895056" cy="2455862"/>
          </a:xfrm>
          <a:prstGeom prst="rect">
            <a:avLst/>
          </a:prstGeom>
          <a:noFill/>
          <a:ln>
            <a:noFill/>
          </a:ln>
        </p:spPr>
        <p:txBody>
          <a:bodyPr spcFirstLastPara="1" wrap="square" lIns="91425" tIns="45700" rIns="91425" bIns="45700" anchor="t" anchorCtr="0">
            <a:normAutofit/>
          </a:bodyPr>
          <a:lstStyle>
            <a:lvl1pPr marL="457200" lvl="0" indent="-394335" algn="l">
              <a:spcBef>
                <a:spcPts val="360"/>
              </a:spcBef>
              <a:spcAft>
                <a:spcPts val="0"/>
              </a:spcAft>
              <a:buSzPts val="2610"/>
              <a:buChar char="•"/>
              <a:defRPr sz="1800"/>
            </a:lvl1pPr>
            <a:lvl2pPr marL="914400" lvl="1" indent="-375919" algn="l">
              <a:spcBef>
                <a:spcPts val="600"/>
              </a:spcBef>
              <a:spcAft>
                <a:spcPts val="0"/>
              </a:spcAft>
              <a:buSzPts val="2320"/>
              <a:buChar char="•"/>
              <a:defRPr sz="1600"/>
            </a:lvl2pPr>
            <a:lvl3pPr marL="1371600" lvl="2" indent="-357505" algn="l">
              <a:spcBef>
                <a:spcPts val="600"/>
              </a:spcBef>
              <a:spcAft>
                <a:spcPts val="0"/>
              </a:spcAft>
              <a:buSzPts val="2030"/>
              <a:buChar char="•"/>
              <a:defRPr sz="1400"/>
            </a:lvl3pPr>
            <a:lvl4pPr marL="1828800" lvl="3" indent="-339089" algn="l">
              <a:spcBef>
                <a:spcPts val="600"/>
              </a:spcBef>
              <a:spcAft>
                <a:spcPts val="0"/>
              </a:spcAft>
              <a:buSzPts val="1740"/>
              <a:buChar char="•"/>
              <a:defRPr sz="1200"/>
            </a:lvl4pPr>
            <a:lvl5pPr marL="2286000" lvl="4" indent="-339089" algn="l">
              <a:spcBef>
                <a:spcPts val="600"/>
              </a:spcBef>
              <a:spcAft>
                <a:spcPts val="0"/>
              </a:spcAft>
              <a:buSzPts val="1740"/>
              <a:buChar char="•"/>
              <a:defRPr sz="1200"/>
            </a:lvl5pPr>
            <a:lvl6pPr marL="2743200" lvl="5" indent="-339089" algn="l">
              <a:spcBef>
                <a:spcPts val="600"/>
              </a:spcBef>
              <a:spcAft>
                <a:spcPts val="0"/>
              </a:spcAft>
              <a:buSzPts val="1740"/>
              <a:buChar char="•"/>
              <a:defRPr sz="1200"/>
            </a:lvl6pPr>
            <a:lvl7pPr marL="3200400" lvl="6" indent="-339089" algn="l">
              <a:spcBef>
                <a:spcPts val="600"/>
              </a:spcBef>
              <a:spcAft>
                <a:spcPts val="0"/>
              </a:spcAft>
              <a:buSzPts val="1740"/>
              <a:buChar char="•"/>
              <a:defRPr sz="1200"/>
            </a:lvl7pPr>
            <a:lvl8pPr marL="3657600" lvl="7" indent="-339090" algn="l">
              <a:spcBef>
                <a:spcPts val="600"/>
              </a:spcBef>
              <a:spcAft>
                <a:spcPts val="0"/>
              </a:spcAft>
              <a:buSzPts val="1740"/>
              <a:buChar char="•"/>
              <a:defRPr sz="1200"/>
            </a:lvl8pPr>
            <a:lvl9pPr marL="4114800" lvl="8" indent="-339090" algn="l">
              <a:spcBef>
                <a:spcPts val="600"/>
              </a:spcBef>
              <a:spcAft>
                <a:spcPts val="600"/>
              </a:spcAft>
              <a:buSzPts val="1740"/>
              <a:buChar char="•"/>
              <a:defRPr sz="1200"/>
            </a:lvl9pPr>
          </a:lstStyle>
          <a:p>
            <a:endParaRPr/>
          </a:p>
        </p:txBody>
      </p:sp>
      <p:sp>
        <p:nvSpPr>
          <p:cNvPr id="62" name="Google Shape;62;p6"/>
          <p:cNvSpPr txBox="1">
            <a:spLocks noGrp="1"/>
          </p:cNvSpPr>
          <p:nvPr>
            <p:ph type="dt" idx="10"/>
          </p:nvPr>
        </p:nvSpPr>
        <p:spPr>
          <a:xfrm>
            <a:off x="9732962" y="5883275"/>
            <a:ext cx="11430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6"/>
          <p:cNvSpPr txBox="1">
            <a:spLocks noGrp="1"/>
          </p:cNvSpPr>
          <p:nvPr>
            <p:ph type="ftr" idx="11"/>
          </p:nvPr>
        </p:nvSpPr>
        <p:spPr>
          <a:xfrm>
            <a:off x="2571750" y="5883275"/>
            <a:ext cx="70850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6"/>
          <p:cNvSpPr txBox="1">
            <a:spLocks noGrp="1"/>
          </p:cNvSpPr>
          <p:nvPr>
            <p:ph type="sldNum" idx="12"/>
          </p:nvPr>
        </p:nvSpPr>
        <p:spPr>
          <a:xfrm>
            <a:off x="10952162" y="5883275"/>
            <a:ext cx="5508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Вертикальный заголовок и текст" type="vertTitleAndTx">
  <p:cSld name="VERTICAL_TITLE_AND_VERTICAL_TEXT">
    <p:spTree>
      <p:nvGrpSpPr>
        <p:cNvPr id="1" name="Shape 65"/>
        <p:cNvGrpSpPr/>
        <p:nvPr/>
      </p:nvGrpSpPr>
      <p:grpSpPr>
        <a:xfrm>
          <a:off x="0" y="0"/>
          <a:ext cx="0" cy="0"/>
          <a:chOff x="0" y="0"/>
          <a:chExt cx="0" cy="0"/>
        </a:xfrm>
      </p:grpSpPr>
      <p:sp>
        <p:nvSpPr>
          <p:cNvPr id="66" name="Google Shape;66;p7"/>
          <p:cNvSpPr txBox="1">
            <a:spLocks noGrp="1"/>
          </p:cNvSpPr>
          <p:nvPr>
            <p:ph type="title"/>
          </p:nvPr>
        </p:nvSpPr>
        <p:spPr>
          <a:xfrm rot="5400000">
            <a:off x="8065140" y="2353315"/>
            <a:ext cx="5105400" cy="1770369"/>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7"/>
          <p:cNvSpPr txBox="1">
            <a:spLocks noGrp="1"/>
          </p:cNvSpPr>
          <p:nvPr>
            <p:ph type="body" idx="1"/>
          </p:nvPr>
        </p:nvSpPr>
        <p:spPr>
          <a:xfrm rot="5400000">
            <a:off x="2941483" y="-771371"/>
            <a:ext cx="5105400" cy="8019742"/>
          </a:xfrm>
          <a:prstGeom prst="rect">
            <a:avLst/>
          </a:prstGeom>
          <a:noFill/>
          <a:ln>
            <a:noFill/>
          </a:ln>
        </p:spPr>
        <p:txBody>
          <a:bodyPr spcFirstLastPara="1" wrap="square" lIns="91425" tIns="45700" rIns="91425" bIns="45700" anchor="t" anchorCtr="0">
            <a:noAutofit/>
          </a:bodyPr>
          <a:lstStyle>
            <a:lvl1pPr marL="457200" lvl="0" indent="-394335" algn="l">
              <a:spcBef>
                <a:spcPts val="360"/>
              </a:spcBef>
              <a:spcAft>
                <a:spcPts val="0"/>
              </a:spcAft>
              <a:buSzPts val="2610"/>
              <a:buChar char="•"/>
              <a:defRPr/>
            </a:lvl1pPr>
            <a:lvl2pPr marL="914400" lvl="1" indent="-394335" algn="l">
              <a:spcBef>
                <a:spcPts val="600"/>
              </a:spcBef>
              <a:spcAft>
                <a:spcPts val="0"/>
              </a:spcAft>
              <a:buSzPts val="2610"/>
              <a:buChar char="•"/>
              <a:defRPr/>
            </a:lvl2pPr>
            <a:lvl3pPr marL="1371600" lvl="2" indent="-394335" algn="l">
              <a:spcBef>
                <a:spcPts val="600"/>
              </a:spcBef>
              <a:spcAft>
                <a:spcPts val="0"/>
              </a:spcAft>
              <a:buSzPts val="2610"/>
              <a:buChar char="•"/>
              <a:defRPr/>
            </a:lvl3pPr>
            <a:lvl4pPr marL="1828800" lvl="3" indent="-394335" algn="l">
              <a:spcBef>
                <a:spcPts val="600"/>
              </a:spcBef>
              <a:spcAft>
                <a:spcPts val="0"/>
              </a:spcAft>
              <a:buSzPts val="2610"/>
              <a:buChar char="•"/>
              <a:defRPr/>
            </a:lvl4pPr>
            <a:lvl5pPr marL="2286000" lvl="4" indent="-394335" algn="l">
              <a:spcBef>
                <a:spcPts val="600"/>
              </a:spcBef>
              <a:spcAft>
                <a:spcPts val="0"/>
              </a:spcAft>
              <a:buSzPts val="2610"/>
              <a:buChar char="•"/>
              <a:defRPr/>
            </a:lvl5pPr>
            <a:lvl6pPr marL="2743200" lvl="5" indent="-394335" algn="l">
              <a:spcBef>
                <a:spcPts val="600"/>
              </a:spcBef>
              <a:spcAft>
                <a:spcPts val="0"/>
              </a:spcAft>
              <a:buSzPts val="2610"/>
              <a:buChar char="•"/>
              <a:defRPr/>
            </a:lvl6pPr>
            <a:lvl7pPr marL="3200400" lvl="6" indent="-394335" algn="l">
              <a:spcBef>
                <a:spcPts val="600"/>
              </a:spcBef>
              <a:spcAft>
                <a:spcPts val="0"/>
              </a:spcAft>
              <a:buSzPts val="2610"/>
              <a:buChar char="•"/>
              <a:defRPr/>
            </a:lvl7pPr>
            <a:lvl8pPr marL="3657600" lvl="7" indent="-394334" algn="l">
              <a:spcBef>
                <a:spcPts val="600"/>
              </a:spcBef>
              <a:spcAft>
                <a:spcPts val="0"/>
              </a:spcAft>
              <a:buSzPts val="2610"/>
              <a:buChar char="•"/>
              <a:defRPr/>
            </a:lvl8pPr>
            <a:lvl9pPr marL="4114800" lvl="8" indent="-394334" algn="l">
              <a:spcBef>
                <a:spcPts val="600"/>
              </a:spcBef>
              <a:spcAft>
                <a:spcPts val="600"/>
              </a:spcAft>
              <a:buSzPts val="2610"/>
              <a:buChar char="•"/>
              <a:defRPr/>
            </a:lvl9pPr>
          </a:lstStyle>
          <a:p>
            <a:endParaRPr/>
          </a:p>
        </p:txBody>
      </p:sp>
      <p:sp>
        <p:nvSpPr>
          <p:cNvPr id="68" name="Google Shape;68;p7"/>
          <p:cNvSpPr txBox="1">
            <a:spLocks noGrp="1"/>
          </p:cNvSpPr>
          <p:nvPr>
            <p:ph type="dt" idx="10"/>
          </p:nvPr>
        </p:nvSpPr>
        <p:spPr>
          <a:xfrm>
            <a:off x="9732962" y="5883275"/>
            <a:ext cx="11430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7"/>
          <p:cNvSpPr txBox="1">
            <a:spLocks noGrp="1"/>
          </p:cNvSpPr>
          <p:nvPr>
            <p:ph type="ftr" idx="11"/>
          </p:nvPr>
        </p:nvSpPr>
        <p:spPr>
          <a:xfrm>
            <a:off x="2571750" y="5883275"/>
            <a:ext cx="70850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7"/>
          <p:cNvSpPr txBox="1">
            <a:spLocks noGrp="1"/>
          </p:cNvSpPr>
          <p:nvPr>
            <p:ph type="sldNum" idx="12"/>
          </p:nvPr>
        </p:nvSpPr>
        <p:spPr>
          <a:xfrm>
            <a:off x="10952162" y="5883275"/>
            <a:ext cx="5508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VERTICAL_TEXT">
    <p:spTree>
      <p:nvGrpSpPr>
        <p:cNvPr id="1" name="Shape 71"/>
        <p:cNvGrpSpPr/>
        <p:nvPr/>
      </p:nvGrpSpPr>
      <p:grpSpPr>
        <a:xfrm>
          <a:off x="0" y="0"/>
          <a:ext cx="0" cy="0"/>
          <a:chOff x="0" y="0"/>
          <a:chExt cx="0" cy="0"/>
        </a:xfrm>
      </p:grpSpPr>
      <p:sp>
        <p:nvSpPr>
          <p:cNvPr id="72" name="Google Shape;72;p8"/>
          <p:cNvSpPr txBox="1">
            <a:spLocks noGrp="1"/>
          </p:cNvSpPr>
          <p:nvPr>
            <p:ph type="title"/>
          </p:nvPr>
        </p:nvSpPr>
        <p:spPr>
          <a:xfrm>
            <a:off x="1484312" y="685800"/>
            <a:ext cx="10018712" cy="175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8"/>
          <p:cNvSpPr txBox="1">
            <a:spLocks noGrp="1"/>
          </p:cNvSpPr>
          <p:nvPr>
            <p:ph type="body" idx="1"/>
          </p:nvPr>
        </p:nvSpPr>
        <p:spPr>
          <a:xfrm rot="5400000">
            <a:off x="4931568" y="-780256"/>
            <a:ext cx="3124200" cy="10018712"/>
          </a:xfrm>
          <a:prstGeom prst="rect">
            <a:avLst/>
          </a:prstGeom>
          <a:noFill/>
          <a:ln>
            <a:noFill/>
          </a:ln>
        </p:spPr>
        <p:txBody>
          <a:bodyPr spcFirstLastPara="1" wrap="square" lIns="91425" tIns="45700" rIns="91425" bIns="45700" anchor="t" anchorCtr="0">
            <a:noAutofit/>
          </a:bodyPr>
          <a:lstStyle>
            <a:lvl1pPr marL="457200" lvl="0" indent="-394335" algn="l">
              <a:spcBef>
                <a:spcPts val="360"/>
              </a:spcBef>
              <a:spcAft>
                <a:spcPts val="0"/>
              </a:spcAft>
              <a:buSzPts val="2610"/>
              <a:buChar char="•"/>
              <a:defRPr/>
            </a:lvl1pPr>
            <a:lvl2pPr marL="914400" lvl="1" indent="-394335" algn="l">
              <a:spcBef>
                <a:spcPts val="600"/>
              </a:spcBef>
              <a:spcAft>
                <a:spcPts val="0"/>
              </a:spcAft>
              <a:buSzPts val="2610"/>
              <a:buChar char="•"/>
              <a:defRPr/>
            </a:lvl2pPr>
            <a:lvl3pPr marL="1371600" lvl="2" indent="-394335" algn="l">
              <a:spcBef>
                <a:spcPts val="600"/>
              </a:spcBef>
              <a:spcAft>
                <a:spcPts val="0"/>
              </a:spcAft>
              <a:buSzPts val="2610"/>
              <a:buChar char="•"/>
              <a:defRPr/>
            </a:lvl3pPr>
            <a:lvl4pPr marL="1828800" lvl="3" indent="-394335" algn="l">
              <a:spcBef>
                <a:spcPts val="600"/>
              </a:spcBef>
              <a:spcAft>
                <a:spcPts val="0"/>
              </a:spcAft>
              <a:buSzPts val="2610"/>
              <a:buChar char="•"/>
              <a:defRPr/>
            </a:lvl4pPr>
            <a:lvl5pPr marL="2286000" lvl="4" indent="-394335" algn="l">
              <a:spcBef>
                <a:spcPts val="600"/>
              </a:spcBef>
              <a:spcAft>
                <a:spcPts val="0"/>
              </a:spcAft>
              <a:buSzPts val="2610"/>
              <a:buChar char="•"/>
              <a:defRPr/>
            </a:lvl5pPr>
            <a:lvl6pPr marL="2743200" lvl="5" indent="-394335" algn="l">
              <a:spcBef>
                <a:spcPts val="600"/>
              </a:spcBef>
              <a:spcAft>
                <a:spcPts val="0"/>
              </a:spcAft>
              <a:buSzPts val="2610"/>
              <a:buChar char="•"/>
              <a:defRPr/>
            </a:lvl6pPr>
            <a:lvl7pPr marL="3200400" lvl="6" indent="-394335" algn="l">
              <a:spcBef>
                <a:spcPts val="600"/>
              </a:spcBef>
              <a:spcAft>
                <a:spcPts val="0"/>
              </a:spcAft>
              <a:buSzPts val="2610"/>
              <a:buChar char="•"/>
              <a:defRPr/>
            </a:lvl7pPr>
            <a:lvl8pPr marL="3657600" lvl="7" indent="-394334" algn="l">
              <a:spcBef>
                <a:spcPts val="600"/>
              </a:spcBef>
              <a:spcAft>
                <a:spcPts val="0"/>
              </a:spcAft>
              <a:buSzPts val="2610"/>
              <a:buChar char="•"/>
              <a:defRPr/>
            </a:lvl8pPr>
            <a:lvl9pPr marL="4114800" lvl="8" indent="-394334" algn="l">
              <a:spcBef>
                <a:spcPts val="600"/>
              </a:spcBef>
              <a:spcAft>
                <a:spcPts val="600"/>
              </a:spcAft>
              <a:buSzPts val="2610"/>
              <a:buChar char="•"/>
              <a:defRPr/>
            </a:lvl9pPr>
          </a:lstStyle>
          <a:p>
            <a:endParaRPr/>
          </a:p>
        </p:txBody>
      </p:sp>
      <p:sp>
        <p:nvSpPr>
          <p:cNvPr id="74" name="Google Shape;74;p8"/>
          <p:cNvSpPr txBox="1">
            <a:spLocks noGrp="1"/>
          </p:cNvSpPr>
          <p:nvPr>
            <p:ph type="dt" idx="10"/>
          </p:nvPr>
        </p:nvSpPr>
        <p:spPr>
          <a:xfrm>
            <a:off x="9732962" y="5883275"/>
            <a:ext cx="11430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8"/>
          <p:cNvSpPr txBox="1">
            <a:spLocks noGrp="1"/>
          </p:cNvSpPr>
          <p:nvPr>
            <p:ph type="ftr" idx="11"/>
          </p:nvPr>
        </p:nvSpPr>
        <p:spPr>
          <a:xfrm>
            <a:off x="2571750" y="5883275"/>
            <a:ext cx="70850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8"/>
          <p:cNvSpPr txBox="1">
            <a:spLocks noGrp="1"/>
          </p:cNvSpPr>
          <p:nvPr>
            <p:ph type="sldNum" idx="12"/>
          </p:nvPr>
        </p:nvSpPr>
        <p:spPr>
          <a:xfrm>
            <a:off x="10952162" y="5883275"/>
            <a:ext cx="5508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Истина или ложь">
  <p:cSld name="Истина или ложь">
    <p:spTree>
      <p:nvGrpSpPr>
        <p:cNvPr id="1" name="Shape 77"/>
        <p:cNvGrpSpPr/>
        <p:nvPr/>
      </p:nvGrpSpPr>
      <p:grpSpPr>
        <a:xfrm>
          <a:off x="0" y="0"/>
          <a:ext cx="0" cy="0"/>
          <a:chOff x="0" y="0"/>
          <a:chExt cx="0" cy="0"/>
        </a:xfrm>
      </p:grpSpPr>
      <p:sp>
        <p:nvSpPr>
          <p:cNvPr id="78" name="Google Shape;78;p9"/>
          <p:cNvSpPr txBox="1">
            <a:spLocks noGrp="1"/>
          </p:cNvSpPr>
          <p:nvPr>
            <p:ph type="title"/>
          </p:nvPr>
        </p:nvSpPr>
        <p:spPr>
          <a:xfrm>
            <a:off x="1484313" y="685800"/>
            <a:ext cx="10018712" cy="27273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SzPts val="1400"/>
              <a:buNone/>
              <a:defRPr b="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9"/>
          <p:cNvSpPr txBox="1">
            <a:spLocks noGrp="1"/>
          </p:cNvSpPr>
          <p:nvPr>
            <p:ph type="body" idx="1"/>
          </p:nvPr>
        </p:nvSpPr>
        <p:spPr>
          <a:xfrm>
            <a:off x="1484312" y="3505200"/>
            <a:ext cx="10018713" cy="838200"/>
          </a:xfrm>
          <a:prstGeom prst="rect">
            <a:avLst/>
          </a:prstGeom>
          <a:noFill/>
          <a:ln>
            <a:noFill/>
          </a:ln>
        </p:spPr>
        <p:txBody>
          <a:bodyPr spcFirstLastPara="1" wrap="square" lIns="91425" tIns="45700" rIns="91425" bIns="45700" anchor="b" anchorCtr="0">
            <a:normAutofit/>
          </a:bodyPr>
          <a:lstStyle>
            <a:lvl1pPr marL="457200" lvl="0" indent="-228600" algn="l">
              <a:spcBef>
                <a:spcPts val="560"/>
              </a:spcBef>
              <a:spcAft>
                <a:spcPts val="0"/>
              </a:spcAft>
              <a:buSzPts val="4060"/>
              <a:buNone/>
              <a:defRPr sz="2800" b="0" cap="none">
                <a:solidFill>
                  <a:schemeClr val="dk1"/>
                </a:solidFill>
              </a:defRPr>
            </a:lvl1pPr>
            <a:lvl2pPr marL="914400" lvl="1" indent="-394335" algn="l">
              <a:spcBef>
                <a:spcPts val="600"/>
              </a:spcBef>
              <a:spcAft>
                <a:spcPts val="0"/>
              </a:spcAft>
              <a:buSzPts val="2610"/>
              <a:buChar char="•"/>
              <a:defRPr/>
            </a:lvl2pPr>
            <a:lvl3pPr marL="1371600" lvl="2" indent="-394335" algn="l">
              <a:spcBef>
                <a:spcPts val="600"/>
              </a:spcBef>
              <a:spcAft>
                <a:spcPts val="0"/>
              </a:spcAft>
              <a:buSzPts val="2610"/>
              <a:buChar char="•"/>
              <a:defRPr/>
            </a:lvl3pPr>
            <a:lvl4pPr marL="1828800" lvl="3" indent="-394335" algn="l">
              <a:spcBef>
                <a:spcPts val="600"/>
              </a:spcBef>
              <a:spcAft>
                <a:spcPts val="0"/>
              </a:spcAft>
              <a:buSzPts val="2610"/>
              <a:buChar char="•"/>
              <a:defRPr/>
            </a:lvl4pPr>
            <a:lvl5pPr marL="2286000" lvl="4" indent="-394335" algn="l">
              <a:spcBef>
                <a:spcPts val="600"/>
              </a:spcBef>
              <a:spcAft>
                <a:spcPts val="0"/>
              </a:spcAft>
              <a:buSzPts val="2610"/>
              <a:buChar char="•"/>
              <a:defRPr/>
            </a:lvl5pPr>
            <a:lvl6pPr marL="2743200" lvl="5" indent="-394335" algn="l">
              <a:spcBef>
                <a:spcPts val="600"/>
              </a:spcBef>
              <a:spcAft>
                <a:spcPts val="0"/>
              </a:spcAft>
              <a:buSzPts val="2610"/>
              <a:buChar char="•"/>
              <a:defRPr/>
            </a:lvl6pPr>
            <a:lvl7pPr marL="3200400" lvl="6" indent="-394335" algn="l">
              <a:spcBef>
                <a:spcPts val="600"/>
              </a:spcBef>
              <a:spcAft>
                <a:spcPts val="0"/>
              </a:spcAft>
              <a:buSzPts val="2610"/>
              <a:buChar char="•"/>
              <a:defRPr/>
            </a:lvl7pPr>
            <a:lvl8pPr marL="3657600" lvl="7" indent="-394334" algn="l">
              <a:spcBef>
                <a:spcPts val="600"/>
              </a:spcBef>
              <a:spcAft>
                <a:spcPts val="0"/>
              </a:spcAft>
              <a:buSzPts val="2610"/>
              <a:buChar char="•"/>
              <a:defRPr/>
            </a:lvl8pPr>
            <a:lvl9pPr marL="4114800" lvl="8" indent="-394334" algn="l">
              <a:spcBef>
                <a:spcPts val="600"/>
              </a:spcBef>
              <a:spcAft>
                <a:spcPts val="600"/>
              </a:spcAft>
              <a:buSzPts val="2610"/>
              <a:buChar char="•"/>
              <a:defRPr/>
            </a:lvl9pPr>
          </a:lstStyle>
          <a:p>
            <a:endParaRPr/>
          </a:p>
        </p:txBody>
      </p:sp>
      <p:sp>
        <p:nvSpPr>
          <p:cNvPr id="80" name="Google Shape;80;p9"/>
          <p:cNvSpPr txBox="1">
            <a:spLocks noGrp="1"/>
          </p:cNvSpPr>
          <p:nvPr>
            <p:ph type="body" idx="2"/>
          </p:nvPr>
        </p:nvSpPr>
        <p:spPr>
          <a:xfrm>
            <a:off x="1484311" y="4343400"/>
            <a:ext cx="10018713" cy="1447800"/>
          </a:xfrm>
          <a:prstGeom prst="rect">
            <a:avLst/>
          </a:prstGeom>
          <a:noFill/>
          <a:ln>
            <a:noFill/>
          </a:ln>
        </p:spPr>
        <p:txBody>
          <a:bodyPr spcFirstLastPara="1" wrap="square" lIns="91425" tIns="45700" rIns="91425" bIns="45700" anchor="t" anchorCtr="0">
            <a:normAutofit/>
          </a:bodyPr>
          <a:lstStyle>
            <a:lvl1pPr marL="457200" lvl="0" indent="-228600" algn="l">
              <a:spcBef>
                <a:spcPts val="360"/>
              </a:spcBef>
              <a:spcAft>
                <a:spcPts val="0"/>
              </a:spcAft>
              <a:buSzPts val="2610"/>
              <a:buNone/>
              <a:defRPr sz="1800">
                <a:solidFill>
                  <a:schemeClr val="dk1"/>
                </a:solidFill>
              </a:defRPr>
            </a:lvl1pPr>
            <a:lvl2pPr marL="914400" lvl="1" indent="-228600" algn="l">
              <a:spcBef>
                <a:spcPts val="600"/>
              </a:spcBef>
              <a:spcAft>
                <a:spcPts val="0"/>
              </a:spcAft>
              <a:buSzPts val="2610"/>
              <a:buNone/>
              <a:defRPr sz="1800">
                <a:solidFill>
                  <a:srgbClr val="888888"/>
                </a:solidFill>
              </a:defRPr>
            </a:lvl2pPr>
            <a:lvl3pPr marL="1371600" lvl="2" indent="-228600" algn="l">
              <a:spcBef>
                <a:spcPts val="600"/>
              </a:spcBef>
              <a:spcAft>
                <a:spcPts val="0"/>
              </a:spcAft>
              <a:buSzPts val="2320"/>
              <a:buNone/>
              <a:defRPr sz="1600">
                <a:solidFill>
                  <a:srgbClr val="888888"/>
                </a:solidFill>
              </a:defRPr>
            </a:lvl3pPr>
            <a:lvl4pPr marL="1828800" lvl="3" indent="-228600" algn="l">
              <a:spcBef>
                <a:spcPts val="600"/>
              </a:spcBef>
              <a:spcAft>
                <a:spcPts val="0"/>
              </a:spcAft>
              <a:buSzPts val="2030"/>
              <a:buNone/>
              <a:defRPr sz="1400">
                <a:solidFill>
                  <a:srgbClr val="888888"/>
                </a:solidFill>
              </a:defRPr>
            </a:lvl4pPr>
            <a:lvl5pPr marL="2286000" lvl="4" indent="-228600" algn="l">
              <a:spcBef>
                <a:spcPts val="600"/>
              </a:spcBef>
              <a:spcAft>
                <a:spcPts val="0"/>
              </a:spcAft>
              <a:buSzPts val="2030"/>
              <a:buNone/>
              <a:defRPr sz="1400">
                <a:solidFill>
                  <a:srgbClr val="888888"/>
                </a:solidFill>
              </a:defRPr>
            </a:lvl5pPr>
            <a:lvl6pPr marL="2743200" lvl="5" indent="-228600" algn="l">
              <a:spcBef>
                <a:spcPts val="600"/>
              </a:spcBef>
              <a:spcAft>
                <a:spcPts val="0"/>
              </a:spcAft>
              <a:buSzPts val="2030"/>
              <a:buNone/>
              <a:defRPr sz="1400">
                <a:solidFill>
                  <a:srgbClr val="888888"/>
                </a:solidFill>
              </a:defRPr>
            </a:lvl6pPr>
            <a:lvl7pPr marL="3200400" lvl="6" indent="-228600" algn="l">
              <a:spcBef>
                <a:spcPts val="600"/>
              </a:spcBef>
              <a:spcAft>
                <a:spcPts val="0"/>
              </a:spcAft>
              <a:buSzPts val="2030"/>
              <a:buNone/>
              <a:defRPr sz="1400">
                <a:solidFill>
                  <a:srgbClr val="888888"/>
                </a:solidFill>
              </a:defRPr>
            </a:lvl7pPr>
            <a:lvl8pPr marL="3657600" lvl="7" indent="-228600" algn="l">
              <a:spcBef>
                <a:spcPts val="600"/>
              </a:spcBef>
              <a:spcAft>
                <a:spcPts val="0"/>
              </a:spcAft>
              <a:buSzPts val="2030"/>
              <a:buNone/>
              <a:defRPr sz="1400">
                <a:solidFill>
                  <a:srgbClr val="888888"/>
                </a:solidFill>
              </a:defRPr>
            </a:lvl8pPr>
            <a:lvl9pPr marL="4114800" lvl="8" indent="-228600" algn="l">
              <a:spcBef>
                <a:spcPts val="600"/>
              </a:spcBef>
              <a:spcAft>
                <a:spcPts val="600"/>
              </a:spcAft>
              <a:buSzPts val="2030"/>
              <a:buNone/>
              <a:defRPr sz="1400">
                <a:solidFill>
                  <a:srgbClr val="888888"/>
                </a:solidFill>
              </a:defRPr>
            </a:lvl9pPr>
          </a:lstStyle>
          <a:p>
            <a:endParaRPr/>
          </a:p>
        </p:txBody>
      </p:sp>
      <p:sp>
        <p:nvSpPr>
          <p:cNvPr id="81" name="Google Shape;81;p9"/>
          <p:cNvSpPr txBox="1">
            <a:spLocks noGrp="1"/>
          </p:cNvSpPr>
          <p:nvPr>
            <p:ph type="dt" idx="10"/>
          </p:nvPr>
        </p:nvSpPr>
        <p:spPr>
          <a:xfrm>
            <a:off x="9732962" y="5883275"/>
            <a:ext cx="11430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9"/>
          <p:cNvSpPr txBox="1">
            <a:spLocks noGrp="1"/>
          </p:cNvSpPr>
          <p:nvPr>
            <p:ph type="ftr" idx="11"/>
          </p:nvPr>
        </p:nvSpPr>
        <p:spPr>
          <a:xfrm>
            <a:off x="2571750" y="5883275"/>
            <a:ext cx="70850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9"/>
          <p:cNvSpPr txBox="1">
            <a:spLocks noGrp="1"/>
          </p:cNvSpPr>
          <p:nvPr>
            <p:ph type="sldNum" idx="12"/>
          </p:nvPr>
        </p:nvSpPr>
        <p:spPr>
          <a:xfrm>
            <a:off x="10952162" y="5883275"/>
            <a:ext cx="5508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Карточка имени">
  <p:cSld name="Карточка имени">
    <p:spTree>
      <p:nvGrpSpPr>
        <p:cNvPr id="1" name="Shape 84"/>
        <p:cNvGrpSpPr/>
        <p:nvPr/>
      </p:nvGrpSpPr>
      <p:grpSpPr>
        <a:xfrm>
          <a:off x="0" y="0"/>
          <a:ext cx="0" cy="0"/>
          <a:chOff x="0" y="0"/>
          <a:chExt cx="0" cy="0"/>
        </a:xfrm>
      </p:grpSpPr>
      <p:sp>
        <p:nvSpPr>
          <p:cNvPr id="85" name="Google Shape;85;p10"/>
          <p:cNvSpPr txBox="1">
            <a:spLocks noGrp="1"/>
          </p:cNvSpPr>
          <p:nvPr>
            <p:ph type="title"/>
          </p:nvPr>
        </p:nvSpPr>
        <p:spPr>
          <a:xfrm>
            <a:off x="1484313" y="3308581"/>
            <a:ext cx="10018709" cy="1468800"/>
          </a:xfrm>
          <a:prstGeom prst="rect">
            <a:avLst/>
          </a:prstGeom>
          <a:noFill/>
          <a:ln>
            <a:noFill/>
          </a:ln>
        </p:spPr>
        <p:txBody>
          <a:bodyPr spcFirstLastPara="1" wrap="square" lIns="91425" tIns="45700" rIns="91425" bIns="45700" anchor="b" anchorCtr="0">
            <a:normAutofit/>
          </a:bodyPr>
          <a:lstStyle>
            <a:lvl1pPr lvl="0" algn="r">
              <a:spcBef>
                <a:spcPts val="0"/>
              </a:spcBef>
              <a:spcAft>
                <a:spcPts val="0"/>
              </a:spcAft>
              <a:buSzPts val="1400"/>
              <a:buNone/>
              <a:defRPr sz="3200" b="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10"/>
          <p:cNvSpPr txBox="1">
            <a:spLocks noGrp="1"/>
          </p:cNvSpPr>
          <p:nvPr>
            <p:ph type="body" idx="1"/>
          </p:nvPr>
        </p:nvSpPr>
        <p:spPr>
          <a:xfrm>
            <a:off x="1484312" y="4777381"/>
            <a:ext cx="10018710" cy="860400"/>
          </a:xfrm>
          <a:prstGeom prst="rect">
            <a:avLst/>
          </a:prstGeom>
          <a:noFill/>
          <a:ln>
            <a:noFill/>
          </a:ln>
        </p:spPr>
        <p:txBody>
          <a:bodyPr spcFirstLastPara="1" wrap="square" lIns="91425" tIns="45700" rIns="91425" bIns="45700" anchor="t" anchorCtr="0">
            <a:normAutofit/>
          </a:bodyPr>
          <a:lstStyle>
            <a:lvl1pPr marL="457200" lvl="0" indent="-228600" algn="r">
              <a:spcBef>
                <a:spcPts val="400"/>
              </a:spcBef>
              <a:spcAft>
                <a:spcPts val="0"/>
              </a:spcAft>
              <a:buSzPts val="2900"/>
              <a:buNone/>
              <a:defRPr sz="2000">
                <a:solidFill>
                  <a:schemeClr val="dk1"/>
                </a:solidFill>
              </a:defRPr>
            </a:lvl1pPr>
            <a:lvl2pPr marL="914400" lvl="1" indent="-228600" algn="l">
              <a:spcBef>
                <a:spcPts val="600"/>
              </a:spcBef>
              <a:spcAft>
                <a:spcPts val="0"/>
              </a:spcAft>
              <a:buSzPts val="2610"/>
              <a:buNone/>
              <a:defRPr sz="1800">
                <a:solidFill>
                  <a:srgbClr val="888888"/>
                </a:solidFill>
              </a:defRPr>
            </a:lvl2pPr>
            <a:lvl3pPr marL="1371600" lvl="2" indent="-228600" algn="l">
              <a:spcBef>
                <a:spcPts val="600"/>
              </a:spcBef>
              <a:spcAft>
                <a:spcPts val="0"/>
              </a:spcAft>
              <a:buSzPts val="2320"/>
              <a:buNone/>
              <a:defRPr sz="1600">
                <a:solidFill>
                  <a:srgbClr val="888888"/>
                </a:solidFill>
              </a:defRPr>
            </a:lvl3pPr>
            <a:lvl4pPr marL="1828800" lvl="3" indent="-228600" algn="l">
              <a:spcBef>
                <a:spcPts val="600"/>
              </a:spcBef>
              <a:spcAft>
                <a:spcPts val="0"/>
              </a:spcAft>
              <a:buSzPts val="2030"/>
              <a:buNone/>
              <a:defRPr sz="1400">
                <a:solidFill>
                  <a:srgbClr val="888888"/>
                </a:solidFill>
              </a:defRPr>
            </a:lvl4pPr>
            <a:lvl5pPr marL="2286000" lvl="4" indent="-228600" algn="l">
              <a:spcBef>
                <a:spcPts val="600"/>
              </a:spcBef>
              <a:spcAft>
                <a:spcPts val="0"/>
              </a:spcAft>
              <a:buSzPts val="2030"/>
              <a:buNone/>
              <a:defRPr sz="1400">
                <a:solidFill>
                  <a:srgbClr val="888888"/>
                </a:solidFill>
              </a:defRPr>
            </a:lvl5pPr>
            <a:lvl6pPr marL="2743200" lvl="5" indent="-228600" algn="l">
              <a:spcBef>
                <a:spcPts val="600"/>
              </a:spcBef>
              <a:spcAft>
                <a:spcPts val="0"/>
              </a:spcAft>
              <a:buSzPts val="2030"/>
              <a:buNone/>
              <a:defRPr sz="1400">
                <a:solidFill>
                  <a:srgbClr val="888888"/>
                </a:solidFill>
              </a:defRPr>
            </a:lvl6pPr>
            <a:lvl7pPr marL="3200400" lvl="6" indent="-228600" algn="l">
              <a:spcBef>
                <a:spcPts val="600"/>
              </a:spcBef>
              <a:spcAft>
                <a:spcPts val="0"/>
              </a:spcAft>
              <a:buSzPts val="2030"/>
              <a:buNone/>
              <a:defRPr sz="1400">
                <a:solidFill>
                  <a:srgbClr val="888888"/>
                </a:solidFill>
              </a:defRPr>
            </a:lvl7pPr>
            <a:lvl8pPr marL="3657600" lvl="7" indent="-228600" algn="l">
              <a:spcBef>
                <a:spcPts val="600"/>
              </a:spcBef>
              <a:spcAft>
                <a:spcPts val="0"/>
              </a:spcAft>
              <a:buSzPts val="2030"/>
              <a:buNone/>
              <a:defRPr sz="1400">
                <a:solidFill>
                  <a:srgbClr val="888888"/>
                </a:solidFill>
              </a:defRPr>
            </a:lvl8pPr>
            <a:lvl9pPr marL="4114800" lvl="8" indent="-228600" algn="l">
              <a:spcBef>
                <a:spcPts val="600"/>
              </a:spcBef>
              <a:spcAft>
                <a:spcPts val="600"/>
              </a:spcAft>
              <a:buSzPts val="2030"/>
              <a:buNone/>
              <a:defRPr sz="1400">
                <a:solidFill>
                  <a:srgbClr val="888888"/>
                </a:solidFill>
              </a:defRPr>
            </a:lvl9pPr>
          </a:lstStyle>
          <a:p>
            <a:endParaRPr/>
          </a:p>
        </p:txBody>
      </p:sp>
      <p:sp>
        <p:nvSpPr>
          <p:cNvPr id="87" name="Google Shape;87;p10"/>
          <p:cNvSpPr txBox="1">
            <a:spLocks noGrp="1"/>
          </p:cNvSpPr>
          <p:nvPr>
            <p:ph type="dt" idx="10"/>
          </p:nvPr>
        </p:nvSpPr>
        <p:spPr>
          <a:xfrm>
            <a:off x="9732962" y="5883275"/>
            <a:ext cx="11430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10"/>
          <p:cNvSpPr txBox="1">
            <a:spLocks noGrp="1"/>
          </p:cNvSpPr>
          <p:nvPr>
            <p:ph type="ftr" idx="11"/>
          </p:nvPr>
        </p:nvSpPr>
        <p:spPr>
          <a:xfrm>
            <a:off x="2571750" y="5883275"/>
            <a:ext cx="70850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9" name="Google Shape;89;p10"/>
          <p:cNvSpPr txBox="1">
            <a:spLocks noGrp="1"/>
          </p:cNvSpPr>
          <p:nvPr>
            <p:ph type="sldNum" idx="12"/>
          </p:nvPr>
        </p:nvSpPr>
        <p:spPr>
          <a:xfrm>
            <a:off x="10952162" y="5883275"/>
            <a:ext cx="5508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Заголовок и подпись">
  <p:cSld name="Заголовок и подпись">
    <p:spTree>
      <p:nvGrpSpPr>
        <p:cNvPr id="1" name="Shape 90"/>
        <p:cNvGrpSpPr/>
        <p:nvPr/>
      </p:nvGrpSpPr>
      <p:grpSpPr>
        <a:xfrm>
          <a:off x="0" y="0"/>
          <a:ext cx="0" cy="0"/>
          <a:chOff x="0" y="0"/>
          <a:chExt cx="0" cy="0"/>
        </a:xfrm>
      </p:grpSpPr>
      <p:sp>
        <p:nvSpPr>
          <p:cNvPr id="91" name="Google Shape;91;p11"/>
          <p:cNvSpPr txBox="1">
            <a:spLocks noGrp="1"/>
          </p:cNvSpPr>
          <p:nvPr>
            <p:ph type="title"/>
          </p:nvPr>
        </p:nvSpPr>
        <p:spPr>
          <a:xfrm>
            <a:off x="1484312" y="685800"/>
            <a:ext cx="10018711" cy="3048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SzPts val="1400"/>
              <a:buNone/>
              <a:defRPr sz="3200" b="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11"/>
          <p:cNvSpPr txBox="1">
            <a:spLocks noGrp="1"/>
          </p:cNvSpPr>
          <p:nvPr>
            <p:ph type="body" idx="1"/>
          </p:nvPr>
        </p:nvSpPr>
        <p:spPr>
          <a:xfrm>
            <a:off x="1484312" y="4343400"/>
            <a:ext cx="10018713" cy="1447800"/>
          </a:xfrm>
          <a:prstGeom prst="rect">
            <a:avLst/>
          </a:prstGeom>
          <a:noFill/>
          <a:ln>
            <a:noFill/>
          </a:ln>
        </p:spPr>
        <p:txBody>
          <a:bodyPr spcFirstLastPara="1" wrap="square" lIns="91425" tIns="45700" rIns="91425" bIns="45700" anchor="ctr" anchorCtr="0">
            <a:normAutofit/>
          </a:bodyPr>
          <a:lstStyle>
            <a:lvl1pPr marL="457200" lvl="0" indent="-228600" algn="ctr">
              <a:spcBef>
                <a:spcPts val="400"/>
              </a:spcBef>
              <a:spcAft>
                <a:spcPts val="0"/>
              </a:spcAft>
              <a:buSzPts val="2900"/>
              <a:buNone/>
              <a:defRPr sz="2000">
                <a:solidFill>
                  <a:schemeClr val="dk1"/>
                </a:solidFill>
              </a:defRPr>
            </a:lvl1pPr>
            <a:lvl2pPr marL="914400" lvl="1" indent="-228600" algn="l">
              <a:spcBef>
                <a:spcPts val="600"/>
              </a:spcBef>
              <a:spcAft>
                <a:spcPts val="0"/>
              </a:spcAft>
              <a:buSzPts val="2610"/>
              <a:buNone/>
              <a:defRPr sz="1800">
                <a:solidFill>
                  <a:srgbClr val="888888"/>
                </a:solidFill>
              </a:defRPr>
            </a:lvl2pPr>
            <a:lvl3pPr marL="1371600" lvl="2" indent="-228600" algn="l">
              <a:spcBef>
                <a:spcPts val="600"/>
              </a:spcBef>
              <a:spcAft>
                <a:spcPts val="0"/>
              </a:spcAft>
              <a:buSzPts val="2320"/>
              <a:buNone/>
              <a:defRPr sz="1600">
                <a:solidFill>
                  <a:srgbClr val="888888"/>
                </a:solidFill>
              </a:defRPr>
            </a:lvl3pPr>
            <a:lvl4pPr marL="1828800" lvl="3" indent="-228600" algn="l">
              <a:spcBef>
                <a:spcPts val="600"/>
              </a:spcBef>
              <a:spcAft>
                <a:spcPts val="0"/>
              </a:spcAft>
              <a:buSzPts val="2030"/>
              <a:buNone/>
              <a:defRPr sz="1400">
                <a:solidFill>
                  <a:srgbClr val="888888"/>
                </a:solidFill>
              </a:defRPr>
            </a:lvl4pPr>
            <a:lvl5pPr marL="2286000" lvl="4" indent="-228600" algn="l">
              <a:spcBef>
                <a:spcPts val="600"/>
              </a:spcBef>
              <a:spcAft>
                <a:spcPts val="0"/>
              </a:spcAft>
              <a:buSzPts val="2030"/>
              <a:buNone/>
              <a:defRPr sz="1400">
                <a:solidFill>
                  <a:srgbClr val="888888"/>
                </a:solidFill>
              </a:defRPr>
            </a:lvl5pPr>
            <a:lvl6pPr marL="2743200" lvl="5" indent="-228600" algn="l">
              <a:spcBef>
                <a:spcPts val="600"/>
              </a:spcBef>
              <a:spcAft>
                <a:spcPts val="0"/>
              </a:spcAft>
              <a:buSzPts val="2030"/>
              <a:buNone/>
              <a:defRPr sz="1400">
                <a:solidFill>
                  <a:srgbClr val="888888"/>
                </a:solidFill>
              </a:defRPr>
            </a:lvl6pPr>
            <a:lvl7pPr marL="3200400" lvl="6" indent="-228600" algn="l">
              <a:spcBef>
                <a:spcPts val="600"/>
              </a:spcBef>
              <a:spcAft>
                <a:spcPts val="0"/>
              </a:spcAft>
              <a:buSzPts val="2030"/>
              <a:buNone/>
              <a:defRPr sz="1400">
                <a:solidFill>
                  <a:srgbClr val="888888"/>
                </a:solidFill>
              </a:defRPr>
            </a:lvl7pPr>
            <a:lvl8pPr marL="3657600" lvl="7" indent="-228600" algn="l">
              <a:spcBef>
                <a:spcPts val="600"/>
              </a:spcBef>
              <a:spcAft>
                <a:spcPts val="0"/>
              </a:spcAft>
              <a:buSzPts val="2030"/>
              <a:buNone/>
              <a:defRPr sz="1400">
                <a:solidFill>
                  <a:srgbClr val="888888"/>
                </a:solidFill>
              </a:defRPr>
            </a:lvl8pPr>
            <a:lvl9pPr marL="4114800" lvl="8" indent="-228600" algn="l">
              <a:spcBef>
                <a:spcPts val="600"/>
              </a:spcBef>
              <a:spcAft>
                <a:spcPts val="600"/>
              </a:spcAft>
              <a:buSzPts val="2030"/>
              <a:buNone/>
              <a:defRPr sz="1400">
                <a:solidFill>
                  <a:srgbClr val="888888"/>
                </a:solidFill>
              </a:defRPr>
            </a:lvl9pPr>
          </a:lstStyle>
          <a:p>
            <a:endParaRPr/>
          </a:p>
        </p:txBody>
      </p:sp>
      <p:sp>
        <p:nvSpPr>
          <p:cNvPr id="93" name="Google Shape;93;p11"/>
          <p:cNvSpPr txBox="1">
            <a:spLocks noGrp="1"/>
          </p:cNvSpPr>
          <p:nvPr>
            <p:ph type="dt" idx="10"/>
          </p:nvPr>
        </p:nvSpPr>
        <p:spPr>
          <a:xfrm>
            <a:off x="9732962" y="5883275"/>
            <a:ext cx="11430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4" name="Google Shape;94;p11"/>
          <p:cNvSpPr txBox="1">
            <a:spLocks noGrp="1"/>
          </p:cNvSpPr>
          <p:nvPr>
            <p:ph type="ftr" idx="11"/>
          </p:nvPr>
        </p:nvSpPr>
        <p:spPr>
          <a:xfrm>
            <a:off x="2571750" y="5883275"/>
            <a:ext cx="70850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5" name="Google Shape;95;p11"/>
          <p:cNvSpPr txBox="1">
            <a:spLocks noGrp="1"/>
          </p:cNvSpPr>
          <p:nvPr>
            <p:ph type="sldNum" idx="12"/>
          </p:nvPr>
        </p:nvSpPr>
        <p:spPr>
          <a:xfrm>
            <a:off x="10952162" y="5883275"/>
            <a:ext cx="5508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Панорамная фотография с подписью">
  <p:cSld name="Панорамная фотография с подписью">
    <p:spTree>
      <p:nvGrpSpPr>
        <p:cNvPr id="1" name="Shape 96"/>
        <p:cNvGrpSpPr/>
        <p:nvPr/>
      </p:nvGrpSpPr>
      <p:grpSpPr>
        <a:xfrm>
          <a:off x="0" y="0"/>
          <a:ext cx="0" cy="0"/>
          <a:chOff x="0" y="0"/>
          <a:chExt cx="0" cy="0"/>
        </a:xfrm>
      </p:grpSpPr>
      <p:sp>
        <p:nvSpPr>
          <p:cNvPr id="97" name="Google Shape;97;p12"/>
          <p:cNvSpPr txBox="1">
            <a:spLocks noGrp="1"/>
          </p:cNvSpPr>
          <p:nvPr>
            <p:ph type="title"/>
          </p:nvPr>
        </p:nvSpPr>
        <p:spPr>
          <a:xfrm>
            <a:off x="1484311" y="4732865"/>
            <a:ext cx="10018711" cy="566738"/>
          </a:xfrm>
          <a:prstGeom prst="rect">
            <a:avLst/>
          </a:prstGeom>
          <a:noFill/>
          <a:ln>
            <a:noFill/>
          </a:ln>
        </p:spPr>
        <p:txBody>
          <a:bodyPr spcFirstLastPara="1" wrap="square" lIns="91425" tIns="45700" rIns="91425" bIns="45700" anchor="b" anchorCtr="0">
            <a:normAutofit/>
          </a:bodyPr>
          <a:lstStyle>
            <a:lvl1pPr lvl="0" algn="ctr">
              <a:spcBef>
                <a:spcPts val="0"/>
              </a:spcBef>
              <a:spcAft>
                <a:spcPts val="0"/>
              </a:spcAft>
              <a:buSzPts val="1400"/>
              <a:buNone/>
              <a:defRPr sz="2400" b="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12"/>
          <p:cNvSpPr>
            <a:spLocks noGrp="1"/>
          </p:cNvSpPr>
          <p:nvPr>
            <p:ph type="pic" idx="2"/>
          </p:nvPr>
        </p:nvSpPr>
        <p:spPr>
          <a:xfrm>
            <a:off x="2386012" y="932112"/>
            <a:ext cx="8225944" cy="3164976"/>
          </a:xfrm>
          <a:prstGeom prst="roundRect">
            <a:avLst>
              <a:gd name="adj" fmla="val 4380"/>
            </a:avLst>
          </a:prstGeom>
          <a:noFill/>
          <a:ln w="38100" cap="flat" cmpd="sng">
            <a:solidFill>
              <a:schemeClr val="lt2"/>
            </a:solidFill>
            <a:prstDash val="solid"/>
            <a:round/>
            <a:headEnd type="none" w="sm" len="sm"/>
            <a:tailEnd type="none" w="sm" len="sm"/>
          </a:ln>
        </p:spPr>
      </p:sp>
      <p:sp>
        <p:nvSpPr>
          <p:cNvPr id="99" name="Google Shape;99;p12"/>
          <p:cNvSpPr txBox="1">
            <a:spLocks noGrp="1"/>
          </p:cNvSpPr>
          <p:nvPr>
            <p:ph type="body" idx="1"/>
          </p:nvPr>
        </p:nvSpPr>
        <p:spPr>
          <a:xfrm>
            <a:off x="1484311" y="5299603"/>
            <a:ext cx="10018711" cy="493712"/>
          </a:xfrm>
          <a:prstGeom prst="rect">
            <a:avLst/>
          </a:prstGeom>
          <a:noFill/>
          <a:ln>
            <a:noFill/>
          </a:ln>
        </p:spPr>
        <p:txBody>
          <a:bodyPr spcFirstLastPara="1" wrap="square" lIns="91425" tIns="45700" rIns="91425" bIns="45700" anchor="ctr" anchorCtr="0">
            <a:normAutofit/>
          </a:bodyPr>
          <a:lstStyle>
            <a:lvl1pPr marL="457200" lvl="0" indent="-228600" algn="ctr">
              <a:spcBef>
                <a:spcPts val="280"/>
              </a:spcBef>
              <a:spcAft>
                <a:spcPts val="0"/>
              </a:spcAft>
              <a:buSzPts val="2030"/>
              <a:buNone/>
              <a:defRPr sz="1400"/>
            </a:lvl1pPr>
            <a:lvl2pPr marL="914400" lvl="1" indent="-228600" algn="l">
              <a:spcBef>
                <a:spcPts val="600"/>
              </a:spcBef>
              <a:spcAft>
                <a:spcPts val="0"/>
              </a:spcAft>
              <a:buSzPts val="1740"/>
              <a:buNone/>
              <a:defRPr sz="1200"/>
            </a:lvl2pPr>
            <a:lvl3pPr marL="1371600" lvl="2" indent="-228600" algn="l">
              <a:spcBef>
                <a:spcPts val="600"/>
              </a:spcBef>
              <a:spcAft>
                <a:spcPts val="0"/>
              </a:spcAft>
              <a:buSzPts val="1450"/>
              <a:buNone/>
              <a:defRPr sz="1000"/>
            </a:lvl3pPr>
            <a:lvl4pPr marL="1828800" lvl="3" indent="-228600" algn="l">
              <a:spcBef>
                <a:spcPts val="600"/>
              </a:spcBef>
              <a:spcAft>
                <a:spcPts val="0"/>
              </a:spcAft>
              <a:buSzPts val="1305"/>
              <a:buNone/>
              <a:defRPr sz="900"/>
            </a:lvl4pPr>
            <a:lvl5pPr marL="2286000" lvl="4" indent="-228600" algn="l">
              <a:spcBef>
                <a:spcPts val="600"/>
              </a:spcBef>
              <a:spcAft>
                <a:spcPts val="0"/>
              </a:spcAft>
              <a:buSzPts val="1305"/>
              <a:buNone/>
              <a:defRPr sz="900"/>
            </a:lvl5pPr>
            <a:lvl6pPr marL="2743200" lvl="5" indent="-228600" algn="l">
              <a:spcBef>
                <a:spcPts val="600"/>
              </a:spcBef>
              <a:spcAft>
                <a:spcPts val="0"/>
              </a:spcAft>
              <a:buSzPts val="1305"/>
              <a:buNone/>
              <a:defRPr sz="900"/>
            </a:lvl6pPr>
            <a:lvl7pPr marL="3200400" lvl="6" indent="-228600" algn="l">
              <a:spcBef>
                <a:spcPts val="600"/>
              </a:spcBef>
              <a:spcAft>
                <a:spcPts val="0"/>
              </a:spcAft>
              <a:buSzPts val="1305"/>
              <a:buNone/>
              <a:defRPr sz="900"/>
            </a:lvl7pPr>
            <a:lvl8pPr marL="3657600" lvl="7" indent="-228600" algn="l">
              <a:spcBef>
                <a:spcPts val="600"/>
              </a:spcBef>
              <a:spcAft>
                <a:spcPts val="0"/>
              </a:spcAft>
              <a:buSzPts val="1305"/>
              <a:buNone/>
              <a:defRPr sz="900"/>
            </a:lvl8pPr>
            <a:lvl9pPr marL="4114800" lvl="8" indent="-228600" algn="l">
              <a:spcBef>
                <a:spcPts val="600"/>
              </a:spcBef>
              <a:spcAft>
                <a:spcPts val="600"/>
              </a:spcAft>
              <a:buSzPts val="1305"/>
              <a:buNone/>
              <a:defRPr sz="900"/>
            </a:lvl9pPr>
          </a:lstStyle>
          <a:p>
            <a:endParaRPr/>
          </a:p>
        </p:txBody>
      </p:sp>
      <p:sp>
        <p:nvSpPr>
          <p:cNvPr id="100" name="Google Shape;100;p12"/>
          <p:cNvSpPr txBox="1">
            <a:spLocks noGrp="1"/>
          </p:cNvSpPr>
          <p:nvPr>
            <p:ph type="dt" idx="10"/>
          </p:nvPr>
        </p:nvSpPr>
        <p:spPr>
          <a:xfrm>
            <a:off x="9732962" y="5883275"/>
            <a:ext cx="11430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1" name="Google Shape;101;p12"/>
          <p:cNvSpPr txBox="1">
            <a:spLocks noGrp="1"/>
          </p:cNvSpPr>
          <p:nvPr>
            <p:ph type="ftr" idx="11"/>
          </p:nvPr>
        </p:nvSpPr>
        <p:spPr>
          <a:xfrm>
            <a:off x="2571750" y="5883275"/>
            <a:ext cx="70850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2" name="Google Shape;102;p12"/>
          <p:cNvSpPr txBox="1">
            <a:spLocks noGrp="1"/>
          </p:cNvSpPr>
          <p:nvPr>
            <p:ph type="sldNum" idx="12"/>
          </p:nvPr>
        </p:nvSpPr>
        <p:spPr>
          <a:xfrm>
            <a:off x="10952162" y="5883275"/>
            <a:ext cx="5508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1pPr>
            <a:lvl2pPr marL="0" marR="0" lvl="1"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2pPr>
            <a:lvl3pPr marL="0" marR="0" lvl="2"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3pPr>
            <a:lvl4pPr marL="0" marR="0" lvl="3"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4pPr>
            <a:lvl5pPr marL="0" marR="0" lvl="4"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5pPr>
            <a:lvl6pPr marL="0" marR="0" lvl="5"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6pPr>
            <a:lvl7pPr marL="0" marR="0" lvl="6"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7pPr>
            <a:lvl8pPr marL="0" marR="0" lvl="7"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8pPr>
            <a:lvl9pPr marL="0" marR="0" lvl="8" indent="0" algn="r">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image" Target="../media/image1.jpg"/><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4.xml"/><Relationship Id="rId1" Type="http://schemas.openxmlformats.org/officeDocument/2006/relationships/slideLayout" Target="../slideLayouts/slideLayout1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5.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
        <p:cNvGrpSpPr/>
        <p:nvPr/>
      </p:nvGrpSpPr>
      <p:grpSpPr>
        <a:xfrm>
          <a:off x="0" y="0"/>
          <a:ext cx="0" cy="0"/>
          <a:chOff x="0" y="0"/>
          <a:chExt cx="0" cy="0"/>
        </a:xfrm>
      </p:grpSpPr>
      <p:grpSp>
        <p:nvGrpSpPr>
          <p:cNvPr id="6" name="Google Shape;6;p1"/>
          <p:cNvGrpSpPr/>
          <p:nvPr/>
        </p:nvGrpSpPr>
        <p:grpSpPr>
          <a:xfrm>
            <a:off x="546100" y="-4762"/>
            <a:ext cx="5014912" cy="6862762"/>
            <a:chOff x="2928938" y="-4763"/>
            <a:chExt cx="5014912" cy="6862763"/>
          </a:xfrm>
        </p:grpSpPr>
        <p:sp>
          <p:nvSpPr>
            <p:cNvPr id="7" name="Google Shape;7;p1"/>
            <p:cNvSpPr/>
            <p:nvPr/>
          </p:nvSpPr>
          <p:spPr>
            <a:xfrm>
              <a:off x="3367088" y="-4763"/>
              <a:ext cx="1063625" cy="2782888"/>
            </a:xfrm>
            <a:custGeom>
              <a:avLst/>
              <a:gdLst/>
              <a:ahLst/>
              <a:cxnLst/>
              <a:rect l="l" t="t" r="r" b="b"/>
              <a:pathLst>
                <a:path w="670" h="1753" extrusionOk="0">
                  <a:moveTo>
                    <a:pt x="0" y="1696"/>
                  </a:moveTo>
                  <a:lnTo>
                    <a:pt x="225" y="1753"/>
                  </a:lnTo>
                  <a:lnTo>
                    <a:pt x="670" y="0"/>
                  </a:lnTo>
                  <a:lnTo>
                    <a:pt x="430" y="0"/>
                  </a:lnTo>
                  <a:lnTo>
                    <a:pt x="0" y="1696"/>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rbel"/>
                <a:ea typeface="Corbel"/>
                <a:cs typeface="Corbel"/>
                <a:sym typeface="Corbel"/>
              </a:endParaRPr>
            </a:p>
          </p:txBody>
        </p:sp>
        <p:sp>
          <p:nvSpPr>
            <p:cNvPr id="8" name="Google Shape;8;p1"/>
            <p:cNvSpPr/>
            <p:nvPr/>
          </p:nvSpPr>
          <p:spPr>
            <a:xfrm>
              <a:off x="2928938" y="-4763"/>
              <a:ext cx="1035050" cy="2673351"/>
            </a:xfrm>
            <a:custGeom>
              <a:avLst/>
              <a:gdLst/>
              <a:ahLst/>
              <a:cxnLst/>
              <a:rect l="l" t="t" r="r" b="b"/>
              <a:pathLst>
                <a:path w="652" h="1684" extrusionOk="0">
                  <a:moveTo>
                    <a:pt x="225" y="1684"/>
                  </a:moveTo>
                  <a:lnTo>
                    <a:pt x="652" y="0"/>
                  </a:lnTo>
                  <a:lnTo>
                    <a:pt x="411" y="0"/>
                  </a:lnTo>
                  <a:lnTo>
                    <a:pt x="0" y="1627"/>
                  </a:lnTo>
                  <a:lnTo>
                    <a:pt x="219" y="1681"/>
                  </a:lnTo>
                  <a:lnTo>
                    <a:pt x="225" y="1684"/>
                  </a:lnTo>
                  <a:close/>
                </a:path>
              </a:pathLst>
            </a:custGeom>
            <a:solidFill>
              <a:srgbClr val="595959"/>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rbel"/>
                <a:ea typeface="Corbel"/>
                <a:cs typeface="Corbel"/>
                <a:sym typeface="Corbel"/>
              </a:endParaRPr>
            </a:p>
          </p:txBody>
        </p:sp>
        <p:sp>
          <p:nvSpPr>
            <p:cNvPr id="9" name="Google Shape;9;p1"/>
            <p:cNvSpPr/>
            <p:nvPr/>
          </p:nvSpPr>
          <p:spPr>
            <a:xfrm>
              <a:off x="2928938" y="2582863"/>
              <a:ext cx="2693987" cy="4275137"/>
            </a:xfrm>
            <a:custGeom>
              <a:avLst/>
              <a:gdLst/>
              <a:ahLst/>
              <a:cxnLst/>
              <a:rect l="l" t="t" r="r" b="b"/>
              <a:pathLst>
                <a:path w="1697" h="2693" extrusionOk="0">
                  <a:moveTo>
                    <a:pt x="0" y="0"/>
                  </a:moveTo>
                  <a:lnTo>
                    <a:pt x="1622" y="2693"/>
                  </a:lnTo>
                  <a:lnTo>
                    <a:pt x="1697" y="2693"/>
                  </a:lnTo>
                  <a:lnTo>
                    <a:pt x="0" y="0"/>
                  </a:lnTo>
                  <a:close/>
                </a:path>
              </a:pathLst>
            </a:custGeom>
            <a:solidFill>
              <a:srgbClr val="26262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rbel"/>
                <a:ea typeface="Corbel"/>
                <a:cs typeface="Corbel"/>
                <a:sym typeface="Corbel"/>
              </a:endParaRPr>
            </a:p>
          </p:txBody>
        </p:sp>
        <p:sp>
          <p:nvSpPr>
            <p:cNvPr id="10" name="Google Shape;10;p1"/>
            <p:cNvSpPr/>
            <p:nvPr/>
          </p:nvSpPr>
          <p:spPr>
            <a:xfrm>
              <a:off x="3371851" y="2692400"/>
              <a:ext cx="3332161" cy="4165600"/>
            </a:xfrm>
            <a:custGeom>
              <a:avLst/>
              <a:gdLst/>
              <a:ahLst/>
              <a:cxnLst/>
              <a:rect l="l" t="t" r="r" b="b"/>
              <a:pathLst>
                <a:path w="2099" h="2624" extrusionOk="0">
                  <a:moveTo>
                    <a:pt x="2099" y="2624"/>
                  </a:moveTo>
                  <a:lnTo>
                    <a:pt x="0" y="0"/>
                  </a:lnTo>
                  <a:lnTo>
                    <a:pt x="2021" y="2624"/>
                  </a:lnTo>
                  <a:lnTo>
                    <a:pt x="2099" y="2624"/>
                  </a:lnTo>
                  <a:close/>
                </a:path>
              </a:pathLst>
            </a:custGeom>
            <a:solidFill>
              <a:srgbClr val="455A1A"/>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rbel"/>
                <a:ea typeface="Corbel"/>
                <a:cs typeface="Corbel"/>
                <a:sym typeface="Corbel"/>
              </a:endParaRPr>
            </a:p>
          </p:txBody>
        </p:sp>
        <p:sp>
          <p:nvSpPr>
            <p:cNvPr id="11" name="Google Shape;11;p1"/>
            <p:cNvSpPr/>
            <p:nvPr/>
          </p:nvSpPr>
          <p:spPr>
            <a:xfrm>
              <a:off x="3367088" y="2687638"/>
              <a:ext cx="4576762" cy="4170362"/>
            </a:xfrm>
            <a:custGeom>
              <a:avLst/>
              <a:gdLst/>
              <a:ahLst/>
              <a:cxnLst/>
              <a:rect l="l" t="t" r="r" b="b"/>
              <a:pathLst>
                <a:path w="2883" h="2627" extrusionOk="0">
                  <a:moveTo>
                    <a:pt x="0" y="0"/>
                  </a:moveTo>
                  <a:lnTo>
                    <a:pt x="3" y="3"/>
                  </a:lnTo>
                  <a:lnTo>
                    <a:pt x="2102" y="2627"/>
                  </a:lnTo>
                  <a:lnTo>
                    <a:pt x="2883" y="2627"/>
                  </a:lnTo>
                  <a:lnTo>
                    <a:pt x="225" y="57"/>
                  </a:lnTo>
                  <a:lnTo>
                    <a:pt x="0" y="0"/>
                  </a:lnTo>
                  <a:close/>
                </a:path>
              </a:pathLst>
            </a:custGeom>
            <a:solidFill>
              <a:srgbClr val="688727"/>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rbel"/>
                <a:ea typeface="Corbel"/>
                <a:cs typeface="Corbel"/>
                <a:sym typeface="Corbel"/>
              </a:endParaRPr>
            </a:p>
          </p:txBody>
        </p:sp>
        <p:sp>
          <p:nvSpPr>
            <p:cNvPr id="12" name="Google Shape;12;p1"/>
            <p:cNvSpPr/>
            <p:nvPr/>
          </p:nvSpPr>
          <p:spPr>
            <a:xfrm>
              <a:off x="2928938" y="2578100"/>
              <a:ext cx="3584574" cy="4279900"/>
            </a:xfrm>
            <a:custGeom>
              <a:avLst/>
              <a:gdLst/>
              <a:ahLst/>
              <a:cxnLst/>
              <a:rect l="l" t="t" r="r" b="b"/>
              <a:pathLst>
                <a:path w="2258" h="2696" extrusionOk="0">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rbel"/>
                <a:ea typeface="Corbel"/>
                <a:cs typeface="Corbel"/>
                <a:sym typeface="Corbel"/>
              </a:endParaRPr>
            </a:p>
          </p:txBody>
        </p:sp>
      </p:grpSp>
      <p:sp>
        <p:nvSpPr>
          <p:cNvPr id="13" name="Google Shape;13;p1"/>
          <p:cNvSpPr txBox="1">
            <a:spLocks noGrp="1"/>
          </p:cNvSpPr>
          <p:nvPr>
            <p:ph type="title"/>
          </p:nvPr>
        </p:nvSpPr>
        <p:spPr>
          <a:xfrm>
            <a:off x="1484312" y="685800"/>
            <a:ext cx="10018712" cy="17526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000" b="0" i="0" u="none" strike="noStrike" cap="none">
                <a:solidFill>
                  <a:schemeClr val="dk1"/>
                </a:solidFill>
                <a:latin typeface="Corbel"/>
                <a:ea typeface="Corbel"/>
                <a:cs typeface="Corbel"/>
                <a:sym typeface="Corbel"/>
              </a:defRPr>
            </a:lvl1pPr>
            <a:lvl2pPr marR="0" lvl="1" algn="ctr" rtl="0">
              <a:spcBef>
                <a:spcPts val="0"/>
              </a:spcBef>
              <a:spcAft>
                <a:spcPts val="0"/>
              </a:spcAft>
              <a:buSzPts val="1400"/>
              <a:buNone/>
              <a:defRPr sz="4000" b="0" i="0" u="none" strike="noStrike" cap="none">
                <a:solidFill>
                  <a:schemeClr val="dk1"/>
                </a:solidFill>
                <a:latin typeface="Corbel"/>
                <a:ea typeface="Corbel"/>
                <a:cs typeface="Corbel"/>
                <a:sym typeface="Corbel"/>
              </a:defRPr>
            </a:lvl2pPr>
            <a:lvl3pPr marR="0" lvl="2" algn="ctr" rtl="0">
              <a:spcBef>
                <a:spcPts val="0"/>
              </a:spcBef>
              <a:spcAft>
                <a:spcPts val="0"/>
              </a:spcAft>
              <a:buSzPts val="1400"/>
              <a:buNone/>
              <a:defRPr sz="4000" b="0" i="0" u="none" strike="noStrike" cap="none">
                <a:solidFill>
                  <a:schemeClr val="dk1"/>
                </a:solidFill>
                <a:latin typeface="Corbel"/>
                <a:ea typeface="Corbel"/>
                <a:cs typeface="Corbel"/>
                <a:sym typeface="Corbel"/>
              </a:defRPr>
            </a:lvl3pPr>
            <a:lvl4pPr marR="0" lvl="3" algn="ctr" rtl="0">
              <a:spcBef>
                <a:spcPts val="0"/>
              </a:spcBef>
              <a:spcAft>
                <a:spcPts val="0"/>
              </a:spcAft>
              <a:buSzPts val="1400"/>
              <a:buNone/>
              <a:defRPr sz="4000" b="0" i="0" u="none" strike="noStrike" cap="none">
                <a:solidFill>
                  <a:schemeClr val="dk1"/>
                </a:solidFill>
                <a:latin typeface="Corbel"/>
                <a:ea typeface="Corbel"/>
                <a:cs typeface="Corbel"/>
                <a:sym typeface="Corbel"/>
              </a:defRPr>
            </a:lvl4pPr>
            <a:lvl5pPr marR="0" lvl="4" algn="ctr" rtl="0">
              <a:spcBef>
                <a:spcPts val="0"/>
              </a:spcBef>
              <a:spcAft>
                <a:spcPts val="0"/>
              </a:spcAft>
              <a:buSzPts val="1400"/>
              <a:buNone/>
              <a:defRPr sz="4000" b="0" i="0" u="none" strike="noStrike" cap="none">
                <a:solidFill>
                  <a:schemeClr val="dk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14" name="Google Shape;14;p1"/>
          <p:cNvSpPr txBox="1">
            <a:spLocks noGrp="1"/>
          </p:cNvSpPr>
          <p:nvPr>
            <p:ph type="body" idx="1"/>
          </p:nvPr>
        </p:nvSpPr>
        <p:spPr>
          <a:xfrm>
            <a:off x="1484312" y="2667000"/>
            <a:ext cx="10018712" cy="3124200"/>
          </a:xfrm>
          <a:prstGeom prst="rect">
            <a:avLst/>
          </a:prstGeom>
          <a:noFill/>
          <a:ln>
            <a:noFill/>
          </a:ln>
        </p:spPr>
        <p:txBody>
          <a:bodyPr spcFirstLastPara="1" wrap="square" lIns="91425" tIns="45700" rIns="91425" bIns="45700" anchor="ctr" anchorCtr="0">
            <a:noAutofit/>
          </a:bodyPr>
          <a:lstStyle>
            <a:lvl1pPr marL="457200" marR="0" lvl="0" indent="-449580" algn="l" rtl="0">
              <a:spcBef>
                <a:spcPts val="480"/>
              </a:spcBef>
              <a:spcAft>
                <a:spcPts val="0"/>
              </a:spcAft>
              <a:buClr>
                <a:srgbClr val="688727"/>
              </a:buClr>
              <a:buSzPts val="3480"/>
              <a:buFont typeface="Arial"/>
              <a:buChar char="•"/>
              <a:defRPr sz="2400" b="0" i="0" u="none" strike="noStrike" cap="none">
                <a:solidFill>
                  <a:schemeClr val="dk1"/>
                </a:solidFill>
                <a:latin typeface="Corbel"/>
                <a:ea typeface="Corbel"/>
                <a:cs typeface="Corbel"/>
                <a:sym typeface="Corbel"/>
              </a:defRPr>
            </a:lvl1pPr>
            <a:lvl2pPr marL="914400" marR="0" lvl="1" indent="-412750" algn="l" rtl="0">
              <a:spcBef>
                <a:spcPts val="600"/>
              </a:spcBef>
              <a:spcAft>
                <a:spcPts val="0"/>
              </a:spcAft>
              <a:buClr>
                <a:srgbClr val="688727"/>
              </a:buClr>
              <a:buSzPts val="2900"/>
              <a:buFont typeface="Arial"/>
              <a:buChar char="•"/>
              <a:defRPr sz="2000" b="0" i="0" u="none" strike="noStrike" cap="none">
                <a:solidFill>
                  <a:schemeClr val="dk1"/>
                </a:solidFill>
                <a:latin typeface="Corbel"/>
                <a:ea typeface="Corbel"/>
                <a:cs typeface="Corbel"/>
                <a:sym typeface="Corbel"/>
              </a:defRPr>
            </a:lvl2pPr>
            <a:lvl3pPr marL="1371600" marR="0" lvl="2" indent="-394335" algn="l" rtl="0">
              <a:spcBef>
                <a:spcPts val="600"/>
              </a:spcBef>
              <a:spcAft>
                <a:spcPts val="0"/>
              </a:spcAft>
              <a:buClr>
                <a:srgbClr val="688727"/>
              </a:buClr>
              <a:buSzPts val="2610"/>
              <a:buFont typeface="Arial"/>
              <a:buChar char="•"/>
              <a:defRPr sz="1800" b="0" i="0" u="none" strike="noStrike" cap="none">
                <a:solidFill>
                  <a:schemeClr val="dk1"/>
                </a:solidFill>
                <a:latin typeface="Corbel"/>
                <a:ea typeface="Corbel"/>
                <a:cs typeface="Corbel"/>
                <a:sym typeface="Corbel"/>
              </a:defRPr>
            </a:lvl3pPr>
            <a:lvl4pPr marL="1828800" marR="0" lvl="3" indent="-375919" algn="l" rtl="0">
              <a:spcBef>
                <a:spcPts val="600"/>
              </a:spcBef>
              <a:spcAft>
                <a:spcPts val="0"/>
              </a:spcAft>
              <a:buClr>
                <a:srgbClr val="688727"/>
              </a:buClr>
              <a:buSzPts val="2320"/>
              <a:buFont typeface="Arial"/>
              <a:buChar char="•"/>
              <a:defRPr sz="1600" b="0" i="0" u="none" strike="noStrike" cap="none">
                <a:solidFill>
                  <a:schemeClr val="dk1"/>
                </a:solidFill>
                <a:latin typeface="Corbel"/>
                <a:ea typeface="Corbel"/>
                <a:cs typeface="Corbel"/>
                <a:sym typeface="Corbel"/>
              </a:defRPr>
            </a:lvl4pPr>
            <a:lvl5pPr marL="2286000" marR="0" lvl="4" indent="-357504" algn="l" rtl="0">
              <a:spcBef>
                <a:spcPts val="600"/>
              </a:spcBef>
              <a:spcAft>
                <a:spcPts val="0"/>
              </a:spcAft>
              <a:buClr>
                <a:srgbClr val="688727"/>
              </a:buClr>
              <a:buSzPts val="2030"/>
              <a:buFont typeface="Arial"/>
              <a:buChar char="•"/>
              <a:defRPr sz="1400" b="0" i="0" u="none" strike="noStrike" cap="none">
                <a:solidFill>
                  <a:schemeClr val="dk1"/>
                </a:solidFill>
                <a:latin typeface="Corbel"/>
                <a:ea typeface="Corbel"/>
                <a:cs typeface="Corbel"/>
                <a:sym typeface="Corbel"/>
              </a:defRPr>
            </a:lvl5pPr>
            <a:lvl6pPr marL="2743200" marR="0" lvl="5" indent="-357504" algn="l" rtl="0">
              <a:spcBef>
                <a:spcPts val="600"/>
              </a:spcBef>
              <a:spcAft>
                <a:spcPts val="0"/>
              </a:spcAft>
              <a:buClr>
                <a:srgbClr val="688726"/>
              </a:buClr>
              <a:buSzPts val="2030"/>
              <a:buFont typeface="Arial"/>
              <a:buChar char="•"/>
              <a:defRPr sz="1400" b="0" i="0" u="none" strike="noStrike" cap="none">
                <a:solidFill>
                  <a:schemeClr val="dk1"/>
                </a:solidFill>
                <a:latin typeface="Corbel"/>
                <a:ea typeface="Corbel"/>
                <a:cs typeface="Corbel"/>
                <a:sym typeface="Corbel"/>
              </a:defRPr>
            </a:lvl6pPr>
            <a:lvl7pPr marL="3200400" marR="0" lvl="6" indent="-357504" algn="l" rtl="0">
              <a:spcBef>
                <a:spcPts val="600"/>
              </a:spcBef>
              <a:spcAft>
                <a:spcPts val="0"/>
              </a:spcAft>
              <a:buClr>
                <a:srgbClr val="688726"/>
              </a:buClr>
              <a:buSzPts val="2030"/>
              <a:buFont typeface="Arial"/>
              <a:buChar char="•"/>
              <a:defRPr sz="1400" b="0" i="0" u="none" strike="noStrike" cap="none">
                <a:solidFill>
                  <a:schemeClr val="dk1"/>
                </a:solidFill>
                <a:latin typeface="Corbel"/>
                <a:ea typeface="Corbel"/>
                <a:cs typeface="Corbel"/>
                <a:sym typeface="Corbel"/>
              </a:defRPr>
            </a:lvl7pPr>
            <a:lvl8pPr marL="3657600" marR="0" lvl="7" indent="-357504" algn="l" rtl="0">
              <a:spcBef>
                <a:spcPts val="600"/>
              </a:spcBef>
              <a:spcAft>
                <a:spcPts val="0"/>
              </a:spcAft>
              <a:buClr>
                <a:srgbClr val="688726"/>
              </a:buClr>
              <a:buSzPts val="2030"/>
              <a:buFont typeface="Arial"/>
              <a:buChar char="•"/>
              <a:defRPr sz="1400" b="0" i="0" u="none" strike="noStrike" cap="none">
                <a:solidFill>
                  <a:schemeClr val="dk1"/>
                </a:solidFill>
                <a:latin typeface="Corbel"/>
                <a:ea typeface="Corbel"/>
                <a:cs typeface="Corbel"/>
                <a:sym typeface="Corbel"/>
              </a:defRPr>
            </a:lvl8pPr>
            <a:lvl9pPr marL="4114800" marR="0" lvl="8" indent="-357504" algn="l" rtl="0">
              <a:spcBef>
                <a:spcPts val="600"/>
              </a:spcBef>
              <a:spcAft>
                <a:spcPts val="600"/>
              </a:spcAft>
              <a:buClr>
                <a:srgbClr val="688726"/>
              </a:buClr>
              <a:buSzPts val="2030"/>
              <a:buFont typeface="Arial"/>
              <a:buChar char="•"/>
              <a:defRPr sz="1400" b="0" i="0" u="none" strike="noStrike" cap="none">
                <a:solidFill>
                  <a:schemeClr val="dk1"/>
                </a:solidFill>
                <a:latin typeface="Corbel"/>
                <a:ea typeface="Corbel"/>
                <a:cs typeface="Corbel"/>
                <a:sym typeface="Corbel"/>
              </a:defRPr>
            </a:lvl9pPr>
          </a:lstStyle>
          <a:p>
            <a:endParaRPr/>
          </a:p>
        </p:txBody>
      </p:sp>
      <p:sp>
        <p:nvSpPr>
          <p:cNvPr id="15" name="Google Shape;15;p1"/>
          <p:cNvSpPr txBox="1">
            <a:spLocks noGrp="1"/>
          </p:cNvSpPr>
          <p:nvPr>
            <p:ph type="dt" idx="10"/>
          </p:nvPr>
        </p:nvSpPr>
        <p:spPr>
          <a:xfrm>
            <a:off x="9732962" y="5883275"/>
            <a:ext cx="1143000" cy="365125"/>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SzPts val="1400"/>
              <a:buNone/>
              <a:defRPr sz="1000" b="0" i="0" u="none">
                <a:solidFill>
                  <a:schemeClr val="dk1"/>
                </a:solidFill>
                <a:latin typeface="Corbel"/>
                <a:ea typeface="Corbel"/>
                <a:cs typeface="Corbel"/>
                <a:sym typeface="Corbel"/>
              </a:defRPr>
            </a:lvl1pPr>
            <a:lvl2pPr marR="0" lvl="1"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2pPr>
            <a:lvl3pPr marR="0" lvl="2"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3pPr>
            <a:lvl4pPr marR="0" lvl="3"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4pPr>
            <a:lvl5pPr marR="0" lvl="4"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5pPr>
            <a:lvl6pPr marR="0" lvl="5"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6pPr>
            <a:lvl7pPr marR="0" lvl="6"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7pPr>
            <a:lvl8pPr marR="0" lvl="7"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8pPr>
            <a:lvl9pPr marR="0" lvl="8"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9pPr>
          </a:lstStyle>
          <a:p>
            <a:endParaRPr/>
          </a:p>
        </p:txBody>
      </p:sp>
      <p:sp>
        <p:nvSpPr>
          <p:cNvPr id="16" name="Google Shape;16;p1"/>
          <p:cNvSpPr txBox="1">
            <a:spLocks noGrp="1"/>
          </p:cNvSpPr>
          <p:nvPr>
            <p:ph type="ftr" idx="11"/>
          </p:nvPr>
        </p:nvSpPr>
        <p:spPr>
          <a:xfrm>
            <a:off x="5332412" y="5883275"/>
            <a:ext cx="432435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Corbel"/>
                <a:ea typeface="Corbel"/>
                <a:cs typeface="Corbel"/>
                <a:sym typeface="Corbel"/>
              </a:defRPr>
            </a:lvl1pPr>
            <a:lvl2pPr marR="0" lvl="1"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2pPr>
            <a:lvl3pPr marR="0" lvl="2"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3pPr>
            <a:lvl4pPr marR="0" lvl="3"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4pPr>
            <a:lvl5pPr marR="0" lvl="4"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5pPr>
            <a:lvl6pPr marR="0" lvl="5"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6pPr>
            <a:lvl7pPr marR="0" lvl="6"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7pPr>
            <a:lvl8pPr marR="0" lvl="7"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8pPr>
            <a:lvl9pPr marR="0" lvl="8"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9pPr>
          </a:lstStyle>
          <a:p>
            <a:endParaRPr/>
          </a:p>
        </p:txBody>
      </p:sp>
      <p:sp>
        <p:nvSpPr>
          <p:cNvPr id="17" name="Google Shape;17;p1"/>
          <p:cNvSpPr txBox="1">
            <a:spLocks noGrp="1"/>
          </p:cNvSpPr>
          <p:nvPr>
            <p:ph type="sldNum" idx="12"/>
          </p:nvPr>
        </p:nvSpPr>
        <p:spPr>
          <a:xfrm>
            <a:off x="10952162" y="5883275"/>
            <a:ext cx="550862"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1pPr>
            <a:lvl2pPr marL="0" marR="0" lvl="1"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2pPr>
            <a:lvl3pPr marL="0" marR="0" lvl="2"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3pPr>
            <a:lvl4pPr marL="0" marR="0" lvl="3"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4pPr>
            <a:lvl5pPr marL="0" marR="0" lvl="4"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5pPr>
            <a:lvl6pPr marL="0" marR="0" lvl="5"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6pPr>
            <a:lvl7pPr marL="0" marR="0" lvl="6"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7pPr>
            <a:lvl8pPr marL="0" marR="0" lvl="7"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8pPr>
            <a:lvl9pPr marL="0" marR="0" lvl="8"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4"/>
        <p:cNvGrpSpPr/>
        <p:nvPr/>
      </p:nvGrpSpPr>
      <p:grpSpPr>
        <a:xfrm>
          <a:off x="0" y="0"/>
          <a:ext cx="0" cy="0"/>
          <a:chOff x="0" y="0"/>
          <a:chExt cx="0" cy="0"/>
        </a:xfrm>
      </p:grpSpPr>
      <p:grpSp>
        <p:nvGrpSpPr>
          <p:cNvPr id="25" name="Google Shape;25;p3"/>
          <p:cNvGrpSpPr/>
          <p:nvPr/>
        </p:nvGrpSpPr>
        <p:grpSpPr>
          <a:xfrm>
            <a:off x="150812" y="0"/>
            <a:ext cx="2436812" cy="6858000"/>
            <a:chOff x="1320800" y="0"/>
            <a:chExt cx="2436813" cy="6858001"/>
          </a:xfrm>
        </p:grpSpPr>
        <p:sp>
          <p:nvSpPr>
            <p:cNvPr id="26" name="Google Shape;26;p3"/>
            <p:cNvSpPr/>
            <p:nvPr/>
          </p:nvSpPr>
          <p:spPr>
            <a:xfrm>
              <a:off x="1627188" y="0"/>
              <a:ext cx="1122363" cy="5329238"/>
            </a:xfrm>
            <a:custGeom>
              <a:avLst/>
              <a:gdLst/>
              <a:ahLst/>
              <a:cxnLst/>
              <a:rect l="l" t="t" r="r" b="b"/>
              <a:pathLst>
                <a:path w="707" h="3357" extrusionOk="0">
                  <a:moveTo>
                    <a:pt x="0" y="3330"/>
                  </a:moveTo>
                  <a:lnTo>
                    <a:pt x="156" y="3357"/>
                  </a:lnTo>
                  <a:lnTo>
                    <a:pt x="707" y="0"/>
                  </a:lnTo>
                  <a:lnTo>
                    <a:pt x="547" y="0"/>
                  </a:lnTo>
                  <a:lnTo>
                    <a:pt x="0" y="3330"/>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rbel"/>
                <a:ea typeface="Corbel"/>
                <a:cs typeface="Corbel"/>
                <a:sym typeface="Corbel"/>
              </a:endParaRPr>
            </a:p>
          </p:txBody>
        </p:sp>
        <p:sp>
          <p:nvSpPr>
            <p:cNvPr id="27" name="Google Shape;27;p3"/>
            <p:cNvSpPr/>
            <p:nvPr/>
          </p:nvSpPr>
          <p:spPr>
            <a:xfrm>
              <a:off x="1320800" y="0"/>
              <a:ext cx="1117600" cy="5276851"/>
            </a:xfrm>
            <a:custGeom>
              <a:avLst/>
              <a:gdLst/>
              <a:ahLst/>
              <a:cxnLst/>
              <a:rect l="l" t="t" r="r" b="b"/>
              <a:pathLst>
                <a:path w="704" h="3324" extrusionOk="0">
                  <a:moveTo>
                    <a:pt x="704" y="0"/>
                  </a:moveTo>
                  <a:lnTo>
                    <a:pt x="545" y="0"/>
                  </a:lnTo>
                  <a:lnTo>
                    <a:pt x="0" y="3300"/>
                  </a:lnTo>
                  <a:lnTo>
                    <a:pt x="157" y="3324"/>
                  </a:lnTo>
                  <a:lnTo>
                    <a:pt x="704" y="0"/>
                  </a:lnTo>
                  <a:close/>
                </a:path>
              </a:pathLst>
            </a:custGeom>
            <a:solidFill>
              <a:srgbClr val="595959"/>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rbel"/>
                <a:ea typeface="Corbel"/>
                <a:cs typeface="Corbel"/>
                <a:sym typeface="Corbel"/>
              </a:endParaRPr>
            </a:p>
          </p:txBody>
        </p:sp>
        <p:sp>
          <p:nvSpPr>
            <p:cNvPr id="28" name="Google Shape;28;p3"/>
            <p:cNvSpPr/>
            <p:nvPr/>
          </p:nvSpPr>
          <p:spPr>
            <a:xfrm>
              <a:off x="1320800" y="5238751"/>
              <a:ext cx="1228726" cy="1619250"/>
            </a:xfrm>
            <a:custGeom>
              <a:avLst/>
              <a:gdLst/>
              <a:ahLst/>
              <a:cxnLst/>
              <a:rect l="l" t="t" r="r" b="b"/>
              <a:pathLst>
                <a:path w="774" h="1020" extrusionOk="0">
                  <a:moveTo>
                    <a:pt x="0" y="0"/>
                  </a:moveTo>
                  <a:lnTo>
                    <a:pt x="740" y="1020"/>
                  </a:lnTo>
                  <a:lnTo>
                    <a:pt x="774" y="1020"/>
                  </a:lnTo>
                  <a:lnTo>
                    <a:pt x="0" y="0"/>
                  </a:lnTo>
                  <a:close/>
                </a:path>
              </a:pathLst>
            </a:custGeom>
            <a:solidFill>
              <a:srgbClr val="26262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rbel"/>
                <a:ea typeface="Corbel"/>
                <a:cs typeface="Corbel"/>
                <a:sym typeface="Corbel"/>
              </a:endParaRPr>
            </a:p>
          </p:txBody>
        </p:sp>
        <p:sp>
          <p:nvSpPr>
            <p:cNvPr id="29" name="Google Shape;29;p3"/>
            <p:cNvSpPr/>
            <p:nvPr/>
          </p:nvSpPr>
          <p:spPr>
            <a:xfrm>
              <a:off x="1627187" y="5291139"/>
              <a:ext cx="1495426" cy="1566862"/>
            </a:xfrm>
            <a:custGeom>
              <a:avLst/>
              <a:gdLst/>
              <a:ahLst/>
              <a:cxnLst/>
              <a:rect l="l" t="t" r="r" b="b"/>
              <a:pathLst>
                <a:path w="942" h="987" extrusionOk="0">
                  <a:moveTo>
                    <a:pt x="0" y="0"/>
                  </a:moveTo>
                  <a:lnTo>
                    <a:pt x="909" y="987"/>
                  </a:lnTo>
                  <a:lnTo>
                    <a:pt x="942" y="987"/>
                  </a:lnTo>
                  <a:lnTo>
                    <a:pt x="0" y="0"/>
                  </a:lnTo>
                  <a:close/>
                </a:path>
              </a:pathLst>
            </a:custGeom>
            <a:solidFill>
              <a:srgbClr val="455A1A"/>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rbel"/>
                <a:ea typeface="Corbel"/>
                <a:cs typeface="Corbel"/>
                <a:sym typeface="Corbel"/>
              </a:endParaRPr>
            </a:p>
          </p:txBody>
        </p:sp>
        <p:sp>
          <p:nvSpPr>
            <p:cNvPr id="30" name="Google Shape;30;p3"/>
            <p:cNvSpPr/>
            <p:nvPr/>
          </p:nvSpPr>
          <p:spPr>
            <a:xfrm>
              <a:off x="1627187" y="5286376"/>
              <a:ext cx="2130426" cy="1571625"/>
            </a:xfrm>
            <a:custGeom>
              <a:avLst/>
              <a:gdLst/>
              <a:ahLst/>
              <a:cxnLst/>
              <a:rect l="l" t="t" r="r" b="b"/>
              <a:pathLst>
                <a:path w="1342" h="990" extrusionOk="0">
                  <a:moveTo>
                    <a:pt x="0" y="3"/>
                  </a:moveTo>
                  <a:lnTo>
                    <a:pt x="942" y="990"/>
                  </a:lnTo>
                  <a:lnTo>
                    <a:pt x="1342" y="990"/>
                  </a:lnTo>
                  <a:lnTo>
                    <a:pt x="156" y="27"/>
                  </a:lnTo>
                  <a:lnTo>
                    <a:pt x="0" y="0"/>
                  </a:lnTo>
                  <a:lnTo>
                    <a:pt x="0" y="3"/>
                  </a:lnTo>
                  <a:close/>
                </a:path>
              </a:pathLst>
            </a:custGeom>
            <a:solidFill>
              <a:srgbClr val="688727"/>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rbel"/>
                <a:ea typeface="Corbel"/>
                <a:cs typeface="Corbel"/>
                <a:sym typeface="Corbel"/>
              </a:endParaRPr>
            </a:p>
          </p:txBody>
        </p:sp>
        <p:sp>
          <p:nvSpPr>
            <p:cNvPr id="31" name="Google Shape;31;p3"/>
            <p:cNvSpPr/>
            <p:nvPr/>
          </p:nvSpPr>
          <p:spPr>
            <a:xfrm>
              <a:off x="1320800" y="5238751"/>
              <a:ext cx="1695451" cy="1619250"/>
            </a:xfrm>
            <a:custGeom>
              <a:avLst/>
              <a:gdLst/>
              <a:ahLst/>
              <a:cxnLst/>
              <a:rect l="l" t="t" r="r" b="b"/>
              <a:pathLst>
                <a:path w="1068" h="1020" extrusionOk="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rbel"/>
                <a:ea typeface="Corbel"/>
                <a:cs typeface="Corbel"/>
                <a:sym typeface="Corbel"/>
              </a:endParaRPr>
            </a:p>
          </p:txBody>
        </p:sp>
      </p:grpSp>
      <p:sp>
        <p:nvSpPr>
          <p:cNvPr id="32" name="Google Shape;32;p3"/>
          <p:cNvSpPr txBox="1">
            <a:spLocks noGrp="1"/>
          </p:cNvSpPr>
          <p:nvPr>
            <p:ph type="title"/>
          </p:nvPr>
        </p:nvSpPr>
        <p:spPr>
          <a:xfrm>
            <a:off x="1484312" y="685800"/>
            <a:ext cx="10018712" cy="17526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000" b="0" i="0" u="none" strike="noStrike" cap="none">
                <a:solidFill>
                  <a:schemeClr val="dk1"/>
                </a:solidFill>
                <a:latin typeface="Corbel"/>
                <a:ea typeface="Corbel"/>
                <a:cs typeface="Corbel"/>
                <a:sym typeface="Corbel"/>
              </a:defRPr>
            </a:lvl1pPr>
            <a:lvl2pPr marR="0" lvl="1" algn="ctr" rtl="0">
              <a:spcBef>
                <a:spcPts val="0"/>
              </a:spcBef>
              <a:spcAft>
                <a:spcPts val="0"/>
              </a:spcAft>
              <a:buSzPts val="1400"/>
              <a:buNone/>
              <a:defRPr sz="4000" b="0" i="0" u="none" strike="noStrike" cap="none">
                <a:solidFill>
                  <a:schemeClr val="dk1"/>
                </a:solidFill>
                <a:latin typeface="Corbel"/>
                <a:ea typeface="Corbel"/>
                <a:cs typeface="Corbel"/>
                <a:sym typeface="Corbel"/>
              </a:defRPr>
            </a:lvl2pPr>
            <a:lvl3pPr marR="0" lvl="2" algn="ctr" rtl="0">
              <a:spcBef>
                <a:spcPts val="0"/>
              </a:spcBef>
              <a:spcAft>
                <a:spcPts val="0"/>
              </a:spcAft>
              <a:buSzPts val="1400"/>
              <a:buNone/>
              <a:defRPr sz="4000" b="0" i="0" u="none" strike="noStrike" cap="none">
                <a:solidFill>
                  <a:schemeClr val="dk1"/>
                </a:solidFill>
                <a:latin typeface="Corbel"/>
                <a:ea typeface="Corbel"/>
                <a:cs typeface="Corbel"/>
                <a:sym typeface="Corbel"/>
              </a:defRPr>
            </a:lvl3pPr>
            <a:lvl4pPr marR="0" lvl="3" algn="ctr" rtl="0">
              <a:spcBef>
                <a:spcPts val="0"/>
              </a:spcBef>
              <a:spcAft>
                <a:spcPts val="0"/>
              </a:spcAft>
              <a:buSzPts val="1400"/>
              <a:buNone/>
              <a:defRPr sz="4000" b="0" i="0" u="none" strike="noStrike" cap="none">
                <a:solidFill>
                  <a:schemeClr val="dk1"/>
                </a:solidFill>
                <a:latin typeface="Corbel"/>
                <a:ea typeface="Corbel"/>
                <a:cs typeface="Corbel"/>
                <a:sym typeface="Corbel"/>
              </a:defRPr>
            </a:lvl4pPr>
            <a:lvl5pPr marR="0" lvl="4" algn="ctr" rtl="0">
              <a:spcBef>
                <a:spcPts val="0"/>
              </a:spcBef>
              <a:spcAft>
                <a:spcPts val="0"/>
              </a:spcAft>
              <a:buSzPts val="1400"/>
              <a:buNone/>
              <a:defRPr sz="4000" b="0" i="0" u="none" strike="noStrike" cap="none">
                <a:solidFill>
                  <a:schemeClr val="dk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33" name="Google Shape;33;p3"/>
          <p:cNvSpPr txBox="1">
            <a:spLocks noGrp="1"/>
          </p:cNvSpPr>
          <p:nvPr>
            <p:ph type="body" idx="1"/>
          </p:nvPr>
        </p:nvSpPr>
        <p:spPr>
          <a:xfrm>
            <a:off x="1484312" y="2667000"/>
            <a:ext cx="10018712" cy="3124200"/>
          </a:xfrm>
          <a:prstGeom prst="rect">
            <a:avLst/>
          </a:prstGeom>
          <a:noFill/>
          <a:ln>
            <a:noFill/>
          </a:ln>
        </p:spPr>
        <p:txBody>
          <a:bodyPr spcFirstLastPara="1" wrap="square" lIns="91425" tIns="45700" rIns="91425" bIns="45700" anchor="ctr" anchorCtr="0">
            <a:noAutofit/>
          </a:bodyPr>
          <a:lstStyle>
            <a:lvl1pPr marL="457200" marR="0" lvl="0" indent="-449580" algn="l" rtl="0">
              <a:spcBef>
                <a:spcPts val="480"/>
              </a:spcBef>
              <a:spcAft>
                <a:spcPts val="0"/>
              </a:spcAft>
              <a:buClr>
                <a:srgbClr val="688727"/>
              </a:buClr>
              <a:buSzPts val="3480"/>
              <a:buFont typeface="Arial"/>
              <a:buChar char="•"/>
              <a:defRPr sz="2400" b="0" i="0" u="none" strike="noStrike" cap="none">
                <a:solidFill>
                  <a:schemeClr val="dk1"/>
                </a:solidFill>
                <a:latin typeface="Corbel"/>
                <a:ea typeface="Corbel"/>
                <a:cs typeface="Corbel"/>
                <a:sym typeface="Corbel"/>
              </a:defRPr>
            </a:lvl1pPr>
            <a:lvl2pPr marL="914400" marR="0" lvl="1" indent="-412750" algn="l" rtl="0">
              <a:spcBef>
                <a:spcPts val="600"/>
              </a:spcBef>
              <a:spcAft>
                <a:spcPts val="0"/>
              </a:spcAft>
              <a:buClr>
                <a:srgbClr val="688727"/>
              </a:buClr>
              <a:buSzPts val="2900"/>
              <a:buFont typeface="Arial"/>
              <a:buChar char="•"/>
              <a:defRPr sz="2000" b="0" i="0" u="none" strike="noStrike" cap="none">
                <a:solidFill>
                  <a:schemeClr val="dk1"/>
                </a:solidFill>
                <a:latin typeface="Corbel"/>
                <a:ea typeface="Corbel"/>
                <a:cs typeface="Corbel"/>
                <a:sym typeface="Corbel"/>
              </a:defRPr>
            </a:lvl2pPr>
            <a:lvl3pPr marL="1371600" marR="0" lvl="2" indent="-394335" algn="l" rtl="0">
              <a:spcBef>
                <a:spcPts val="600"/>
              </a:spcBef>
              <a:spcAft>
                <a:spcPts val="0"/>
              </a:spcAft>
              <a:buClr>
                <a:srgbClr val="688727"/>
              </a:buClr>
              <a:buSzPts val="2610"/>
              <a:buFont typeface="Arial"/>
              <a:buChar char="•"/>
              <a:defRPr sz="1800" b="0" i="0" u="none" strike="noStrike" cap="none">
                <a:solidFill>
                  <a:schemeClr val="dk1"/>
                </a:solidFill>
                <a:latin typeface="Corbel"/>
                <a:ea typeface="Corbel"/>
                <a:cs typeface="Corbel"/>
                <a:sym typeface="Corbel"/>
              </a:defRPr>
            </a:lvl3pPr>
            <a:lvl4pPr marL="1828800" marR="0" lvl="3" indent="-375919" algn="l" rtl="0">
              <a:spcBef>
                <a:spcPts val="600"/>
              </a:spcBef>
              <a:spcAft>
                <a:spcPts val="0"/>
              </a:spcAft>
              <a:buClr>
                <a:srgbClr val="688727"/>
              </a:buClr>
              <a:buSzPts val="2320"/>
              <a:buFont typeface="Arial"/>
              <a:buChar char="•"/>
              <a:defRPr sz="1600" b="0" i="0" u="none" strike="noStrike" cap="none">
                <a:solidFill>
                  <a:schemeClr val="dk1"/>
                </a:solidFill>
                <a:latin typeface="Corbel"/>
                <a:ea typeface="Corbel"/>
                <a:cs typeface="Corbel"/>
                <a:sym typeface="Corbel"/>
              </a:defRPr>
            </a:lvl4pPr>
            <a:lvl5pPr marL="2286000" marR="0" lvl="4" indent="-357504" algn="l" rtl="0">
              <a:spcBef>
                <a:spcPts val="600"/>
              </a:spcBef>
              <a:spcAft>
                <a:spcPts val="0"/>
              </a:spcAft>
              <a:buClr>
                <a:srgbClr val="688727"/>
              </a:buClr>
              <a:buSzPts val="2030"/>
              <a:buFont typeface="Arial"/>
              <a:buChar char="•"/>
              <a:defRPr sz="1400" b="0" i="0" u="none" strike="noStrike" cap="none">
                <a:solidFill>
                  <a:schemeClr val="dk1"/>
                </a:solidFill>
                <a:latin typeface="Corbel"/>
                <a:ea typeface="Corbel"/>
                <a:cs typeface="Corbel"/>
                <a:sym typeface="Corbel"/>
              </a:defRPr>
            </a:lvl5pPr>
            <a:lvl6pPr marL="2743200" marR="0" lvl="5" indent="-357504" algn="l" rtl="0">
              <a:spcBef>
                <a:spcPts val="600"/>
              </a:spcBef>
              <a:spcAft>
                <a:spcPts val="0"/>
              </a:spcAft>
              <a:buClr>
                <a:srgbClr val="688726"/>
              </a:buClr>
              <a:buSzPts val="2030"/>
              <a:buFont typeface="Arial"/>
              <a:buChar char="•"/>
              <a:defRPr sz="1400" b="0" i="0" u="none" strike="noStrike" cap="none">
                <a:solidFill>
                  <a:schemeClr val="dk1"/>
                </a:solidFill>
                <a:latin typeface="Corbel"/>
                <a:ea typeface="Corbel"/>
                <a:cs typeface="Corbel"/>
                <a:sym typeface="Corbel"/>
              </a:defRPr>
            </a:lvl6pPr>
            <a:lvl7pPr marL="3200400" marR="0" lvl="6" indent="-357504" algn="l" rtl="0">
              <a:spcBef>
                <a:spcPts val="600"/>
              </a:spcBef>
              <a:spcAft>
                <a:spcPts val="0"/>
              </a:spcAft>
              <a:buClr>
                <a:srgbClr val="688726"/>
              </a:buClr>
              <a:buSzPts val="2030"/>
              <a:buFont typeface="Arial"/>
              <a:buChar char="•"/>
              <a:defRPr sz="1400" b="0" i="0" u="none" strike="noStrike" cap="none">
                <a:solidFill>
                  <a:schemeClr val="dk1"/>
                </a:solidFill>
                <a:latin typeface="Corbel"/>
                <a:ea typeface="Corbel"/>
                <a:cs typeface="Corbel"/>
                <a:sym typeface="Corbel"/>
              </a:defRPr>
            </a:lvl7pPr>
            <a:lvl8pPr marL="3657600" marR="0" lvl="7" indent="-357504" algn="l" rtl="0">
              <a:spcBef>
                <a:spcPts val="600"/>
              </a:spcBef>
              <a:spcAft>
                <a:spcPts val="0"/>
              </a:spcAft>
              <a:buClr>
                <a:srgbClr val="688726"/>
              </a:buClr>
              <a:buSzPts val="2030"/>
              <a:buFont typeface="Arial"/>
              <a:buChar char="•"/>
              <a:defRPr sz="1400" b="0" i="0" u="none" strike="noStrike" cap="none">
                <a:solidFill>
                  <a:schemeClr val="dk1"/>
                </a:solidFill>
                <a:latin typeface="Corbel"/>
                <a:ea typeface="Corbel"/>
                <a:cs typeface="Corbel"/>
                <a:sym typeface="Corbel"/>
              </a:defRPr>
            </a:lvl8pPr>
            <a:lvl9pPr marL="4114800" marR="0" lvl="8" indent="-357504" algn="l" rtl="0">
              <a:spcBef>
                <a:spcPts val="600"/>
              </a:spcBef>
              <a:spcAft>
                <a:spcPts val="600"/>
              </a:spcAft>
              <a:buClr>
                <a:srgbClr val="688726"/>
              </a:buClr>
              <a:buSzPts val="2030"/>
              <a:buFont typeface="Arial"/>
              <a:buChar char="•"/>
              <a:defRPr sz="1400" b="0" i="0" u="none" strike="noStrike" cap="none">
                <a:solidFill>
                  <a:schemeClr val="dk1"/>
                </a:solidFill>
                <a:latin typeface="Corbel"/>
                <a:ea typeface="Corbel"/>
                <a:cs typeface="Corbel"/>
                <a:sym typeface="Corbel"/>
              </a:defRPr>
            </a:lvl9pPr>
          </a:lstStyle>
          <a:p>
            <a:endParaRPr/>
          </a:p>
        </p:txBody>
      </p:sp>
      <p:sp>
        <p:nvSpPr>
          <p:cNvPr id="34" name="Google Shape;34;p3"/>
          <p:cNvSpPr txBox="1">
            <a:spLocks noGrp="1"/>
          </p:cNvSpPr>
          <p:nvPr>
            <p:ph type="dt" idx="10"/>
          </p:nvPr>
        </p:nvSpPr>
        <p:spPr>
          <a:xfrm>
            <a:off x="9732962" y="5883275"/>
            <a:ext cx="1143000" cy="365125"/>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SzPts val="1400"/>
              <a:buNone/>
              <a:defRPr sz="1000" b="0" i="0" u="none">
                <a:solidFill>
                  <a:schemeClr val="dk1"/>
                </a:solidFill>
                <a:latin typeface="Corbel"/>
                <a:ea typeface="Corbel"/>
                <a:cs typeface="Corbel"/>
                <a:sym typeface="Corbel"/>
              </a:defRPr>
            </a:lvl1pPr>
            <a:lvl2pPr marR="0" lvl="1"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2pPr>
            <a:lvl3pPr marR="0" lvl="2"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3pPr>
            <a:lvl4pPr marR="0" lvl="3"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4pPr>
            <a:lvl5pPr marR="0" lvl="4"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5pPr>
            <a:lvl6pPr marR="0" lvl="5"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6pPr>
            <a:lvl7pPr marR="0" lvl="6"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7pPr>
            <a:lvl8pPr marR="0" lvl="7"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8pPr>
            <a:lvl9pPr marR="0" lvl="8"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9pPr>
          </a:lstStyle>
          <a:p>
            <a:endParaRPr/>
          </a:p>
        </p:txBody>
      </p:sp>
      <p:sp>
        <p:nvSpPr>
          <p:cNvPr id="35" name="Google Shape;35;p3"/>
          <p:cNvSpPr txBox="1">
            <a:spLocks noGrp="1"/>
          </p:cNvSpPr>
          <p:nvPr>
            <p:ph type="ftr" idx="11"/>
          </p:nvPr>
        </p:nvSpPr>
        <p:spPr>
          <a:xfrm>
            <a:off x="2571750" y="5883275"/>
            <a:ext cx="7085012"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Corbel"/>
                <a:ea typeface="Corbel"/>
                <a:cs typeface="Corbel"/>
                <a:sym typeface="Corbel"/>
              </a:defRPr>
            </a:lvl1pPr>
            <a:lvl2pPr marR="0" lvl="1"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2pPr>
            <a:lvl3pPr marR="0" lvl="2"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3pPr>
            <a:lvl4pPr marR="0" lvl="3"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4pPr>
            <a:lvl5pPr marR="0" lvl="4"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5pPr>
            <a:lvl6pPr marR="0" lvl="5"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6pPr>
            <a:lvl7pPr marR="0" lvl="6"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7pPr>
            <a:lvl8pPr marR="0" lvl="7"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8pPr>
            <a:lvl9pPr marR="0" lvl="8"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9pPr>
          </a:lstStyle>
          <a:p>
            <a:endParaRPr/>
          </a:p>
        </p:txBody>
      </p:sp>
      <p:sp>
        <p:nvSpPr>
          <p:cNvPr id="36" name="Google Shape;36;p3"/>
          <p:cNvSpPr txBox="1">
            <a:spLocks noGrp="1"/>
          </p:cNvSpPr>
          <p:nvPr>
            <p:ph type="sldNum" idx="12"/>
          </p:nvPr>
        </p:nvSpPr>
        <p:spPr>
          <a:xfrm>
            <a:off x="10952162" y="5867400"/>
            <a:ext cx="550862"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1pPr>
            <a:lvl2pPr marL="0" marR="0" lvl="1"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2pPr>
            <a:lvl3pPr marL="0" marR="0" lvl="2"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3pPr>
            <a:lvl4pPr marL="0" marR="0" lvl="3"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4pPr>
            <a:lvl5pPr marL="0" marR="0" lvl="4"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5pPr>
            <a:lvl6pPr marL="0" marR="0" lvl="5"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6pPr>
            <a:lvl7pPr marL="0" marR="0" lvl="6"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7pPr>
            <a:lvl8pPr marL="0" marR="0" lvl="7"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8pPr>
            <a:lvl9pPr marL="0" marR="0" lvl="8"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a:blip r:embed="rId15">
            <a:alphaModFix/>
          </a:blip>
          <a:stretch>
            <a:fillRect/>
          </a:stretch>
        </a:blipFill>
        <a:effectLst/>
      </p:bgPr>
    </p:bg>
    <p:spTree>
      <p:nvGrpSpPr>
        <p:cNvPr id="1" name="Shape 43"/>
        <p:cNvGrpSpPr/>
        <p:nvPr/>
      </p:nvGrpSpPr>
      <p:grpSpPr>
        <a:xfrm>
          <a:off x="0" y="0"/>
          <a:ext cx="0" cy="0"/>
          <a:chOff x="0" y="0"/>
          <a:chExt cx="0" cy="0"/>
        </a:xfrm>
      </p:grpSpPr>
      <p:grpSp>
        <p:nvGrpSpPr>
          <p:cNvPr id="44" name="Google Shape;44;p5"/>
          <p:cNvGrpSpPr/>
          <p:nvPr/>
        </p:nvGrpSpPr>
        <p:grpSpPr>
          <a:xfrm>
            <a:off x="150812" y="0"/>
            <a:ext cx="2436812" cy="6858000"/>
            <a:chOff x="1320800" y="0"/>
            <a:chExt cx="2436813" cy="6858001"/>
          </a:xfrm>
        </p:grpSpPr>
        <p:sp>
          <p:nvSpPr>
            <p:cNvPr id="45" name="Google Shape;45;p5"/>
            <p:cNvSpPr/>
            <p:nvPr/>
          </p:nvSpPr>
          <p:spPr>
            <a:xfrm>
              <a:off x="1627188" y="0"/>
              <a:ext cx="1122363" cy="5329238"/>
            </a:xfrm>
            <a:custGeom>
              <a:avLst/>
              <a:gdLst/>
              <a:ahLst/>
              <a:cxnLst/>
              <a:rect l="l" t="t" r="r" b="b"/>
              <a:pathLst>
                <a:path w="707" h="3357" extrusionOk="0">
                  <a:moveTo>
                    <a:pt x="0" y="3330"/>
                  </a:moveTo>
                  <a:lnTo>
                    <a:pt x="156" y="3357"/>
                  </a:lnTo>
                  <a:lnTo>
                    <a:pt x="707" y="0"/>
                  </a:lnTo>
                  <a:lnTo>
                    <a:pt x="547" y="0"/>
                  </a:lnTo>
                  <a:lnTo>
                    <a:pt x="0" y="3330"/>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rbel"/>
                <a:ea typeface="Corbel"/>
                <a:cs typeface="Corbel"/>
                <a:sym typeface="Corbel"/>
              </a:endParaRPr>
            </a:p>
          </p:txBody>
        </p:sp>
        <p:sp>
          <p:nvSpPr>
            <p:cNvPr id="46" name="Google Shape;46;p5"/>
            <p:cNvSpPr/>
            <p:nvPr/>
          </p:nvSpPr>
          <p:spPr>
            <a:xfrm>
              <a:off x="1320800" y="0"/>
              <a:ext cx="1117600" cy="5276851"/>
            </a:xfrm>
            <a:custGeom>
              <a:avLst/>
              <a:gdLst/>
              <a:ahLst/>
              <a:cxnLst/>
              <a:rect l="l" t="t" r="r" b="b"/>
              <a:pathLst>
                <a:path w="704" h="3324" extrusionOk="0">
                  <a:moveTo>
                    <a:pt x="704" y="0"/>
                  </a:moveTo>
                  <a:lnTo>
                    <a:pt x="545" y="0"/>
                  </a:lnTo>
                  <a:lnTo>
                    <a:pt x="0" y="3300"/>
                  </a:lnTo>
                  <a:lnTo>
                    <a:pt x="157" y="3324"/>
                  </a:lnTo>
                  <a:lnTo>
                    <a:pt x="704" y="0"/>
                  </a:lnTo>
                  <a:close/>
                </a:path>
              </a:pathLst>
            </a:custGeom>
            <a:solidFill>
              <a:srgbClr val="595959"/>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rbel"/>
                <a:ea typeface="Corbel"/>
                <a:cs typeface="Corbel"/>
                <a:sym typeface="Corbel"/>
              </a:endParaRPr>
            </a:p>
          </p:txBody>
        </p:sp>
        <p:sp>
          <p:nvSpPr>
            <p:cNvPr id="47" name="Google Shape;47;p5"/>
            <p:cNvSpPr/>
            <p:nvPr/>
          </p:nvSpPr>
          <p:spPr>
            <a:xfrm>
              <a:off x="1320800" y="5238751"/>
              <a:ext cx="1228726" cy="1619250"/>
            </a:xfrm>
            <a:custGeom>
              <a:avLst/>
              <a:gdLst/>
              <a:ahLst/>
              <a:cxnLst/>
              <a:rect l="l" t="t" r="r" b="b"/>
              <a:pathLst>
                <a:path w="774" h="1020" extrusionOk="0">
                  <a:moveTo>
                    <a:pt x="0" y="0"/>
                  </a:moveTo>
                  <a:lnTo>
                    <a:pt x="740" y="1020"/>
                  </a:lnTo>
                  <a:lnTo>
                    <a:pt x="774" y="1020"/>
                  </a:lnTo>
                  <a:lnTo>
                    <a:pt x="0" y="0"/>
                  </a:lnTo>
                  <a:close/>
                </a:path>
              </a:pathLst>
            </a:custGeom>
            <a:solidFill>
              <a:srgbClr val="26262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rbel"/>
                <a:ea typeface="Corbel"/>
                <a:cs typeface="Corbel"/>
                <a:sym typeface="Corbel"/>
              </a:endParaRPr>
            </a:p>
          </p:txBody>
        </p:sp>
        <p:sp>
          <p:nvSpPr>
            <p:cNvPr id="48" name="Google Shape;48;p5"/>
            <p:cNvSpPr/>
            <p:nvPr/>
          </p:nvSpPr>
          <p:spPr>
            <a:xfrm>
              <a:off x="1627187" y="5291139"/>
              <a:ext cx="1495426" cy="1566862"/>
            </a:xfrm>
            <a:custGeom>
              <a:avLst/>
              <a:gdLst/>
              <a:ahLst/>
              <a:cxnLst/>
              <a:rect l="l" t="t" r="r" b="b"/>
              <a:pathLst>
                <a:path w="942" h="987" extrusionOk="0">
                  <a:moveTo>
                    <a:pt x="0" y="0"/>
                  </a:moveTo>
                  <a:lnTo>
                    <a:pt x="909" y="987"/>
                  </a:lnTo>
                  <a:lnTo>
                    <a:pt x="942" y="987"/>
                  </a:lnTo>
                  <a:lnTo>
                    <a:pt x="0" y="0"/>
                  </a:lnTo>
                  <a:close/>
                </a:path>
              </a:pathLst>
            </a:custGeom>
            <a:solidFill>
              <a:srgbClr val="455A1A"/>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rbel"/>
                <a:ea typeface="Corbel"/>
                <a:cs typeface="Corbel"/>
                <a:sym typeface="Corbel"/>
              </a:endParaRPr>
            </a:p>
          </p:txBody>
        </p:sp>
        <p:sp>
          <p:nvSpPr>
            <p:cNvPr id="49" name="Google Shape;49;p5"/>
            <p:cNvSpPr/>
            <p:nvPr/>
          </p:nvSpPr>
          <p:spPr>
            <a:xfrm>
              <a:off x="1627187" y="5286376"/>
              <a:ext cx="2130426" cy="1571625"/>
            </a:xfrm>
            <a:custGeom>
              <a:avLst/>
              <a:gdLst/>
              <a:ahLst/>
              <a:cxnLst/>
              <a:rect l="l" t="t" r="r" b="b"/>
              <a:pathLst>
                <a:path w="1342" h="990" extrusionOk="0">
                  <a:moveTo>
                    <a:pt x="0" y="3"/>
                  </a:moveTo>
                  <a:lnTo>
                    <a:pt x="942" y="990"/>
                  </a:lnTo>
                  <a:lnTo>
                    <a:pt x="1342" y="990"/>
                  </a:lnTo>
                  <a:lnTo>
                    <a:pt x="156" y="27"/>
                  </a:lnTo>
                  <a:lnTo>
                    <a:pt x="0" y="0"/>
                  </a:lnTo>
                  <a:lnTo>
                    <a:pt x="0" y="3"/>
                  </a:lnTo>
                  <a:close/>
                </a:path>
              </a:pathLst>
            </a:custGeom>
            <a:solidFill>
              <a:srgbClr val="688727"/>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rbel"/>
                <a:ea typeface="Corbel"/>
                <a:cs typeface="Corbel"/>
                <a:sym typeface="Corbel"/>
              </a:endParaRPr>
            </a:p>
          </p:txBody>
        </p:sp>
        <p:sp>
          <p:nvSpPr>
            <p:cNvPr id="50" name="Google Shape;50;p5"/>
            <p:cNvSpPr/>
            <p:nvPr/>
          </p:nvSpPr>
          <p:spPr>
            <a:xfrm>
              <a:off x="1320800" y="5238751"/>
              <a:ext cx="1695451" cy="1619250"/>
            </a:xfrm>
            <a:custGeom>
              <a:avLst/>
              <a:gdLst/>
              <a:ahLst/>
              <a:cxnLst/>
              <a:rect l="l" t="t" r="r" b="b"/>
              <a:pathLst>
                <a:path w="1068" h="1020" extrusionOk="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rbel"/>
                <a:ea typeface="Corbel"/>
                <a:cs typeface="Corbel"/>
                <a:sym typeface="Corbel"/>
              </a:endParaRPr>
            </a:p>
          </p:txBody>
        </p:sp>
      </p:grpSp>
      <p:sp>
        <p:nvSpPr>
          <p:cNvPr id="51" name="Google Shape;51;p5"/>
          <p:cNvSpPr txBox="1">
            <a:spLocks noGrp="1"/>
          </p:cNvSpPr>
          <p:nvPr>
            <p:ph type="title"/>
          </p:nvPr>
        </p:nvSpPr>
        <p:spPr>
          <a:xfrm>
            <a:off x="1484312" y="685800"/>
            <a:ext cx="10018712" cy="17526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000" b="0" i="0" u="none" strike="noStrike" cap="none">
                <a:solidFill>
                  <a:schemeClr val="dk1"/>
                </a:solidFill>
                <a:latin typeface="Corbel"/>
                <a:ea typeface="Corbel"/>
                <a:cs typeface="Corbel"/>
                <a:sym typeface="Corbel"/>
              </a:defRPr>
            </a:lvl1pPr>
            <a:lvl2pPr marR="0" lvl="1" algn="ctr" rtl="0">
              <a:spcBef>
                <a:spcPts val="0"/>
              </a:spcBef>
              <a:spcAft>
                <a:spcPts val="0"/>
              </a:spcAft>
              <a:buSzPts val="1400"/>
              <a:buNone/>
              <a:defRPr sz="4000" b="0" i="0" u="none" strike="noStrike" cap="none">
                <a:solidFill>
                  <a:schemeClr val="dk1"/>
                </a:solidFill>
                <a:latin typeface="Corbel"/>
                <a:ea typeface="Corbel"/>
                <a:cs typeface="Corbel"/>
                <a:sym typeface="Corbel"/>
              </a:defRPr>
            </a:lvl2pPr>
            <a:lvl3pPr marR="0" lvl="2" algn="ctr" rtl="0">
              <a:spcBef>
                <a:spcPts val="0"/>
              </a:spcBef>
              <a:spcAft>
                <a:spcPts val="0"/>
              </a:spcAft>
              <a:buSzPts val="1400"/>
              <a:buNone/>
              <a:defRPr sz="4000" b="0" i="0" u="none" strike="noStrike" cap="none">
                <a:solidFill>
                  <a:schemeClr val="dk1"/>
                </a:solidFill>
                <a:latin typeface="Corbel"/>
                <a:ea typeface="Corbel"/>
                <a:cs typeface="Corbel"/>
                <a:sym typeface="Corbel"/>
              </a:defRPr>
            </a:lvl3pPr>
            <a:lvl4pPr marR="0" lvl="3" algn="ctr" rtl="0">
              <a:spcBef>
                <a:spcPts val="0"/>
              </a:spcBef>
              <a:spcAft>
                <a:spcPts val="0"/>
              </a:spcAft>
              <a:buSzPts val="1400"/>
              <a:buNone/>
              <a:defRPr sz="4000" b="0" i="0" u="none" strike="noStrike" cap="none">
                <a:solidFill>
                  <a:schemeClr val="dk1"/>
                </a:solidFill>
                <a:latin typeface="Corbel"/>
                <a:ea typeface="Corbel"/>
                <a:cs typeface="Corbel"/>
                <a:sym typeface="Corbel"/>
              </a:defRPr>
            </a:lvl4pPr>
            <a:lvl5pPr marR="0" lvl="4" algn="ctr" rtl="0">
              <a:spcBef>
                <a:spcPts val="0"/>
              </a:spcBef>
              <a:spcAft>
                <a:spcPts val="0"/>
              </a:spcAft>
              <a:buSzPts val="1400"/>
              <a:buNone/>
              <a:defRPr sz="4000" b="0" i="0" u="none" strike="noStrike" cap="none">
                <a:solidFill>
                  <a:schemeClr val="dk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52" name="Google Shape;52;p5"/>
          <p:cNvSpPr txBox="1">
            <a:spLocks noGrp="1"/>
          </p:cNvSpPr>
          <p:nvPr>
            <p:ph type="body" idx="1"/>
          </p:nvPr>
        </p:nvSpPr>
        <p:spPr>
          <a:xfrm>
            <a:off x="1484312" y="2667000"/>
            <a:ext cx="10018712" cy="3124200"/>
          </a:xfrm>
          <a:prstGeom prst="rect">
            <a:avLst/>
          </a:prstGeom>
          <a:noFill/>
          <a:ln>
            <a:noFill/>
          </a:ln>
        </p:spPr>
        <p:txBody>
          <a:bodyPr spcFirstLastPara="1" wrap="square" lIns="91425" tIns="45700" rIns="91425" bIns="45700" anchor="ctr" anchorCtr="0">
            <a:noAutofit/>
          </a:bodyPr>
          <a:lstStyle>
            <a:lvl1pPr marL="457200" marR="0" lvl="0" indent="-449580" algn="l" rtl="0">
              <a:spcBef>
                <a:spcPts val="480"/>
              </a:spcBef>
              <a:spcAft>
                <a:spcPts val="0"/>
              </a:spcAft>
              <a:buClr>
                <a:srgbClr val="688727"/>
              </a:buClr>
              <a:buSzPts val="3480"/>
              <a:buFont typeface="Arial"/>
              <a:buChar char="•"/>
              <a:defRPr sz="2400" b="0" i="0" u="none" strike="noStrike" cap="none">
                <a:solidFill>
                  <a:schemeClr val="dk1"/>
                </a:solidFill>
                <a:latin typeface="Corbel"/>
                <a:ea typeface="Corbel"/>
                <a:cs typeface="Corbel"/>
                <a:sym typeface="Corbel"/>
              </a:defRPr>
            </a:lvl1pPr>
            <a:lvl2pPr marL="914400" marR="0" lvl="1" indent="-412750" algn="l" rtl="0">
              <a:spcBef>
                <a:spcPts val="600"/>
              </a:spcBef>
              <a:spcAft>
                <a:spcPts val="0"/>
              </a:spcAft>
              <a:buClr>
                <a:srgbClr val="688727"/>
              </a:buClr>
              <a:buSzPts val="2900"/>
              <a:buFont typeface="Arial"/>
              <a:buChar char="•"/>
              <a:defRPr sz="2000" b="0" i="0" u="none" strike="noStrike" cap="none">
                <a:solidFill>
                  <a:schemeClr val="dk1"/>
                </a:solidFill>
                <a:latin typeface="Corbel"/>
                <a:ea typeface="Corbel"/>
                <a:cs typeface="Corbel"/>
                <a:sym typeface="Corbel"/>
              </a:defRPr>
            </a:lvl2pPr>
            <a:lvl3pPr marL="1371600" marR="0" lvl="2" indent="-394335" algn="l" rtl="0">
              <a:spcBef>
                <a:spcPts val="600"/>
              </a:spcBef>
              <a:spcAft>
                <a:spcPts val="0"/>
              </a:spcAft>
              <a:buClr>
                <a:srgbClr val="688727"/>
              </a:buClr>
              <a:buSzPts val="2610"/>
              <a:buFont typeface="Arial"/>
              <a:buChar char="•"/>
              <a:defRPr sz="1800" b="0" i="0" u="none" strike="noStrike" cap="none">
                <a:solidFill>
                  <a:schemeClr val="dk1"/>
                </a:solidFill>
                <a:latin typeface="Corbel"/>
                <a:ea typeface="Corbel"/>
                <a:cs typeface="Corbel"/>
                <a:sym typeface="Corbel"/>
              </a:defRPr>
            </a:lvl3pPr>
            <a:lvl4pPr marL="1828800" marR="0" lvl="3" indent="-375919" algn="l" rtl="0">
              <a:spcBef>
                <a:spcPts val="600"/>
              </a:spcBef>
              <a:spcAft>
                <a:spcPts val="0"/>
              </a:spcAft>
              <a:buClr>
                <a:srgbClr val="688727"/>
              </a:buClr>
              <a:buSzPts val="2320"/>
              <a:buFont typeface="Arial"/>
              <a:buChar char="•"/>
              <a:defRPr sz="1600" b="0" i="0" u="none" strike="noStrike" cap="none">
                <a:solidFill>
                  <a:schemeClr val="dk1"/>
                </a:solidFill>
                <a:latin typeface="Corbel"/>
                <a:ea typeface="Corbel"/>
                <a:cs typeface="Corbel"/>
                <a:sym typeface="Corbel"/>
              </a:defRPr>
            </a:lvl4pPr>
            <a:lvl5pPr marL="2286000" marR="0" lvl="4" indent="-357504" algn="l" rtl="0">
              <a:spcBef>
                <a:spcPts val="600"/>
              </a:spcBef>
              <a:spcAft>
                <a:spcPts val="0"/>
              </a:spcAft>
              <a:buClr>
                <a:srgbClr val="688727"/>
              </a:buClr>
              <a:buSzPts val="2030"/>
              <a:buFont typeface="Arial"/>
              <a:buChar char="•"/>
              <a:defRPr sz="1400" b="0" i="0" u="none" strike="noStrike" cap="none">
                <a:solidFill>
                  <a:schemeClr val="dk1"/>
                </a:solidFill>
                <a:latin typeface="Corbel"/>
                <a:ea typeface="Corbel"/>
                <a:cs typeface="Corbel"/>
                <a:sym typeface="Corbel"/>
              </a:defRPr>
            </a:lvl5pPr>
            <a:lvl6pPr marL="2743200" marR="0" lvl="5" indent="-357504" algn="l" rtl="0">
              <a:spcBef>
                <a:spcPts val="600"/>
              </a:spcBef>
              <a:spcAft>
                <a:spcPts val="0"/>
              </a:spcAft>
              <a:buClr>
                <a:srgbClr val="688726"/>
              </a:buClr>
              <a:buSzPts val="2030"/>
              <a:buFont typeface="Arial"/>
              <a:buChar char="•"/>
              <a:defRPr sz="1400" b="0" i="0" u="none" strike="noStrike" cap="none">
                <a:solidFill>
                  <a:schemeClr val="dk1"/>
                </a:solidFill>
                <a:latin typeface="Corbel"/>
                <a:ea typeface="Corbel"/>
                <a:cs typeface="Corbel"/>
                <a:sym typeface="Corbel"/>
              </a:defRPr>
            </a:lvl6pPr>
            <a:lvl7pPr marL="3200400" marR="0" lvl="6" indent="-357504" algn="l" rtl="0">
              <a:spcBef>
                <a:spcPts val="600"/>
              </a:spcBef>
              <a:spcAft>
                <a:spcPts val="0"/>
              </a:spcAft>
              <a:buClr>
                <a:srgbClr val="688726"/>
              </a:buClr>
              <a:buSzPts val="2030"/>
              <a:buFont typeface="Arial"/>
              <a:buChar char="•"/>
              <a:defRPr sz="1400" b="0" i="0" u="none" strike="noStrike" cap="none">
                <a:solidFill>
                  <a:schemeClr val="dk1"/>
                </a:solidFill>
                <a:latin typeface="Corbel"/>
                <a:ea typeface="Corbel"/>
                <a:cs typeface="Corbel"/>
                <a:sym typeface="Corbel"/>
              </a:defRPr>
            </a:lvl7pPr>
            <a:lvl8pPr marL="3657600" marR="0" lvl="7" indent="-357504" algn="l" rtl="0">
              <a:spcBef>
                <a:spcPts val="600"/>
              </a:spcBef>
              <a:spcAft>
                <a:spcPts val="0"/>
              </a:spcAft>
              <a:buClr>
                <a:srgbClr val="688726"/>
              </a:buClr>
              <a:buSzPts val="2030"/>
              <a:buFont typeface="Arial"/>
              <a:buChar char="•"/>
              <a:defRPr sz="1400" b="0" i="0" u="none" strike="noStrike" cap="none">
                <a:solidFill>
                  <a:schemeClr val="dk1"/>
                </a:solidFill>
                <a:latin typeface="Corbel"/>
                <a:ea typeface="Corbel"/>
                <a:cs typeface="Corbel"/>
                <a:sym typeface="Corbel"/>
              </a:defRPr>
            </a:lvl8pPr>
            <a:lvl9pPr marL="4114800" marR="0" lvl="8" indent="-357504" algn="l" rtl="0">
              <a:spcBef>
                <a:spcPts val="600"/>
              </a:spcBef>
              <a:spcAft>
                <a:spcPts val="600"/>
              </a:spcAft>
              <a:buClr>
                <a:srgbClr val="688726"/>
              </a:buClr>
              <a:buSzPts val="2030"/>
              <a:buFont typeface="Arial"/>
              <a:buChar char="•"/>
              <a:defRPr sz="1400" b="0" i="0" u="none" strike="noStrike" cap="none">
                <a:solidFill>
                  <a:schemeClr val="dk1"/>
                </a:solidFill>
                <a:latin typeface="Corbel"/>
                <a:ea typeface="Corbel"/>
                <a:cs typeface="Corbel"/>
                <a:sym typeface="Corbel"/>
              </a:defRPr>
            </a:lvl9pPr>
          </a:lstStyle>
          <a:p>
            <a:endParaRPr/>
          </a:p>
        </p:txBody>
      </p:sp>
      <p:sp>
        <p:nvSpPr>
          <p:cNvPr id="53" name="Google Shape;53;p5"/>
          <p:cNvSpPr txBox="1">
            <a:spLocks noGrp="1"/>
          </p:cNvSpPr>
          <p:nvPr>
            <p:ph type="dt" idx="10"/>
          </p:nvPr>
        </p:nvSpPr>
        <p:spPr>
          <a:xfrm>
            <a:off x="9732962" y="5883275"/>
            <a:ext cx="1143000" cy="365125"/>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SzPts val="1400"/>
              <a:buNone/>
              <a:defRPr sz="1000" b="0" i="0" u="none">
                <a:solidFill>
                  <a:schemeClr val="dk1"/>
                </a:solidFill>
                <a:latin typeface="Corbel"/>
                <a:ea typeface="Corbel"/>
                <a:cs typeface="Corbel"/>
                <a:sym typeface="Corbel"/>
              </a:defRPr>
            </a:lvl1pPr>
            <a:lvl2pPr marR="0" lvl="1"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2pPr>
            <a:lvl3pPr marR="0" lvl="2"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3pPr>
            <a:lvl4pPr marR="0" lvl="3"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4pPr>
            <a:lvl5pPr marR="0" lvl="4"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5pPr>
            <a:lvl6pPr marR="0" lvl="5"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6pPr>
            <a:lvl7pPr marR="0" lvl="6"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7pPr>
            <a:lvl8pPr marR="0" lvl="7"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8pPr>
            <a:lvl9pPr marR="0" lvl="8"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9pPr>
          </a:lstStyle>
          <a:p>
            <a:endParaRPr/>
          </a:p>
        </p:txBody>
      </p:sp>
      <p:sp>
        <p:nvSpPr>
          <p:cNvPr id="54" name="Google Shape;54;p5"/>
          <p:cNvSpPr txBox="1">
            <a:spLocks noGrp="1"/>
          </p:cNvSpPr>
          <p:nvPr>
            <p:ph type="ftr" idx="11"/>
          </p:nvPr>
        </p:nvSpPr>
        <p:spPr>
          <a:xfrm>
            <a:off x="2571750" y="5883275"/>
            <a:ext cx="7085012"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Corbel"/>
                <a:ea typeface="Corbel"/>
                <a:cs typeface="Corbel"/>
                <a:sym typeface="Corbel"/>
              </a:defRPr>
            </a:lvl1pPr>
            <a:lvl2pPr marR="0" lvl="1"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2pPr>
            <a:lvl3pPr marR="0" lvl="2"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3pPr>
            <a:lvl4pPr marR="0" lvl="3"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4pPr>
            <a:lvl5pPr marR="0" lvl="4"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5pPr>
            <a:lvl6pPr marR="0" lvl="5"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6pPr>
            <a:lvl7pPr marR="0" lvl="6"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7pPr>
            <a:lvl8pPr marR="0" lvl="7"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8pPr>
            <a:lvl9pPr marR="0" lvl="8"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9pPr>
          </a:lstStyle>
          <a:p>
            <a:endParaRPr/>
          </a:p>
        </p:txBody>
      </p:sp>
      <p:sp>
        <p:nvSpPr>
          <p:cNvPr id="55" name="Google Shape;55;p5"/>
          <p:cNvSpPr txBox="1">
            <a:spLocks noGrp="1"/>
          </p:cNvSpPr>
          <p:nvPr>
            <p:ph type="sldNum" idx="12"/>
          </p:nvPr>
        </p:nvSpPr>
        <p:spPr>
          <a:xfrm>
            <a:off x="10952162" y="5883275"/>
            <a:ext cx="550862"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1pPr>
            <a:lvl2pPr marL="0" marR="0" lvl="1"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2pPr>
            <a:lvl3pPr marL="0" marR="0" lvl="2"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3pPr>
            <a:lvl4pPr marL="0" marR="0" lvl="3"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4pPr>
            <a:lvl5pPr marL="0" marR="0" lvl="4"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5pPr>
            <a:lvl6pPr marL="0" marR="0" lvl="5"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6pPr>
            <a:lvl7pPr marL="0" marR="0" lvl="6"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7pPr>
            <a:lvl8pPr marL="0" marR="0" lvl="7"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8pPr>
            <a:lvl9pPr marL="0" marR="0" lvl="8"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39"/>
        <p:cNvGrpSpPr/>
        <p:nvPr/>
      </p:nvGrpSpPr>
      <p:grpSpPr>
        <a:xfrm>
          <a:off x="0" y="0"/>
          <a:ext cx="0" cy="0"/>
          <a:chOff x="0" y="0"/>
          <a:chExt cx="0" cy="0"/>
        </a:xfrm>
      </p:grpSpPr>
      <p:grpSp>
        <p:nvGrpSpPr>
          <p:cNvPr id="140" name="Google Shape;140;p19"/>
          <p:cNvGrpSpPr/>
          <p:nvPr/>
        </p:nvGrpSpPr>
        <p:grpSpPr>
          <a:xfrm>
            <a:off x="150812" y="0"/>
            <a:ext cx="2436812" cy="6858000"/>
            <a:chOff x="1320800" y="0"/>
            <a:chExt cx="2436813" cy="6858001"/>
          </a:xfrm>
        </p:grpSpPr>
        <p:sp>
          <p:nvSpPr>
            <p:cNvPr id="141" name="Google Shape;141;p19"/>
            <p:cNvSpPr/>
            <p:nvPr/>
          </p:nvSpPr>
          <p:spPr>
            <a:xfrm>
              <a:off x="1627188" y="0"/>
              <a:ext cx="1122363" cy="5329238"/>
            </a:xfrm>
            <a:custGeom>
              <a:avLst/>
              <a:gdLst/>
              <a:ahLst/>
              <a:cxnLst/>
              <a:rect l="l" t="t" r="r" b="b"/>
              <a:pathLst>
                <a:path w="707" h="3357" extrusionOk="0">
                  <a:moveTo>
                    <a:pt x="0" y="3330"/>
                  </a:moveTo>
                  <a:lnTo>
                    <a:pt x="156" y="3357"/>
                  </a:lnTo>
                  <a:lnTo>
                    <a:pt x="707" y="0"/>
                  </a:lnTo>
                  <a:lnTo>
                    <a:pt x="547" y="0"/>
                  </a:lnTo>
                  <a:lnTo>
                    <a:pt x="0" y="3330"/>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rbel"/>
                <a:ea typeface="Corbel"/>
                <a:cs typeface="Corbel"/>
                <a:sym typeface="Corbel"/>
              </a:endParaRPr>
            </a:p>
          </p:txBody>
        </p:sp>
        <p:sp>
          <p:nvSpPr>
            <p:cNvPr id="142" name="Google Shape;142;p19"/>
            <p:cNvSpPr/>
            <p:nvPr/>
          </p:nvSpPr>
          <p:spPr>
            <a:xfrm>
              <a:off x="1320800" y="0"/>
              <a:ext cx="1117600" cy="5276851"/>
            </a:xfrm>
            <a:custGeom>
              <a:avLst/>
              <a:gdLst/>
              <a:ahLst/>
              <a:cxnLst/>
              <a:rect l="l" t="t" r="r" b="b"/>
              <a:pathLst>
                <a:path w="704" h="3324" extrusionOk="0">
                  <a:moveTo>
                    <a:pt x="704" y="0"/>
                  </a:moveTo>
                  <a:lnTo>
                    <a:pt x="545" y="0"/>
                  </a:lnTo>
                  <a:lnTo>
                    <a:pt x="0" y="3300"/>
                  </a:lnTo>
                  <a:lnTo>
                    <a:pt x="157" y="3324"/>
                  </a:lnTo>
                  <a:lnTo>
                    <a:pt x="704" y="0"/>
                  </a:lnTo>
                  <a:close/>
                </a:path>
              </a:pathLst>
            </a:custGeom>
            <a:solidFill>
              <a:srgbClr val="595959"/>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rbel"/>
                <a:ea typeface="Corbel"/>
                <a:cs typeface="Corbel"/>
                <a:sym typeface="Corbel"/>
              </a:endParaRPr>
            </a:p>
          </p:txBody>
        </p:sp>
        <p:sp>
          <p:nvSpPr>
            <p:cNvPr id="143" name="Google Shape;143;p19"/>
            <p:cNvSpPr/>
            <p:nvPr/>
          </p:nvSpPr>
          <p:spPr>
            <a:xfrm>
              <a:off x="1320800" y="5238751"/>
              <a:ext cx="1228726" cy="1619250"/>
            </a:xfrm>
            <a:custGeom>
              <a:avLst/>
              <a:gdLst/>
              <a:ahLst/>
              <a:cxnLst/>
              <a:rect l="l" t="t" r="r" b="b"/>
              <a:pathLst>
                <a:path w="774" h="1020" extrusionOk="0">
                  <a:moveTo>
                    <a:pt x="0" y="0"/>
                  </a:moveTo>
                  <a:lnTo>
                    <a:pt x="740" y="1020"/>
                  </a:lnTo>
                  <a:lnTo>
                    <a:pt x="774" y="1020"/>
                  </a:lnTo>
                  <a:lnTo>
                    <a:pt x="0" y="0"/>
                  </a:lnTo>
                  <a:close/>
                </a:path>
              </a:pathLst>
            </a:custGeom>
            <a:solidFill>
              <a:srgbClr val="26262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rbel"/>
                <a:ea typeface="Corbel"/>
                <a:cs typeface="Corbel"/>
                <a:sym typeface="Corbel"/>
              </a:endParaRPr>
            </a:p>
          </p:txBody>
        </p:sp>
        <p:sp>
          <p:nvSpPr>
            <p:cNvPr id="144" name="Google Shape;144;p19"/>
            <p:cNvSpPr/>
            <p:nvPr/>
          </p:nvSpPr>
          <p:spPr>
            <a:xfrm>
              <a:off x="1627187" y="5291139"/>
              <a:ext cx="1495426" cy="1566862"/>
            </a:xfrm>
            <a:custGeom>
              <a:avLst/>
              <a:gdLst/>
              <a:ahLst/>
              <a:cxnLst/>
              <a:rect l="l" t="t" r="r" b="b"/>
              <a:pathLst>
                <a:path w="942" h="987" extrusionOk="0">
                  <a:moveTo>
                    <a:pt x="0" y="0"/>
                  </a:moveTo>
                  <a:lnTo>
                    <a:pt x="909" y="987"/>
                  </a:lnTo>
                  <a:lnTo>
                    <a:pt x="942" y="987"/>
                  </a:lnTo>
                  <a:lnTo>
                    <a:pt x="0" y="0"/>
                  </a:lnTo>
                  <a:close/>
                </a:path>
              </a:pathLst>
            </a:custGeom>
            <a:solidFill>
              <a:srgbClr val="455A1A"/>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rbel"/>
                <a:ea typeface="Corbel"/>
                <a:cs typeface="Corbel"/>
                <a:sym typeface="Corbel"/>
              </a:endParaRPr>
            </a:p>
          </p:txBody>
        </p:sp>
        <p:sp>
          <p:nvSpPr>
            <p:cNvPr id="145" name="Google Shape;145;p19"/>
            <p:cNvSpPr/>
            <p:nvPr/>
          </p:nvSpPr>
          <p:spPr>
            <a:xfrm>
              <a:off x="1627187" y="5286376"/>
              <a:ext cx="2130426" cy="1571625"/>
            </a:xfrm>
            <a:custGeom>
              <a:avLst/>
              <a:gdLst/>
              <a:ahLst/>
              <a:cxnLst/>
              <a:rect l="l" t="t" r="r" b="b"/>
              <a:pathLst>
                <a:path w="1342" h="990" extrusionOk="0">
                  <a:moveTo>
                    <a:pt x="0" y="3"/>
                  </a:moveTo>
                  <a:lnTo>
                    <a:pt x="942" y="990"/>
                  </a:lnTo>
                  <a:lnTo>
                    <a:pt x="1342" y="990"/>
                  </a:lnTo>
                  <a:lnTo>
                    <a:pt x="156" y="27"/>
                  </a:lnTo>
                  <a:lnTo>
                    <a:pt x="0" y="0"/>
                  </a:lnTo>
                  <a:lnTo>
                    <a:pt x="0" y="3"/>
                  </a:lnTo>
                  <a:close/>
                </a:path>
              </a:pathLst>
            </a:custGeom>
            <a:solidFill>
              <a:srgbClr val="688727"/>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rbel"/>
                <a:ea typeface="Corbel"/>
                <a:cs typeface="Corbel"/>
                <a:sym typeface="Corbel"/>
              </a:endParaRPr>
            </a:p>
          </p:txBody>
        </p:sp>
        <p:sp>
          <p:nvSpPr>
            <p:cNvPr id="146" name="Google Shape;146;p19"/>
            <p:cNvSpPr/>
            <p:nvPr/>
          </p:nvSpPr>
          <p:spPr>
            <a:xfrm>
              <a:off x="1320800" y="5238751"/>
              <a:ext cx="1695451" cy="1619250"/>
            </a:xfrm>
            <a:custGeom>
              <a:avLst/>
              <a:gdLst/>
              <a:ahLst/>
              <a:cxnLst/>
              <a:rect l="l" t="t" r="r" b="b"/>
              <a:pathLst>
                <a:path w="1068" h="1020" extrusionOk="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rbel"/>
                <a:ea typeface="Corbel"/>
                <a:cs typeface="Corbel"/>
                <a:sym typeface="Corbel"/>
              </a:endParaRPr>
            </a:p>
          </p:txBody>
        </p:sp>
      </p:grpSp>
      <p:sp>
        <p:nvSpPr>
          <p:cNvPr id="147" name="Google Shape;147;p19"/>
          <p:cNvSpPr txBox="1"/>
          <p:nvPr/>
        </p:nvSpPr>
        <p:spPr>
          <a:xfrm>
            <a:off x="1598612" y="863600"/>
            <a:ext cx="609600" cy="584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8000"/>
              <a:buFont typeface="Corbel"/>
              <a:buNone/>
            </a:pPr>
            <a:r>
              <a:rPr lang="en-US" sz="8000" b="0" i="0" u="none">
                <a:solidFill>
                  <a:schemeClr val="dk1"/>
                </a:solidFill>
                <a:latin typeface="Corbel"/>
                <a:ea typeface="Corbel"/>
                <a:cs typeface="Corbel"/>
                <a:sym typeface="Corbel"/>
              </a:rPr>
              <a:t>“</a:t>
            </a:r>
            <a:endParaRPr/>
          </a:p>
        </p:txBody>
      </p:sp>
      <p:sp>
        <p:nvSpPr>
          <p:cNvPr id="148" name="Google Shape;148;p19"/>
          <p:cNvSpPr txBox="1"/>
          <p:nvPr/>
        </p:nvSpPr>
        <p:spPr>
          <a:xfrm>
            <a:off x="10893425" y="2819400"/>
            <a:ext cx="609600" cy="5842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8000"/>
              <a:buFont typeface="Corbel"/>
              <a:buNone/>
            </a:pPr>
            <a:r>
              <a:rPr lang="en-US" sz="8000" b="0" i="0" u="none">
                <a:solidFill>
                  <a:schemeClr val="dk1"/>
                </a:solidFill>
                <a:latin typeface="Corbel"/>
                <a:ea typeface="Corbel"/>
                <a:cs typeface="Corbel"/>
                <a:sym typeface="Corbel"/>
              </a:rPr>
              <a:t>”</a:t>
            </a:r>
            <a:endParaRPr/>
          </a:p>
        </p:txBody>
      </p:sp>
      <p:sp>
        <p:nvSpPr>
          <p:cNvPr id="149" name="Google Shape;149;p19"/>
          <p:cNvSpPr txBox="1">
            <a:spLocks noGrp="1"/>
          </p:cNvSpPr>
          <p:nvPr>
            <p:ph type="title"/>
          </p:nvPr>
        </p:nvSpPr>
        <p:spPr>
          <a:xfrm>
            <a:off x="1484312" y="685800"/>
            <a:ext cx="10018712" cy="17526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000" b="0" i="0" u="none" strike="noStrike" cap="none">
                <a:solidFill>
                  <a:schemeClr val="dk1"/>
                </a:solidFill>
                <a:latin typeface="Corbel"/>
                <a:ea typeface="Corbel"/>
                <a:cs typeface="Corbel"/>
                <a:sym typeface="Corbel"/>
              </a:defRPr>
            </a:lvl1pPr>
            <a:lvl2pPr marR="0" lvl="1" algn="ctr" rtl="0">
              <a:spcBef>
                <a:spcPts val="0"/>
              </a:spcBef>
              <a:spcAft>
                <a:spcPts val="0"/>
              </a:spcAft>
              <a:buSzPts val="1400"/>
              <a:buNone/>
              <a:defRPr sz="4000" b="0" i="0" u="none" strike="noStrike" cap="none">
                <a:solidFill>
                  <a:schemeClr val="dk1"/>
                </a:solidFill>
                <a:latin typeface="Corbel"/>
                <a:ea typeface="Corbel"/>
                <a:cs typeface="Corbel"/>
                <a:sym typeface="Corbel"/>
              </a:defRPr>
            </a:lvl2pPr>
            <a:lvl3pPr marR="0" lvl="2" algn="ctr" rtl="0">
              <a:spcBef>
                <a:spcPts val="0"/>
              </a:spcBef>
              <a:spcAft>
                <a:spcPts val="0"/>
              </a:spcAft>
              <a:buSzPts val="1400"/>
              <a:buNone/>
              <a:defRPr sz="4000" b="0" i="0" u="none" strike="noStrike" cap="none">
                <a:solidFill>
                  <a:schemeClr val="dk1"/>
                </a:solidFill>
                <a:latin typeface="Corbel"/>
                <a:ea typeface="Corbel"/>
                <a:cs typeface="Corbel"/>
                <a:sym typeface="Corbel"/>
              </a:defRPr>
            </a:lvl3pPr>
            <a:lvl4pPr marR="0" lvl="3" algn="ctr" rtl="0">
              <a:spcBef>
                <a:spcPts val="0"/>
              </a:spcBef>
              <a:spcAft>
                <a:spcPts val="0"/>
              </a:spcAft>
              <a:buSzPts val="1400"/>
              <a:buNone/>
              <a:defRPr sz="4000" b="0" i="0" u="none" strike="noStrike" cap="none">
                <a:solidFill>
                  <a:schemeClr val="dk1"/>
                </a:solidFill>
                <a:latin typeface="Corbel"/>
                <a:ea typeface="Corbel"/>
                <a:cs typeface="Corbel"/>
                <a:sym typeface="Corbel"/>
              </a:defRPr>
            </a:lvl4pPr>
            <a:lvl5pPr marR="0" lvl="4" algn="ctr" rtl="0">
              <a:spcBef>
                <a:spcPts val="0"/>
              </a:spcBef>
              <a:spcAft>
                <a:spcPts val="0"/>
              </a:spcAft>
              <a:buSzPts val="1400"/>
              <a:buNone/>
              <a:defRPr sz="4000" b="0" i="0" u="none" strike="noStrike" cap="none">
                <a:solidFill>
                  <a:schemeClr val="dk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150" name="Google Shape;150;p19"/>
          <p:cNvSpPr txBox="1">
            <a:spLocks noGrp="1"/>
          </p:cNvSpPr>
          <p:nvPr>
            <p:ph type="body" idx="1"/>
          </p:nvPr>
        </p:nvSpPr>
        <p:spPr>
          <a:xfrm>
            <a:off x="1484312" y="2667000"/>
            <a:ext cx="10018712" cy="3124200"/>
          </a:xfrm>
          <a:prstGeom prst="rect">
            <a:avLst/>
          </a:prstGeom>
          <a:noFill/>
          <a:ln>
            <a:noFill/>
          </a:ln>
        </p:spPr>
        <p:txBody>
          <a:bodyPr spcFirstLastPara="1" wrap="square" lIns="91425" tIns="45700" rIns="91425" bIns="45700" anchor="ctr" anchorCtr="0">
            <a:noAutofit/>
          </a:bodyPr>
          <a:lstStyle>
            <a:lvl1pPr marL="457200" marR="0" lvl="0" indent="-449580" algn="l" rtl="0">
              <a:spcBef>
                <a:spcPts val="480"/>
              </a:spcBef>
              <a:spcAft>
                <a:spcPts val="0"/>
              </a:spcAft>
              <a:buClr>
                <a:srgbClr val="688727"/>
              </a:buClr>
              <a:buSzPts val="3480"/>
              <a:buFont typeface="Arial"/>
              <a:buChar char="•"/>
              <a:defRPr sz="2400" b="0" i="0" u="none" strike="noStrike" cap="none">
                <a:solidFill>
                  <a:schemeClr val="dk1"/>
                </a:solidFill>
                <a:latin typeface="Corbel"/>
                <a:ea typeface="Corbel"/>
                <a:cs typeface="Corbel"/>
                <a:sym typeface="Corbel"/>
              </a:defRPr>
            </a:lvl1pPr>
            <a:lvl2pPr marL="914400" marR="0" lvl="1" indent="-412750" algn="l" rtl="0">
              <a:spcBef>
                <a:spcPts val="600"/>
              </a:spcBef>
              <a:spcAft>
                <a:spcPts val="0"/>
              </a:spcAft>
              <a:buClr>
                <a:srgbClr val="688727"/>
              </a:buClr>
              <a:buSzPts val="2900"/>
              <a:buFont typeface="Arial"/>
              <a:buChar char="•"/>
              <a:defRPr sz="2000" b="0" i="0" u="none" strike="noStrike" cap="none">
                <a:solidFill>
                  <a:schemeClr val="dk1"/>
                </a:solidFill>
                <a:latin typeface="Corbel"/>
                <a:ea typeface="Corbel"/>
                <a:cs typeface="Corbel"/>
                <a:sym typeface="Corbel"/>
              </a:defRPr>
            </a:lvl2pPr>
            <a:lvl3pPr marL="1371600" marR="0" lvl="2" indent="-394335" algn="l" rtl="0">
              <a:spcBef>
                <a:spcPts val="600"/>
              </a:spcBef>
              <a:spcAft>
                <a:spcPts val="0"/>
              </a:spcAft>
              <a:buClr>
                <a:srgbClr val="688727"/>
              </a:buClr>
              <a:buSzPts val="2610"/>
              <a:buFont typeface="Arial"/>
              <a:buChar char="•"/>
              <a:defRPr sz="1800" b="0" i="0" u="none" strike="noStrike" cap="none">
                <a:solidFill>
                  <a:schemeClr val="dk1"/>
                </a:solidFill>
                <a:latin typeface="Corbel"/>
                <a:ea typeface="Corbel"/>
                <a:cs typeface="Corbel"/>
                <a:sym typeface="Corbel"/>
              </a:defRPr>
            </a:lvl3pPr>
            <a:lvl4pPr marL="1828800" marR="0" lvl="3" indent="-375919" algn="l" rtl="0">
              <a:spcBef>
                <a:spcPts val="600"/>
              </a:spcBef>
              <a:spcAft>
                <a:spcPts val="0"/>
              </a:spcAft>
              <a:buClr>
                <a:srgbClr val="688727"/>
              </a:buClr>
              <a:buSzPts val="2320"/>
              <a:buFont typeface="Arial"/>
              <a:buChar char="•"/>
              <a:defRPr sz="1600" b="0" i="0" u="none" strike="noStrike" cap="none">
                <a:solidFill>
                  <a:schemeClr val="dk1"/>
                </a:solidFill>
                <a:latin typeface="Corbel"/>
                <a:ea typeface="Corbel"/>
                <a:cs typeface="Corbel"/>
                <a:sym typeface="Corbel"/>
              </a:defRPr>
            </a:lvl4pPr>
            <a:lvl5pPr marL="2286000" marR="0" lvl="4" indent="-357504" algn="l" rtl="0">
              <a:spcBef>
                <a:spcPts val="600"/>
              </a:spcBef>
              <a:spcAft>
                <a:spcPts val="0"/>
              </a:spcAft>
              <a:buClr>
                <a:srgbClr val="688727"/>
              </a:buClr>
              <a:buSzPts val="2030"/>
              <a:buFont typeface="Arial"/>
              <a:buChar char="•"/>
              <a:defRPr sz="1400" b="0" i="0" u="none" strike="noStrike" cap="none">
                <a:solidFill>
                  <a:schemeClr val="dk1"/>
                </a:solidFill>
                <a:latin typeface="Corbel"/>
                <a:ea typeface="Corbel"/>
                <a:cs typeface="Corbel"/>
                <a:sym typeface="Corbel"/>
              </a:defRPr>
            </a:lvl5pPr>
            <a:lvl6pPr marL="2743200" marR="0" lvl="5" indent="-357504" algn="l" rtl="0">
              <a:spcBef>
                <a:spcPts val="600"/>
              </a:spcBef>
              <a:spcAft>
                <a:spcPts val="0"/>
              </a:spcAft>
              <a:buClr>
                <a:srgbClr val="688726"/>
              </a:buClr>
              <a:buSzPts val="2030"/>
              <a:buFont typeface="Arial"/>
              <a:buChar char="•"/>
              <a:defRPr sz="1400" b="0" i="0" u="none" strike="noStrike" cap="none">
                <a:solidFill>
                  <a:schemeClr val="dk1"/>
                </a:solidFill>
                <a:latin typeface="Corbel"/>
                <a:ea typeface="Corbel"/>
                <a:cs typeface="Corbel"/>
                <a:sym typeface="Corbel"/>
              </a:defRPr>
            </a:lvl6pPr>
            <a:lvl7pPr marL="3200400" marR="0" lvl="6" indent="-357504" algn="l" rtl="0">
              <a:spcBef>
                <a:spcPts val="600"/>
              </a:spcBef>
              <a:spcAft>
                <a:spcPts val="0"/>
              </a:spcAft>
              <a:buClr>
                <a:srgbClr val="688726"/>
              </a:buClr>
              <a:buSzPts val="2030"/>
              <a:buFont typeface="Arial"/>
              <a:buChar char="•"/>
              <a:defRPr sz="1400" b="0" i="0" u="none" strike="noStrike" cap="none">
                <a:solidFill>
                  <a:schemeClr val="dk1"/>
                </a:solidFill>
                <a:latin typeface="Corbel"/>
                <a:ea typeface="Corbel"/>
                <a:cs typeface="Corbel"/>
                <a:sym typeface="Corbel"/>
              </a:defRPr>
            </a:lvl7pPr>
            <a:lvl8pPr marL="3657600" marR="0" lvl="7" indent="-357504" algn="l" rtl="0">
              <a:spcBef>
                <a:spcPts val="600"/>
              </a:spcBef>
              <a:spcAft>
                <a:spcPts val="0"/>
              </a:spcAft>
              <a:buClr>
                <a:srgbClr val="688726"/>
              </a:buClr>
              <a:buSzPts val="2030"/>
              <a:buFont typeface="Arial"/>
              <a:buChar char="•"/>
              <a:defRPr sz="1400" b="0" i="0" u="none" strike="noStrike" cap="none">
                <a:solidFill>
                  <a:schemeClr val="dk1"/>
                </a:solidFill>
                <a:latin typeface="Corbel"/>
                <a:ea typeface="Corbel"/>
                <a:cs typeface="Corbel"/>
                <a:sym typeface="Corbel"/>
              </a:defRPr>
            </a:lvl8pPr>
            <a:lvl9pPr marL="4114800" marR="0" lvl="8" indent="-357504" algn="l" rtl="0">
              <a:spcBef>
                <a:spcPts val="600"/>
              </a:spcBef>
              <a:spcAft>
                <a:spcPts val="600"/>
              </a:spcAft>
              <a:buClr>
                <a:srgbClr val="688726"/>
              </a:buClr>
              <a:buSzPts val="2030"/>
              <a:buFont typeface="Arial"/>
              <a:buChar char="•"/>
              <a:defRPr sz="1400" b="0" i="0" u="none" strike="noStrike" cap="none">
                <a:solidFill>
                  <a:schemeClr val="dk1"/>
                </a:solidFill>
                <a:latin typeface="Corbel"/>
                <a:ea typeface="Corbel"/>
                <a:cs typeface="Corbel"/>
                <a:sym typeface="Corbel"/>
              </a:defRPr>
            </a:lvl9pPr>
          </a:lstStyle>
          <a:p>
            <a:endParaRPr/>
          </a:p>
        </p:txBody>
      </p:sp>
      <p:sp>
        <p:nvSpPr>
          <p:cNvPr id="151" name="Google Shape;151;p19"/>
          <p:cNvSpPr txBox="1">
            <a:spLocks noGrp="1"/>
          </p:cNvSpPr>
          <p:nvPr>
            <p:ph type="dt" idx="10"/>
          </p:nvPr>
        </p:nvSpPr>
        <p:spPr>
          <a:xfrm>
            <a:off x="9732962" y="5883275"/>
            <a:ext cx="1143000" cy="365125"/>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SzPts val="1400"/>
              <a:buNone/>
              <a:defRPr sz="1000" b="0" i="0" u="none">
                <a:solidFill>
                  <a:schemeClr val="dk1"/>
                </a:solidFill>
                <a:latin typeface="Corbel"/>
                <a:ea typeface="Corbel"/>
                <a:cs typeface="Corbel"/>
                <a:sym typeface="Corbel"/>
              </a:defRPr>
            </a:lvl1pPr>
            <a:lvl2pPr marR="0" lvl="1"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2pPr>
            <a:lvl3pPr marR="0" lvl="2"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3pPr>
            <a:lvl4pPr marR="0" lvl="3"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4pPr>
            <a:lvl5pPr marR="0" lvl="4"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5pPr>
            <a:lvl6pPr marR="0" lvl="5"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6pPr>
            <a:lvl7pPr marR="0" lvl="6"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7pPr>
            <a:lvl8pPr marR="0" lvl="7"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8pPr>
            <a:lvl9pPr marR="0" lvl="8"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9pPr>
          </a:lstStyle>
          <a:p>
            <a:endParaRPr/>
          </a:p>
        </p:txBody>
      </p:sp>
      <p:sp>
        <p:nvSpPr>
          <p:cNvPr id="152" name="Google Shape;152;p19"/>
          <p:cNvSpPr txBox="1">
            <a:spLocks noGrp="1"/>
          </p:cNvSpPr>
          <p:nvPr>
            <p:ph type="ftr" idx="11"/>
          </p:nvPr>
        </p:nvSpPr>
        <p:spPr>
          <a:xfrm>
            <a:off x="2571750" y="5883275"/>
            <a:ext cx="7085012"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Corbel"/>
                <a:ea typeface="Corbel"/>
                <a:cs typeface="Corbel"/>
                <a:sym typeface="Corbel"/>
              </a:defRPr>
            </a:lvl1pPr>
            <a:lvl2pPr marR="0" lvl="1"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2pPr>
            <a:lvl3pPr marR="0" lvl="2"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3pPr>
            <a:lvl4pPr marR="0" lvl="3"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4pPr>
            <a:lvl5pPr marR="0" lvl="4"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5pPr>
            <a:lvl6pPr marR="0" lvl="5"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6pPr>
            <a:lvl7pPr marR="0" lvl="6"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7pPr>
            <a:lvl8pPr marR="0" lvl="7"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8pPr>
            <a:lvl9pPr marR="0" lvl="8"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9pPr>
          </a:lstStyle>
          <a:p>
            <a:endParaRPr/>
          </a:p>
        </p:txBody>
      </p:sp>
      <p:sp>
        <p:nvSpPr>
          <p:cNvPr id="153" name="Google Shape;153;p19"/>
          <p:cNvSpPr txBox="1">
            <a:spLocks noGrp="1"/>
          </p:cNvSpPr>
          <p:nvPr>
            <p:ph type="sldNum" idx="12"/>
          </p:nvPr>
        </p:nvSpPr>
        <p:spPr>
          <a:xfrm>
            <a:off x="10952162" y="5883275"/>
            <a:ext cx="550862"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1pPr>
            <a:lvl2pPr marL="0" marR="0" lvl="1"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2pPr>
            <a:lvl3pPr marL="0" marR="0" lvl="2"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3pPr>
            <a:lvl4pPr marL="0" marR="0" lvl="3"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4pPr>
            <a:lvl5pPr marL="0" marR="0" lvl="4"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5pPr>
            <a:lvl6pPr marL="0" marR="0" lvl="5"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6pPr>
            <a:lvl7pPr marL="0" marR="0" lvl="6"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7pPr>
            <a:lvl8pPr marL="0" marR="0" lvl="7"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8pPr>
            <a:lvl9pPr marL="0" marR="0" lvl="8"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3"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61"/>
        <p:cNvGrpSpPr/>
        <p:nvPr/>
      </p:nvGrpSpPr>
      <p:grpSpPr>
        <a:xfrm>
          <a:off x="0" y="0"/>
          <a:ext cx="0" cy="0"/>
          <a:chOff x="0" y="0"/>
          <a:chExt cx="0" cy="0"/>
        </a:xfrm>
      </p:grpSpPr>
      <p:grpSp>
        <p:nvGrpSpPr>
          <p:cNvPr id="162" name="Google Shape;162;p21"/>
          <p:cNvGrpSpPr/>
          <p:nvPr/>
        </p:nvGrpSpPr>
        <p:grpSpPr>
          <a:xfrm>
            <a:off x="150812" y="0"/>
            <a:ext cx="2436812" cy="6858000"/>
            <a:chOff x="1320800" y="0"/>
            <a:chExt cx="2436813" cy="6858001"/>
          </a:xfrm>
        </p:grpSpPr>
        <p:sp>
          <p:nvSpPr>
            <p:cNvPr id="163" name="Google Shape;163;p21"/>
            <p:cNvSpPr/>
            <p:nvPr/>
          </p:nvSpPr>
          <p:spPr>
            <a:xfrm>
              <a:off x="1627188" y="0"/>
              <a:ext cx="1122363" cy="5329238"/>
            </a:xfrm>
            <a:custGeom>
              <a:avLst/>
              <a:gdLst/>
              <a:ahLst/>
              <a:cxnLst/>
              <a:rect l="l" t="t" r="r" b="b"/>
              <a:pathLst>
                <a:path w="707" h="3357" extrusionOk="0">
                  <a:moveTo>
                    <a:pt x="0" y="3330"/>
                  </a:moveTo>
                  <a:lnTo>
                    <a:pt x="156" y="3357"/>
                  </a:lnTo>
                  <a:lnTo>
                    <a:pt x="707" y="0"/>
                  </a:lnTo>
                  <a:lnTo>
                    <a:pt x="547" y="0"/>
                  </a:lnTo>
                  <a:lnTo>
                    <a:pt x="0" y="3330"/>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rbel"/>
                <a:ea typeface="Corbel"/>
                <a:cs typeface="Corbel"/>
                <a:sym typeface="Corbel"/>
              </a:endParaRPr>
            </a:p>
          </p:txBody>
        </p:sp>
        <p:sp>
          <p:nvSpPr>
            <p:cNvPr id="164" name="Google Shape;164;p21"/>
            <p:cNvSpPr/>
            <p:nvPr/>
          </p:nvSpPr>
          <p:spPr>
            <a:xfrm>
              <a:off x="1320800" y="0"/>
              <a:ext cx="1117600" cy="5276851"/>
            </a:xfrm>
            <a:custGeom>
              <a:avLst/>
              <a:gdLst/>
              <a:ahLst/>
              <a:cxnLst/>
              <a:rect l="l" t="t" r="r" b="b"/>
              <a:pathLst>
                <a:path w="704" h="3324" extrusionOk="0">
                  <a:moveTo>
                    <a:pt x="704" y="0"/>
                  </a:moveTo>
                  <a:lnTo>
                    <a:pt x="545" y="0"/>
                  </a:lnTo>
                  <a:lnTo>
                    <a:pt x="0" y="3300"/>
                  </a:lnTo>
                  <a:lnTo>
                    <a:pt x="157" y="3324"/>
                  </a:lnTo>
                  <a:lnTo>
                    <a:pt x="704" y="0"/>
                  </a:lnTo>
                  <a:close/>
                </a:path>
              </a:pathLst>
            </a:custGeom>
            <a:solidFill>
              <a:srgbClr val="595959"/>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rbel"/>
                <a:ea typeface="Corbel"/>
                <a:cs typeface="Corbel"/>
                <a:sym typeface="Corbel"/>
              </a:endParaRPr>
            </a:p>
          </p:txBody>
        </p:sp>
        <p:sp>
          <p:nvSpPr>
            <p:cNvPr id="165" name="Google Shape;165;p21"/>
            <p:cNvSpPr/>
            <p:nvPr/>
          </p:nvSpPr>
          <p:spPr>
            <a:xfrm>
              <a:off x="1320800" y="5238751"/>
              <a:ext cx="1228726" cy="1619250"/>
            </a:xfrm>
            <a:custGeom>
              <a:avLst/>
              <a:gdLst/>
              <a:ahLst/>
              <a:cxnLst/>
              <a:rect l="l" t="t" r="r" b="b"/>
              <a:pathLst>
                <a:path w="774" h="1020" extrusionOk="0">
                  <a:moveTo>
                    <a:pt x="0" y="0"/>
                  </a:moveTo>
                  <a:lnTo>
                    <a:pt x="740" y="1020"/>
                  </a:lnTo>
                  <a:lnTo>
                    <a:pt x="774" y="1020"/>
                  </a:lnTo>
                  <a:lnTo>
                    <a:pt x="0" y="0"/>
                  </a:lnTo>
                  <a:close/>
                </a:path>
              </a:pathLst>
            </a:custGeom>
            <a:solidFill>
              <a:srgbClr val="26262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rbel"/>
                <a:ea typeface="Corbel"/>
                <a:cs typeface="Corbel"/>
                <a:sym typeface="Corbel"/>
              </a:endParaRPr>
            </a:p>
          </p:txBody>
        </p:sp>
        <p:sp>
          <p:nvSpPr>
            <p:cNvPr id="166" name="Google Shape;166;p21"/>
            <p:cNvSpPr/>
            <p:nvPr/>
          </p:nvSpPr>
          <p:spPr>
            <a:xfrm>
              <a:off x="1627187" y="5291139"/>
              <a:ext cx="1495426" cy="1566862"/>
            </a:xfrm>
            <a:custGeom>
              <a:avLst/>
              <a:gdLst/>
              <a:ahLst/>
              <a:cxnLst/>
              <a:rect l="l" t="t" r="r" b="b"/>
              <a:pathLst>
                <a:path w="942" h="987" extrusionOk="0">
                  <a:moveTo>
                    <a:pt x="0" y="0"/>
                  </a:moveTo>
                  <a:lnTo>
                    <a:pt x="909" y="987"/>
                  </a:lnTo>
                  <a:lnTo>
                    <a:pt x="942" y="987"/>
                  </a:lnTo>
                  <a:lnTo>
                    <a:pt x="0" y="0"/>
                  </a:lnTo>
                  <a:close/>
                </a:path>
              </a:pathLst>
            </a:custGeom>
            <a:solidFill>
              <a:srgbClr val="455A1A"/>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rbel"/>
                <a:ea typeface="Corbel"/>
                <a:cs typeface="Corbel"/>
                <a:sym typeface="Corbel"/>
              </a:endParaRPr>
            </a:p>
          </p:txBody>
        </p:sp>
        <p:sp>
          <p:nvSpPr>
            <p:cNvPr id="167" name="Google Shape;167;p21"/>
            <p:cNvSpPr/>
            <p:nvPr/>
          </p:nvSpPr>
          <p:spPr>
            <a:xfrm>
              <a:off x="1627187" y="5286376"/>
              <a:ext cx="2130426" cy="1571625"/>
            </a:xfrm>
            <a:custGeom>
              <a:avLst/>
              <a:gdLst/>
              <a:ahLst/>
              <a:cxnLst/>
              <a:rect l="l" t="t" r="r" b="b"/>
              <a:pathLst>
                <a:path w="1342" h="990" extrusionOk="0">
                  <a:moveTo>
                    <a:pt x="0" y="3"/>
                  </a:moveTo>
                  <a:lnTo>
                    <a:pt x="942" y="990"/>
                  </a:lnTo>
                  <a:lnTo>
                    <a:pt x="1342" y="990"/>
                  </a:lnTo>
                  <a:lnTo>
                    <a:pt x="156" y="27"/>
                  </a:lnTo>
                  <a:lnTo>
                    <a:pt x="0" y="0"/>
                  </a:lnTo>
                  <a:lnTo>
                    <a:pt x="0" y="3"/>
                  </a:lnTo>
                  <a:close/>
                </a:path>
              </a:pathLst>
            </a:custGeom>
            <a:solidFill>
              <a:srgbClr val="688727"/>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rbel"/>
                <a:ea typeface="Corbel"/>
                <a:cs typeface="Corbel"/>
                <a:sym typeface="Corbel"/>
              </a:endParaRPr>
            </a:p>
          </p:txBody>
        </p:sp>
        <p:sp>
          <p:nvSpPr>
            <p:cNvPr id="168" name="Google Shape;168;p21"/>
            <p:cNvSpPr/>
            <p:nvPr/>
          </p:nvSpPr>
          <p:spPr>
            <a:xfrm>
              <a:off x="1320800" y="5238751"/>
              <a:ext cx="1695451" cy="1619250"/>
            </a:xfrm>
            <a:custGeom>
              <a:avLst/>
              <a:gdLst/>
              <a:ahLst/>
              <a:cxnLst/>
              <a:rect l="l" t="t" r="r" b="b"/>
              <a:pathLst>
                <a:path w="1068" h="1020" extrusionOk="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rbel"/>
                <a:ea typeface="Corbel"/>
                <a:cs typeface="Corbel"/>
                <a:sym typeface="Corbel"/>
              </a:endParaRPr>
            </a:p>
          </p:txBody>
        </p:sp>
      </p:grpSp>
      <p:sp>
        <p:nvSpPr>
          <p:cNvPr id="169" name="Google Shape;169;p21"/>
          <p:cNvSpPr txBox="1"/>
          <p:nvPr/>
        </p:nvSpPr>
        <p:spPr>
          <a:xfrm>
            <a:off x="1598612" y="863600"/>
            <a:ext cx="609600" cy="584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8000"/>
              <a:buFont typeface="Corbel"/>
              <a:buNone/>
            </a:pPr>
            <a:r>
              <a:rPr lang="en-US" sz="8000" b="0" i="0" u="none">
                <a:solidFill>
                  <a:schemeClr val="dk1"/>
                </a:solidFill>
                <a:latin typeface="Corbel"/>
                <a:ea typeface="Corbel"/>
                <a:cs typeface="Corbel"/>
                <a:sym typeface="Corbel"/>
              </a:rPr>
              <a:t>“</a:t>
            </a:r>
            <a:endParaRPr/>
          </a:p>
        </p:txBody>
      </p:sp>
      <p:sp>
        <p:nvSpPr>
          <p:cNvPr id="170" name="Google Shape;170;p21"/>
          <p:cNvSpPr txBox="1"/>
          <p:nvPr/>
        </p:nvSpPr>
        <p:spPr>
          <a:xfrm>
            <a:off x="10893425" y="2819400"/>
            <a:ext cx="609600" cy="5842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8000"/>
              <a:buFont typeface="Corbel"/>
              <a:buNone/>
            </a:pPr>
            <a:r>
              <a:rPr lang="en-US" sz="8000" b="0" i="0" u="none">
                <a:solidFill>
                  <a:schemeClr val="dk1"/>
                </a:solidFill>
                <a:latin typeface="Corbel"/>
                <a:ea typeface="Corbel"/>
                <a:cs typeface="Corbel"/>
                <a:sym typeface="Corbel"/>
              </a:rPr>
              <a:t>”</a:t>
            </a:r>
            <a:endParaRPr/>
          </a:p>
        </p:txBody>
      </p:sp>
      <p:sp>
        <p:nvSpPr>
          <p:cNvPr id="171" name="Google Shape;171;p21"/>
          <p:cNvSpPr txBox="1">
            <a:spLocks noGrp="1"/>
          </p:cNvSpPr>
          <p:nvPr>
            <p:ph type="title"/>
          </p:nvPr>
        </p:nvSpPr>
        <p:spPr>
          <a:xfrm>
            <a:off x="1484312" y="685800"/>
            <a:ext cx="10018712" cy="17526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000" b="0" i="0" u="none" strike="noStrike" cap="none">
                <a:solidFill>
                  <a:schemeClr val="dk1"/>
                </a:solidFill>
                <a:latin typeface="Corbel"/>
                <a:ea typeface="Corbel"/>
                <a:cs typeface="Corbel"/>
                <a:sym typeface="Corbel"/>
              </a:defRPr>
            </a:lvl1pPr>
            <a:lvl2pPr marR="0" lvl="1" algn="ctr" rtl="0">
              <a:spcBef>
                <a:spcPts val="0"/>
              </a:spcBef>
              <a:spcAft>
                <a:spcPts val="0"/>
              </a:spcAft>
              <a:buSzPts val="1400"/>
              <a:buNone/>
              <a:defRPr sz="4000" b="0" i="0" u="none" strike="noStrike" cap="none">
                <a:solidFill>
                  <a:schemeClr val="dk1"/>
                </a:solidFill>
                <a:latin typeface="Corbel"/>
                <a:ea typeface="Corbel"/>
                <a:cs typeface="Corbel"/>
                <a:sym typeface="Corbel"/>
              </a:defRPr>
            </a:lvl2pPr>
            <a:lvl3pPr marR="0" lvl="2" algn="ctr" rtl="0">
              <a:spcBef>
                <a:spcPts val="0"/>
              </a:spcBef>
              <a:spcAft>
                <a:spcPts val="0"/>
              </a:spcAft>
              <a:buSzPts val="1400"/>
              <a:buNone/>
              <a:defRPr sz="4000" b="0" i="0" u="none" strike="noStrike" cap="none">
                <a:solidFill>
                  <a:schemeClr val="dk1"/>
                </a:solidFill>
                <a:latin typeface="Corbel"/>
                <a:ea typeface="Corbel"/>
                <a:cs typeface="Corbel"/>
                <a:sym typeface="Corbel"/>
              </a:defRPr>
            </a:lvl3pPr>
            <a:lvl4pPr marR="0" lvl="3" algn="ctr" rtl="0">
              <a:spcBef>
                <a:spcPts val="0"/>
              </a:spcBef>
              <a:spcAft>
                <a:spcPts val="0"/>
              </a:spcAft>
              <a:buSzPts val="1400"/>
              <a:buNone/>
              <a:defRPr sz="4000" b="0" i="0" u="none" strike="noStrike" cap="none">
                <a:solidFill>
                  <a:schemeClr val="dk1"/>
                </a:solidFill>
                <a:latin typeface="Corbel"/>
                <a:ea typeface="Corbel"/>
                <a:cs typeface="Corbel"/>
                <a:sym typeface="Corbel"/>
              </a:defRPr>
            </a:lvl4pPr>
            <a:lvl5pPr marR="0" lvl="4" algn="ctr" rtl="0">
              <a:spcBef>
                <a:spcPts val="0"/>
              </a:spcBef>
              <a:spcAft>
                <a:spcPts val="0"/>
              </a:spcAft>
              <a:buSzPts val="1400"/>
              <a:buNone/>
              <a:defRPr sz="4000" b="0" i="0" u="none" strike="noStrike" cap="none">
                <a:solidFill>
                  <a:schemeClr val="dk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172" name="Google Shape;172;p21"/>
          <p:cNvSpPr txBox="1">
            <a:spLocks noGrp="1"/>
          </p:cNvSpPr>
          <p:nvPr>
            <p:ph type="body" idx="1"/>
          </p:nvPr>
        </p:nvSpPr>
        <p:spPr>
          <a:xfrm>
            <a:off x="1484312" y="2667000"/>
            <a:ext cx="10018712" cy="3124200"/>
          </a:xfrm>
          <a:prstGeom prst="rect">
            <a:avLst/>
          </a:prstGeom>
          <a:noFill/>
          <a:ln>
            <a:noFill/>
          </a:ln>
        </p:spPr>
        <p:txBody>
          <a:bodyPr spcFirstLastPara="1" wrap="square" lIns="91425" tIns="45700" rIns="91425" bIns="45700" anchor="ctr" anchorCtr="0">
            <a:noAutofit/>
          </a:bodyPr>
          <a:lstStyle>
            <a:lvl1pPr marL="457200" marR="0" lvl="0" indent="-449580" algn="l" rtl="0">
              <a:spcBef>
                <a:spcPts val="480"/>
              </a:spcBef>
              <a:spcAft>
                <a:spcPts val="0"/>
              </a:spcAft>
              <a:buClr>
                <a:srgbClr val="688727"/>
              </a:buClr>
              <a:buSzPts val="3480"/>
              <a:buFont typeface="Arial"/>
              <a:buChar char="•"/>
              <a:defRPr sz="2400" b="0" i="0" u="none" strike="noStrike" cap="none">
                <a:solidFill>
                  <a:schemeClr val="dk1"/>
                </a:solidFill>
                <a:latin typeface="Corbel"/>
                <a:ea typeface="Corbel"/>
                <a:cs typeface="Corbel"/>
                <a:sym typeface="Corbel"/>
              </a:defRPr>
            </a:lvl1pPr>
            <a:lvl2pPr marL="914400" marR="0" lvl="1" indent="-412750" algn="l" rtl="0">
              <a:spcBef>
                <a:spcPts val="600"/>
              </a:spcBef>
              <a:spcAft>
                <a:spcPts val="0"/>
              </a:spcAft>
              <a:buClr>
                <a:srgbClr val="688727"/>
              </a:buClr>
              <a:buSzPts val="2900"/>
              <a:buFont typeface="Arial"/>
              <a:buChar char="•"/>
              <a:defRPr sz="2000" b="0" i="0" u="none" strike="noStrike" cap="none">
                <a:solidFill>
                  <a:schemeClr val="dk1"/>
                </a:solidFill>
                <a:latin typeface="Corbel"/>
                <a:ea typeface="Corbel"/>
                <a:cs typeface="Corbel"/>
                <a:sym typeface="Corbel"/>
              </a:defRPr>
            </a:lvl2pPr>
            <a:lvl3pPr marL="1371600" marR="0" lvl="2" indent="-394335" algn="l" rtl="0">
              <a:spcBef>
                <a:spcPts val="600"/>
              </a:spcBef>
              <a:spcAft>
                <a:spcPts val="0"/>
              </a:spcAft>
              <a:buClr>
                <a:srgbClr val="688727"/>
              </a:buClr>
              <a:buSzPts val="2610"/>
              <a:buFont typeface="Arial"/>
              <a:buChar char="•"/>
              <a:defRPr sz="1800" b="0" i="0" u="none" strike="noStrike" cap="none">
                <a:solidFill>
                  <a:schemeClr val="dk1"/>
                </a:solidFill>
                <a:latin typeface="Corbel"/>
                <a:ea typeface="Corbel"/>
                <a:cs typeface="Corbel"/>
                <a:sym typeface="Corbel"/>
              </a:defRPr>
            </a:lvl3pPr>
            <a:lvl4pPr marL="1828800" marR="0" lvl="3" indent="-375919" algn="l" rtl="0">
              <a:spcBef>
                <a:spcPts val="600"/>
              </a:spcBef>
              <a:spcAft>
                <a:spcPts val="0"/>
              </a:spcAft>
              <a:buClr>
                <a:srgbClr val="688727"/>
              </a:buClr>
              <a:buSzPts val="2320"/>
              <a:buFont typeface="Arial"/>
              <a:buChar char="•"/>
              <a:defRPr sz="1600" b="0" i="0" u="none" strike="noStrike" cap="none">
                <a:solidFill>
                  <a:schemeClr val="dk1"/>
                </a:solidFill>
                <a:latin typeface="Corbel"/>
                <a:ea typeface="Corbel"/>
                <a:cs typeface="Corbel"/>
                <a:sym typeface="Corbel"/>
              </a:defRPr>
            </a:lvl4pPr>
            <a:lvl5pPr marL="2286000" marR="0" lvl="4" indent="-357504" algn="l" rtl="0">
              <a:spcBef>
                <a:spcPts val="600"/>
              </a:spcBef>
              <a:spcAft>
                <a:spcPts val="0"/>
              </a:spcAft>
              <a:buClr>
                <a:srgbClr val="688727"/>
              </a:buClr>
              <a:buSzPts val="2030"/>
              <a:buFont typeface="Arial"/>
              <a:buChar char="•"/>
              <a:defRPr sz="1400" b="0" i="0" u="none" strike="noStrike" cap="none">
                <a:solidFill>
                  <a:schemeClr val="dk1"/>
                </a:solidFill>
                <a:latin typeface="Corbel"/>
                <a:ea typeface="Corbel"/>
                <a:cs typeface="Corbel"/>
                <a:sym typeface="Corbel"/>
              </a:defRPr>
            </a:lvl5pPr>
            <a:lvl6pPr marL="2743200" marR="0" lvl="5" indent="-357504" algn="l" rtl="0">
              <a:spcBef>
                <a:spcPts val="600"/>
              </a:spcBef>
              <a:spcAft>
                <a:spcPts val="0"/>
              </a:spcAft>
              <a:buClr>
                <a:srgbClr val="688726"/>
              </a:buClr>
              <a:buSzPts val="2030"/>
              <a:buFont typeface="Arial"/>
              <a:buChar char="•"/>
              <a:defRPr sz="1400" b="0" i="0" u="none" strike="noStrike" cap="none">
                <a:solidFill>
                  <a:schemeClr val="dk1"/>
                </a:solidFill>
                <a:latin typeface="Corbel"/>
                <a:ea typeface="Corbel"/>
                <a:cs typeface="Corbel"/>
                <a:sym typeface="Corbel"/>
              </a:defRPr>
            </a:lvl6pPr>
            <a:lvl7pPr marL="3200400" marR="0" lvl="6" indent="-357504" algn="l" rtl="0">
              <a:spcBef>
                <a:spcPts val="600"/>
              </a:spcBef>
              <a:spcAft>
                <a:spcPts val="0"/>
              </a:spcAft>
              <a:buClr>
                <a:srgbClr val="688726"/>
              </a:buClr>
              <a:buSzPts val="2030"/>
              <a:buFont typeface="Arial"/>
              <a:buChar char="•"/>
              <a:defRPr sz="1400" b="0" i="0" u="none" strike="noStrike" cap="none">
                <a:solidFill>
                  <a:schemeClr val="dk1"/>
                </a:solidFill>
                <a:latin typeface="Corbel"/>
                <a:ea typeface="Corbel"/>
                <a:cs typeface="Corbel"/>
                <a:sym typeface="Corbel"/>
              </a:defRPr>
            </a:lvl7pPr>
            <a:lvl8pPr marL="3657600" marR="0" lvl="7" indent="-357504" algn="l" rtl="0">
              <a:spcBef>
                <a:spcPts val="600"/>
              </a:spcBef>
              <a:spcAft>
                <a:spcPts val="0"/>
              </a:spcAft>
              <a:buClr>
                <a:srgbClr val="688726"/>
              </a:buClr>
              <a:buSzPts val="2030"/>
              <a:buFont typeface="Arial"/>
              <a:buChar char="•"/>
              <a:defRPr sz="1400" b="0" i="0" u="none" strike="noStrike" cap="none">
                <a:solidFill>
                  <a:schemeClr val="dk1"/>
                </a:solidFill>
                <a:latin typeface="Corbel"/>
                <a:ea typeface="Corbel"/>
                <a:cs typeface="Corbel"/>
                <a:sym typeface="Corbel"/>
              </a:defRPr>
            </a:lvl8pPr>
            <a:lvl9pPr marL="4114800" marR="0" lvl="8" indent="-357504" algn="l" rtl="0">
              <a:spcBef>
                <a:spcPts val="600"/>
              </a:spcBef>
              <a:spcAft>
                <a:spcPts val="600"/>
              </a:spcAft>
              <a:buClr>
                <a:srgbClr val="688726"/>
              </a:buClr>
              <a:buSzPts val="2030"/>
              <a:buFont typeface="Arial"/>
              <a:buChar char="•"/>
              <a:defRPr sz="1400" b="0" i="0" u="none" strike="noStrike" cap="none">
                <a:solidFill>
                  <a:schemeClr val="dk1"/>
                </a:solidFill>
                <a:latin typeface="Corbel"/>
                <a:ea typeface="Corbel"/>
                <a:cs typeface="Corbel"/>
                <a:sym typeface="Corbel"/>
              </a:defRPr>
            </a:lvl9pPr>
          </a:lstStyle>
          <a:p>
            <a:endParaRPr/>
          </a:p>
        </p:txBody>
      </p:sp>
      <p:sp>
        <p:nvSpPr>
          <p:cNvPr id="173" name="Google Shape;173;p21"/>
          <p:cNvSpPr txBox="1">
            <a:spLocks noGrp="1"/>
          </p:cNvSpPr>
          <p:nvPr>
            <p:ph type="dt" idx="10"/>
          </p:nvPr>
        </p:nvSpPr>
        <p:spPr>
          <a:xfrm>
            <a:off x="9732962" y="5883275"/>
            <a:ext cx="1143000" cy="365125"/>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SzPts val="1400"/>
              <a:buNone/>
              <a:defRPr sz="1000" b="0" i="0" u="none">
                <a:solidFill>
                  <a:schemeClr val="dk1"/>
                </a:solidFill>
                <a:latin typeface="Corbel"/>
                <a:ea typeface="Corbel"/>
                <a:cs typeface="Corbel"/>
                <a:sym typeface="Corbel"/>
              </a:defRPr>
            </a:lvl1pPr>
            <a:lvl2pPr marR="0" lvl="1"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2pPr>
            <a:lvl3pPr marR="0" lvl="2"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3pPr>
            <a:lvl4pPr marR="0" lvl="3"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4pPr>
            <a:lvl5pPr marR="0" lvl="4"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5pPr>
            <a:lvl6pPr marR="0" lvl="5"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6pPr>
            <a:lvl7pPr marR="0" lvl="6"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7pPr>
            <a:lvl8pPr marR="0" lvl="7"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8pPr>
            <a:lvl9pPr marR="0" lvl="8"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9pPr>
          </a:lstStyle>
          <a:p>
            <a:endParaRPr/>
          </a:p>
        </p:txBody>
      </p:sp>
      <p:sp>
        <p:nvSpPr>
          <p:cNvPr id="174" name="Google Shape;174;p21"/>
          <p:cNvSpPr txBox="1">
            <a:spLocks noGrp="1"/>
          </p:cNvSpPr>
          <p:nvPr>
            <p:ph type="ftr" idx="11"/>
          </p:nvPr>
        </p:nvSpPr>
        <p:spPr>
          <a:xfrm>
            <a:off x="2571750" y="5883275"/>
            <a:ext cx="7085012"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Corbel"/>
                <a:ea typeface="Corbel"/>
                <a:cs typeface="Corbel"/>
                <a:sym typeface="Corbel"/>
              </a:defRPr>
            </a:lvl1pPr>
            <a:lvl2pPr marR="0" lvl="1"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2pPr>
            <a:lvl3pPr marR="0" lvl="2"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3pPr>
            <a:lvl4pPr marR="0" lvl="3"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4pPr>
            <a:lvl5pPr marR="0" lvl="4"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5pPr>
            <a:lvl6pPr marR="0" lvl="5"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6pPr>
            <a:lvl7pPr marR="0" lvl="6"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7pPr>
            <a:lvl8pPr marR="0" lvl="7"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8pPr>
            <a:lvl9pPr marR="0" lvl="8" algn="l" rtl="0">
              <a:lnSpc>
                <a:spcPct val="100000"/>
              </a:lnSpc>
              <a:spcBef>
                <a:spcPts val="0"/>
              </a:spcBef>
              <a:spcAft>
                <a:spcPts val="0"/>
              </a:spcAft>
              <a:buSzPts val="1400"/>
              <a:buNone/>
              <a:defRPr sz="1800" b="0" i="0" u="none" strike="noStrike" cap="none">
                <a:solidFill>
                  <a:schemeClr val="dk1"/>
                </a:solidFill>
                <a:latin typeface="Corbel"/>
                <a:ea typeface="Corbel"/>
                <a:cs typeface="Corbel"/>
                <a:sym typeface="Corbel"/>
              </a:defRPr>
            </a:lvl9pPr>
          </a:lstStyle>
          <a:p>
            <a:endParaRPr/>
          </a:p>
        </p:txBody>
      </p:sp>
      <p:sp>
        <p:nvSpPr>
          <p:cNvPr id="175" name="Google Shape;175;p21"/>
          <p:cNvSpPr txBox="1">
            <a:spLocks noGrp="1"/>
          </p:cNvSpPr>
          <p:nvPr>
            <p:ph type="sldNum" idx="12"/>
          </p:nvPr>
        </p:nvSpPr>
        <p:spPr>
          <a:xfrm>
            <a:off x="10952162" y="5883275"/>
            <a:ext cx="550862"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1pPr>
            <a:lvl2pPr marL="0" marR="0" lvl="1"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2pPr>
            <a:lvl3pPr marL="0" marR="0" lvl="2"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3pPr>
            <a:lvl4pPr marL="0" marR="0" lvl="3"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4pPr>
            <a:lvl5pPr marL="0" marR="0" lvl="4"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5pPr>
            <a:lvl6pPr marL="0" marR="0" lvl="5"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6pPr>
            <a:lvl7pPr marL="0" marR="0" lvl="6"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7pPr>
            <a:lvl8pPr marL="0" marR="0" lvl="7"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8pPr>
            <a:lvl9pPr marL="0" marR="0" lvl="8" indent="0" algn="r" rtl="0">
              <a:lnSpc>
                <a:spcPct val="100000"/>
              </a:lnSpc>
              <a:spcBef>
                <a:spcPts val="0"/>
              </a:spcBef>
              <a:spcAft>
                <a:spcPts val="0"/>
              </a:spcAft>
              <a:buClr>
                <a:schemeClr val="dk1"/>
              </a:buClr>
              <a:buSzPts val="1000"/>
              <a:buFont typeface="Corbel"/>
              <a:buNone/>
              <a:defRPr sz="1000" b="0" i="0" u="none">
                <a:solidFill>
                  <a:schemeClr val="dk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4"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23"/>
          <p:cNvSpPr txBox="1">
            <a:spLocks noGrp="1"/>
          </p:cNvSpPr>
          <p:nvPr>
            <p:ph type="ctrTitle"/>
          </p:nvPr>
        </p:nvSpPr>
        <p:spPr>
          <a:xfrm>
            <a:off x="2928937" y="1379537"/>
            <a:ext cx="8574087" cy="2616200"/>
          </a:xfrm>
          <a:prstGeom prst="rect">
            <a:avLst/>
          </a:prstGeom>
          <a:noFill/>
          <a:ln>
            <a:noFill/>
          </a:ln>
        </p:spPr>
        <p:txBody>
          <a:bodyPr spcFirstLastPara="1" wrap="square" lIns="91425" tIns="45700" rIns="91425" bIns="45700" anchor="b" anchorCtr="0">
            <a:normAutofit/>
          </a:bodyPr>
          <a:lstStyle/>
          <a:p>
            <a:pPr marL="0" lvl="0" indent="0" algn="ctr" rtl="0">
              <a:lnSpc>
                <a:spcPct val="100000"/>
              </a:lnSpc>
              <a:spcBef>
                <a:spcPts val="0"/>
              </a:spcBef>
              <a:spcAft>
                <a:spcPts val="0"/>
              </a:spcAft>
              <a:buClr>
                <a:schemeClr val="dk1"/>
              </a:buClr>
              <a:buSzPts val="5400"/>
              <a:buFont typeface="Corbel"/>
              <a:buNone/>
            </a:pPr>
            <a:r>
              <a:rPr lang="uk-UA" sz="5400" dirty="0"/>
              <a:t>Способи та прийоми повідомлення знань в екскурсії</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33"/>
          <p:cNvSpPr txBox="1">
            <a:spLocks noGrp="1"/>
          </p:cNvSpPr>
          <p:nvPr>
            <p:ph type="title"/>
          </p:nvPr>
        </p:nvSpPr>
        <p:spPr>
          <a:xfrm>
            <a:off x="1484312" y="142875"/>
            <a:ext cx="10018712" cy="817562"/>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Corbel"/>
              <a:buNone/>
            </a:pPr>
            <a:r>
              <a:rPr lang="en-US" sz="4000" b="1" i="0" u="none">
                <a:solidFill>
                  <a:schemeClr val="dk1"/>
                </a:solidFill>
                <a:latin typeface="Corbel"/>
                <a:ea typeface="Corbel"/>
                <a:cs typeface="Corbel"/>
                <a:sym typeface="Corbel"/>
              </a:rPr>
              <a:t>Види показу в автобусній екскурсії: </a:t>
            </a:r>
            <a:endParaRPr/>
          </a:p>
        </p:txBody>
      </p:sp>
      <p:pic>
        <p:nvPicPr>
          <p:cNvPr id="248" name="Google Shape;248;p33"/>
          <p:cNvPicPr preferRelativeResize="0">
            <a:picLocks noGrp="1"/>
          </p:cNvPicPr>
          <p:nvPr>
            <p:ph type="body" idx="1"/>
          </p:nvPr>
        </p:nvPicPr>
        <p:blipFill rotWithShape="1">
          <a:blip r:embed="rId3">
            <a:alphaModFix/>
          </a:blip>
          <a:srcRect/>
          <a:stretch/>
        </p:blipFill>
        <p:spPr>
          <a:xfrm>
            <a:off x="963612" y="938212"/>
            <a:ext cx="11228387" cy="5932487"/>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34"/>
          <p:cNvSpPr txBox="1">
            <a:spLocks noGrp="1"/>
          </p:cNvSpPr>
          <p:nvPr>
            <p:ph type="title"/>
          </p:nvPr>
        </p:nvSpPr>
        <p:spPr>
          <a:xfrm>
            <a:off x="1484312" y="142875"/>
            <a:ext cx="10018712" cy="817562"/>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Corbel"/>
              <a:buNone/>
            </a:pPr>
            <a:r>
              <a:rPr lang="en-US" sz="4000" b="1" i="0" u="none">
                <a:solidFill>
                  <a:schemeClr val="dk1"/>
                </a:solidFill>
                <a:latin typeface="Corbel"/>
                <a:ea typeface="Corbel"/>
                <a:cs typeface="Corbel"/>
                <a:sym typeface="Corbel"/>
              </a:rPr>
              <a:t>МЕТОДИЧНІ ПРИЙОМИ ПОКАЗУ: </a:t>
            </a:r>
            <a:endParaRPr/>
          </a:p>
        </p:txBody>
      </p:sp>
      <p:sp>
        <p:nvSpPr>
          <p:cNvPr id="254" name="Google Shape;254;p34"/>
          <p:cNvSpPr txBox="1">
            <a:spLocks noGrp="1"/>
          </p:cNvSpPr>
          <p:nvPr>
            <p:ph type="body" idx="1"/>
          </p:nvPr>
        </p:nvSpPr>
        <p:spPr>
          <a:xfrm>
            <a:off x="1484312" y="960437"/>
            <a:ext cx="10018712" cy="5616575"/>
          </a:xfrm>
          <a:prstGeom prst="rect">
            <a:avLst/>
          </a:prstGeom>
          <a:noFill/>
          <a:ln>
            <a:noFill/>
          </a:ln>
        </p:spPr>
        <p:txBody>
          <a:bodyPr spcFirstLastPara="1" wrap="square" lIns="91425" tIns="45700" rIns="91425" bIns="45700" anchor="ctr" anchorCtr="0">
            <a:normAutofit/>
          </a:bodyPr>
          <a:lstStyle/>
          <a:p>
            <a:pPr marL="285750" marR="0" lvl="0" indent="-285750" algn="l" rtl="0">
              <a:lnSpc>
                <a:spcPct val="100000"/>
              </a:lnSpc>
              <a:spcBef>
                <a:spcPts val="0"/>
              </a:spcBef>
              <a:spcAft>
                <a:spcPts val="0"/>
              </a:spcAft>
              <a:buClr>
                <a:srgbClr val="688727"/>
              </a:buClr>
              <a:buSzPts val="3480"/>
              <a:buFont typeface="Arial"/>
              <a:buChar char="•"/>
            </a:pPr>
            <a:r>
              <a:rPr lang="en-US" sz="2400" b="0" i="0" u="none" dirty="0" err="1">
                <a:solidFill>
                  <a:schemeClr val="dk1"/>
                </a:solidFill>
                <a:latin typeface="Corbel"/>
                <a:ea typeface="Corbel"/>
                <a:cs typeface="Corbel"/>
                <a:sym typeface="Corbel"/>
              </a:rPr>
              <a:t>Прийом</a:t>
            </a:r>
            <a:r>
              <a:rPr lang="en-US" sz="2400" b="0" i="0" u="none" dirty="0">
                <a:solidFill>
                  <a:schemeClr val="dk1"/>
                </a:solidFill>
                <a:latin typeface="Corbel"/>
                <a:ea typeface="Corbel"/>
                <a:cs typeface="Corbel"/>
                <a:sym typeface="Corbel"/>
              </a:rPr>
              <a:t>  </a:t>
            </a:r>
            <a:r>
              <a:rPr lang="en-US" sz="2400" b="1" i="0" u="none" dirty="0">
                <a:solidFill>
                  <a:schemeClr val="dk1"/>
                </a:solidFill>
                <a:latin typeface="Corbel"/>
                <a:ea typeface="Corbel"/>
                <a:cs typeface="Corbel"/>
                <a:sym typeface="Corbel"/>
              </a:rPr>
              <a:t>ПОПЕРЕДНЬОГО  ОГЛЯДУ  </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використовується</a:t>
            </a:r>
            <a:r>
              <a:rPr lang="en-US" sz="2400" b="0" i="0" u="none" dirty="0">
                <a:solidFill>
                  <a:schemeClr val="dk1"/>
                </a:solidFill>
                <a:latin typeface="Corbel"/>
                <a:ea typeface="Corbel"/>
                <a:cs typeface="Corbel"/>
                <a:sym typeface="Corbel"/>
              </a:rPr>
              <a:t>  в  </a:t>
            </a:r>
            <a:r>
              <a:rPr lang="en-US" sz="2400" b="0" i="0" u="none" dirty="0" err="1">
                <a:solidFill>
                  <a:schemeClr val="dk1"/>
                </a:solidFill>
                <a:latin typeface="Corbel"/>
                <a:ea typeface="Corbel"/>
                <a:cs typeface="Corbel"/>
                <a:sym typeface="Corbel"/>
              </a:rPr>
              <a:t>той</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момент</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коли</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екскурсанти</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перебувають</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на</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місці</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розташування</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пам'ятника</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Він</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являє</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собою</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перший</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щабель</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спостереження</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об'єкта</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Існують</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два</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варіанти</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використання</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прийому</a:t>
            </a:r>
            <a:r>
              <a:rPr lang="en-US" sz="2400" b="0" i="0" u="none" dirty="0">
                <a:solidFill>
                  <a:schemeClr val="dk1"/>
                </a:solidFill>
                <a:latin typeface="Corbel"/>
                <a:ea typeface="Corbel"/>
                <a:cs typeface="Corbel"/>
                <a:sym typeface="Corbel"/>
              </a:rPr>
              <a:t>:</a:t>
            </a:r>
            <a:endParaRPr dirty="0"/>
          </a:p>
          <a:p>
            <a:pPr marL="285750" marR="0" lvl="0" indent="-64770" algn="l" rtl="0">
              <a:lnSpc>
                <a:spcPct val="100000"/>
              </a:lnSpc>
              <a:spcBef>
                <a:spcPts val="1080"/>
              </a:spcBef>
              <a:spcAft>
                <a:spcPts val="0"/>
              </a:spcAft>
              <a:buClr>
                <a:srgbClr val="688727"/>
              </a:buClr>
              <a:buSzPts val="3480"/>
              <a:buFont typeface="Arial"/>
              <a:buNone/>
            </a:pPr>
            <a:endParaRPr sz="2400" b="0" i="0" u="none" dirty="0">
              <a:solidFill>
                <a:schemeClr val="dk1"/>
              </a:solidFill>
              <a:latin typeface="Corbel"/>
              <a:ea typeface="Corbel"/>
              <a:cs typeface="Corbel"/>
              <a:sym typeface="Corbel"/>
            </a:endParaRPr>
          </a:p>
          <a:p>
            <a:pPr marL="285750" marR="0" lvl="0" indent="-64770" algn="l" rtl="0">
              <a:lnSpc>
                <a:spcPct val="100000"/>
              </a:lnSpc>
              <a:spcBef>
                <a:spcPts val="1080"/>
              </a:spcBef>
              <a:spcAft>
                <a:spcPts val="0"/>
              </a:spcAft>
              <a:buClr>
                <a:srgbClr val="688727"/>
              </a:buClr>
              <a:buSzPts val="3480"/>
              <a:buFont typeface="Arial"/>
              <a:buNone/>
            </a:pPr>
            <a:endParaRPr sz="2400" b="0" i="0" u="none" dirty="0">
              <a:solidFill>
                <a:schemeClr val="dk1"/>
              </a:solidFill>
              <a:latin typeface="Corbel"/>
              <a:ea typeface="Corbel"/>
              <a:cs typeface="Corbel"/>
              <a:sym typeface="Corbel"/>
            </a:endParaRPr>
          </a:p>
          <a:p>
            <a:pPr marL="285750" marR="0" lvl="0" indent="-64770" algn="l" rtl="0">
              <a:lnSpc>
                <a:spcPct val="100000"/>
              </a:lnSpc>
              <a:spcBef>
                <a:spcPts val="1080"/>
              </a:spcBef>
              <a:spcAft>
                <a:spcPts val="0"/>
              </a:spcAft>
              <a:buClr>
                <a:srgbClr val="688727"/>
              </a:buClr>
              <a:buSzPts val="3480"/>
              <a:buFont typeface="Arial"/>
              <a:buNone/>
            </a:pPr>
            <a:endParaRPr sz="2400" b="0" i="0" u="none" dirty="0">
              <a:solidFill>
                <a:schemeClr val="dk1"/>
              </a:solidFill>
              <a:latin typeface="Corbel"/>
              <a:ea typeface="Corbel"/>
              <a:cs typeface="Corbel"/>
              <a:sym typeface="Corbel"/>
            </a:endParaRPr>
          </a:p>
          <a:p>
            <a:pPr marL="285750" marR="0" lvl="0" indent="-64770" algn="l" rtl="0">
              <a:lnSpc>
                <a:spcPct val="100000"/>
              </a:lnSpc>
              <a:spcBef>
                <a:spcPts val="1080"/>
              </a:spcBef>
              <a:spcAft>
                <a:spcPts val="0"/>
              </a:spcAft>
              <a:buClr>
                <a:srgbClr val="688727"/>
              </a:buClr>
              <a:buSzPts val="3480"/>
              <a:buFont typeface="Arial"/>
              <a:buNone/>
            </a:pPr>
            <a:endParaRPr sz="2400" b="0" i="0" u="none" dirty="0">
              <a:solidFill>
                <a:schemeClr val="dk1"/>
              </a:solidFill>
              <a:latin typeface="Corbel"/>
              <a:ea typeface="Corbel"/>
              <a:cs typeface="Corbel"/>
              <a:sym typeface="Corbel"/>
            </a:endParaRPr>
          </a:p>
          <a:p>
            <a:pPr marL="285750" marR="0" lvl="0" indent="-64770" algn="l" rtl="0">
              <a:lnSpc>
                <a:spcPct val="100000"/>
              </a:lnSpc>
              <a:spcBef>
                <a:spcPts val="1080"/>
              </a:spcBef>
              <a:spcAft>
                <a:spcPts val="0"/>
              </a:spcAft>
              <a:buClr>
                <a:srgbClr val="688727"/>
              </a:buClr>
              <a:buSzPts val="3480"/>
              <a:buFont typeface="Arial"/>
              <a:buNone/>
            </a:pPr>
            <a:endParaRPr sz="2400" b="0" i="0" u="none" dirty="0">
              <a:solidFill>
                <a:schemeClr val="dk1"/>
              </a:solidFill>
              <a:latin typeface="Corbel"/>
              <a:ea typeface="Corbel"/>
              <a:cs typeface="Corbel"/>
              <a:sym typeface="Corbel"/>
            </a:endParaRPr>
          </a:p>
          <a:p>
            <a:pPr marL="285750" marR="0" lvl="0" indent="-64770" algn="l" rtl="0">
              <a:lnSpc>
                <a:spcPct val="100000"/>
              </a:lnSpc>
              <a:spcBef>
                <a:spcPts val="1080"/>
              </a:spcBef>
              <a:spcAft>
                <a:spcPts val="0"/>
              </a:spcAft>
              <a:buClr>
                <a:srgbClr val="688727"/>
              </a:buClr>
              <a:buSzPts val="3480"/>
              <a:buFont typeface="Arial"/>
              <a:buNone/>
            </a:pPr>
            <a:endParaRPr sz="2400" b="0" i="0" u="none" dirty="0">
              <a:solidFill>
                <a:schemeClr val="dk1"/>
              </a:solidFill>
              <a:latin typeface="Corbel"/>
              <a:ea typeface="Corbel"/>
              <a:cs typeface="Corbel"/>
              <a:sym typeface="Corbel"/>
            </a:endParaRPr>
          </a:p>
          <a:p>
            <a:pPr marL="285750" marR="0" lvl="0" indent="-64770" algn="l" rtl="0">
              <a:spcBef>
                <a:spcPts val="1080"/>
              </a:spcBef>
              <a:spcAft>
                <a:spcPts val="0"/>
              </a:spcAft>
              <a:buClr>
                <a:srgbClr val="688727"/>
              </a:buClr>
              <a:buSzPts val="3480"/>
              <a:buFont typeface="Arial"/>
              <a:buNone/>
            </a:pPr>
            <a:endParaRPr sz="2400" b="0" i="0" u="none" dirty="0">
              <a:solidFill>
                <a:schemeClr val="dk1"/>
              </a:solidFill>
              <a:latin typeface="Corbel"/>
              <a:ea typeface="Corbel"/>
              <a:cs typeface="Corbel"/>
              <a:sym typeface="Corbel"/>
            </a:endParaRPr>
          </a:p>
        </p:txBody>
      </p:sp>
      <p:sp>
        <p:nvSpPr>
          <p:cNvPr id="255" name="Google Shape;255;p34"/>
          <p:cNvSpPr/>
          <p:nvPr/>
        </p:nvSpPr>
        <p:spPr>
          <a:xfrm>
            <a:off x="1383117" y="3618689"/>
            <a:ext cx="4789487" cy="2278874"/>
          </a:xfrm>
          <a:prstGeom prst="upArrowCallout">
            <a:avLst>
              <a:gd name="adj1" fmla="val 7565"/>
              <a:gd name="adj2" fmla="val 6529"/>
              <a:gd name="adj3" fmla="val 5400"/>
              <a:gd name="adj4" fmla="val 8665"/>
            </a:avLst>
          </a:prstGeom>
          <a:solidFill>
            <a:schemeClr val="lt1"/>
          </a:solidFill>
          <a:ln w="15875" cap="rnd"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Corbel"/>
              <a:buNone/>
            </a:pPr>
            <a:r>
              <a:rPr lang="en-US" sz="2400" b="0" i="0" u="none" dirty="0" err="1">
                <a:solidFill>
                  <a:srgbClr val="000000"/>
                </a:solidFill>
                <a:latin typeface="Corbel"/>
                <a:ea typeface="Corbel"/>
                <a:cs typeface="Corbel"/>
                <a:sym typeface="Corbel"/>
              </a:rPr>
              <a:t>Перший</a:t>
            </a:r>
            <a:r>
              <a:rPr lang="en-US" sz="2400" b="0" i="0" u="none" dirty="0">
                <a:solidFill>
                  <a:srgbClr val="000000"/>
                </a:solidFill>
                <a:latin typeface="Corbel"/>
                <a:ea typeface="Corbel"/>
                <a:cs typeface="Corbel"/>
                <a:sym typeface="Corbel"/>
              </a:rPr>
              <a:t>  </a:t>
            </a:r>
            <a:r>
              <a:rPr lang="en-US" sz="2400" b="0" i="0" u="none" dirty="0" err="1">
                <a:solidFill>
                  <a:srgbClr val="000000"/>
                </a:solidFill>
                <a:latin typeface="Corbel"/>
                <a:ea typeface="Corbel"/>
                <a:cs typeface="Corbel"/>
                <a:sym typeface="Corbel"/>
              </a:rPr>
              <a:t>починається</a:t>
            </a:r>
            <a:r>
              <a:rPr lang="en-US" sz="2400" b="0" i="0" u="none" dirty="0">
                <a:solidFill>
                  <a:srgbClr val="000000"/>
                </a:solidFill>
                <a:latin typeface="Corbel"/>
                <a:ea typeface="Corbel"/>
                <a:cs typeface="Corbel"/>
                <a:sym typeface="Corbel"/>
              </a:rPr>
              <a:t>  </a:t>
            </a:r>
            <a:r>
              <a:rPr lang="en-US" sz="2400" b="0" i="0" u="none" dirty="0" err="1">
                <a:solidFill>
                  <a:srgbClr val="000000"/>
                </a:solidFill>
                <a:latin typeface="Corbel"/>
                <a:ea typeface="Corbel"/>
                <a:cs typeface="Corbel"/>
                <a:sym typeface="Corbel"/>
              </a:rPr>
              <a:t>зі</a:t>
            </a:r>
            <a:r>
              <a:rPr lang="en-US" sz="2400" b="0" i="0" u="none" dirty="0">
                <a:solidFill>
                  <a:srgbClr val="000000"/>
                </a:solidFill>
                <a:latin typeface="Corbel"/>
                <a:ea typeface="Corbel"/>
                <a:cs typeface="Corbel"/>
                <a:sym typeface="Corbel"/>
              </a:rPr>
              <a:t>  </a:t>
            </a:r>
            <a:r>
              <a:rPr lang="en-US" sz="2400" b="0" i="0" u="none" dirty="0" err="1">
                <a:solidFill>
                  <a:srgbClr val="000000"/>
                </a:solidFill>
                <a:latin typeface="Corbel"/>
                <a:ea typeface="Corbel"/>
                <a:cs typeface="Corbel"/>
                <a:sym typeface="Corbel"/>
              </a:rPr>
              <a:t>слів</a:t>
            </a:r>
            <a:r>
              <a:rPr lang="en-US" sz="2400" b="0" i="0" u="none" dirty="0">
                <a:solidFill>
                  <a:srgbClr val="000000"/>
                </a:solidFill>
                <a:latin typeface="Corbel"/>
                <a:ea typeface="Corbel"/>
                <a:cs typeface="Corbel"/>
                <a:sym typeface="Corbel"/>
              </a:rPr>
              <a:t>  </a:t>
            </a:r>
            <a:r>
              <a:rPr lang="en-US" sz="2400" b="0" i="0" u="none" dirty="0" err="1">
                <a:solidFill>
                  <a:srgbClr val="000000"/>
                </a:solidFill>
                <a:latin typeface="Corbel"/>
                <a:ea typeface="Corbel"/>
                <a:cs typeface="Corbel"/>
                <a:sym typeface="Corbel"/>
              </a:rPr>
              <a:t>екскурсовода</a:t>
            </a:r>
            <a:r>
              <a:rPr lang="en-US" sz="2400" b="0" i="0" u="none" dirty="0">
                <a:solidFill>
                  <a:srgbClr val="000000"/>
                </a:solidFill>
                <a:latin typeface="Corbel"/>
                <a:ea typeface="Corbel"/>
                <a:cs typeface="Corbel"/>
                <a:sym typeface="Corbel"/>
              </a:rPr>
              <a:t>:  «А  </a:t>
            </a:r>
            <a:r>
              <a:rPr lang="en-US" sz="2400" b="0" i="0" u="none" dirty="0" err="1">
                <a:solidFill>
                  <a:srgbClr val="000000"/>
                </a:solidFill>
                <a:latin typeface="Corbel"/>
                <a:ea typeface="Corbel"/>
                <a:cs typeface="Corbel"/>
                <a:sym typeface="Corbel"/>
              </a:rPr>
              <a:t>це</a:t>
            </a:r>
            <a:r>
              <a:rPr lang="en-US" sz="2400" b="0" i="0" u="none" dirty="0">
                <a:solidFill>
                  <a:srgbClr val="000000"/>
                </a:solidFill>
                <a:latin typeface="Corbel"/>
                <a:ea typeface="Corbel"/>
                <a:cs typeface="Corbel"/>
                <a:sym typeface="Corbel"/>
              </a:rPr>
              <a:t>  </a:t>
            </a:r>
            <a:r>
              <a:rPr lang="en-US" sz="2400" b="0" i="0" u="none" dirty="0" err="1">
                <a:solidFill>
                  <a:srgbClr val="000000"/>
                </a:solidFill>
                <a:latin typeface="Corbel"/>
                <a:ea typeface="Corbel"/>
                <a:cs typeface="Corbel"/>
                <a:sym typeface="Corbel"/>
              </a:rPr>
              <a:t>такий-то</a:t>
            </a:r>
            <a:r>
              <a:rPr lang="en-US" sz="2400" b="0" i="0" u="none" dirty="0">
                <a:solidFill>
                  <a:srgbClr val="000000"/>
                </a:solidFill>
                <a:latin typeface="Corbel"/>
                <a:ea typeface="Corbel"/>
                <a:cs typeface="Corbel"/>
                <a:sym typeface="Corbel"/>
              </a:rPr>
              <a:t>  </a:t>
            </a:r>
            <a:r>
              <a:rPr lang="en-US" sz="2400" b="0" i="0" u="none" dirty="0" err="1">
                <a:solidFill>
                  <a:srgbClr val="000000"/>
                </a:solidFill>
                <a:latin typeface="Corbel"/>
                <a:ea typeface="Corbel"/>
                <a:cs typeface="Corbel"/>
                <a:sym typeface="Corbel"/>
              </a:rPr>
              <a:t>пам'ятник</a:t>
            </a:r>
            <a:r>
              <a:rPr lang="en-US" sz="2400" b="0" i="0" u="none" dirty="0">
                <a:solidFill>
                  <a:srgbClr val="000000"/>
                </a:solidFill>
                <a:latin typeface="Corbel"/>
                <a:ea typeface="Corbel"/>
                <a:cs typeface="Corbel"/>
                <a:sym typeface="Corbel"/>
              </a:rPr>
              <a:t>, </a:t>
            </a:r>
            <a:r>
              <a:rPr lang="en-US" sz="2400" b="0" i="0" u="none" dirty="0" err="1">
                <a:solidFill>
                  <a:srgbClr val="000000"/>
                </a:solidFill>
                <a:latin typeface="Corbel"/>
                <a:ea typeface="Corbel"/>
                <a:cs typeface="Corbel"/>
                <a:sym typeface="Corbel"/>
              </a:rPr>
              <a:t>ознайомтеся</a:t>
            </a:r>
            <a:r>
              <a:rPr lang="en-US" sz="2400" b="0" i="0" u="none" dirty="0">
                <a:solidFill>
                  <a:srgbClr val="000000"/>
                </a:solidFill>
                <a:latin typeface="Corbel"/>
                <a:ea typeface="Corbel"/>
                <a:cs typeface="Corbel"/>
                <a:sym typeface="Corbel"/>
              </a:rPr>
              <a:t>  з  </a:t>
            </a:r>
            <a:r>
              <a:rPr lang="en-US" sz="2400" b="0" i="0" u="none" dirty="0" err="1">
                <a:solidFill>
                  <a:srgbClr val="000000"/>
                </a:solidFill>
                <a:latin typeface="Corbel"/>
                <a:ea typeface="Corbel"/>
                <a:cs typeface="Corbel"/>
                <a:sym typeface="Corbel"/>
              </a:rPr>
              <a:t>ним</a:t>
            </a:r>
            <a:r>
              <a:rPr lang="en-US" sz="2400" b="0" i="0" u="none" dirty="0">
                <a:solidFill>
                  <a:srgbClr val="000000"/>
                </a:solidFill>
                <a:latin typeface="Corbel"/>
                <a:ea typeface="Corbel"/>
                <a:cs typeface="Corbel"/>
                <a:sym typeface="Corbel"/>
              </a:rPr>
              <a:t>».</a:t>
            </a:r>
            <a:endParaRPr dirty="0"/>
          </a:p>
        </p:txBody>
      </p:sp>
      <p:sp>
        <p:nvSpPr>
          <p:cNvPr id="256" name="Google Shape;256;p34"/>
          <p:cNvSpPr/>
          <p:nvPr/>
        </p:nvSpPr>
        <p:spPr>
          <a:xfrm>
            <a:off x="6599879" y="3618690"/>
            <a:ext cx="4789487" cy="2278874"/>
          </a:xfrm>
          <a:prstGeom prst="upArrowCallout">
            <a:avLst>
              <a:gd name="adj1" fmla="val 7565"/>
              <a:gd name="adj2" fmla="val 6529"/>
              <a:gd name="adj3" fmla="val 5400"/>
              <a:gd name="adj4" fmla="val 8665"/>
            </a:avLst>
          </a:prstGeom>
          <a:solidFill>
            <a:schemeClr val="lt1"/>
          </a:solidFill>
          <a:ln w="15875" cap="rnd"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Corbel"/>
              <a:buNone/>
            </a:pPr>
            <a:r>
              <a:rPr lang="en-US" sz="2000" b="0" i="0" u="none" dirty="0" err="1">
                <a:solidFill>
                  <a:srgbClr val="000000"/>
                </a:solidFill>
                <a:latin typeface="Corbel"/>
                <a:ea typeface="Corbel"/>
                <a:cs typeface="Corbel"/>
                <a:sym typeface="Corbel"/>
              </a:rPr>
              <a:t>Другий</a:t>
            </a:r>
            <a:r>
              <a:rPr lang="en-US" sz="2000" b="0" i="0" u="none" dirty="0">
                <a:solidFill>
                  <a:srgbClr val="000000"/>
                </a:solidFill>
                <a:latin typeface="Corbel"/>
                <a:ea typeface="Corbel"/>
                <a:cs typeface="Corbel"/>
                <a:sym typeface="Corbel"/>
              </a:rPr>
              <a:t>  </a:t>
            </a:r>
            <a:r>
              <a:rPr lang="en-US" sz="2000" b="0" i="0" u="none" dirty="0" err="1">
                <a:solidFill>
                  <a:srgbClr val="000000"/>
                </a:solidFill>
                <a:latin typeface="Corbel"/>
                <a:ea typeface="Corbel"/>
                <a:cs typeface="Corbel"/>
                <a:sym typeface="Corbel"/>
              </a:rPr>
              <a:t>варіант</a:t>
            </a:r>
            <a:r>
              <a:rPr lang="en-US" sz="2000" b="0" i="0" u="none" dirty="0">
                <a:solidFill>
                  <a:srgbClr val="000000"/>
                </a:solidFill>
                <a:latin typeface="Corbel"/>
                <a:ea typeface="Corbel"/>
                <a:cs typeface="Corbel"/>
                <a:sym typeface="Corbel"/>
              </a:rPr>
              <a:t>  </a:t>
            </a:r>
            <a:r>
              <a:rPr lang="en-US" sz="2000" b="0" i="0" u="none" dirty="0" err="1">
                <a:solidFill>
                  <a:srgbClr val="000000"/>
                </a:solidFill>
                <a:latin typeface="Corbel"/>
                <a:ea typeface="Corbel"/>
                <a:cs typeface="Corbel"/>
                <a:sym typeface="Corbel"/>
              </a:rPr>
              <a:t>використання</a:t>
            </a:r>
            <a:r>
              <a:rPr lang="en-US" sz="2000" b="0" i="0" u="none" dirty="0">
                <a:solidFill>
                  <a:srgbClr val="000000"/>
                </a:solidFill>
                <a:latin typeface="Corbel"/>
                <a:ea typeface="Corbel"/>
                <a:cs typeface="Corbel"/>
                <a:sym typeface="Corbel"/>
              </a:rPr>
              <a:t>  </a:t>
            </a:r>
            <a:r>
              <a:rPr lang="en-US" sz="2000" b="0" i="0" u="none" dirty="0" err="1">
                <a:solidFill>
                  <a:srgbClr val="000000"/>
                </a:solidFill>
                <a:latin typeface="Corbel"/>
                <a:ea typeface="Corbel"/>
                <a:cs typeface="Corbel"/>
                <a:sym typeface="Corbel"/>
              </a:rPr>
              <a:t>прийому</a:t>
            </a:r>
            <a:r>
              <a:rPr lang="en-US" sz="2000" b="0" i="0" u="none" dirty="0">
                <a:solidFill>
                  <a:srgbClr val="000000"/>
                </a:solidFill>
                <a:latin typeface="Corbel"/>
                <a:ea typeface="Corbel"/>
                <a:cs typeface="Corbel"/>
                <a:sym typeface="Corbel"/>
              </a:rPr>
              <a:t>  </a:t>
            </a:r>
            <a:r>
              <a:rPr lang="en-US" sz="2000" b="0" i="0" u="none" dirty="0" err="1">
                <a:solidFill>
                  <a:srgbClr val="000000"/>
                </a:solidFill>
                <a:latin typeface="Corbel"/>
                <a:ea typeface="Corbel"/>
                <a:cs typeface="Corbel"/>
                <a:sym typeface="Corbel"/>
              </a:rPr>
              <a:t>попереднього</a:t>
            </a:r>
            <a:r>
              <a:rPr lang="en-US" sz="2000" b="0" i="0" u="none" dirty="0">
                <a:solidFill>
                  <a:srgbClr val="000000"/>
                </a:solidFill>
                <a:latin typeface="Corbel"/>
                <a:ea typeface="Corbel"/>
                <a:cs typeface="Corbel"/>
                <a:sym typeface="Corbel"/>
              </a:rPr>
              <a:t>  </a:t>
            </a:r>
            <a:r>
              <a:rPr lang="en-US" sz="2000" b="0" i="0" u="none" dirty="0" err="1">
                <a:solidFill>
                  <a:srgbClr val="000000"/>
                </a:solidFill>
                <a:latin typeface="Corbel"/>
                <a:ea typeface="Corbel"/>
                <a:cs typeface="Corbel"/>
                <a:sym typeface="Corbel"/>
              </a:rPr>
              <a:t>огляду</a:t>
            </a:r>
            <a:r>
              <a:rPr lang="en-US" sz="2000" b="0" i="0" u="none" dirty="0">
                <a:solidFill>
                  <a:srgbClr val="000000"/>
                </a:solidFill>
                <a:latin typeface="Corbel"/>
                <a:ea typeface="Corbel"/>
                <a:cs typeface="Corbel"/>
                <a:sym typeface="Corbel"/>
              </a:rPr>
              <a:t>  </a:t>
            </a:r>
            <a:r>
              <a:rPr lang="en-US" sz="2000" b="0" i="0" u="none" dirty="0" err="1">
                <a:solidFill>
                  <a:srgbClr val="000000"/>
                </a:solidFill>
                <a:latin typeface="Corbel"/>
                <a:ea typeface="Corbel"/>
                <a:cs typeface="Corbel"/>
                <a:sym typeface="Corbel"/>
              </a:rPr>
              <a:t>полягає</a:t>
            </a:r>
            <a:r>
              <a:rPr lang="en-US" sz="2000" b="0" i="0" u="none" dirty="0">
                <a:solidFill>
                  <a:srgbClr val="000000"/>
                </a:solidFill>
                <a:latin typeface="Corbel"/>
                <a:ea typeface="Corbel"/>
                <a:cs typeface="Corbel"/>
                <a:sym typeface="Corbel"/>
              </a:rPr>
              <a:t>  в </a:t>
            </a:r>
            <a:endParaRPr dirty="0"/>
          </a:p>
          <a:p>
            <a:pPr marL="0" marR="0" lvl="0" indent="0" algn="ctr" rtl="0">
              <a:lnSpc>
                <a:spcPct val="100000"/>
              </a:lnSpc>
              <a:spcBef>
                <a:spcPts val="0"/>
              </a:spcBef>
              <a:spcAft>
                <a:spcPts val="0"/>
              </a:spcAft>
              <a:buClr>
                <a:srgbClr val="000000"/>
              </a:buClr>
              <a:buSzPts val="2000"/>
              <a:buFont typeface="Corbel"/>
              <a:buNone/>
            </a:pPr>
            <a:r>
              <a:rPr lang="en-US" sz="2000" b="0" i="0" u="none" dirty="0" err="1">
                <a:solidFill>
                  <a:srgbClr val="000000"/>
                </a:solidFill>
                <a:latin typeface="Corbel"/>
                <a:ea typeface="Corbel"/>
                <a:cs typeface="Corbel"/>
                <a:sym typeface="Corbel"/>
              </a:rPr>
              <a:t>тому</a:t>
            </a:r>
            <a:r>
              <a:rPr lang="en-US" sz="2000" b="0" i="0" u="none" dirty="0">
                <a:solidFill>
                  <a:srgbClr val="000000"/>
                </a:solidFill>
                <a:latin typeface="Corbel"/>
                <a:ea typeface="Corbel"/>
                <a:cs typeface="Corbel"/>
                <a:sym typeface="Corbel"/>
              </a:rPr>
              <a:t>,  </a:t>
            </a:r>
            <a:r>
              <a:rPr lang="en-US" sz="2000" b="0" i="0" u="none" dirty="0" err="1">
                <a:solidFill>
                  <a:srgbClr val="000000"/>
                </a:solidFill>
                <a:latin typeface="Corbel"/>
                <a:ea typeface="Corbel"/>
                <a:cs typeface="Corbel"/>
                <a:sym typeface="Corbel"/>
              </a:rPr>
              <a:t>що</a:t>
            </a:r>
            <a:r>
              <a:rPr lang="en-US" sz="2000" b="0" i="0" u="none" dirty="0">
                <a:solidFill>
                  <a:srgbClr val="000000"/>
                </a:solidFill>
                <a:latin typeface="Corbel"/>
                <a:ea typeface="Corbel"/>
                <a:cs typeface="Corbel"/>
                <a:sym typeface="Corbel"/>
              </a:rPr>
              <a:t>  </a:t>
            </a:r>
            <a:r>
              <a:rPr lang="en-US" sz="2000" b="0" i="0" u="none" dirty="0" err="1">
                <a:solidFill>
                  <a:srgbClr val="000000"/>
                </a:solidFill>
                <a:latin typeface="Corbel"/>
                <a:ea typeface="Corbel"/>
                <a:cs typeface="Corbel"/>
                <a:sym typeface="Corbel"/>
              </a:rPr>
              <a:t>початком</a:t>
            </a:r>
            <a:r>
              <a:rPr lang="en-US" sz="2000" b="0" i="0" u="none" dirty="0">
                <a:solidFill>
                  <a:srgbClr val="000000"/>
                </a:solidFill>
                <a:latin typeface="Corbel"/>
                <a:ea typeface="Corbel"/>
                <a:cs typeface="Corbel"/>
                <a:sym typeface="Corbel"/>
              </a:rPr>
              <a:t>  </a:t>
            </a:r>
            <a:r>
              <a:rPr lang="en-US" sz="2000" b="0" i="0" u="none" dirty="0" err="1">
                <a:solidFill>
                  <a:srgbClr val="000000"/>
                </a:solidFill>
                <a:latin typeface="Corbel"/>
                <a:ea typeface="Corbel"/>
                <a:cs typeface="Corbel"/>
                <a:sym typeface="Corbel"/>
              </a:rPr>
              <a:t>служить</a:t>
            </a:r>
            <a:r>
              <a:rPr lang="en-US" sz="2000" b="0" i="0" u="none" dirty="0">
                <a:solidFill>
                  <a:srgbClr val="000000"/>
                </a:solidFill>
                <a:latin typeface="Corbel"/>
                <a:ea typeface="Corbel"/>
                <a:cs typeface="Corbel"/>
                <a:sym typeface="Corbel"/>
              </a:rPr>
              <a:t>  </a:t>
            </a:r>
            <a:r>
              <a:rPr lang="en-US" sz="2000" b="0" i="0" u="none" dirty="0" err="1">
                <a:solidFill>
                  <a:srgbClr val="000000"/>
                </a:solidFill>
                <a:latin typeface="Corbel"/>
                <a:ea typeface="Corbel"/>
                <a:cs typeface="Corbel"/>
                <a:sym typeface="Corbel"/>
              </a:rPr>
              <a:t>коротке</a:t>
            </a:r>
            <a:r>
              <a:rPr lang="en-US" sz="2000" b="0" i="0" u="none" dirty="0">
                <a:solidFill>
                  <a:srgbClr val="000000"/>
                </a:solidFill>
                <a:latin typeface="Corbel"/>
                <a:ea typeface="Corbel"/>
                <a:cs typeface="Corbel"/>
                <a:sym typeface="Corbel"/>
              </a:rPr>
              <a:t>  </a:t>
            </a:r>
            <a:r>
              <a:rPr lang="en-US" sz="2000" b="0" i="0" u="none" dirty="0" err="1">
                <a:solidFill>
                  <a:srgbClr val="000000"/>
                </a:solidFill>
                <a:latin typeface="Corbel"/>
                <a:ea typeface="Corbel"/>
                <a:cs typeface="Corbel"/>
                <a:sym typeface="Corbel"/>
              </a:rPr>
              <a:t>вступне</a:t>
            </a:r>
            <a:r>
              <a:rPr lang="en-US" sz="2000" b="0" i="0" u="none" dirty="0">
                <a:solidFill>
                  <a:srgbClr val="000000"/>
                </a:solidFill>
                <a:latin typeface="Corbel"/>
                <a:ea typeface="Corbel"/>
                <a:cs typeface="Corbel"/>
                <a:sym typeface="Corbel"/>
              </a:rPr>
              <a:t>  </a:t>
            </a:r>
            <a:r>
              <a:rPr lang="en-US" sz="2000" b="0" i="0" u="none" dirty="0" err="1">
                <a:solidFill>
                  <a:srgbClr val="000000"/>
                </a:solidFill>
                <a:latin typeface="Corbel"/>
                <a:ea typeface="Corbel"/>
                <a:cs typeface="Corbel"/>
                <a:sym typeface="Corbel"/>
              </a:rPr>
              <a:t>слово</a:t>
            </a:r>
            <a:r>
              <a:rPr lang="en-US" sz="2000" b="0" i="0" u="none" dirty="0">
                <a:solidFill>
                  <a:srgbClr val="000000"/>
                </a:solidFill>
                <a:latin typeface="Corbel"/>
                <a:ea typeface="Corbel"/>
                <a:cs typeface="Corbel"/>
                <a:sym typeface="Corbel"/>
              </a:rPr>
              <a:t>  </a:t>
            </a:r>
            <a:r>
              <a:rPr lang="en-US" sz="2000" b="0" i="0" u="none" dirty="0" err="1">
                <a:solidFill>
                  <a:srgbClr val="000000"/>
                </a:solidFill>
                <a:latin typeface="Corbel"/>
                <a:ea typeface="Corbel"/>
                <a:cs typeface="Corbel"/>
                <a:sym typeface="Corbel"/>
              </a:rPr>
              <a:t>екскурсовода</a:t>
            </a:r>
            <a:r>
              <a:rPr lang="en-US" sz="2000" b="0" i="0" u="none" dirty="0">
                <a:solidFill>
                  <a:srgbClr val="000000"/>
                </a:solidFill>
                <a:latin typeface="Corbel"/>
                <a:ea typeface="Corbel"/>
                <a:cs typeface="Corbel"/>
                <a:sym typeface="Corbel"/>
              </a:rPr>
              <a:t>,  в </a:t>
            </a:r>
            <a:r>
              <a:rPr lang="en-US" sz="2000" b="0" i="0" u="none" dirty="0" err="1">
                <a:solidFill>
                  <a:srgbClr val="000000"/>
                </a:solidFill>
                <a:latin typeface="Corbel"/>
                <a:ea typeface="Corbel"/>
                <a:cs typeface="Corbel"/>
                <a:sym typeface="Corbel"/>
              </a:rPr>
              <a:t>якому</a:t>
            </a:r>
            <a:r>
              <a:rPr lang="en-US" sz="2000" b="0" i="0" u="none" dirty="0">
                <a:solidFill>
                  <a:srgbClr val="000000"/>
                </a:solidFill>
                <a:latin typeface="Corbel"/>
                <a:ea typeface="Corbel"/>
                <a:cs typeface="Corbel"/>
                <a:sym typeface="Corbel"/>
              </a:rPr>
              <a:t>  </a:t>
            </a:r>
            <a:r>
              <a:rPr lang="en-US" sz="2000" b="0" i="0" u="none" dirty="0" err="1">
                <a:solidFill>
                  <a:srgbClr val="000000"/>
                </a:solidFill>
                <a:latin typeface="Corbel"/>
                <a:ea typeface="Corbel"/>
                <a:cs typeface="Corbel"/>
                <a:sym typeface="Corbel"/>
              </a:rPr>
              <a:t>він</a:t>
            </a:r>
            <a:r>
              <a:rPr lang="en-US" sz="2000" b="0" i="0" u="none" dirty="0">
                <a:solidFill>
                  <a:srgbClr val="000000"/>
                </a:solidFill>
                <a:latin typeface="Corbel"/>
                <a:ea typeface="Corbel"/>
                <a:cs typeface="Corbel"/>
                <a:sym typeface="Corbel"/>
              </a:rPr>
              <a:t>  </a:t>
            </a:r>
            <a:r>
              <a:rPr lang="en-US" sz="2000" b="0" i="0" u="none" dirty="0" err="1">
                <a:solidFill>
                  <a:srgbClr val="000000"/>
                </a:solidFill>
                <a:latin typeface="Corbel"/>
                <a:ea typeface="Corbel"/>
                <a:cs typeface="Corbel"/>
                <a:sym typeface="Corbel"/>
              </a:rPr>
              <a:t>зорієнтує</a:t>
            </a:r>
            <a:r>
              <a:rPr lang="en-US" sz="2000" b="0" i="0" u="none" dirty="0">
                <a:solidFill>
                  <a:srgbClr val="000000"/>
                </a:solidFill>
                <a:latin typeface="Corbel"/>
                <a:ea typeface="Corbel"/>
                <a:cs typeface="Corbel"/>
                <a:sym typeface="Corbel"/>
              </a:rPr>
              <a:t>  </a:t>
            </a:r>
            <a:r>
              <a:rPr lang="en-US" sz="2000" b="0" i="0" u="none" dirty="0" err="1">
                <a:solidFill>
                  <a:srgbClr val="000000"/>
                </a:solidFill>
                <a:latin typeface="Corbel"/>
                <a:ea typeface="Corbel"/>
                <a:cs typeface="Corbel"/>
                <a:sym typeface="Corbel"/>
              </a:rPr>
              <a:t>групу</a:t>
            </a:r>
            <a:r>
              <a:rPr lang="en-US" sz="2000" b="0" i="0" u="none" dirty="0">
                <a:solidFill>
                  <a:srgbClr val="000000"/>
                </a:solidFill>
                <a:latin typeface="Corbel"/>
                <a:ea typeface="Corbel"/>
                <a:cs typeface="Corbel"/>
                <a:sym typeface="Corbel"/>
              </a:rPr>
              <a:t>  </a:t>
            </a:r>
            <a:r>
              <a:rPr lang="en-US" sz="2000" b="0" i="0" u="none" dirty="0" err="1">
                <a:solidFill>
                  <a:srgbClr val="000000"/>
                </a:solidFill>
                <a:latin typeface="Corbel"/>
                <a:ea typeface="Corbel"/>
                <a:cs typeface="Corbel"/>
                <a:sym typeface="Corbel"/>
              </a:rPr>
              <a:t>на</a:t>
            </a:r>
            <a:r>
              <a:rPr lang="en-US" sz="2000" b="0" i="0" u="none" dirty="0">
                <a:solidFill>
                  <a:srgbClr val="000000"/>
                </a:solidFill>
                <a:latin typeface="Corbel"/>
                <a:ea typeface="Corbel"/>
                <a:cs typeface="Corbel"/>
                <a:sym typeface="Corbel"/>
              </a:rPr>
              <a:t>  </a:t>
            </a:r>
            <a:r>
              <a:rPr lang="en-US" sz="2000" b="0" i="0" u="none" dirty="0" err="1">
                <a:solidFill>
                  <a:srgbClr val="000000"/>
                </a:solidFill>
                <a:latin typeface="Corbel"/>
                <a:ea typeface="Corbel"/>
                <a:cs typeface="Corbel"/>
                <a:sym typeface="Corbel"/>
              </a:rPr>
              <a:t>те</a:t>
            </a:r>
            <a:r>
              <a:rPr lang="en-US" sz="2000" b="0" i="0" u="none" dirty="0">
                <a:solidFill>
                  <a:srgbClr val="000000"/>
                </a:solidFill>
                <a:latin typeface="Corbel"/>
                <a:ea typeface="Corbel"/>
                <a:cs typeface="Corbel"/>
                <a:sym typeface="Corbel"/>
              </a:rPr>
              <a:t>,  </a:t>
            </a:r>
            <a:r>
              <a:rPr lang="en-US" sz="2000" b="0" i="0" u="none" dirty="0" err="1">
                <a:solidFill>
                  <a:srgbClr val="000000"/>
                </a:solidFill>
                <a:latin typeface="Corbel"/>
                <a:ea typeface="Corbel"/>
                <a:cs typeface="Corbel"/>
                <a:sym typeface="Corbel"/>
              </a:rPr>
              <a:t>що</a:t>
            </a:r>
            <a:r>
              <a:rPr lang="en-US" sz="2000" b="0" i="0" u="none" dirty="0">
                <a:solidFill>
                  <a:srgbClr val="000000"/>
                </a:solidFill>
                <a:latin typeface="Corbel"/>
                <a:ea typeface="Corbel"/>
                <a:cs typeface="Corbel"/>
                <a:sym typeface="Corbel"/>
              </a:rPr>
              <a:t>  </a:t>
            </a:r>
            <a:r>
              <a:rPr lang="en-US" sz="2000" b="0" i="0" u="none" dirty="0" err="1">
                <a:solidFill>
                  <a:srgbClr val="000000"/>
                </a:solidFill>
                <a:latin typeface="Corbel"/>
                <a:ea typeface="Corbel"/>
                <a:cs typeface="Corbel"/>
                <a:sym typeface="Corbel"/>
              </a:rPr>
              <a:t>саме</a:t>
            </a:r>
            <a:r>
              <a:rPr lang="en-US" sz="2000" b="0" i="0" u="none" dirty="0">
                <a:solidFill>
                  <a:srgbClr val="000000"/>
                </a:solidFill>
                <a:latin typeface="Corbel"/>
                <a:ea typeface="Corbel"/>
                <a:cs typeface="Corbel"/>
                <a:sym typeface="Corbel"/>
              </a:rPr>
              <a:t>  </a:t>
            </a:r>
            <a:r>
              <a:rPr lang="en-US" sz="2000" b="0" i="0" u="none" dirty="0" err="1">
                <a:solidFill>
                  <a:srgbClr val="000000"/>
                </a:solidFill>
                <a:latin typeface="Corbel"/>
                <a:ea typeface="Corbel"/>
                <a:cs typeface="Corbel"/>
                <a:sym typeface="Corbel"/>
              </a:rPr>
              <a:t>слід</a:t>
            </a:r>
            <a:r>
              <a:rPr lang="en-US" sz="2000" b="0" i="0" u="none" dirty="0">
                <a:solidFill>
                  <a:srgbClr val="000000"/>
                </a:solidFill>
                <a:latin typeface="Corbel"/>
                <a:ea typeface="Corbel"/>
                <a:cs typeface="Corbel"/>
                <a:sym typeface="Corbel"/>
              </a:rPr>
              <a:t>  </a:t>
            </a:r>
            <a:r>
              <a:rPr lang="en-US" sz="2000" b="0" i="0" u="none" dirty="0" err="1">
                <a:solidFill>
                  <a:srgbClr val="000000"/>
                </a:solidFill>
                <a:latin typeface="Corbel"/>
                <a:ea typeface="Corbel"/>
                <a:cs typeface="Corbel"/>
                <a:sym typeface="Corbel"/>
              </a:rPr>
              <a:t>побачити</a:t>
            </a:r>
            <a:r>
              <a:rPr lang="en-US" sz="2000" b="0" i="0" u="none" dirty="0">
                <a:solidFill>
                  <a:srgbClr val="000000"/>
                </a:solidFill>
                <a:latin typeface="Corbel"/>
                <a:ea typeface="Corbel"/>
                <a:cs typeface="Corbel"/>
                <a:sym typeface="Corbel"/>
              </a:rPr>
              <a:t>  в  </a:t>
            </a:r>
            <a:r>
              <a:rPr lang="en-US" sz="2000" b="0" i="0" u="none" dirty="0" err="1">
                <a:solidFill>
                  <a:srgbClr val="000000"/>
                </a:solidFill>
                <a:latin typeface="Corbel"/>
                <a:ea typeface="Corbel"/>
                <a:cs typeface="Corbel"/>
                <a:sym typeface="Corbel"/>
              </a:rPr>
              <a:t>ході</a:t>
            </a:r>
            <a:r>
              <a:rPr lang="en-US" sz="2000" b="0" i="0" u="none" dirty="0">
                <a:solidFill>
                  <a:srgbClr val="000000"/>
                </a:solidFill>
                <a:latin typeface="Corbel"/>
                <a:ea typeface="Corbel"/>
                <a:cs typeface="Corbel"/>
                <a:sym typeface="Corbel"/>
              </a:rPr>
              <a:t> </a:t>
            </a:r>
            <a:r>
              <a:rPr lang="en-US" sz="2000" b="0" i="0" u="none" dirty="0" err="1">
                <a:solidFill>
                  <a:srgbClr val="000000"/>
                </a:solidFill>
                <a:latin typeface="Corbel"/>
                <a:ea typeface="Corbel"/>
                <a:cs typeface="Corbel"/>
                <a:sym typeface="Corbel"/>
              </a:rPr>
              <a:t>спостереження</a:t>
            </a:r>
            <a:r>
              <a:rPr lang="en-US" sz="2000" b="0" i="0" u="none" dirty="0">
                <a:solidFill>
                  <a:srgbClr val="000000"/>
                </a:solidFill>
                <a:latin typeface="Corbel"/>
                <a:ea typeface="Corbel"/>
                <a:cs typeface="Corbel"/>
                <a:sym typeface="Corbel"/>
              </a:rPr>
              <a:t> </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p35"/>
          <p:cNvSpPr txBox="1">
            <a:spLocks noGrp="1"/>
          </p:cNvSpPr>
          <p:nvPr>
            <p:ph type="title"/>
          </p:nvPr>
        </p:nvSpPr>
        <p:spPr>
          <a:xfrm>
            <a:off x="1484312" y="142875"/>
            <a:ext cx="10018712" cy="817562"/>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Corbel"/>
              <a:buNone/>
            </a:pPr>
            <a:r>
              <a:rPr lang="en-US" sz="4000" b="1" i="0" u="none">
                <a:solidFill>
                  <a:schemeClr val="dk1"/>
                </a:solidFill>
                <a:latin typeface="Corbel"/>
                <a:ea typeface="Corbel"/>
                <a:cs typeface="Corbel"/>
                <a:sym typeface="Corbel"/>
              </a:rPr>
              <a:t>Прийом панорамного показу: </a:t>
            </a:r>
            <a:endParaRPr/>
          </a:p>
        </p:txBody>
      </p:sp>
      <p:sp>
        <p:nvSpPr>
          <p:cNvPr id="262" name="Google Shape;262;p35"/>
          <p:cNvSpPr txBox="1">
            <a:spLocks noGrp="1"/>
          </p:cNvSpPr>
          <p:nvPr>
            <p:ph type="body" idx="1"/>
          </p:nvPr>
        </p:nvSpPr>
        <p:spPr>
          <a:xfrm>
            <a:off x="1484312" y="960437"/>
            <a:ext cx="10018712" cy="5616575"/>
          </a:xfrm>
          <a:prstGeom prst="rect">
            <a:avLst/>
          </a:prstGeom>
          <a:noFill/>
          <a:ln>
            <a:noFill/>
          </a:ln>
        </p:spPr>
        <p:txBody>
          <a:bodyPr spcFirstLastPara="1" wrap="square" lIns="91425" tIns="45700" rIns="91425" bIns="45700" anchor="ctr" anchorCtr="0">
            <a:normAutofit/>
          </a:bodyPr>
          <a:lstStyle/>
          <a:p>
            <a:pPr marL="285750" marR="0" lvl="0" indent="-101600" algn="l" rtl="0">
              <a:lnSpc>
                <a:spcPct val="80000"/>
              </a:lnSpc>
              <a:spcBef>
                <a:spcPts val="0"/>
              </a:spcBef>
              <a:spcAft>
                <a:spcPts val="0"/>
              </a:spcAft>
              <a:buClr>
                <a:srgbClr val="688727"/>
              </a:buClr>
              <a:buSzPts val="2900"/>
              <a:buFont typeface="Arial"/>
              <a:buNone/>
            </a:pPr>
            <a:endParaRPr sz="2000" b="0" i="0" u="none">
              <a:solidFill>
                <a:schemeClr val="dk1"/>
              </a:solidFill>
              <a:latin typeface="Corbel"/>
              <a:ea typeface="Corbel"/>
              <a:cs typeface="Corbel"/>
              <a:sym typeface="Corbel"/>
            </a:endParaRPr>
          </a:p>
          <a:p>
            <a:pPr marL="285750" marR="0" lvl="0" indent="-101600" algn="l" rtl="0">
              <a:lnSpc>
                <a:spcPct val="80000"/>
              </a:lnSpc>
              <a:spcBef>
                <a:spcPts val="1000"/>
              </a:spcBef>
              <a:spcAft>
                <a:spcPts val="0"/>
              </a:spcAft>
              <a:buClr>
                <a:srgbClr val="688727"/>
              </a:buClr>
              <a:buSzPts val="2900"/>
              <a:buFont typeface="Arial"/>
              <a:buNone/>
            </a:pPr>
            <a:endParaRPr sz="2000" b="0" i="0" u="none">
              <a:solidFill>
                <a:schemeClr val="dk1"/>
              </a:solidFill>
              <a:latin typeface="Corbel"/>
              <a:ea typeface="Corbel"/>
              <a:cs typeface="Corbel"/>
              <a:sym typeface="Corbel"/>
            </a:endParaRPr>
          </a:p>
          <a:p>
            <a:pPr marL="285750" marR="0" lvl="0" indent="-101600" algn="l" rtl="0">
              <a:lnSpc>
                <a:spcPct val="80000"/>
              </a:lnSpc>
              <a:spcBef>
                <a:spcPts val="1000"/>
              </a:spcBef>
              <a:spcAft>
                <a:spcPts val="0"/>
              </a:spcAft>
              <a:buClr>
                <a:srgbClr val="688727"/>
              </a:buClr>
              <a:buSzPts val="2900"/>
              <a:buFont typeface="Arial"/>
              <a:buNone/>
            </a:pPr>
            <a:endParaRPr sz="2000" b="0" i="0" u="none">
              <a:solidFill>
                <a:schemeClr val="dk1"/>
              </a:solidFill>
              <a:latin typeface="Corbel"/>
              <a:ea typeface="Corbel"/>
              <a:cs typeface="Corbel"/>
              <a:sym typeface="Corbel"/>
            </a:endParaRPr>
          </a:p>
          <a:p>
            <a:pPr marL="285750" marR="0" lvl="0" indent="-285750" algn="l" rtl="0">
              <a:lnSpc>
                <a:spcPct val="80000"/>
              </a:lnSpc>
              <a:spcBef>
                <a:spcPts val="1120"/>
              </a:spcBef>
              <a:spcAft>
                <a:spcPts val="0"/>
              </a:spcAft>
              <a:buClr>
                <a:srgbClr val="688727"/>
              </a:buClr>
              <a:buSzPts val="3770"/>
              <a:buFont typeface="Arial"/>
              <a:buChar char="•"/>
            </a:pPr>
            <a:r>
              <a:rPr lang="en-US" sz="2600" b="0" i="0" u="none">
                <a:solidFill>
                  <a:schemeClr val="dk1"/>
                </a:solidFill>
                <a:latin typeface="Corbel"/>
                <a:ea typeface="Corbel"/>
                <a:cs typeface="Corbel"/>
                <a:sym typeface="Corbel"/>
              </a:rPr>
              <a:t>можуть  бути  використані  вежі, дзвіниці,  кріпосні  стіни,  мости  та  інші  високі  точки,  звідки  відкривається панорама  міста,  поля  бою,  долини,  ріки.  </a:t>
            </a:r>
            <a:endParaRPr/>
          </a:p>
          <a:p>
            <a:pPr marL="285750" marR="0" lvl="0" indent="-46354" algn="l" rtl="0">
              <a:lnSpc>
                <a:spcPct val="80000"/>
              </a:lnSpc>
              <a:spcBef>
                <a:spcPts val="1120"/>
              </a:spcBef>
              <a:spcAft>
                <a:spcPts val="0"/>
              </a:spcAft>
              <a:buClr>
                <a:srgbClr val="688727"/>
              </a:buClr>
              <a:buSzPts val="3770"/>
              <a:buFont typeface="Arial"/>
              <a:buNone/>
            </a:pPr>
            <a:endParaRPr sz="2600" b="0" i="0" u="none">
              <a:solidFill>
                <a:schemeClr val="dk1"/>
              </a:solidFill>
              <a:latin typeface="Corbel"/>
              <a:ea typeface="Corbel"/>
              <a:cs typeface="Corbel"/>
              <a:sym typeface="Corbel"/>
            </a:endParaRPr>
          </a:p>
          <a:p>
            <a:pPr marL="285750" marR="0" lvl="0" indent="-285750" algn="l" rtl="0">
              <a:lnSpc>
                <a:spcPct val="80000"/>
              </a:lnSpc>
              <a:spcBef>
                <a:spcPts val="1120"/>
              </a:spcBef>
              <a:spcAft>
                <a:spcPts val="0"/>
              </a:spcAft>
              <a:buClr>
                <a:srgbClr val="688727"/>
              </a:buClr>
              <a:buSzPts val="3770"/>
              <a:buFont typeface="Arial"/>
              <a:buChar char="•"/>
            </a:pPr>
            <a:r>
              <a:rPr lang="en-US" sz="2600" b="0" i="0" u="none">
                <a:solidFill>
                  <a:schemeClr val="dk1"/>
                </a:solidFill>
                <a:latin typeface="Corbel"/>
                <a:ea typeface="Corbel"/>
                <a:cs typeface="Corbel"/>
                <a:sym typeface="Corbel"/>
              </a:rPr>
              <a:t>для  активізації  сприйняття екскурсантами  широкої  картини,  що  відкривається  перед  ними,  необхідно  в спостережуваній  панорамі  виявити  композиційний  центр  і  звернути  на  нього увагу групи;</a:t>
            </a:r>
            <a:endParaRPr/>
          </a:p>
          <a:p>
            <a:pPr marL="285750" marR="0" lvl="0" indent="-46354" algn="l" rtl="0">
              <a:lnSpc>
                <a:spcPct val="80000"/>
              </a:lnSpc>
              <a:spcBef>
                <a:spcPts val="1120"/>
              </a:spcBef>
              <a:spcAft>
                <a:spcPts val="0"/>
              </a:spcAft>
              <a:buClr>
                <a:srgbClr val="688727"/>
              </a:buClr>
              <a:buSzPts val="3770"/>
              <a:buFont typeface="Arial"/>
              <a:buNone/>
            </a:pPr>
            <a:endParaRPr sz="2600" b="0" i="0" u="none">
              <a:solidFill>
                <a:schemeClr val="dk1"/>
              </a:solidFill>
              <a:latin typeface="Corbel"/>
              <a:ea typeface="Corbel"/>
              <a:cs typeface="Corbel"/>
              <a:sym typeface="Corbel"/>
            </a:endParaRPr>
          </a:p>
          <a:p>
            <a:pPr marL="285750" marR="0" lvl="0" indent="-285750" algn="l" rtl="0">
              <a:lnSpc>
                <a:spcPct val="80000"/>
              </a:lnSpc>
              <a:spcBef>
                <a:spcPts val="1120"/>
              </a:spcBef>
              <a:spcAft>
                <a:spcPts val="0"/>
              </a:spcAft>
              <a:buClr>
                <a:srgbClr val="688727"/>
              </a:buClr>
              <a:buSzPts val="3770"/>
              <a:buFont typeface="Arial"/>
              <a:buChar char="•"/>
            </a:pPr>
            <a:r>
              <a:rPr lang="en-US" sz="2600" b="0" i="0" u="none">
                <a:solidFill>
                  <a:schemeClr val="dk1"/>
                </a:solidFill>
                <a:latin typeface="Corbel"/>
                <a:ea typeface="Corbel"/>
                <a:cs typeface="Corbel"/>
                <a:sym typeface="Corbel"/>
              </a:rPr>
              <a:t>екскурсовод  повинен  показати  ті об'єкти, які розкривають тему, перейшовши від загального показу панорами до окремих частин.</a:t>
            </a:r>
            <a:endParaRPr/>
          </a:p>
          <a:p>
            <a:pPr marL="285750" marR="0" lvl="0" indent="-101600" algn="l" rtl="0">
              <a:lnSpc>
                <a:spcPct val="80000"/>
              </a:lnSpc>
              <a:spcBef>
                <a:spcPts val="1000"/>
              </a:spcBef>
              <a:spcAft>
                <a:spcPts val="0"/>
              </a:spcAft>
              <a:buClr>
                <a:srgbClr val="688727"/>
              </a:buClr>
              <a:buSzPts val="2900"/>
              <a:buFont typeface="Arial"/>
              <a:buNone/>
            </a:pPr>
            <a:endParaRPr sz="2000" b="0" i="0" u="none">
              <a:solidFill>
                <a:schemeClr val="dk1"/>
              </a:solidFill>
              <a:latin typeface="Corbel"/>
              <a:ea typeface="Corbel"/>
              <a:cs typeface="Corbel"/>
              <a:sym typeface="Corbel"/>
            </a:endParaRPr>
          </a:p>
          <a:p>
            <a:pPr marL="285750" marR="0" lvl="0" indent="-101600" algn="l" rtl="0">
              <a:lnSpc>
                <a:spcPct val="80000"/>
              </a:lnSpc>
              <a:spcBef>
                <a:spcPts val="1000"/>
              </a:spcBef>
              <a:spcAft>
                <a:spcPts val="0"/>
              </a:spcAft>
              <a:buClr>
                <a:srgbClr val="688727"/>
              </a:buClr>
              <a:buSzPts val="2900"/>
              <a:buFont typeface="Arial"/>
              <a:buNone/>
            </a:pPr>
            <a:endParaRPr sz="2000" b="0" i="0" u="none">
              <a:solidFill>
                <a:schemeClr val="dk1"/>
              </a:solidFill>
              <a:latin typeface="Corbel"/>
              <a:ea typeface="Corbel"/>
              <a:cs typeface="Corbel"/>
              <a:sym typeface="Corbel"/>
            </a:endParaRPr>
          </a:p>
          <a:p>
            <a:pPr marL="285750" marR="0" lvl="0" indent="-101600" algn="l" rtl="0">
              <a:lnSpc>
                <a:spcPct val="80000"/>
              </a:lnSpc>
              <a:spcBef>
                <a:spcPts val="1000"/>
              </a:spcBef>
              <a:spcAft>
                <a:spcPts val="0"/>
              </a:spcAft>
              <a:buClr>
                <a:srgbClr val="688727"/>
              </a:buClr>
              <a:buSzPts val="2900"/>
              <a:buFont typeface="Arial"/>
              <a:buNone/>
            </a:pPr>
            <a:endParaRPr sz="2000" b="0" i="0" u="none">
              <a:solidFill>
                <a:schemeClr val="dk1"/>
              </a:solidFill>
              <a:latin typeface="Corbel"/>
              <a:ea typeface="Corbel"/>
              <a:cs typeface="Corbel"/>
              <a:sym typeface="Corbel"/>
            </a:endParaRPr>
          </a:p>
          <a:p>
            <a:pPr marL="285750" marR="0" lvl="0" indent="-101600" algn="l" rtl="0">
              <a:lnSpc>
                <a:spcPct val="80000"/>
              </a:lnSpc>
              <a:spcBef>
                <a:spcPts val="1000"/>
              </a:spcBef>
              <a:spcAft>
                <a:spcPts val="0"/>
              </a:spcAft>
              <a:buClr>
                <a:srgbClr val="688727"/>
              </a:buClr>
              <a:buSzPts val="2900"/>
              <a:buFont typeface="Arial"/>
              <a:buNone/>
            </a:pPr>
            <a:endParaRPr sz="2000" b="0" i="0" u="none">
              <a:solidFill>
                <a:schemeClr val="dk1"/>
              </a:solidFill>
              <a:latin typeface="Corbel"/>
              <a:ea typeface="Corbel"/>
              <a:cs typeface="Corbel"/>
              <a:sym typeface="Corbel"/>
            </a:endParaRPr>
          </a:p>
          <a:p>
            <a:pPr marL="285750" marR="0" lvl="0" indent="-101600" algn="l" rtl="0">
              <a:lnSpc>
                <a:spcPct val="80000"/>
              </a:lnSpc>
              <a:spcBef>
                <a:spcPts val="1000"/>
              </a:spcBef>
              <a:spcAft>
                <a:spcPts val="0"/>
              </a:spcAft>
              <a:buClr>
                <a:srgbClr val="688727"/>
              </a:buClr>
              <a:buSzPts val="2900"/>
              <a:buFont typeface="Arial"/>
              <a:buNone/>
            </a:pPr>
            <a:endParaRPr sz="2000" b="0" i="0" u="none">
              <a:solidFill>
                <a:schemeClr val="dk1"/>
              </a:solidFill>
              <a:latin typeface="Corbel"/>
              <a:ea typeface="Corbel"/>
              <a:cs typeface="Corbel"/>
              <a:sym typeface="Corbel"/>
            </a:endParaRPr>
          </a:p>
          <a:p>
            <a:pPr marL="285750" marR="0" lvl="0" indent="-101600" algn="l" rtl="0">
              <a:spcBef>
                <a:spcPts val="1000"/>
              </a:spcBef>
              <a:spcAft>
                <a:spcPts val="0"/>
              </a:spcAft>
              <a:buClr>
                <a:srgbClr val="688727"/>
              </a:buClr>
              <a:buSzPts val="2900"/>
              <a:buFont typeface="Arial"/>
              <a:buNone/>
            </a:pPr>
            <a:endParaRPr sz="2000" b="0" i="0" u="none">
              <a:solidFill>
                <a:schemeClr val="dk1"/>
              </a:solidFill>
              <a:latin typeface="Corbel"/>
              <a:ea typeface="Corbel"/>
              <a:cs typeface="Corbel"/>
              <a:sym typeface="Corbe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36"/>
          <p:cNvSpPr txBox="1">
            <a:spLocks noGrp="1"/>
          </p:cNvSpPr>
          <p:nvPr>
            <p:ph type="title"/>
          </p:nvPr>
        </p:nvSpPr>
        <p:spPr>
          <a:xfrm>
            <a:off x="1484312" y="128587"/>
            <a:ext cx="10018712" cy="1017587"/>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3600"/>
              <a:buFont typeface="Corbel"/>
              <a:buNone/>
            </a:pPr>
            <a:r>
              <a:rPr lang="en-US" sz="3600" b="1" i="0" u="none">
                <a:solidFill>
                  <a:schemeClr val="dk1"/>
                </a:solidFill>
                <a:latin typeface="Corbel"/>
                <a:ea typeface="Corbel"/>
                <a:cs typeface="Corbel"/>
                <a:sym typeface="Corbel"/>
              </a:rPr>
              <a:t>Прийом  зорової  реконструкції  (відтворення)</a:t>
            </a:r>
            <a:endParaRPr/>
          </a:p>
        </p:txBody>
      </p:sp>
      <p:sp>
        <p:nvSpPr>
          <p:cNvPr id="268" name="Google Shape;268;p36"/>
          <p:cNvSpPr txBox="1">
            <a:spLocks noGrp="1"/>
          </p:cNvSpPr>
          <p:nvPr>
            <p:ph type="body" idx="1"/>
          </p:nvPr>
        </p:nvSpPr>
        <p:spPr>
          <a:xfrm>
            <a:off x="1484312" y="1146175"/>
            <a:ext cx="10018712" cy="5192712"/>
          </a:xfrm>
          <a:prstGeom prst="rect">
            <a:avLst/>
          </a:prstGeom>
          <a:noFill/>
          <a:ln>
            <a:noFill/>
          </a:ln>
        </p:spPr>
        <p:txBody>
          <a:bodyPr spcFirstLastPara="1" wrap="square" lIns="91425" tIns="45700" rIns="91425" bIns="45700" anchor="ctr" anchorCtr="0">
            <a:noAutofit/>
          </a:bodyPr>
          <a:lstStyle/>
          <a:p>
            <a:pPr marL="285750" marR="0" lvl="0" indent="-285750" algn="l" rtl="0">
              <a:lnSpc>
                <a:spcPct val="100000"/>
              </a:lnSpc>
              <a:spcBef>
                <a:spcPts val="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словесним  шляхом  відновлюється  первісний вигляд  об'єкта.  </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 широко використовують при показі пам'ятних місць, де  проходили  бої,  народні  повстання,  страйки,  мітинги  та  інші  події.  Сюди  ж відносять  місця,  пов'язані  з  життям  і  діяльністю  відомих  особистостей.  </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Якщо, наприклад,  будівля  перетворилася  в  руїни  зробити  зорову  реконструкцію екскурсоводові  допомагають  її  вцілілі  частини  й  деталі.  </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Якщо  ж  будівля  не зберіглася, на допомогу приходять експонати «портфеля екскурсовода»</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37"/>
          <p:cNvSpPr txBox="1">
            <a:spLocks noGrp="1"/>
          </p:cNvSpPr>
          <p:nvPr>
            <p:ph type="title"/>
          </p:nvPr>
        </p:nvSpPr>
        <p:spPr>
          <a:xfrm>
            <a:off x="1484312" y="128587"/>
            <a:ext cx="10018712" cy="1017587"/>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Corbel"/>
              <a:buNone/>
            </a:pPr>
            <a:r>
              <a:rPr lang="en-US" sz="4000" b="1" i="0" u="none">
                <a:solidFill>
                  <a:schemeClr val="dk1"/>
                </a:solidFill>
                <a:latin typeface="Corbel"/>
                <a:ea typeface="Corbel"/>
                <a:cs typeface="Corbel"/>
                <a:sym typeface="Corbel"/>
              </a:rPr>
              <a:t>Прийом зорового монтажу</a:t>
            </a:r>
            <a:endParaRPr/>
          </a:p>
        </p:txBody>
      </p:sp>
      <p:sp>
        <p:nvSpPr>
          <p:cNvPr id="274" name="Google Shape;274;p37"/>
          <p:cNvSpPr txBox="1">
            <a:spLocks noGrp="1"/>
          </p:cNvSpPr>
          <p:nvPr>
            <p:ph type="body" idx="1"/>
          </p:nvPr>
        </p:nvSpPr>
        <p:spPr>
          <a:xfrm>
            <a:off x="1484312" y="1146175"/>
            <a:ext cx="10018712" cy="5192712"/>
          </a:xfrm>
          <a:prstGeom prst="rect">
            <a:avLst/>
          </a:prstGeom>
          <a:noFill/>
          <a:ln>
            <a:noFill/>
          </a:ln>
        </p:spPr>
        <p:txBody>
          <a:bodyPr spcFirstLastPara="1" wrap="square" lIns="91425" tIns="45700" rIns="91425" bIns="45700" anchor="ctr" anchorCtr="0">
            <a:noAutofit/>
          </a:bodyPr>
          <a:lstStyle/>
          <a:p>
            <a:pPr marL="285750" marR="0" lvl="0" indent="-285750" algn="l" rtl="0">
              <a:lnSpc>
                <a:spcPct val="100000"/>
              </a:lnSpc>
              <a:spcBef>
                <a:spcPts val="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Екскурсовод відновлює  потрібний  образ,  підсумовуючи  зовнішній  вигляд  декількох пам'ятників,  а  також  їхніх  окремих  частин.</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  Складові  частини  можуть  бути «запозичені» з тих об'єктів, які в цей момент служать предметом спостереження екскурсантів.  </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У  зоровому  монтажі  можуть  бути  використані  фотографії, креслення, малюнки.</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p38"/>
          <p:cNvSpPr txBox="1">
            <a:spLocks noGrp="1"/>
          </p:cNvSpPr>
          <p:nvPr>
            <p:ph type="title"/>
          </p:nvPr>
        </p:nvSpPr>
        <p:spPr>
          <a:xfrm>
            <a:off x="1484312" y="236537"/>
            <a:ext cx="10018712" cy="909637"/>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Corbel"/>
              <a:buNone/>
            </a:pPr>
            <a:r>
              <a:rPr lang="en-US" sz="4000" b="1" i="0" u="none">
                <a:solidFill>
                  <a:schemeClr val="dk1"/>
                </a:solidFill>
                <a:latin typeface="Corbel"/>
                <a:ea typeface="Corbel"/>
                <a:cs typeface="Corbel"/>
                <a:sym typeface="Corbel"/>
              </a:rPr>
              <a:t>Прийом локалізації подій </a:t>
            </a:r>
            <a:endParaRPr/>
          </a:p>
        </p:txBody>
      </p:sp>
      <p:sp>
        <p:nvSpPr>
          <p:cNvPr id="280" name="Google Shape;280;p38"/>
          <p:cNvSpPr txBox="1">
            <a:spLocks noGrp="1"/>
          </p:cNvSpPr>
          <p:nvPr>
            <p:ph type="body" idx="1"/>
          </p:nvPr>
        </p:nvSpPr>
        <p:spPr>
          <a:xfrm>
            <a:off x="1484312" y="1146175"/>
            <a:ext cx="10018712" cy="5316537"/>
          </a:xfrm>
          <a:prstGeom prst="rect">
            <a:avLst/>
          </a:prstGeom>
          <a:noFill/>
          <a:ln>
            <a:noFill/>
          </a:ln>
        </p:spPr>
        <p:txBody>
          <a:bodyPr spcFirstLastPara="1" wrap="square" lIns="91425" tIns="45700" rIns="91425" bIns="45700" anchor="ctr" anchorCtr="0">
            <a:noAutofit/>
          </a:bodyPr>
          <a:lstStyle/>
          <a:p>
            <a:pPr marL="285750" marR="0" lvl="0" indent="-285750" algn="l" rtl="0">
              <a:lnSpc>
                <a:spcPct val="100000"/>
              </a:lnSpc>
              <a:spcBef>
                <a:spcPts val="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тобто зв'язок подій з конкретним місцем. </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Цей прийом  дасть  можливість  обмежити  увагу  учасників  екскурсії  певними рамками,  прикувати  їхні  погляди  до  даної  конкретної  території,  саме  до  того місця,  де  відбулася  подія. </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 При  викладі  матеріалу  цей  прийом  передбачає перехід від загального до часткового.</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p39"/>
          <p:cNvSpPr txBox="1">
            <a:spLocks noGrp="1"/>
          </p:cNvSpPr>
          <p:nvPr>
            <p:ph type="title"/>
          </p:nvPr>
        </p:nvSpPr>
        <p:spPr>
          <a:xfrm>
            <a:off x="1484312" y="190500"/>
            <a:ext cx="10018712" cy="83185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Corbel"/>
              <a:buNone/>
            </a:pPr>
            <a:r>
              <a:rPr lang="en-US" sz="4000" b="1" i="0" u="none">
                <a:solidFill>
                  <a:schemeClr val="dk1"/>
                </a:solidFill>
                <a:latin typeface="Corbel"/>
                <a:ea typeface="Corbel"/>
                <a:cs typeface="Corbel"/>
                <a:sym typeface="Corbel"/>
              </a:rPr>
              <a:t>Прийом переключення уваги</a:t>
            </a:r>
            <a:endParaRPr/>
          </a:p>
        </p:txBody>
      </p:sp>
      <p:sp>
        <p:nvSpPr>
          <p:cNvPr id="286" name="Google Shape;286;p39"/>
          <p:cNvSpPr txBox="1">
            <a:spLocks noGrp="1"/>
          </p:cNvSpPr>
          <p:nvPr>
            <p:ph type="body" idx="1"/>
          </p:nvPr>
        </p:nvSpPr>
        <p:spPr>
          <a:xfrm>
            <a:off x="1484312" y="1022350"/>
            <a:ext cx="10018712" cy="5688012"/>
          </a:xfrm>
          <a:prstGeom prst="rect">
            <a:avLst/>
          </a:prstGeom>
          <a:noFill/>
          <a:ln>
            <a:noFill/>
          </a:ln>
        </p:spPr>
        <p:txBody>
          <a:bodyPr spcFirstLastPara="1" wrap="square" lIns="91425" tIns="45700" rIns="91425" bIns="45700" anchor="ctr" anchorCtr="0">
            <a:noAutofit/>
          </a:bodyPr>
          <a:lstStyle/>
          <a:p>
            <a:pPr marL="285750" marR="0" lvl="0" indent="-294640" algn="l" rtl="0">
              <a:lnSpc>
                <a:spcPct val="100000"/>
              </a:lnSpc>
              <a:spcBef>
                <a:spcPts val="0"/>
              </a:spcBef>
              <a:spcAft>
                <a:spcPts val="0"/>
              </a:spcAft>
              <a:buClr>
                <a:srgbClr val="688727"/>
              </a:buClr>
              <a:buSzPts val="4640"/>
              <a:buFont typeface="Arial"/>
              <a:buChar char="•"/>
            </a:pPr>
            <a:r>
              <a:rPr lang="en-US" sz="3200" b="0" i="0" u="none">
                <a:solidFill>
                  <a:schemeClr val="dk1"/>
                </a:solidFill>
                <a:latin typeface="Corbel"/>
                <a:ea typeface="Corbel"/>
                <a:cs typeface="Corbel"/>
                <a:sym typeface="Corbel"/>
              </a:rPr>
              <a:t>.  Після спостереження об'єкта екскурсанти за  пропозицією  екскурсовода  переносять  свій  погляд  на  інший  об'єкт (наприклад,  перенос  погляду  з  будинку,  побудованого  на  початку  минулого століття,  на  сучасну  багатоповерхову  будівлю  або  перехід  від  спостереження панорами  міста  до  спостереження  об'єктів  природи). </a:t>
            </a:r>
            <a:endParaRPr/>
          </a:p>
          <a:p>
            <a:pPr marL="285750" marR="0" lvl="0" indent="-294640" algn="l" rtl="0">
              <a:lnSpc>
                <a:spcPct val="100000"/>
              </a:lnSpc>
              <a:spcBef>
                <a:spcPts val="1240"/>
              </a:spcBef>
              <a:spcAft>
                <a:spcPts val="0"/>
              </a:spcAft>
              <a:buClr>
                <a:srgbClr val="688727"/>
              </a:buClr>
              <a:buSzPts val="4640"/>
              <a:buFont typeface="Arial"/>
              <a:buChar char="•"/>
            </a:pPr>
            <a:r>
              <a:rPr lang="en-US" sz="3200" b="0" i="0" u="none">
                <a:solidFill>
                  <a:schemeClr val="dk1"/>
                </a:solidFill>
                <a:latin typeface="Corbel"/>
                <a:ea typeface="Corbel"/>
                <a:cs typeface="Corbel"/>
                <a:sym typeface="Corbel"/>
              </a:rPr>
              <a:t> Наявність  контрасту збагачує  новими  враженнями.  </a:t>
            </a:r>
            <a:endParaRPr/>
          </a:p>
          <a:p>
            <a:pPr marL="285750" marR="0" lvl="0" indent="-294640" algn="l" rtl="0">
              <a:lnSpc>
                <a:spcPct val="100000"/>
              </a:lnSpc>
              <a:spcBef>
                <a:spcPts val="1240"/>
              </a:spcBef>
              <a:spcAft>
                <a:spcPts val="0"/>
              </a:spcAft>
              <a:buClr>
                <a:srgbClr val="688727"/>
              </a:buClr>
              <a:buSzPts val="4640"/>
              <a:buFont typeface="Arial"/>
              <a:buChar char="•"/>
            </a:pPr>
            <a:r>
              <a:rPr lang="en-US" sz="3200" b="0" i="0" u="none">
                <a:solidFill>
                  <a:schemeClr val="dk1"/>
                </a:solidFill>
                <a:latin typeface="Corbel"/>
                <a:ea typeface="Corbel"/>
                <a:cs typeface="Corbel"/>
                <a:sym typeface="Corbel"/>
              </a:rPr>
              <a:t>Порівняння  об'єктів  дозволяє  краще  зрозуміти спочатку спостережуваний об'єкт.</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Google Shape;291;p40"/>
          <p:cNvSpPr txBox="1">
            <a:spLocks noGrp="1"/>
          </p:cNvSpPr>
          <p:nvPr>
            <p:ph type="title"/>
          </p:nvPr>
        </p:nvSpPr>
        <p:spPr>
          <a:xfrm>
            <a:off x="1484312" y="0"/>
            <a:ext cx="10018712" cy="785812"/>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Corbel"/>
              <a:buNone/>
            </a:pPr>
            <a:r>
              <a:rPr lang="en-US" sz="4000" b="1" i="0" u="none">
                <a:solidFill>
                  <a:schemeClr val="dk1"/>
                </a:solidFill>
                <a:latin typeface="Corbel"/>
                <a:ea typeface="Corbel"/>
                <a:cs typeface="Corbel"/>
                <a:sym typeface="Corbel"/>
              </a:rPr>
              <a:t>Прийом абстрагування </a:t>
            </a:r>
            <a:endParaRPr/>
          </a:p>
        </p:txBody>
      </p:sp>
      <p:sp>
        <p:nvSpPr>
          <p:cNvPr id="292" name="Google Shape;292;p40"/>
          <p:cNvSpPr txBox="1">
            <a:spLocks noGrp="1"/>
          </p:cNvSpPr>
          <p:nvPr>
            <p:ph type="body" idx="1"/>
          </p:nvPr>
        </p:nvSpPr>
        <p:spPr>
          <a:xfrm>
            <a:off x="1933575" y="785812"/>
            <a:ext cx="10018712" cy="6072187"/>
          </a:xfrm>
          <a:prstGeom prst="rect">
            <a:avLst/>
          </a:prstGeom>
          <a:noFill/>
          <a:ln>
            <a:noFill/>
          </a:ln>
        </p:spPr>
        <p:txBody>
          <a:bodyPr spcFirstLastPara="1" wrap="square" lIns="91425" tIns="45700" rIns="91425" bIns="45700" anchor="ctr" anchorCtr="0">
            <a:noAutofit/>
          </a:bodyPr>
          <a:lstStyle/>
          <a:p>
            <a:pPr marL="285750" marR="0" lvl="0" indent="-285750" algn="l" rtl="0">
              <a:lnSpc>
                <a:spcPct val="100000"/>
              </a:lnSpc>
              <a:spcBef>
                <a:spcPts val="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являє собою уявний процес виділення із цілого яких-небудь  частин  з  метою  наступного  глибокого  спостереження. </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 Цей методичний прийом дозволяє екскурсантам розглянути ті ознаки предмета , які є  основою для розкриття  теми  (підтеми). </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 Прийом  абстрагування  побудований  на спостереженні: </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 а)  одного  з  об'єктів  за  допомогою  уявного  відволікання  від інших  об'єктів,  розташованих  поруч,  на  тій  же  площі  або  вулиці;  </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б)  однієї  із частин будівлі (поверху, балкона, ґанку та ін.) при відволіканні від інших його частин, які менш істотні або не потрібні для розгляду даної теми.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41"/>
          <p:cNvSpPr txBox="1">
            <a:spLocks noGrp="1"/>
          </p:cNvSpPr>
          <p:nvPr>
            <p:ph type="title"/>
          </p:nvPr>
        </p:nvSpPr>
        <p:spPr>
          <a:xfrm>
            <a:off x="1484312" y="0"/>
            <a:ext cx="10018712" cy="868362"/>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Corbel"/>
              <a:buNone/>
            </a:pPr>
            <a:r>
              <a:rPr lang="en-US" sz="4000" b="1" i="0" u="none">
                <a:solidFill>
                  <a:schemeClr val="dk1"/>
                </a:solidFill>
                <a:latin typeface="Corbel"/>
                <a:ea typeface="Corbel"/>
                <a:cs typeface="Corbel"/>
                <a:sym typeface="Corbel"/>
              </a:rPr>
              <a:t>Прийом зорового порівняння.</a:t>
            </a:r>
            <a:endParaRPr/>
          </a:p>
        </p:txBody>
      </p:sp>
      <p:sp>
        <p:nvSpPr>
          <p:cNvPr id="298" name="Google Shape;298;p41"/>
          <p:cNvSpPr txBox="1">
            <a:spLocks noGrp="1"/>
          </p:cNvSpPr>
          <p:nvPr>
            <p:ph type="body" idx="1"/>
          </p:nvPr>
        </p:nvSpPr>
        <p:spPr>
          <a:xfrm>
            <a:off x="1484312" y="868362"/>
            <a:ext cx="10018712" cy="5989637"/>
          </a:xfrm>
          <a:prstGeom prst="rect">
            <a:avLst/>
          </a:prstGeom>
          <a:noFill/>
          <a:ln>
            <a:noFill/>
          </a:ln>
        </p:spPr>
        <p:txBody>
          <a:bodyPr spcFirstLastPara="1" wrap="square" lIns="91425" tIns="45700" rIns="91425" bIns="45700" anchor="ctr" anchorCtr="0">
            <a:noAutofit/>
          </a:bodyPr>
          <a:lstStyle/>
          <a:p>
            <a:pPr marL="285750" marR="0" lvl="0" indent="-285750" algn="l" rtl="0">
              <a:lnSpc>
                <a:spcPct val="100000"/>
              </a:lnSpc>
              <a:spcBef>
                <a:spcPts val="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використовують різні види порівняння: зорове, словесне, порівняння об'єкта, який знаходиться перед очима екскурсантів з об`єктом, який екскурсанти бачили раніше. </a:t>
            </a:r>
            <a:endParaRPr/>
          </a:p>
          <a:p>
            <a:pPr marL="285750" marR="0" lvl="0" indent="-285750" algn="l" rtl="0">
              <a:lnSpc>
                <a:spcPct val="100000"/>
              </a:lnSpc>
              <a:spcBef>
                <a:spcPts val="108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прийом  побудований  на  зоровому  зіставленні  різних  предметів  або  частин одного  об'єкта  з  іншим,  що  перебуває  перед  очами  екскурсантів. </a:t>
            </a:r>
            <a:endParaRPr/>
          </a:p>
          <a:p>
            <a:pPr marL="285750" marR="0" lvl="0" indent="-285750" algn="l" rtl="0">
              <a:lnSpc>
                <a:spcPct val="100000"/>
              </a:lnSpc>
              <a:spcBef>
                <a:spcPts val="108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При  цьому порівнюють  один  з  одним  як  схожі,  так  і  різні  за  своїм  зовнішнім  виглядом об'єкти.</a:t>
            </a:r>
            <a:endParaRPr/>
          </a:p>
          <a:p>
            <a:pPr marL="285750" marR="0" lvl="0" indent="-285750" algn="l" rtl="0">
              <a:lnSpc>
                <a:spcPct val="100000"/>
              </a:lnSpc>
              <a:spcBef>
                <a:spcPts val="108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Використання  прийому  зорового  порівняння  дає  змогу  екскурсантам представити  дійсну  величину  об'єкта  (наприклад,  висоту  пам'ятника,  довжину </a:t>
            </a:r>
            <a:endParaRPr/>
          </a:p>
          <a:p>
            <a:pPr marL="285750" marR="0" lvl="0" indent="-285750" algn="l" rtl="0">
              <a:lnSpc>
                <a:spcPct val="100000"/>
              </a:lnSpc>
              <a:spcBef>
                <a:spcPts val="108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кріпосних стін, ширину вулиці), дозволяє скоротити кількість цифр у розповіді, число використовуваних фактів і прикладів, час, затрачуваний на пояснення.</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Google Shape;303;p42"/>
          <p:cNvSpPr txBox="1">
            <a:spLocks noGrp="1"/>
          </p:cNvSpPr>
          <p:nvPr>
            <p:ph type="title"/>
          </p:nvPr>
        </p:nvSpPr>
        <p:spPr>
          <a:xfrm>
            <a:off x="1484312" y="0"/>
            <a:ext cx="10018712" cy="80645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Corbel"/>
              <a:buNone/>
            </a:pPr>
            <a:r>
              <a:rPr lang="en-US" sz="4000" b="1" i="0" u="none">
                <a:solidFill>
                  <a:schemeClr val="dk1"/>
                </a:solidFill>
                <a:latin typeface="Corbel"/>
                <a:ea typeface="Corbel"/>
                <a:cs typeface="Corbel"/>
                <a:sym typeface="Corbel"/>
              </a:rPr>
              <a:t>Прийом  інтеграції </a:t>
            </a:r>
            <a:endParaRPr/>
          </a:p>
        </p:txBody>
      </p:sp>
      <p:sp>
        <p:nvSpPr>
          <p:cNvPr id="304" name="Google Shape;304;p42"/>
          <p:cNvSpPr txBox="1">
            <a:spLocks noGrp="1"/>
          </p:cNvSpPr>
          <p:nvPr>
            <p:ph type="body" idx="1"/>
          </p:nvPr>
        </p:nvSpPr>
        <p:spPr>
          <a:xfrm>
            <a:off x="2027237" y="682625"/>
            <a:ext cx="10018712" cy="5888037"/>
          </a:xfrm>
          <a:prstGeom prst="rect">
            <a:avLst/>
          </a:prstGeom>
          <a:noFill/>
          <a:ln>
            <a:noFill/>
          </a:ln>
        </p:spPr>
        <p:txBody>
          <a:bodyPr spcFirstLastPara="1" wrap="square" lIns="91425" tIns="45700" rIns="91425" bIns="45700" anchor="ctr" anchorCtr="0">
            <a:noAutofit/>
          </a:bodyPr>
          <a:lstStyle/>
          <a:p>
            <a:pPr marL="285750" marR="0" lvl="0" indent="-285750" algn="l" rtl="0">
              <a:lnSpc>
                <a:spcPct val="100000"/>
              </a:lnSpc>
              <a:spcBef>
                <a:spcPts val="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побудований  на  об'єднанні  окремих  частин спостережуваного об'єкта в єдине ціле. </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Показуючи будівлю, споруду, пам'ятне місце,  екскурсовод  йде  шляхом  інтеграції,  тобто  обєднання  різних  сторін, деталей,  властивостей,  в  єдине  ціле.  </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  Спочатку  показується кожна будівля окремо, потім екскурсовод поєднує  (інтегрує) зорові  враження, отримані  екскурсантами  при  спостереженні  окремих  об'єктів.  </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На  заключному етапі  показу  група  спостерігає  ансамбль  як  єдність  декількох  будівель.  </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екскурсовод формулює висновки, характеризуючи ансамбль у цілому.</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25"/>
          <p:cNvSpPr txBox="1">
            <a:spLocks noGrp="1"/>
          </p:cNvSpPr>
          <p:nvPr>
            <p:ph type="title"/>
          </p:nvPr>
        </p:nvSpPr>
        <p:spPr>
          <a:xfrm>
            <a:off x="1608137" y="0"/>
            <a:ext cx="10018712" cy="1116012"/>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Corbel"/>
              <a:buNone/>
            </a:pPr>
            <a:r>
              <a:rPr lang="en-US" sz="4000" b="0" i="0" u="none" dirty="0">
                <a:solidFill>
                  <a:schemeClr val="dk1"/>
                </a:solidFill>
                <a:latin typeface="Corbel"/>
                <a:ea typeface="Corbel"/>
                <a:cs typeface="Corbel"/>
                <a:sym typeface="Corbel"/>
              </a:rPr>
              <a:t> </a:t>
            </a:r>
            <a:r>
              <a:rPr lang="en-US" sz="4000" b="0" i="0" u="none" dirty="0" err="1">
                <a:solidFill>
                  <a:schemeClr val="dk1"/>
                </a:solidFill>
                <a:latin typeface="Corbel"/>
                <a:ea typeface="Corbel"/>
                <a:cs typeface="Corbel"/>
                <a:sym typeface="Corbel"/>
              </a:rPr>
              <a:t>Класифікація</a:t>
            </a:r>
            <a:r>
              <a:rPr lang="en-US" sz="4000" b="0" i="0" u="none" dirty="0">
                <a:solidFill>
                  <a:schemeClr val="dk1"/>
                </a:solidFill>
                <a:latin typeface="Corbel"/>
                <a:ea typeface="Corbel"/>
                <a:cs typeface="Corbel"/>
                <a:sym typeface="Corbel"/>
              </a:rPr>
              <a:t> </a:t>
            </a:r>
            <a:r>
              <a:rPr lang="en-US" sz="4000" b="0" i="0" u="none" dirty="0" err="1">
                <a:solidFill>
                  <a:schemeClr val="dk1"/>
                </a:solidFill>
                <a:latin typeface="Corbel"/>
                <a:ea typeface="Corbel"/>
                <a:cs typeface="Corbel"/>
                <a:sym typeface="Corbel"/>
              </a:rPr>
              <a:t>методичних</a:t>
            </a:r>
            <a:r>
              <a:rPr lang="en-US" sz="4000" b="0" i="0" u="none" dirty="0">
                <a:solidFill>
                  <a:schemeClr val="dk1"/>
                </a:solidFill>
                <a:latin typeface="Corbel"/>
                <a:ea typeface="Corbel"/>
                <a:cs typeface="Corbel"/>
                <a:sym typeface="Corbel"/>
              </a:rPr>
              <a:t> </a:t>
            </a:r>
            <a:r>
              <a:rPr lang="en-US" sz="4000" b="0" i="0" u="none" dirty="0" err="1">
                <a:solidFill>
                  <a:schemeClr val="dk1"/>
                </a:solidFill>
                <a:latin typeface="Corbel"/>
                <a:ea typeface="Corbel"/>
                <a:cs typeface="Corbel"/>
                <a:sym typeface="Corbel"/>
              </a:rPr>
              <a:t>прийомів</a:t>
            </a:r>
            <a:endParaRPr dirty="0"/>
          </a:p>
        </p:txBody>
      </p:sp>
      <p:sp>
        <p:nvSpPr>
          <p:cNvPr id="200" name="Google Shape;200;p25"/>
          <p:cNvSpPr txBox="1">
            <a:spLocks noGrp="1"/>
          </p:cNvSpPr>
          <p:nvPr>
            <p:ph type="body" idx="1"/>
          </p:nvPr>
        </p:nvSpPr>
        <p:spPr>
          <a:xfrm>
            <a:off x="1484312" y="898525"/>
            <a:ext cx="10018712" cy="5657850"/>
          </a:xfrm>
          <a:prstGeom prst="rect">
            <a:avLst/>
          </a:prstGeom>
          <a:noFill/>
          <a:ln>
            <a:noFill/>
          </a:ln>
        </p:spPr>
        <p:txBody>
          <a:bodyPr spcFirstLastPara="1" wrap="square" lIns="91425" tIns="45700" rIns="91425" bIns="45700" anchor="ctr" anchorCtr="0">
            <a:noAutofit/>
          </a:bodyPr>
          <a:lstStyle/>
          <a:p>
            <a:pPr marL="285750" marR="0" lvl="0" indent="-294640" algn="l" rtl="0">
              <a:lnSpc>
                <a:spcPct val="100000"/>
              </a:lnSpc>
              <a:spcBef>
                <a:spcPts val="0"/>
              </a:spcBef>
              <a:spcAft>
                <a:spcPts val="0"/>
              </a:spcAft>
              <a:buClr>
                <a:srgbClr val="688727"/>
              </a:buClr>
              <a:buSzPts val="4640"/>
              <a:buFont typeface="Arial"/>
              <a:buChar char="•"/>
            </a:pPr>
            <a:r>
              <a:rPr lang="en-US" sz="3200" b="0" i="0" u="none" strike="noStrike" cap="none" dirty="0" err="1">
                <a:solidFill>
                  <a:schemeClr val="dk1"/>
                </a:solidFill>
                <a:latin typeface="Corbel"/>
                <a:ea typeface="Corbel"/>
                <a:cs typeface="Corbel"/>
                <a:sym typeface="Corbel"/>
              </a:rPr>
              <a:t>Завдання</a:t>
            </a:r>
            <a:r>
              <a:rPr lang="en-US" sz="3200" b="0" i="0" u="none" strike="noStrike" cap="none" dirty="0">
                <a:solidFill>
                  <a:schemeClr val="dk1"/>
                </a:solidFill>
                <a:latin typeface="Corbel"/>
                <a:ea typeface="Corbel"/>
                <a:cs typeface="Corbel"/>
                <a:sym typeface="Corbel"/>
              </a:rPr>
              <a:t> </a:t>
            </a:r>
            <a:r>
              <a:rPr lang="en-US" sz="3200" b="0" i="0" u="none" strike="noStrike" cap="none" dirty="0" err="1">
                <a:solidFill>
                  <a:schemeClr val="dk1"/>
                </a:solidFill>
                <a:latin typeface="Corbel"/>
                <a:ea typeface="Corbel"/>
                <a:cs typeface="Corbel"/>
                <a:sym typeface="Corbel"/>
              </a:rPr>
              <a:t>методичних</a:t>
            </a:r>
            <a:r>
              <a:rPr lang="en-US" sz="3200" b="0" i="0" u="none" strike="noStrike" cap="none" dirty="0">
                <a:solidFill>
                  <a:schemeClr val="dk1"/>
                </a:solidFill>
                <a:latin typeface="Corbel"/>
                <a:ea typeface="Corbel"/>
                <a:cs typeface="Corbel"/>
                <a:sym typeface="Corbel"/>
              </a:rPr>
              <a:t> </a:t>
            </a:r>
            <a:r>
              <a:rPr lang="en-US" sz="3200" b="0" i="0" u="none" strike="noStrike" cap="none" dirty="0" err="1">
                <a:solidFill>
                  <a:schemeClr val="dk1"/>
                </a:solidFill>
                <a:latin typeface="Corbel"/>
                <a:ea typeface="Corbel"/>
                <a:cs typeface="Corbel"/>
                <a:sym typeface="Corbel"/>
              </a:rPr>
              <a:t>прийомів</a:t>
            </a:r>
            <a:r>
              <a:rPr lang="en-US" sz="3200" b="0" i="0" u="none" strike="noStrike" cap="none" dirty="0">
                <a:solidFill>
                  <a:schemeClr val="dk1"/>
                </a:solidFill>
                <a:latin typeface="Corbel"/>
                <a:ea typeface="Corbel"/>
                <a:cs typeface="Corbel"/>
                <a:sym typeface="Corbel"/>
              </a:rPr>
              <a:t> —  </a:t>
            </a:r>
            <a:r>
              <a:rPr lang="en-US" sz="3200" b="0" i="0" u="none" strike="noStrike" cap="none" dirty="0" err="1">
                <a:solidFill>
                  <a:schemeClr val="dk1"/>
                </a:solidFill>
                <a:latin typeface="Corbel"/>
                <a:ea typeface="Corbel"/>
                <a:cs typeface="Corbel"/>
                <a:sym typeface="Corbel"/>
              </a:rPr>
              <a:t>забезпечити</a:t>
            </a:r>
            <a:r>
              <a:rPr lang="en-US" sz="3200" b="0" i="0" u="none" strike="noStrike" cap="none" dirty="0">
                <a:solidFill>
                  <a:schemeClr val="dk1"/>
                </a:solidFill>
                <a:latin typeface="Corbel"/>
                <a:ea typeface="Corbel"/>
                <a:cs typeface="Corbel"/>
                <a:sym typeface="Corbel"/>
              </a:rPr>
              <a:t>  </a:t>
            </a:r>
            <a:r>
              <a:rPr lang="en-US" sz="3200" b="0" i="0" u="none" strike="noStrike" cap="none" dirty="0" err="1">
                <a:solidFill>
                  <a:schemeClr val="dk1"/>
                </a:solidFill>
                <a:latin typeface="Corbel"/>
                <a:ea typeface="Corbel"/>
                <a:cs typeface="Corbel"/>
                <a:sym typeface="Corbel"/>
              </a:rPr>
              <a:t>найкращу</a:t>
            </a:r>
            <a:r>
              <a:rPr lang="en-US" sz="3200" b="0" i="0" u="none" strike="noStrike" cap="none" dirty="0">
                <a:solidFill>
                  <a:schemeClr val="dk1"/>
                </a:solidFill>
                <a:latin typeface="Corbel"/>
                <a:ea typeface="Corbel"/>
                <a:cs typeface="Corbel"/>
                <a:sym typeface="Corbel"/>
              </a:rPr>
              <a:t>  </a:t>
            </a:r>
            <a:r>
              <a:rPr lang="en-US" sz="3200" b="0" i="0" u="none" strike="noStrike" cap="none" dirty="0" err="1">
                <a:solidFill>
                  <a:schemeClr val="dk1"/>
                </a:solidFill>
                <a:latin typeface="Corbel"/>
                <a:ea typeface="Corbel"/>
                <a:cs typeface="Corbel"/>
                <a:sym typeface="Corbel"/>
              </a:rPr>
              <a:t>дієвість</a:t>
            </a:r>
            <a:r>
              <a:rPr lang="en-US" sz="3200" b="0" i="0" u="none" strike="noStrike" cap="none" dirty="0">
                <a:solidFill>
                  <a:schemeClr val="dk1"/>
                </a:solidFill>
                <a:latin typeface="Corbel"/>
                <a:ea typeface="Corbel"/>
                <a:cs typeface="Corbel"/>
                <a:sym typeface="Corbel"/>
              </a:rPr>
              <a:t>  </a:t>
            </a:r>
            <a:r>
              <a:rPr lang="en-US" sz="3200" b="0" i="0" u="none" strike="noStrike" cap="none" dirty="0" err="1">
                <a:solidFill>
                  <a:schemeClr val="dk1"/>
                </a:solidFill>
                <a:latin typeface="Corbel"/>
                <a:ea typeface="Corbel"/>
                <a:cs typeface="Corbel"/>
                <a:sym typeface="Corbel"/>
              </a:rPr>
              <a:t>екскурсійного</a:t>
            </a:r>
            <a:r>
              <a:rPr lang="en-US" sz="3200" b="0" i="0" u="none" strike="noStrike" cap="none" dirty="0">
                <a:solidFill>
                  <a:schemeClr val="dk1"/>
                </a:solidFill>
                <a:latin typeface="Corbel"/>
                <a:ea typeface="Corbel"/>
                <a:cs typeface="Corbel"/>
                <a:sym typeface="Corbel"/>
              </a:rPr>
              <a:t>  </a:t>
            </a:r>
            <a:r>
              <a:rPr lang="en-US" sz="3200" b="0" i="0" u="none" strike="noStrike" cap="none" dirty="0" err="1">
                <a:solidFill>
                  <a:schemeClr val="dk1"/>
                </a:solidFill>
                <a:latin typeface="Corbel"/>
                <a:ea typeface="Corbel"/>
                <a:cs typeface="Corbel"/>
                <a:sym typeface="Corbel"/>
              </a:rPr>
              <a:t>методу</a:t>
            </a:r>
            <a:r>
              <a:rPr lang="en-US" sz="3200" b="0" i="0" u="none" strike="noStrike" cap="none" dirty="0">
                <a:solidFill>
                  <a:schemeClr val="dk1"/>
                </a:solidFill>
                <a:latin typeface="Corbel"/>
                <a:ea typeface="Corbel"/>
                <a:cs typeface="Corbel"/>
                <a:sym typeface="Corbel"/>
              </a:rPr>
              <a:t>  </a:t>
            </a:r>
            <a:r>
              <a:rPr lang="en-US" sz="3200" b="0" i="0" u="none" strike="noStrike" cap="none" dirty="0" err="1">
                <a:solidFill>
                  <a:schemeClr val="dk1"/>
                </a:solidFill>
                <a:latin typeface="Corbel"/>
                <a:ea typeface="Corbel"/>
                <a:cs typeface="Corbel"/>
                <a:sym typeface="Corbel"/>
              </a:rPr>
              <a:t>повідомлення</a:t>
            </a:r>
            <a:r>
              <a:rPr lang="en-US" sz="3200" b="0" i="0" u="none" strike="noStrike" cap="none" dirty="0">
                <a:solidFill>
                  <a:schemeClr val="dk1"/>
                </a:solidFill>
                <a:latin typeface="Corbel"/>
                <a:ea typeface="Corbel"/>
                <a:cs typeface="Corbel"/>
                <a:sym typeface="Corbel"/>
              </a:rPr>
              <a:t>  </a:t>
            </a:r>
            <a:r>
              <a:rPr lang="en-US" sz="3200" b="0" i="0" u="none" strike="noStrike" cap="none" dirty="0" err="1">
                <a:solidFill>
                  <a:schemeClr val="dk1"/>
                </a:solidFill>
                <a:latin typeface="Corbel"/>
                <a:ea typeface="Corbel"/>
                <a:cs typeface="Corbel"/>
                <a:sym typeface="Corbel"/>
              </a:rPr>
              <a:t>знань</a:t>
            </a:r>
            <a:r>
              <a:rPr lang="en-US" sz="3200" b="0" i="0" u="none" strike="noStrike" cap="none" dirty="0">
                <a:solidFill>
                  <a:schemeClr val="dk1"/>
                </a:solidFill>
                <a:latin typeface="Corbel"/>
                <a:ea typeface="Corbel"/>
                <a:cs typeface="Corbel"/>
                <a:sym typeface="Corbel"/>
              </a:rPr>
              <a:t> </a:t>
            </a:r>
            <a:r>
              <a:rPr lang="en-US" sz="3200" b="0" i="0" u="none" strike="noStrike" cap="none" dirty="0" err="1">
                <a:solidFill>
                  <a:schemeClr val="dk1"/>
                </a:solidFill>
                <a:latin typeface="Corbel"/>
                <a:ea typeface="Corbel"/>
                <a:cs typeface="Corbel"/>
                <a:sym typeface="Corbel"/>
              </a:rPr>
              <a:t>аудиторії</a:t>
            </a:r>
            <a:r>
              <a:rPr lang="en-US" sz="3200" b="0" i="0" u="none" strike="noStrike" cap="none" dirty="0">
                <a:solidFill>
                  <a:schemeClr val="dk1"/>
                </a:solidFill>
                <a:latin typeface="Corbel"/>
                <a:ea typeface="Corbel"/>
                <a:cs typeface="Corbel"/>
                <a:sym typeface="Corbel"/>
              </a:rPr>
              <a:t>. </a:t>
            </a:r>
            <a:endParaRPr dirty="0"/>
          </a:p>
          <a:p>
            <a:pPr marL="285750" marR="0" lvl="0" indent="0" algn="l" rtl="0">
              <a:lnSpc>
                <a:spcPct val="100000"/>
              </a:lnSpc>
              <a:spcBef>
                <a:spcPts val="1240"/>
              </a:spcBef>
              <a:spcAft>
                <a:spcPts val="0"/>
              </a:spcAft>
              <a:buClr>
                <a:srgbClr val="688727"/>
              </a:buClr>
              <a:buSzPts val="4640"/>
              <a:buFont typeface="Arial"/>
              <a:buNone/>
            </a:pPr>
            <a:endParaRPr sz="3200" b="0" i="0" u="none" strike="noStrike" cap="none" dirty="0">
              <a:solidFill>
                <a:schemeClr val="dk1"/>
              </a:solidFill>
              <a:latin typeface="Corbel"/>
              <a:ea typeface="Corbel"/>
              <a:cs typeface="Corbel"/>
              <a:sym typeface="Corbel"/>
            </a:endParaRPr>
          </a:p>
          <a:p>
            <a:pPr marL="285750" marR="0" lvl="0" indent="-294640" algn="l" rtl="0">
              <a:lnSpc>
                <a:spcPct val="100000"/>
              </a:lnSpc>
              <a:spcBef>
                <a:spcPts val="1240"/>
              </a:spcBef>
              <a:spcAft>
                <a:spcPts val="0"/>
              </a:spcAft>
              <a:buClr>
                <a:srgbClr val="688727"/>
              </a:buClr>
              <a:buSzPts val="4640"/>
              <a:buFont typeface="Arial"/>
              <a:buChar char="•"/>
            </a:pPr>
            <a:r>
              <a:rPr lang="en-US" sz="3200" b="0" i="0" u="none" strike="noStrike" cap="none" dirty="0">
                <a:solidFill>
                  <a:schemeClr val="dk1"/>
                </a:solidFill>
                <a:latin typeface="Corbel"/>
                <a:ea typeface="Corbel"/>
                <a:cs typeface="Corbel"/>
                <a:sym typeface="Corbel"/>
              </a:rPr>
              <a:t>  </a:t>
            </a:r>
            <a:r>
              <a:rPr lang="en-US" sz="3200" b="0" i="0" u="none" strike="noStrike" cap="none" dirty="0" err="1">
                <a:solidFill>
                  <a:schemeClr val="dk1"/>
                </a:solidFill>
                <a:latin typeface="Corbel"/>
                <a:ea typeface="Corbel"/>
                <a:cs typeface="Corbel"/>
                <a:sym typeface="Corbel"/>
              </a:rPr>
              <a:t>Правильне</a:t>
            </a:r>
            <a:r>
              <a:rPr lang="en-US" sz="3200" b="0" i="0" u="none" strike="noStrike" cap="none" dirty="0">
                <a:solidFill>
                  <a:schemeClr val="dk1"/>
                </a:solidFill>
                <a:latin typeface="Corbel"/>
                <a:ea typeface="Corbel"/>
                <a:cs typeface="Corbel"/>
                <a:sym typeface="Corbel"/>
              </a:rPr>
              <a:t>  </a:t>
            </a:r>
            <a:r>
              <a:rPr lang="en-US" sz="3200" b="0" i="0" u="none" strike="noStrike" cap="none" dirty="0" err="1">
                <a:solidFill>
                  <a:schemeClr val="dk1"/>
                </a:solidFill>
                <a:latin typeface="Corbel"/>
                <a:ea typeface="Corbel"/>
                <a:cs typeface="Corbel"/>
                <a:sym typeface="Corbel"/>
              </a:rPr>
              <a:t>використання</a:t>
            </a:r>
            <a:r>
              <a:rPr lang="en-US" sz="3200" b="0" i="0" u="none" strike="noStrike" cap="none" dirty="0">
                <a:solidFill>
                  <a:schemeClr val="dk1"/>
                </a:solidFill>
                <a:latin typeface="Corbel"/>
                <a:ea typeface="Corbel"/>
                <a:cs typeface="Corbel"/>
                <a:sym typeface="Corbel"/>
              </a:rPr>
              <a:t>  </a:t>
            </a:r>
            <a:r>
              <a:rPr lang="en-US" sz="3200" b="0" i="0" u="none" strike="noStrike" cap="none" dirty="0" err="1">
                <a:solidFill>
                  <a:schemeClr val="dk1"/>
                </a:solidFill>
                <a:latin typeface="Corbel"/>
                <a:ea typeface="Corbel"/>
                <a:cs typeface="Corbel"/>
                <a:sym typeface="Corbel"/>
              </a:rPr>
              <a:t>методичних</a:t>
            </a:r>
            <a:r>
              <a:rPr lang="en-US" sz="3200" b="0" i="0" u="none" strike="noStrike" cap="none" dirty="0">
                <a:solidFill>
                  <a:schemeClr val="dk1"/>
                </a:solidFill>
                <a:latin typeface="Corbel"/>
                <a:ea typeface="Corbel"/>
                <a:cs typeface="Corbel"/>
                <a:sym typeface="Corbel"/>
              </a:rPr>
              <a:t>  </a:t>
            </a:r>
            <a:r>
              <a:rPr lang="en-US" sz="3200" b="0" i="0" u="none" strike="noStrike" cap="none" dirty="0" err="1">
                <a:solidFill>
                  <a:schemeClr val="dk1"/>
                </a:solidFill>
                <a:latin typeface="Corbel"/>
                <a:ea typeface="Corbel"/>
                <a:cs typeface="Corbel"/>
                <a:sym typeface="Corbel"/>
              </a:rPr>
              <a:t>прийомів</a:t>
            </a:r>
            <a:r>
              <a:rPr lang="en-US" sz="3200" b="0" i="0" u="none" strike="noStrike" cap="none" dirty="0">
                <a:solidFill>
                  <a:schemeClr val="dk1"/>
                </a:solidFill>
                <a:latin typeface="Corbel"/>
                <a:ea typeface="Corbel"/>
                <a:cs typeface="Corbel"/>
                <a:sym typeface="Corbel"/>
              </a:rPr>
              <a:t>  </a:t>
            </a:r>
            <a:r>
              <a:rPr lang="en-US" sz="3200" b="0" i="0" u="none" strike="noStrike" cap="none" dirty="0" err="1">
                <a:solidFill>
                  <a:schemeClr val="dk1"/>
                </a:solidFill>
                <a:latin typeface="Corbel"/>
                <a:ea typeface="Corbel"/>
                <a:cs typeface="Corbel"/>
                <a:sym typeface="Corbel"/>
              </a:rPr>
              <a:t>становить</a:t>
            </a:r>
            <a:r>
              <a:rPr lang="en-US" sz="3200" b="0" i="0" u="none" strike="noStrike" cap="none" dirty="0">
                <a:solidFill>
                  <a:schemeClr val="dk1"/>
                </a:solidFill>
                <a:latin typeface="Corbel"/>
                <a:ea typeface="Corbel"/>
                <a:cs typeface="Corbel"/>
                <a:sym typeface="Corbel"/>
              </a:rPr>
              <a:t>  </a:t>
            </a:r>
            <a:r>
              <a:rPr lang="en-US" sz="3200" b="0" i="0" u="none" strike="noStrike" cap="none" dirty="0" err="1">
                <a:solidFill>
                  <a:schemeClr val="dk1"/>
                </a:solidFill>
                <a:latin typeface="Corbel"/>
                <a:ea typeface="Corbel"/>
                <a:cs typeface="Corbel"/>
                <a:sym typeface="Corbel"/>
              </a:rPr>
              <a:t>одну</a:t>
            </a:r>
            <a:r>
              <a:rPr lang="en-US" sz="3200" b="0" i="0" u="none" strike="noStrike" cap="none" dirty="0">
                <a:solidFill>
                  <a:schemeClr val="dk1"/>
                </a:solidFill>
                <a:latin typeface="Corbel"/>
                <a:ea typeface="Corbel"/>
                <a:cs typeface="Corbel"/>
                <a:sym typeface="Corbel"/>
              </a:rPr>
              <a:t>  з </a:t>
            </a:r>
            <a:r>
              <a:rPr lang="en-US" sz="3200" b="0" i="0" u="none" strike="noStrike" cap="none" dirty="0" err="1">
                <a:solidFill>
                  <a:schemeClr val="dk1"/>
                </a:solidFill>
                <a:latin typeface="Corbel"/>
                <a:ea typeface="Corbel"/>
                <a:cs typeface="Corbel"/>
                <a:sym typeface="Corbel"/>
              </a:rPr>
              <a:t>основ</a:t>
            </a:r>
            <a:r>
              <a:rPr lang="en-US" sz="3200" b="0" i="0" u="none" strike="noStrike" cap="none" dirty="0">
                <a:solidFill>
                  <a:schemeClr val="dk1"/>
                </a:solidFill>
                <a:latin typeface="Corbel"/>
                <a:ea typeface="Corbel"/>
                <a:cs typeface="Corbel"/>
                <a:sym typeface="Corbel"/>
              </a:rPr>
              <a:t> </a:t>
            </a:r>
            <a:r>
              <a:rPr lang="en-US" sz="3200" b="0" i="0" u="none" strike="noStrike" cap="none" dirty="0" err="1">
                <a:solidFill>
                  <a:schemeClr val="dk1"/>
                </a:solidFill>
                <a:latin typeface="Corbel"/>
                <a:ea typeface="Corbel"/>
                <a:cs typeface="Corbel"/>
                <a:sym typeface="Corbel"/>
              </a:rPr>
              <a:t>професійної</a:t>
            </a:r>
            <a:r>
              <a:rPr lang="en-US" sz="3200" b="0" i="0" u="none" strike="noStrike" cap="none" dirty="0">
                <a:solidFill>
                  <a:schemeClr val="dk1"/>
                </a:solidFill>
                <a:latin typeface="Corbel"/>
                <a:ea typeface="Corbel"/>
                <a:cs typeface="Corbel"/>
                <a:sym typeface="Corbel"/>
              </a:rPr>
              <a:t> </a:t>
            </a:r>
            <a:r>
              <a:rPr lang="en-US" sz="3200" b="0" i="0" u="none" strike="noStrike" cap="none" dirty="0" err="1">
                <a:solidFill>
                  <a:schemeClr val="dk1"/>
                </a:solidFill>
                <a:latin typeface="Corbel"/>
                <a:ea typeface="Corbel"/>
                <a:cs typeface="Corbel"/>
                <a:sym typeface="Corbel"/>
              </a:rPr>
              <a:t>майстерності</a:t>
            </a:r>
            <a:r>
              <a:rPr lang="en-US" sz="3200" b="0" i="0" u="none" strike="noStrike" cap="none" dirty="0">
                <a:solidFill>
                  <a:schemeClr val="dk1"/>
                </a:solidFill>
                <a:latin typeface="Corbel"/>
                <a:ea typeface="Corbel"/>
                <a:cs typeface="Corbel"/>
                <a:sym typeface="Corbel"/>
              </a:rPr>
              <a:t> </a:t>
            </a:r>
            <a:r>
              <a:rPr lang="en-US" sz="3200" b="0" i="0" u="none" strike="noStrike" cap="none" dirty="0" err="1">
                <a:solidFill>
                  <a:schemeClr val="dk1"/>
                </a:solidFill>
                <a:latin typeface="Corbel"/>
                <a:ea typeface="Corbel"/>
                <a:cs typeface="Corbel"/>
                <a:sym typeface="Corbel"/>
              </a:rPr>
              <a:t>екскурсовода</a:t>
            </a:r>
            <a:r>
              <a:rPr lang="en-US" sz="3200" b="0" i="0" u="none" strike="noStrike" cap="none" dirty="0">
                <a:solidFill>
                  <a:schemeClr val="dk1"/>
                </a:solidFill>
                <a:latin typeface="Corbel"/>
                <a:ea typeface="Corbel"/>
                <a:cs typeface="Corbel"/>
                <a:sym typeface="Corbel"/>
              </a:rPr>
              <a:t>.</a:t>
            </a: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Google Shape;309;p43"/>
          <p:cNvSpPr txBox="1">
            <a:spLocks noGrp="1"/>
          </p:cNvSpPr>
          <p:nvPr>
            <p:ph type="title"/>
          </p:nvPr>
        </p:nvSpPr>
        <p:spPr>
          <a:xfrm>
            <a:off x="1624012" y="0"/>
            <a:ext cx="10018712" cy="88265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Corbel"/>
              <a:buNone/>
            </a:pPr>
            <a:r>
              <a:rPr lang="en-US" sz="4000" b="1" i="0" u="none">
                <a:solidFill>
                  <a:schemeClr val="dk1"/>
                </a:solidFill>
                <a:latin typeface="Corbel"/>
                <a:ea typeface="Corbel"/>
                <a:cs typeface="Corbel"/>
                <a:sym typeface="Corbel"/>
              </a:rPr>
              <a:t>Прийом  зорової  аналогії </a:t>
            </a:r>
            <a:endParaRPr/>
          </a:p>
        </p:txBody>
      </p:sp>
      <p:sp>
        <p:nvSpPr>
          <p:cNvPr id="310" name="Google Shape;310;p43"/>
          <p:cNvSpPr txBox="1">
            <a:spLocks noGrp="1"/>
          </p:cNvSpPr>
          <p:nvPr>
            <p:ph type="body" idx="1"/>
          </p:nvPr>
        </p:nvSpPr>
        <p:spPr>
          <a:xfrm>
            <a:off x="1484312" y="712787"/>
            <a:ext cx="10018712" cy="6145212"/>
          </a:xfrm>
          <a:prstGeom prst="rect">
            <a:avLst/>
          </a:prstGeom>
          <a:noFill/>
          <a:ln>
            <a:noFill/>
          </a:ln>
        </p:spPr>
        <p:txBody>
          <a:bodyPr spcFirstLastPara="1" wrap="square" lIns="91425" tIns="45700" rIns="91425" bIns="45700" anchor="ctr" anchorCtr="0">
            <a:normAutofit/>
          </a:bodyPr>
          <a:lstStyle/>
          <a:p>
            <a:pPr marL="285750" marR="0" lvl="0" indent="-83185" algn="l" rtl="0">
              <a:lnSpc>
                <a:spcPct val="80000"/>
              </a:lnSpc>
              <a:spcBef>
                <a:spcPts val="0"/>
              </a:spcBef>
              <a:spcAft>
                <a:spcPts val="0"/>
              </a:spcAft>
              <a:buClr>
                <a:srgbClr val="688727"/>
              </a:buClr>
              <a:buSzPts val="3190"/>
              <a:buFont typeface="Arial"/>
              <a:buNone/>
            </a:pPr>
            <a:endParaRPr sz="2200" b="0" i="0" u="none">
              <a:solidFill>
                <a:schemeClr val="dk1"/>
              </a:solidFill>
              <a:latin typeface="Corbel"/>
              <a:ea typeface="Corbel"/>
              <a:cs typeface="Corbel"/>
              <a:sym typeface="Corbel"/>
            </a:endParaRPr>
          </a:p>
          <a:p>
            <a:pPr marL="285750" marR="0" lvl="0" indent="-285750" algn="l" rtl="0">
              <a:lnSpc>
                <a:spcPct val="80000"/>
              </a:lnSpc>
              <a:spcBef>
                <a:spcPts val="108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побудований  на  порівнянні:  </a:t>
            </a:r>
            <a:endParaRPr/>
          </a:p>
          <a:p>
            <a:pPr marL="285750" marR="0" lvl="0" indent="-285750" algn="l" rtl="0">
              <a:lnSpc>
                <a:spcPct val="80000"/>
              </a:lnSpc>
              <a:spcBef>
                <a:spcPts val="108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а) даного  об'єкта  з  фотографією  або  малюнком  іншого  аналогічного  об'єкта; </a:t>
            </a:r>
            <a:endParaRPr/>
          </a:p>
          <a:p>
            <a:pPr marL="285750" marR="0" lvl="0" indent="-285750" algn="l" rtl="0">
              <a:lnSpc>
                <a:spcPct val="80000"/>
              </a:lnSpc>
              <a:spcBef>
                <a:spcPts val="108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 б) спостережуваного  об'єкта  з  тими  об'єктами,  які  екскурсанти  спостерігали раніше. </a:t>
            </a:r>
            <a:endParaRPr/>
          </a:p>
          <a:p>
            <a:pPr marL="285750" marR="0" lvl="0" indent="-285750" algn="l" rtl="0">
              <a:lnSpc>
                <a:spcPct val="80000"/>
              </a:lnSpc>
              <a:spcBef>
                <a:spcPts val="108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Механізм дії цього прийому полягає в тому, що екскурсовод «ставить» перед екскурсантами два об'єкти, причому тільки один з них фізично перебуває перед їх очами. </a:t>
            </a:r>
            <a:endParaRPr/>
          </a:p>
          <a:p>
            <a:pPr marL="285750" marR="0" lvl="0" indent="-285750" algn="l" rtl="0">
              <a:lnSpc>
                <a:spcPct val="80000"/>
              </a:lnSpc>
              <a:spcBef>
                <a:spcPts val="108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Завдання екскурсовода, який використовує  цей  прийом  при  показі  об'єкта,  -  залучити  екскурсантів  до активного пошуку аналогії, викликати в пам'яті уялення про зовнішній вигляд аналогічного  об'єкта,  який  вони  бачили  на  колишніх  екскурсіях.  При  цьому  в кожного  екскурсанта  може  бути  своя  аналогія.  </a:t>
            </a:r>
            <a:endParaRPr/>
          </a:p>
          <a:p>
            <a:pPr marL="285750" marR="0" lvl="0" indent="-285750" algn="l" rtl="0">
              <a:lnSpc>
                <a:spcPct val="80000"/>
              </a:lnSpc>
              <a:spcBef>
                <a:spcPts val="108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Прийом  зорової  аналогії  іноді називають прийомом асоціації. Особливо часто цей прийом показу будується на асоціації за подібністю.</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Google Shape;315;p44"/>
          <p:cNvSpPr txBox="1">
            <a:spLocks noGrp="1"/>
          </p:cNvSpPr>
          <p:nvPr>
            <p:ph type="title"/>
          </p:nvPr>
        </p:nvSpPr>
        <p:spPr>
          <a:xfrm>
            <a:off x="1484312" y="158750"/>
            <a:ext cx="10018712" cy="73977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Corbel"/>
              <a:buNone/>
            </a:pPr>
            <a:r>
              <a:rPr lang="en-US" sz="4000" b="1" i="0" u="none">
                <a:solidFill>
                  <a:schemeClr val="dk1"/>
                </a:solidFill>
                <a:latin typeface="Corbel"/>
                <a:ea typeface="Corbel"/>
                <a:cs typeface="Corbel"/>
                <a:sym typeface="Corbel"/>
              </a:rPr>
              <a:t>Методичний прийом руху</a:t>
            </a:r>
            <a:endParaRPr/>
          </a:p>
        </p:txBody>
      </p:sp>
      <p:sp>
        <p:nvSpPr>
          <p:cNvPr id="316" name="Google Shape;316;p44"/>
          <p:cNvSpPr txBox="1">
            <a:spLocks noGrp="1"/>
          </p:cNvSpPr>
          <p:nvPr>
            <p:ph type="body" idx="1"/>
          </p:nvPr>
        </p:nvSpPr>
        <p:spPr>
          <a:xfrm>
            <a:off x="1484312" y="898525"/>
            <a:ext cx="10018712" cy="5564187"/>
          </a:xfrm>
          <a:prstGeom prst="rect">
            <a:avLst/>
          </a:prstGeom>
          <a:noFill/>
          <a:ln>
            <a:noFill/>
          </a:ln>
        </p:spPr>
        <p:txBody>
          <a:bodyPr spcFirstLastPara="1" wrap="square" lIns="91425" tIns="45700" rIns="91425" bIns="45700" anchor="ctr" anchorCtr="0">
            <a:noAutofit/>
          </a:bodyPr>
          <a:lstStyle/>
          <a:p>
            <a:pPr marL="285750" marR="0" lvl="0" indent="-294640" algn="l" rtl="0">
              <a:lnSpc>
                <a:spcPct val="100000"/>
              </a:lnSpc>
              <a:spcBef>
                <a:spcPts val="0"/>
              </a:spcBef>
              <a:spcAft>
                <a:spcPts val="0"/>
              </a:spcAft>
              <a:buClr>
                <a:srgbClr val="688727"/>
              </a:buClr>
              <a:buSzPts val="4640"/>
              <a:buFont typeface="Arial"/>
              <a:buChar char="•"/>
            </a:pPr>
            <a:r>
              <a:rPr lang="en-US" sz="3200" b="0" i="0" u="none">
                <a:solidFill>
                  <a:schemeClr val="dk1"/>
                </a:solidFill>
                <a:latin typeface="Corbel"/>
                <a:ea typeface="Corbel"/>
                <a:cs typeface="Corbel"/>
                <a:sym typeface="Corbel"/>
              </a:rPr>
              <a:t>Перший -  рух екскурсантів поблизу об'єкта з метою кращого його спостереження (наприклад, огляд кріпосних стін, рух екскурсантів уздовж конвеєра на заводі та ін.). </a:t>
            </a:r>
            <a:endParaRPr/>
          </a:p>
          <a:p>
            <a:pPr marL="285750" marR="0" lvl="0" indent="-294640" algn="l" rtl="0">
              <a:lnSpc>
                <a:spcPct val="100000"/>
              </a:lnSpc>
              <a:spcBef>
                <a:spcPts val="1240"/>
              </a:spcBef>
              <a:spcAft>
                <a:spcPts val="0"/>
              </a:spcAft>
              <a:buClr>
                <a:srgbClr val="688727"/>
              </a:buClr>
              <a:buSzPts val="4640"/>
              <a:buFont typeface="Arial"/>
              <a:buChar char="•"/>
            </a:pPr>
            <a:r>
              <a:rPr lang="en-US" sz="3200" b="0" i="0" u="none">
                <a:solidFill>
                  <a:schemeClr val="dk1"/>
                </a:solidFill>
                <a:latin typeface="Corbel"/>
                <a:ea typeface="Corbel"/>
                <a:cs typeface="Corbel"/>
                <a:sym typeface="Corbel"/>
              </a:rPr>
              <a:t>Другий  варіант  руху  як  методичного  прийому  —  обхід   навколо будівлі, споруду, пам'ятника. </a:t>
            </a:r>
            <a:endParaRPr/>
          </a:p>
          <a:p>
            <a:pPr marL="285750" marR="0" lvl="0" indent="-294640" algn="l" rtl="0">
              <a:lnSpc>
                <a:spcPct val="100000"/>
              </a:lnSpc>
              <a:spcBef>
                <a:spcPts val="1240"/>
              </a:spcBef>
              <a:spcAft>
                <a:spcPts val="0"/>
              </a:spcAft>
              <a:buClr>
                <a:srgbClr val="688727"/>
              </a:buClr>
              <a:buSzPts val="4640"/>
              <a:buFont typeface="Arial"/>
              <a:buChar char="•"/>
            </a:pPr>
            <a:r>
              <a:rPr lang="en-US" sz="3200" b="0" i="0" u="none">
                <a:solidFill>
                  <a:schemeClr val="dk1"/>
                </a:solidFill>
                <a:latin typeface="Corbel"/>
                <a:ea typeface="Corbel"/>
                <a:cs typeface="Corbel"/>
                <a:sym typeface="Corbel"/>
              </a:rPr>
              <a:t>Третій  варіант  -  рух  до  пам'ятника.  Об'єкт  починає  поступово  вимальовуватися,   виникаючи  й збільшуючись у розмірах на очах екскурсантів.</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Google Shape;321;p45"/>
          <p:cNvSpPr txBox="1">
            <a:spLocks noGrp="1"/>
          </p:cNvSpPr>
          <p:nvPr>
            <p:ph type="title"/>
          </p:nvPr>
        </p:nvSpPr>
        <p:spPr>
          <a:xfrm>
            <a:off x="1484312" y="128587"/>
            <a:ext cx="10018712" cy="893762"/>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Corbel"/>
              <a:buNone/>
            </a:pPr>
            <a:r>
              <a:rPr lang="en-US" sz="4000" b="1" i="0" u="none">
                <a:solidFill>
                  <a:schemeClr val="dk1"/>
                </a:solidFill>
                <a:latin typeface="Corbel"/>
                <a:ea typeface="Corbel"/>
                <a:cs typeface="Corbel"/>
                <a:sym typeface="Corbel"/>
              </a:rPr>
              <a:t>Показ  меморіальної  дошки</a:t>
            </a:r>
            <a:endParaRPr/>
          </a:p>
        </p:txBody>
      </p:sp>
      <p:sp>
        <p:nvSpPr>
          <p:cNvPr id="322" name="Google Shape;322;p45"/>
          <p:cNvSpPr txBox="1">
            <a:spLocks noGrp="1"/>
          </p:cNvSpPr>
          <p:nvPr>
            <p:ph type="body" idx="1"/>
          </p:nvPr>
        </p:nvSpPr>
        <p:spPr>
          <a:xfrm>
            <a:off x="1484312" y="1022350"/>
            <a:ext cx="10018712" cy="5502275"/>
          </a:xfrm>
          <a:prstGeom prst="rect">
            <a:avLst/>
          </a:prstGeom>
          <a:noFill/>
          <a:ln>
            <a:noFill/>
          </a:ln>
        </p:spPr>
        <p:txBody>
          <a:bodyPr spcFirstLastPara="1" wrap="square" lIns="91425" tIns="45700" rIns="91425" bIns="45700" anchor="ctr" anchorCtr="0">
            <a:noAutofit/>
          </a:bodyPr>
          <a:lstStyle/>
          <a:p>
            <a:pPr marL="285750" marR="0" lvl="0" indent="-294640" algn="l" rtl="0">
              <a:lnSpc>
                <a:spcPct val="100000"/>
              </a:lnSpc>
              <a:spcBef>
                <a:spcPts val="0"/>
              </a:spcBef>
              <a:spcAft>
                <a:spcPts val="0"/>
              </a:spcAft>
              <a:buClr>
                <a:srgbClr val="688727"/>
              </a:buClr>
              <a:buSzPts val="4640"/>
              <a:buFont typeface="Arial"/>
              <a:buChar char="•"/>
            </a:pPr>
            <a:r>
              <a:rPr lang="en-US" sz="3200" b="0" i="0" u="none">
                <a:solidFill>
                  <a:schemeClr val="dk1"/>
                </a:solidFill>
                <a:latin typeface="Corbel"/>
                <a:ea typeface="Corbel"/>
                <a:cs typeface="Corbel"/>
                <a:sym typeface="Corbel"/>
              </a:rPr>
              <a:t>При  наявності  на  екскурсійному  об'єкті меморіальної дошки екскурсоводу варто починати з аналізу об'єкта й розповіді про події, з ним пов`язані.</a:t>
            </a:r>
            <a:endParaRPr/>
          </a:p>
          <a:p>
            <a:pPr marL="285750" marR="0" lvl="0" indent="-294640" algn="l" rtl="0">
              <a:lnSpc>
                <a:spcPct val="100000"/>
              </a:lnSpc>
              <a:spcBef>
                <a:spcPts val="1240"/>
              </a:spcBef>
              <a:spcAft>
                <a:spcPts val="0"/>
              </a:spcAft>
              <a:buClr>
                <a:srgbClr val="688727"/>
              </a:buClr>
              <a:buSzPts val="4640"/>
              <a:buFont typeface="Arial"/>
              <a:buChar char="•"/>
            </a:pPr>
            <a:r>
              <a:rPr lang="en-US" sz="3200" b="0" i="0" u="none">
                <a:solidFill>
                  <a:schemeClr val="dk1"/>
                </a:solidFill>
                <a:latin typeface="Corbel"/>
                <a:ea typeface="Corbel"/>
                <a:cs typeface="Corbel"/>
                <a:sym typeface="Corbel"/>
              </a:rPr>
              <a:t> Тільки після цього увага екскурсантів звертається на меморіальну  дошку.  </a:t>
            </a:r>
            <a:endParaRPr/>
          </a:p>
          <a:p>
            <a:pPr marL="285750" marR="0" lvl="0" indent="-294640" algn="l" rtl="0">
              <a:lnSpc>
                <a:spcPct val="100000"/>
              </a:lnSpc>
              <a:spcBef>
                <a:spcPts val="1240"/>
              </a:spcBef>
              <a:spcAft>
                <a:spcPts val="0"/>
              </a:spcAft>
              <a:buClr>
                <a:srgbClr val="688727"/>
              </a:buClr>
              <a:buSzPts val="4640"/>
              <a:buFont typeface="Arial"/>
              <a:buChar char="•"/>
            </a:pPr>
            <a:r>
              <a:rPr lang="en-US" sz="3200" b="0" i="0" u="none">
                <a:solidFill>
                  <a:schemeClr val="dk1"/>
                </a:solidFill>
                <a:latin typeface="Corbel"/>
                <a:ea typeface="Corbel"/>
                <a:cs typeface="Corbel"/>
                <a:sym typeface="Corbel"/>
              </a:rPr>
              <a:t>Якщо  меморіальна дошка  добре  видна  екскурсантам  і  вони  вже  прочитали  напис  на  ній, екскурсоводeі не слід зачитувати її вголос.</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Google Shape;327;p46"/>
          <p:cNvSpPr txBox="1">
            <a:spLocks noGrp="1"/>
          </p:cNvSpPr>
          <p:nvPr>
            <p:ph type="title"/>
          </p:nvPr>
        </p:nvSpPr>
        <p:spPr>
          <a:xfrm>
            <a:off x="1484312" y="142875"/>
            <a:ext cx="10018712" cy="817562"/>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100000"/>
              </a:lnSpc>
              <a:spcBef>
                <a:spcPts val="0"/>
              </a:spcBef>
              <a:spcAft>
                <a:spcPts val="0"/>
              </a:spcAft>
              <a:buClr>
                <a:schemeClr val="dk1"/>
              </a:buClr>
              <a:buSzPts val="3600"/>
              <a:buFont typeface="Corbel"/>
              <a:buNone/>
            </a:pPr>
            <a:r>
              <a:rPr lang="en-US" sz="3600" b="0" i="0" u="none" dirty="0">
                <a:solidFill>
                  <a:schemeClr val="dk1"/>
                </a:solidFill>
                <a:latin typeface="Corbel"/>
                <a:ea typeface="Corbel"/>
                <a:cs typeface="Corbel"/>
                <a:sym typeface="Corbel"/>
              </a:rPr>
              <a:t> </a:t>
            </a:r>
            <a:r>
              <a:rPr lang="en-US" sz="3600" b="0" i="0" u="none" dirty="0" err="1">
                <a:solidFill>
                  <a:schemeClr val="dk1"/>
                </a:solidFill>
                <a:latin typeface="Corbel"/>
                <a:ea typeface="Corbel"/>
                <a:cs typeface="Corbel"/>
                <a:sym typeface="Corbel"/>
              </a:rPr>
              <a:t>Розповідь</a:t>
            </a:r>
            <a:r>
              <a:rPr lang="en-US" sz="3600" b="0" i="0" u="none" dirty="0">
                <a:solidFill>
                  <a:schemeClr val="dk1"/>
                </a:solidFill>
                <a:latin typeface="Corbel"/>
                <a:ea typeface="Corbel"/>
                <a:cs typeface="Corbel"/>
                <a:sym typeface="Corbel"/>
              </a:rPr>
              <a:t> в </a:t>
            </a:r>
            <a:r>
              <a:rPr lang="en-US" sz="3600" b="0" i="0" u="none" dirty="0" err="1">
                <a:solidFill>
                  <a:schemeClr val="dk1"/>
                </a:solidFill>
                <a:latin typeface="Corbel"/>
                <a:ea typeface="Corbel"/>
                <a:cs typeface="Corbel"/>
                <a:sym typeface="Corbel"/>
              </a:rPr>
              <a:t>екскурсії</a:t>
            </a:r>
            <a:r>
              <a:rPr lang="en-US" sz="3600" b="0" i="0" u="none" dirty="0">
                <a:solidFill>
                  <a:schemeClr val="dk1"/>
                </a:solidFill>
                <a:latin typeface="Corbel"/>
                <a:ea typeface="Corbel"/>
                <a:cs typeface="Corbel"/>
                <a:sym typeface="Corbel"/>
              </a:rPr>
              <a:t>. </a:t>
            </a:r>
            <a:r>
              <a:rPr lang="en-US" sz="3600" b="0" i="0" u="none" dirty="0" err="1">
                <a:solidFill>
                  <a:schemeClr val="dk1"/>
                </a:solidFill>
                <a:latin typeface="Corbel"/>
                <a:ea typeface="Corbel"/>
                <a:cs typeface="Corbel"/>
                <a:sym typeface="Corbel"/>
              </a:rPr>
              <a:t>Методичні</a:t>
            </a:r>
            <a:r>
              <a:rPr lang="en-US" sz="3600" b="0" i="0" u="none" dirty="0">
                <a:solidFill>
                  <a:schemeClr val="dk1"/>
                </a:solidFill>
                <a:latin typeface="Corbel"/>
                <a:ea typeface="Corbel"/>
                <a:cs typeface="Corbel"/>
                <a:sym typeface="Corbel"/>
              </a:rPr>
              <a:t> </a:t>
            </a:r>
            <a:r>
              <a:rPr lang="en-US" sz="3600" b="0" i="0" u="none" dirty="0" err="1">
                <a:solidFill>
                  <a:schemeClr val="dk1"/>
                </a:solidFill>
                <a:latin typeface="Corbel"/>
                <a:ea typeface="Corbel"/>
                <a:cs typeface="Corbel"/>
                <a:sym typeface="Corbel"/>
              </a:rPr>
              <a:t>прийоми</a:t>
            </a:r>
            <a:r>
              <a:rPr lang="en-US" sz="3600" b="0" i="0" u="none" dirty="0">
                <a:solidFill>
                  <a:schemeClr val="dk1"/>
                </a:solidFill>
                <a:latin typeface="Corbel"/>
                <a:ea typeface="Corbel"/>
                <a:cs typeface="Corbel"/>
                <a:sym typeface="Corbel"/>
              </a:rPr>
              <a:t> </a:t>
            </a:r>
            <a:r>
              <a:rPr lang="en-US" sz="3600" b="0" i="0" u="none" dirty="0" err="1">
                <a:solidFill>
                  <a:schemeClr val="dk1"/>
                </a:solidFill>
                <a:latin typeface="Corbel"/>
                <a:ea typeface="Corbel"/>
                <a:cs typeface="Corbel"/>
                <a:sym typeface="Corbel"/>
              </a:rPr>
              <a:t>розповіді</a:t>
            </a:r>
            <a:r>
              <a:rPr lang="en-US" sz="3600" b="0" i="0" u="none" dirty="0">
                <a:solidFill>
                  <a:schemeClr val="dk1"/>
                </a:solidFill>
                <a:latin typeface="Corbel"/>
                <a:ea typeface="Corbel"/>
                <a:cs typeface="Corbel"/>
                <a:sym typeface="Corbel"/>
              </a:rPr>
              <a:t>.</a:t>
            </a:r>
            <a:endParaRPr dirty="0"/>
          </a:p>
        </p:txBody>
      </p:sp>
      <p:sp>
        <p:nvSpPr>
          <p:cNvPr id="328" name="Google Shape;328;p46"/>
          <p:cNvSpPr txBox="1">
            <a:spLocks noGrp="1"/>
          </p:cNvSpPr>
          <p:nvPr>
            <p:ph type="body" idx="1"/>
          </p:nvPr>
        </p:nvSpPr>
        <p:spPr>
          <a:xfrm>
            <a:off x="1484312" y="960437"/>
            <a:ext cx="10018712" cy="5502275"/>
          </a:xfrm>
          <a:prstGeom prst="rect">
            <a:avLst/>
          </a:prstGeom>
          <a:noFill/>
          <a:ln>
            <a:noFill/>
          </a:ln>
        </p:spPr>
        <p:txBody>
          <a:bodyPr spcFirstLastPara="1" wrap="square" lIns="91425" tIns="45700" rIns="91425" bIns="45700" anchor="ctr" anchorCtr="0">
            <a:noAutofit/>
          </a:bodyPr>
          <a:lstStyle/>
          <a:p>
            <a:pPr marL="285750" marR="0" lvl="0" indent="-294640" algn="l" rtl="0">
              <a:lnSpc>
                <a:spcPct val="100000"/>
              </a:lnSpc>
              <a:spcBef>
                <a:spcPts val="0"/>
              </a:spcBef>
              <a:spcAft>
                <a:spcPts val="0"/>
              </a:spcAft>
              <a:buClr>
                <a:srgbClr val="688727"/>
              </a:buClr>
              <a:buSzPts val="4640"/>
              <a:buFont typeface="Arial"/>
              <a:buChar char="•"/>
            </a:pPr>
            <a:r>
              <a:rPr lang="en-US" sz="3200" b="0" i="0" u="none" dirty="0" err="1">
                <a:solidFill>
                  <a:schemeClr val="dk1"/>
                </a:solidFill>
                <a:latin typeface="Corbel"/>
                <a:ea typeface="Corbel"/>
                <a:cs typeface="Corbel"/>
                <a:sym typeface="Corbel"/>
              </a:rPr>
              <a:t>Розповідь</a:t>
            </a:r>
            <a:r>
              <a:rPr lang="en-US" sz="3200" b="0" i="0" u="none" dirty="0">
                <a:solidFill>
                  <a:schemeClr val="dk1"/>
                </a:solidFill>
                <a:latin typeface="Corbel"/>
                <a:ea typeface="Corbel"/>
                <a:cs typeface="Corbel"/>
                <a:sym typeface="Corbel"/>
              </a:rPr>
              <a:t>  —  </a:t>
            </a:r>
            <a:r>
              <a:rPr lang="en-US" sz="3200" b="0" i="0" u="none" dirty="0" err="1">
                <a:solidFill>
                  <a:schemeClr val="dk1"/>
                </a:solidFill>
                <a:latin typeface="Corbel"/>
                <a:ea typeface="Corbel"/>
                <a:cs typeface="Corbel"/>
                <a:sym typeface="Corbel"/>
              </a:rPr>
              <a:t>умовно</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прийнята</a:t>
            </a:r>
            <a:r>
              <a:rPr lang="en-US" sz="3200" b="0" i="0" u="none" dirty="0">
                <a:solidFill>
                  <a:schemeClr val="dk1"/>
                </a:solidFill>
                <a:latin typeface="Corbel"/>
                <a:ea typeface="Corbel"/>
                <a:cs typeface="Corbel"/>
                <a:sym typeface="Corbel"/>
              </a:rPr>
              <a:t> в </a:t>
            </a:r>
            <a:r>
              <a:rPr lang="en-US" sz="3200" b="0" i="0" u="none" dirty="0" err="1">
                <a:solidFill>
                  <a:schemeClr val="dk1"/>
                </a:solidFill>
                <a:latin typeface="Corbel"/>
                <a:ea typeface="Corbel"/>
                <a:cs typeface="Corbel"/>
                <a:sym typeface="Corbel"/>
              </a:rPr>
              <a:t>екскурсійній</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справі</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назва</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усної</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частини</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екскурсії</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тобто</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повідомлення</a:t>
            </a:r>
            <a:r>
              <a:rPr lang="en-US" sz="3200" b="0" i="0" u="none" dirty="0">
                <a:solidFill>
                  <a:schemeClr val="dk1"/>
                </a:solidFill>
                <a:latin typeface="Corbel"/>
                <a:ea typeface="Corbel"/>
                <a:cs typeface="Corbel"/>
                <a:sym typeface="Corbel"/>
              </a:rPr>
              <a:t> і </a:t>
            </a:r>
            <a:r>
              <a:rPr lang="en-US" sz="3200" b="0" i="0" u="none" dirty="0" err="1">
                <a:solidFill>
                  <a:schemeClr val="dk1"/>
                </a:solidFill>
                <a:latin typeface="Corbel"/>
                <a:ea typeface="Corbel"/>
                <a:cs typeface="Corbel"/>
                <a:sym typeface="Corbel"/>
              </a:rPr>
              <a:t>пояснення</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які</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екскурсовод</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дає</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групі</a:t>
            </a:r>
            <a:r>
              <a:rPr lang="en-US" sz="3200" b="0" i="0" u="none" dirty="0">
                <a:solidFill>
                  <a:schemeClr val="dk1"/>
                </a:solidFill>
                <a:latin typeface="Corbel"/>
                <a:ea typeface="Corbel"/>
                <a:cs typeface="Corbel"/>
                <a:sym typeface="Corbel"/>
              </a:rPr>
              <a:t>. </a:t>
            </a:r>
            <a:endParaRPr dirty="0"/>
          </a:p>
          <a:p>
            <a:pPr marL="285750" marR="0" lvl="0" indent="-294640" algn="l" rtl="0">
              <a:lnSpc>
                <a:spcPct val="100000"/>
              </a:lnSpc>
              <a:spcBef>
                <a:spcPts val="1240"/>
              </a:spcBef>
              <a:spcAft>
                <a:spcPts val="0"/>
              </a:spcAft>
              <a:buClr>
                <a:srgbClr val="688727"/>
              </a:buClr>
              <a:buSzPts val="4640"/>
              <a:buFont typeface="Arial"/>
              <a:buChar char="•"/>
            </a:pPr>
            <a:r>
              <a:rPr lang="en-US" sz="3200" b="0" i="0" u="none" dirty="0" err="1">
                <a:solidFill>
                  <a:schemeClr val="dk1"/>
                </a:solidFill>
                <a:latin typeface="Corbel"/>
                <a:ea typeface="Corbel"/>
                <a:cs typeface="Corbel"/>
                <a:sym typeface="Corbel"/>
              </a:rPr>
              <a:t>Розповідь</a:t>
            </a:r>
            <a:r>
              <a:rPr lang="en-US" sz="3200" b="0" i="0" u="none" dirty="0">
                <a:solidFill>
                  <a:schemeClr val="dk1"/>
                </a:solidFill>
                <a:latin typeface="Corbel"/>
                <a:ea typeface="Corbel"/>
                <a:cs typeface="Corbel"/>
                <a:sym typeface="Corbel"/>
              </a:rPr>
              <a:t>  є  </a:t>
            </a:r>
            <a:r>
              <a:rPr lang="en-US" sz="3200" b="0" i="0" u="none" dirty="0" err="1">
                <a:solidFill>
                  <a:schemeClr val="dk1"/>
                </a:solidFill>
                <a:latin typeface="Corbel"/>
                <a:ea typeface="Corbel"/>
                <a:cs typeface="Corbel"/>
                <a:sym typeface="Corbel"/>
              </a:rPr>
              <a:t>доповненням</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до</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показу</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зорового</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матеріалу</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вона</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не</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повинна</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бути</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великою</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не</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можна</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допускати</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перетворення</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екскурсії</a:t>
            </a:r>
            <a:r>
              <a:rPr lang="en-US" sz="3200" b="0" i="0" u="none" dirty="0">
                <a:solidFill>
                  <a:schemeClr val="dk1"/>
                </a:solidFill>
                <a:latin typeface="Corbel"/>
                <a:ea typeface="Corbel"/>
                <a:cs typeface="Corbel"/>
                <a:sym typeface="Corbel"/>
              </a:rPr>
              <a:t> в </a:t>
            </a:r>
            <a:r>
              <a:rPr lang="en-US" sz="3200" b="0" i="0" u="none" dirty="0" err="1">
                <a:solidFill>
                  <a:schemeClr val="dk1"/>
                </a:solidFill>
                <a:latin typeface="Corbel"/>
                <a:ea typeface="Corbel"/>
                <a:cs typeface="Corbel"/>
                <a:sym typeface="Corbel"/>
              </a:rPr>
              <a:t>лекцію</a:t>
            </a:r>
            <a:r>
              <a:rPr lang="en-US" sz="3200" b="0" i="0" u="none" dirty="0">
                <a:solidFill>
                  <a:schemeClr val="dk1"/>
                </a:solidFill>
                <a:latin typeface="Corbel"/>
                <a:ea typeface="Corbel"/>
                <a:cs typeface="Corbel"/>
                <a:sym typeface="Corbel"/>
              </a:rPr>
              <a:t>.</a:t>
            </a:r>
            <a:endParaRPr dirty="0"/>
          </a:p>
          <a:p>
            <a:pPr marL="285750" marR="0" lvl="0" indent="-294640" algn="l" rtl="0">
              <a:lnSpc>
                <a:spcPct val="100000"/>
              </a:lnSpc>
              <a:spcBef>
                <a:spcPts val="1240"/>
              </a:spcBef>
              <a:spcAft>
                <a:spcPts val="0"/>
              </a:spcAft>
              <a:buClr>
                <a:srgbClr val="688727"/>
              </a:buClr>
              <a:buSzPts val="4640"/>
              <a:buFont typeface="Arial"/>
              <a:buChar char="•"/>
            </a:pPr>
            <a:r>
              <a:rPr lang="en-US" sz="3200" b="0" i="0" u="none" dirty="0" err="1">
                <a:solidFill>
                  <a:schemeClr val="dk1"/>
                </a:solidFill>
                <a:latin typeface="Corbel"/>
                <a:ea typeface="Corbel"/>
                <a:cs typeface="Corbel"/>
                <a:sym typeface="Corbel"/>
              </a:rPr>
              <a:t>Розповідь</a:t>
            </a:r>
            <a:r>
              <a:rPr lang="en-US" sz="3200" b="0" i="0" u="none" dirty="0">
                <a:solidFill>
                  <a:schemeClr val="dk1"/>
                </a:solidFill>
                <a:latin typeface="Corbel"/>
                <a:ea typeface="Corbel"/>
                <a:cs typeface="Corbel"/>
                <a:sym typeface="Corbel"/>
              </a:rPr>
              <a:t>  —  </a:t>
            </a:r>
            <a:r>
              <a:rPr lang="en-US" sz="3200" b="0" i="0" u="none" dirty="0" err="1">
                <a:solidFill>
                  <a:schemeClr val="dk1"/>
                </a:solidFill>
                <a:latin typeface="Corbel"/>
                <a:ea typeface="Corbel"/>
                <a:cs typeface="Corbel"/>
                <a:sym typeface="Corbel"/>
              </a:rPr>
              <a:t>це</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індивідуальний</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текст</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екскурсовода</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виконаний</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їм</a:t>
            </a:r>
            <a:r>
              <a:rPr lang="en-US" sz="3200" b="0" i="0" u="none" dirty="0">
                <a:solidFill>
                  <a:schemeClr val="dk1"/>
                </a:solidFill>
                <a:latin typeface="Corbel"/>
                <a:ea typeface="Corbel"/>
                <a:cs typeface="Corbel"/>
                <a:sym typeface="Corbel"/>
              </a:rPr>
              <a:t>  з </a:t>
            </a:r>
            <a:r>
              <a:rPr lang="en-US" sz="3200" b="0" i="0" u="none" dirty="0" err="1">
                <a:solidFill>
                  <a:schemeClr val="dk1"/>
                </a:solidFill>
                <a:latin typeface="Corbel"/>
                <a:ea typeface="Corbel"/>
                <a:cs typeface="Corbel"/>
                <a:sym typeface="Corbel"/>
              </a:rPr>
              <a:t>дотриманням</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вимог</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усної</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публічної</a:t>
            </a:r>
            <a:r>
              <a:rPr lang="en-US" sz="3200" b="0" i="0" u="none" dirty="0">
                <a:solidFill>
                  <a:schemeClr val="dk1"/>
                </a:solidFill>
                <a:latin typeface="Corbel"/>
                <a:ea typeface="Corbel"/>
                <a:cs typeface="Corbel"/>
                <a:sym typeface="Corbel"/>
              </a:rPr>
              <a:t> </a:t>
            </a:r>
            <a:r>
              <a:rPr lang="en-US" sz="3200" b="0" i="0" u="none" dirty="0" err="1">
                <a:solidFill>
                  <a:schemeClr val="dk1"/>
                </a:solidFill>
                <a:latin typeface="Corbel"/>
                <a:ea typeface="Corbel"/>
                <a:cs typeface="Corbel"/>
                <a:sym typeface="Corbel"/>
              </a:rPr>
              <a:t>мови</a:t>
            </a:r>
            <a:r>
              <a:rPr lang="en-US" sz="3200" b="0" i="0" u="none" dirty="0">
                <a:solidFill>
                  <a:schemeClr val="dk1"/>
                </a:solidFill>
                <a:latin typeface="Corbel"/>
                <a:ea typeface="Corbel"/>
                <a:cs typeface="Corbel"/>
                <a:sym typeface="Corbel"/>
              </a:rPr>
              <a:t>.</a:t>
            </a:r>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Google Shape;333;p47"/>
          <p:cNvSpPr txBox="1">
            <a:spLocks noGrp="1"/>
          </p:cNvSpPr>
          <p:nvPr>
            <p:ph type="title"/>
          </p:nvPr>
        </p:nvSpPr>
        <p:spPr>
          <a:xfrm>
            <a:off x="1592262" y="236537"/>
            <a:ext cx="10018712" cy="817562"/>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Corbel"/>
              <a:buNone/>
            </a:pPr>
            <a:r>
              <a:rPr lang="en-US" sz="4000" b="0" i="0" u="none">
                <a:solidFill>
                  <a:schemeClr val="dk1"/>
                </a:solidFill>
                <a:latin typeface="Corbel"/>
                <a:ea typeface="Corbel"/>
                <a:cs typeface="Corbel"/>
                <a:sym typeface="Corbel"/>
              </a:rPr>
              <a:t>Завдання розповіді:</a:t>
            </a:r>
            <a:endParaRPr/>
          </a:p>
        </p:txBody>
      </p:sp>
      <p:sp>
        <p:nvSpPr>
          <p:cNvPr id="334" name="Google Shape;334;p47"/>
          <p:cNvSpPr txBox="1">
            <a:spLocks noGrp="1"/>
          </p:cNvSpPr>
          <p:nvPr>
            <p:ph type="body" idx="1"/>
          </p:nvPr>
        </p:nvSpPr>
        <p:spPr>
          <a:xfrm>
            <a:off x="1484312" y="1054100"/>
            <a:ext cx="10018712" cy="5688012"/>
          </a:xfrm>
          <a:prstGeom prst="rect">
            <a:avLst/>
          </a:prstGeom>
          <a:noFill/>
          <a:ln>
            <a:noFill/>
          </a:ln>
        </p:spPr>
        <p:txBody>
          <a:bodyPr spcFirstLastPara="1" wrap="square" lIns="91425" tIns="45700" rIns="91425" bIns="45700" anchor="ctr" anchorCtr="0">
            <a:noAutofit/>
          </a:bodyPr>
          <a:lstStyle/>
          <a:p>
            <a:pPr marL="285750" marR="0" lvl="0" indent="-285750" algn="l" rtl="0">
              <a:lnSpc>
                <a:spcPct val="100000"/>
              </a:lnSpc>
              <a:spcBef>
                <a:spcPts val="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1. Визначає об'єкт;</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2.  Коментує, пояснює, доповнює побачене; </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3.  Реконструює,  відновлює  те,  що  не  може  в  цей  момент   побачити екскурсант;</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4.  Характеристика  об'єкта  (виявляє  їх якості),  допомогти екскурсантам правильно побачити, зрозуміти й оцінити об'єкт; </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5.  На  основі  побаченого  прийти  до  потрібних  висновків.  У  своїй розповіді екскурсовод повідомляє аудиторій і про такі властивості об'єкта, які зорово не сприймаються. </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6.   «Намалювати» картину події, пов'язаної з об'єктом.</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38"/>
        <p:cNvGrpSpPr/>
        <p:nvPr/>
      </p:nvGrpSpPr>
      <p:grpSpPr>
        <a:xfrm>
          <a:off x="0" y="0"/>
          <a:ext cx="0" cy="0"/>
          <a:chOff x="0" y="0"/>
          <a:chExt cx="0" cy="0"/>
        </a:xfrm>
      </p:grpSpPr>
      <p:sp>
        <p:nvSpPr>
          <p:cNvPr id="339" name="Google Shape;339;p48"/>
          <p:cNvSpPr txBox="1">
            <a:spLocks noGrp="1"/>
          </p:cNvSpPr>
          <p:nvPr>
            <p:ph type="title"/>
          </p:nvPr>
        </p:nvSpPr>
        <p:spPr>
          <a:xfrm>
            <a:off x="1484312" y="190500"/>
            <a:ext cx="10018712" cy="8636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Corbel"/>
              <a:buNone/>
            </a:pPr>
            <a:r>
              <a:rPr lang="en-US" sz="4000" b="0" i="0" u="none">
                <a:solidFill>
                  <a:schemeClr val="dk1"/>
                </a:solidFill>
                <a:latin typeface="Corbel"/>
                <a:ea typeface="Corbel"/>
                <a:cs typeface="Corbel"/>
                <a:sym typeface="Corbel"/>
              </a:rPr>
              <a:t>Форми розповіді: </a:t>
            </a:r>
            <a:endParaRPr/>
          </a:p>
        </p:txBody>
      </p:sp>
      <p:pic>
        <p:nvPicPr>
          <p:cNvPr id="340" name="Google Shape;340;p48"/>
          <p:cNvPicPr preferRelativeResize="0">
            <a:picLocks noGrp="1"/>
          </p:cNvPicPr>
          <p:nvPr>
            <p:ph type="body" idx="1"/>
          </p:nvPr>
        </p:nvPicPr>
        <p:blipFill rotWithShape="1">
          <a:blip r:embed="rId3">
            <a:alphaModFix/>
          </a:blip>
          <a:srcRect/>
          <a:stretch/>
        </p:blipFill>
        <p:spPr>
          <a:xfrm>
            <a:off x="1481137" y="1054100"/>
            <a:ext cx="10021887" cy="56388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44"/>
        <p:cNvGrpSpPr/>
        <p:nvPr/>
      </p:nvGrpSpPr>
      <p:grpSpPr>
        <a:xfrm>
          <a:off x="0" y="0"/>
          <a:ext cx="0" cy="0"/>
          <a:chOff x="0" y="0"/>
          <a:chExt cx="0" cy="0"/>
        </a:xfrm>
      </p:grpSpPr>
      <p:sp>
        <p:nvSpPr>
          <p:cNvPr id="345" name="Google Shape;345;p49"/>
          <p:cNvSpPr txBox="1">
            <a:spLocks noGrp="1"/>
          </p:cNvSpPr>
          <p:nvPr>
            <p:ph type="title"/>
          </p:nvPr>
        </p:nvSpPr>
        <p:spPr>
          <a:xfrm>
            <a:off x="1639887" y="236537"/>
            <a:ext cx="10018712" cy="785812"/>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Corbel"/>
              <a:buNone/>
            </a:pPr>
            <a:r>
              <a:rPr lang="en-US" sz="4000" b="1" i="0" u="none">
                <a:solidFill>
                  <a:schemeClr val="dk1"/>
                </a:solidFill>
                <a:latin typeface="Corbel"/>
                <a:ea typeface="Corbel"/>
                <a:cs typeface="Corbel"/>
                <a:sym typeface="Corbel"/>
              </a:rPr>
              <a:t>Особливості розповіді на екскурсії</a:t>
            </a:r>
            <a:endParaRPr/>
          </a:p>
        </p:txBody>
      </p:sp>
      <p:sp>
        <p:nvSpPr>
          <p:cNvPr id="346" name="Google Shape;346;p49"/>
          <p:cNvSpPr txBox="1">
            <a:spLocks noGrp="1"/>
          </p:cNvSpPr>
          <p:nvPr>
            <p:ph type="body" idx="1"/>
          </p:nvPr>
        </p:nvSpPr>
        <p:spPr>
          <a:xfrm>
            <a:off x="1484312" y="1239837"/>
            <a:ext cx="10018712" cy="5268912"/>
          </a:xfrm>
          <a:prstGeom prst="rect">
            <a:avLst/>
          </a:prstGeom>
          <a:noFill/>
          <a:ln>
            <a:noFill/>
          </a:ln>
        </p:spPr>
        <p:txBody>
          <a:bodyPr spcFirstLastPara="1" wrap="square" lIns="91425" tIns="45700" rIns="91425" bIns="45700" anchor="ctr" anchorCtr="0">
            <a:noAutofit/>
          </a:bodyPr>
          <a:lstStyle/>
          <a:p>
            <a:pPr marL="285750" marR="0" lvl="0" indent="-294640" algn="l" rtl="0">
              <a:lnSpc>
                <a:spcPct val="100000"/>
              </a:lnSpc>
              <a:spcBef>
                <a:spcPts val="0"/>
              </a:spcBef>
              <a:spcAft>
                <a:spcPts val="0"/>
              </a:spcAft>
              <a:buClr>
                <a:srgbClr val="688727"/>
              </a:buClr>
              <a:buSzPts val="4640"/>
              <a:buFont typeface="Arial"/>
              <a:buChar char="•"/>
            </a:pPr>
            <a:r>
              <a:rPr lang="en-US" sz="3200" b="0" i="0" u="none">
                <a:solidFill>
                  <a:schemeClr val="dk1"/>
                </a:solidFill>
                <a:latin typeface="Corbel"/>
                <a:ea typeface="Corbel"/>
                <a:cs typeface="Corbel"/>
                <a:sym typeface="Corbel"/>
              </a:rPr>
              <a:t>1.  Залежність  розповіді  від  швидкості  пересування  групи. </a:t>
            </a:r>
            <a:endParaRPr/>
          </a:p>
          <a:p>
            <a:pPr marL="285750" marR="0" lvl="0" indent="-294640" algn="l" rtl="0">
              <a:lnSpc>
                <a:spcPct val="100000"/>
              </a:lnSpc>
              <a:spcBef>
                <a:spcPts val="1240"/>
              </a:spcBef>
              <a:spcAft>
                <a:spcPts val="0"/>
              </a:spcAft>
              <a:buClr>
                <a:srgbClr val="688727"/>
              </a:buClr>
              <a:buSzPts val="4640"/>
              <a:buFont typeface="Arial"/>
              <a:buChar char="•"/>
            </a:pPr>
            <a:r>
              <a:rPr lang="en-US" sz="3200" b="0" i="0" u="none">
                <a:solidFill>
                  <a:schemeClr val="dk1"/>
                </a:solidFill>
                <a:latin typeface="Corbel"/>
                <a:ea typeface="Corbel"/>
                <a:cs typeface="Corbel"/>
                <a:sym typeface="Corbel"/>
              </a:rPr>
              <a:t>Підпорядкованість розповіді показу. </a:t>
            </a:r>
            <a:endParaRPr/>
          </a:p>
          <a:p>
            <a:pPr marL="285750" marR="0" lvl="0" indent="-294640" algn="l" rtl="0">
              <a:lnSpc>
                <a:spcPct val="100000"/>
              </a:lnSpc>
              <a:spcBef>
                <a:spcPts val="1240"/>
              </a:spcBef>
              <a:spcAft>
                <a:spcPts val="0"/>
              </a:spcAft>
              <a:buClr>
                <a:srgbClr val="688727"/>
              </a:buClr>
              <a:buSzPts val="4640"/>
              <a:buFont typeface="Arial"/>
              <a:buChar char="•"/>
            </a:pPr>
            <a:r>
              <a:rPr lang="en-US" sz="3200" b="0" i="0" u="none">
                <a:solidFill>
                  <a:schemeClr val="dk1"/>
                </a:solidFill>
                <a:latin typeface="Corbel"/>
                <a:ea typeface="Corbel"/>
                <a:cs typeface="Corbel"/>
                <a:sym typeface="Corbel"/>
              </a:rPr>
              <a:t>2.  Використання в розповіді зорових доказів. </a:t>
            </a:r>
            <a:endParaRPr/>
          </a:p>
          <a:p>
            <a:pPr marL="285750" marR="0" lvl="0" indent="-294640" algn="l" rtl="0">
              <a:lnSpc>
                <a:spcPct val="100000"/>
              </a:lnSpc>
              <a:spcBef>
                <a:spcPts val="1240"/>
              </a:spcBef>
              <a:spcAft>
                <a:spcPts val="0"/>
              </a:spcAft>
              <a:buClr>
                <a:srgbClr val="688727"/>
              </a:buClr>
              <a:buSzPts val="4640"/>
              <a:buFont typeface="Arial"/>
              <a:buChar char="•"/>
            </a:pPr>
            <a:r>
              <a:rPr lang="en-US" sz="3200" b="0" i="0" u="none">
                <a:solidFill>
                  <a:schemeClr val="dk1"/>
                </a:solidFill>
                <a:latin typeface="Corbel"/>
                <a:ea typeface="Corbel"/>
                <a:cs typeface="Corbel"/>
                <a:sym typeface="Corbel"/>
              </a:rPr>
              <a:t>3.  Адресність розповіді. </a:t>
            </a:r>
            <a:endParaRPr/>
          </a:p>
          <a:p>
            <a:pPr marL="285750" marR="0" lvl="0" indent="-294640" algn="l" rtl="0">
              <a:lnSpc>
                <a:spcPct val="100000"/>
              </a:lnSpc>
              <a:spcBef>
                <a:spcPts val="1240"/>
              </a:spcBef>
              <a:spcAft>
                <a:spcPts val="0"/>
              </a:spcAft>
              <a:buClr>
                <a:srgbClr val="688727"/>
              </a:buClr>
              <a:buSzPts val="4640"/>
              <a:buFont typeface="Arial"/>
              <a:buChar char="•"/>
            </a:pPr>
            <a:r>
              <a:rPr lang="en-US" sz="3200" b="0" i="0" u="none">
                <a:solidFill>
                  <a:schemeClr val="dk1"/>
                </a:solidFill>
                <a:latin typeface="Corbel"/>
                <a:ea typeface="Corbel"/>
                <a:cs typeface="Corbel"/>
                <a:sym typeface="Corbel"/>
              </a:rPr>
              <a:t>4.  Конкретність екскурсійної розповіді. </a:t>
            </a:r>
            <a:endParaRPr/>
          </a:p>
          <a:p>
            <a:pPr marL="285750" marR="0" lvl="0" indent="-294640" algn="l" rtl="0">
              <a:lnSpc>
                <a:spcPct val="100000"/>
              </a:lnSpc>
              <a:spcBef>
                <a:spcPts val="1240"/>
              </a:spcBef>
              <a:spcAft>
                <a:spcPts val="0"/>
              </a:spcAft>
              <a:buClr>
                <a:srgbClr val="688727"/>
              </a:buClr>
              <a:buSzPts val="4640"/>
              <a:buFont typeface="Arial"/>
              <a:buChar char="•"/>
            </a:pPr>
            <a:r>
              <a:rPr lang="en-US" sz="3200" b="0" i="0" u="none">
                <a:solidFill>
                  <a:schemeClr val="dk1"/>
                </a:solidFill>
                <a:latin typeface="Corbel"/>
                <a:ea typeface="Corbel"/>
                <a:cs typeface="Corbel"/>
                <a:sym typeface="Corbel"/>
              </a:rPr>
              <a:t>5.  Стверджуючий характер розповіді. </a:t>
            </a:r>
            <a:endParaRPr/>
          </a:p>
          <a:p>
            <a:pPr marL="285750" marR="0" lvl="0" indent="-294640" algn="l" rtl="0">
              <a:lnSpc>
                <a:spcPct val="100000"/>
              </a:lnSpc>
              <a:spcBef>
                <a:spcPts val="1240"/>
              </a:spcBef>
              <a:spcAft>
                <a:spcPts val="0"/>
              </a:spcAft>
              <a:buClr>
                <a:srgbClr val="688727"/>
              </a:buClr>
              <a:buSzPts val="4640"/>
              <a:buFont typeface="Arial"/>
              <a:buChar char="•"/>
            </a:pPr>
            <a:r>
              <a:rPr lang="en-US" sz="3200" b="0" i="0" u="none">
                <a:solidFill>
                  <a:schemeClr val="dk1"/>
                </a:solidFill>
                <a:latin typeface="Corbel"/>
                <a:ea typeface="Corbel"/>
                <a:cs typeface="Corbel"/>
                <a:sym typeface="Corbel"/>
              </a:rPr>
              <a:t>6.  Наявність  підтексту.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50"/>
        <p:cNvGrpSpPr/>
        <p:nvPr/>
      </p:nvGrpSpPr>
      <p:grpSpPr>
        <a:xfrm>
          <a:off x="0" y="0"/>
          <a:ext cx="0" cy="0"/>
          <a:chOff x="0" y="0"/>
          <a:chExt cx="0" cy="0"/>
        </a:xfrm>
      </p:grpSpPr>
      <p:sp>
        <p:nvSpPr>
          <p:cNvPr id="351" name="Google Shape;351;p50"/>
          <p:cNvSpPr txBox="1">
            <a:spLocks noGrp="1"/>
          </p:cNvSpPr>
          <p:nvPr>
            <p:ph type="title"/>
          </p:nvPr>
        </p:nvSpPr>
        <p:spPr>
          <a:xfrm>
            <a:off x="1484312" y="0"/>
            <a:ext cx="10018712" cy="801687"/>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Corbel"/>
              <a:buNone/>
            </a:pPr>
            <a:r>
              <a:rPr lang="en-US" sz="4000" b="1" i="0" u="none">
                <a:solidFill>
                  <a:schemeClr val="dk1"/>
                </a:solidFill>
                <a:latin typeface="Corbel"/>
                <a:ea typeface="Corbel"/>
                <a:cs typeface="Corbel"/>
                <a:sym typeface="Corbel"/>
              </a:rPr>
              <a:t>Прийом  екскурсійної  довідки </a:t>
            </a:r>
            <a:endParaRPr/>
          </a:p>
        </p:txBody>
      </p:sp>
      <p:sp>
        <p:nvSpPr>
          <p:cNvPr id="352" name="Google Shape;352;p50"/>
          <p:cNvSpPr txBox="1">
            <a:spLocks noGrp="1"/>
          </p:cNvSpPr>
          <p:nvPr>
            <p:ph type="body" idx="1"/>
          </p:nvPr>
        </p:nvSpPr>
        <p:spPr>
          <a:xfrm>
            <a:off x="1484312" y="801687"/>
            <a:ext cx="10018712" cy="5816600"/>
          </a:xfrm>
          <a:prstGeom prst="rect">
            <a:avLst/>
          </a:prstGeom>
          <a:noFill/>
          <a:ln>
            <a:noFill/>
          </a:ln>
        </p:spPr>
        <p:txBody>
          <a:bodyPr spcFirstLastPara="1" wrap="square" lIns="91425" tIns="45700" rIns="91425" bIns="45700" anchor="ctr" anchorCtr="0">
            <a:normAutofit/>
          </a:bodyPr>
          <a:lstStyle/>
          <a:p>
            <a:pPr marL="285750" marR="0" lvl="0" indent="-294640" algn="l" rtl="0">
              <a:lnSpc>
                <a:spcPct val="100000"/>
              </a:lnSpc>
              <a:spcBef>
                <a:spcPts val="0"/>
              </a:spcBef>
              <a:spcAft>
                <a:spcPts val="0"/>
              </a:spcAft>
              <a:buClr>
                <a:srgbClr val="688727"/>
              </a:buClr>
              <a:buSzPts val="4640"/>
              <a:buFont typeface="Arial"/>
              <a:buChar char="•"/>
            </a:pPr>
            <a:r>
              <a:rPr lang="en-US" sz="3200" b="0" i="0" u="none">
                <a:solidFill>
                  <a:schemeClr val="dk1"/>
                </a:solidFill>
                <a:latin typeface="Corbel"/>
                <a:ea typeface="Corbel"/>
                <a:cs typeface="Corbel"/>
                <a:sym typeface="Corbel"/>
              </a:rPr>
              <a:t>використовується  в  сполученні  із прийомами  зорової  реконструкції,  локалізації,  абстрагування.</a:t>
            </a:r>
            <a:endParaRPr/>
          </a:p>
          <a:p>
            <a:pPr marL="285750" marR="0" lvl="0" indent="-285750" algn="l" rtl="0">
              <a:lnSpc>
                <a:spcPct val="100000"/>
              </a:lnSpc>
              <a:spcBef>
                <a:spcPts val="1240"/>
              </a:spcBef>
              <a:spcAft>
                <a:spcPts val="0"/>
              </a:spcAft>
              <a:buClr>
                <a:srgbClr val="688727"/>
              </a:buClr>
              <a:buSzPts val="4640"/>
              <a:buFont typeface="Arial"/>
              <a:buNone/>
            </a:pPr>
            <a:r>
              <a:rPr lang="en-US" sz="3200" b="0" i="0" u="none">
                <a:solidFill>
                  <a:schemeClr val="dk1"/>
                </a:solidFill>
                <a:latin typeface="Corbel"/>
                <a:ea typeface="Corbel"/>
                <a:cs typeface="Corbel"/>
                <a:sym typeface="Corbel"/>
              </a:rPr>
              <a:t> </a:t>
            </a:r>
            <a:endParaRPr/>
          </a:p>
          <a:p>
            <a:pPr marL="285750" marR="0" lvl="0" indent="-294640" algn="l" rtl="0">
              <a:lnSpc>
                <a:spcPct val="100000"/>
              </a:lnSpc>
              <a:spcBef>
                <a:spcPts val="1240"/>
              </a:spcBef>
              <a:spcAft>
                <a:spcPts val="0"/>
              </a:spcAft>
              <a:buClr>
                <a:srgbClr val="688727"/>
              </a:buClr>
              <a:buSzPts val="4640"/>
              <a:buFont typeface="Arial"/>
              <a:buChar char="•"/>
            </a:pPr>
            <a:r>
              <a:rPr lang="en-US" sz="3200" b="0" i="0" u="none">
                <a:solidFill>
                  <a:schemeClr val="dk1"/>
                </a:solidFill>
                <a:latin typeface="Corbel"/>
                <a:ea typeface="Corbel"/>
                <a:cs typeface="Corbel"/>
                <a:sym typeface="Corbel"/>
              </a:rPr>
              <a:t> Екскурсовод повідомляє короткі дані про спостережуваний об'єкт: дату будівлі (реставрації), авторів,  розміри,  призначення  та  ін.  </a:t>
            </a:r>
            <a:endParaRPr/>
          </a:p>
          <a:p>
            <a:pPr marL="285750" marR="0" lvl="0" indent="0" algn="l" rtl="0">
              <a:lnSpc>
                <a:spcPct val="100000"/>
              </a:lnSpc>
              <a:spcBef>
                <a:spcPts val="1240"/>
              </a:spcBef>
              <a:spcAft>
                <a:spcPts val="0"/>
              </a:spcAft>
              <a:buClr>
                <a:srgbClr val="688727"/>
              </a:buClr>
              <a:buSzPts val="4640"/>
              <a:buFont typeface="Arial"/>
              <a:buNone/>
            </a:pPr>
            <a:endParaRPr sz="3200" b="0" i="0" u="none">
              <a:solidFill>
                <a:schemeClr val="dk1"/>
              </a:solidFill>
              <a:latin typeface="Corbel"/>
              <a:ea typeface="Corbel"/>
              <a:cs typeface="Corbel"/>
              <a:sym typeface="Corbel"/>
            </a:endParaRPr>
          </a:p>
          <a:p>
            <a:pPr marL="285750" marR="0" lvl="0" indent="-294640" algn="l" rtl="0">
              <a:lnSpc>
                <a:spcPct val="100000"/>
              </a:lnSpc>
              <a:spcBef>
                <a:spcPts val="1240"/>
              </a:spcBef>
              <a:spcAft>
                <a:spcPts val="0"/>
              </a:spcAft>
              <a:buClr>
                <a:srgbClr val="688727"/>
              </a:buClr>
              <a:buSzPts val="4640"/>
              <a:buFont typeface="Arial"/>
              <a:buChar char="•"/>
            </a:pPr>
            <a:r>
              <a:rPr lang="en-US" sz="3200" b="0" i="0" u="none">
                <a:solidFill>
                  <a:schemeClr val="dk1"/>
                </a:solidFill>
                <a:latin typeface="Corbel"/>
                <a:ea typeface="Corbel"/>
                <a:cs typeface="Corbel"/>
                <a:sym typeface="Corbel"/>
              </a:rPr>
              <a:t>За  своїм  змістом  й  побудовою  даний прийом нагадує шляхову екскурсійну інформацію.</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56"/>
        <p:cNvGrpSpPr/>
        <p:nvPr/>
      </p:nvGrpSpPr>
      <p:grpSpPr>
        <a:xfrm>
          <a:off x="0" y="0"/>
          <a:ext cx="0" cy="0"/>
          <a:chOff x="0" y="0"/>
          <a:chExt cx="0" cy="0"/>
        </a:xfrm>
      </p:grpSpPr>
      <p:sp>
        <p:nvSpPr>
          <p:cNvPr id="357" name="Google Shape;357;p51"/>
          <p:cNvSpPr txBox="1">
            <a:spLocks noGrp="1"/>
          </p:cNvSpPr>
          <p:nvPr>
            <p:ph type="title"/>
          </p:nvPr>
        </p:nvSpPr>
        <p:spPr>
          <a:xfrm>
            <a:off x="1544637" y="169862"/>
            <a:ext cx="10018712" cy="79057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Corbel"/>
              <a:buNone/>
            </a:pPr>
            <a:r>
              <a:rPr lang="en-US" sz="4000" b="1" i="0" u="none">
                <a:solidFill>
                  <a:schemeClr val="dk1"/>
                </a:solidFill>
                <a:latin typeface="Corbel"/>
                <a:ea typeface="Corbel"/>
                <a:cs typeface="Corbel"/>
                <a:sym typeface="Corbel"/>
              </a:rPr>
              <a:t>Прийом опису </a:t>
            </a:r>
            <a:endParaRPr/>
          </a:p>
        </p:txBody>
      </p:sp>
      <p:sp>
        <p:nvSpPr>
          <p:cNvPr id="358" name="Google Shape;358;p51"/>
          <p:cNvSpPr txBox="1">
            <a:spLocks noGrp="1"/>
          </p:cNvSpPr>
          <p:nvPr>
            <p:ph type="body" idx="1"/>
          </p:nvPr>
        </p:nvSpPr>
        <p:spPr>
          <a:xfrm>
            <a:off x="1484312" y="1069975"/>
            <a:ext cx="10139362" cy="5500687"/>
          </a:xfrm>
          <a:prstGeom prst="rect">
            <a:avLst/>
          </a:prstGeom>
          <a:noFill/>
          <a:ln>
            <a:noFill/>
          </a:ln>
        </p:spPr>
        <p:txBody>
          <a:bodyPr spcFirstLastPara="1" wrap="square" lIns="91425" tIns="45700" rIns="91425" bIns="45700" anchor="ctr" anchorCtr="0">
            <a:noAutofit/>
          </a:bodyPr>
          <a:lstStyle/>
          <a:p>
            <a:pPr marL="285750" marR="0" lvl="0" indent="-285750" algn="l" rtl="0">
              <a:lnSpc>
                <a:spcPct val="100000"/>
              </a:lnSpc>
              <a:spcBef>
                <a:spcPts val="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ставить своїм завданням надати допомогу в правильному відображенні об'єкта у свідомості екскурсантів (форма, обсяг, з якого  матеріалу виготовлений,  розташування  щодо  навколишніх  об'єктів). </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розповідь повинна викликати  в  екскурсантів  зорові  образи,  дозволяє  їм  подумки  представити,  як відбувалася подія. </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прийом опису подій має підлеглий характер,замикаючись із методичним прийомом зорової реконструкції.</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в  автобусній  екскурсії  прийом  опису  використовується  при  всіх  видах показу як з виходом екскурсантів з автобуса, так і без, виходу (спостереження об'єктів з вікна й під час руху автобуса на маршруті)</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62"/>
        <p:cNvGrpSpPr/>
        <p:nvPr/>
      </p:nvGrpSpPr>
      <p:grpSpPr>
        <a:xfrm>
          <a:off x="0" y="0"/>
          <a:ext cx="0" cy="0"/>
          <a:chOff x="0" y="0"/>
          <a:chExt cx="0" cy="0"/>
        </a:xfrm>
      </p:grpSpPr>
      <p:sp>
        <p:nvSpPr>
          <p:cNvPr id="363" name="Google Shape;363;p52"/>
          <p:cNvSpPr txBox="1">
            <a:spLocks noGrp="1"/>
          </p:cNvSpPr>
          <p:nvPr>
            <p:ph type="title"/>
          </p:nvPr>
        </p:nvSpPr>
        <p:spPr>
          <a:xfrm>
            <a:off x="1484312" y="19050"/>
            <a:ext cx="10018712" cy="973137"/>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Corbel"/>
              <a:buNone/>
            </a:pPr>
            <a:r>
              <a:rPr lang="en-US" sz="4000" b="1" i="0" u="none">
                <a:solidFill>
                  <a:schemeClr val="dk1"/>
                </a:solidFill>
                <a:latin typeface="Corbel"/>
                <a:ea typeface="Corbel"/>
                <a:cs typeface="Corbel"/>
                <a:sym typeface="Corbel"/>
              </a:rPr>
              <a:t>Прийом  характеристики </a:t>
            </a:r>
            <a:endParaRPr/>
          </a:p>
        </p:txBody>
      </p:sp>
      <p:sp>
        <p:nvSpPr>
          <p:cNvPr id="364" name="Google Shape;364;p52"/>
          <p:cNvSpPr txBox="1">
            <a:spLocks noGrp="1"/>
          </p:cNvSpPr>
          <p:nvPr>
            <p:ph type="body" idx="1"/>
          </p:nvPr>
        </p:nvSpPr>
        <p:spPr>
          <a:xfrm>
            <a:off x="1484312" y="992187"/>
            <a:ext cx="10018712" cy="5688012"/>
          </a:xfrm>
          <a:prstGeom prst="rect">
            <a:avLst/>
          </a:prstGeom>
          <a:noFill/>
          <a:ln>
            <a:noFill/>
          </a:ln>
        </p:spPr>
        <p:txBody>
          <a:bodyPr spcFirstLastPara="1" wrap="square" lIns="91425" tIns="45700" rIns="91425" bIns="45700" anchor="ctr" anchorCtr="0">
            <a:noAutofit/>
          </a:bodyPr>
          <a:lstStyle/>
          <a:p>
            <a:pPr marL="285750" marR="0" lvl="0" indent="-294640" algn="l" rtl="0">
              <a:lnSpc>
                <a:spcPct val="100000"/>
              </a:lnSpc>
              <a:spcBef>
                <a:spcPts val="0"/>
              </a:spcBef>
              <a:spcAft>
                <a:spcPts val="0"/>
              </a:spcAft>
              <a:buClr>
                <a:srgbClr val="688727"/>
              </a:buClr>
              <a:buSzPts val="4640"/>
              <a:buFont typeface="Arial"/>
              <a:buChar char="•"/>
            </a:pPr>
            <a:r>
              <a:rPr lang="en-US" sz="3200" b="0" i="0" u="none">
                <a:solidFill>
                  <a:schemeClr val="dk1"/>
                </a:solidFill>
                <a:latin typeface="Corbel"/>
                <a:ea typeface="Corbel"/>
                <a:cs typeface="Corbel"/>
                <a:sym typeface="Corbel"/>
              </a:rPr>
              <a:t>побудований  на  визначенні  відмітних  властивостей  і  якостей  предмета,  явища,  людини.  В  екскурсії  дається  мовна характеристика об'єктів і «діючих» в екскурсії осіб.</a:t>
            </a:r>
            <a:endParaRPr/>
          </a:p>
          <a:p>
            <a:pPr marL="285750" marR="0" lvl="0" indent="0" algn="l" rtl="0">
              <a:lnSpc>
                <a:spcPct val="100000"/>
              </a:lnSpc>
              <a:spcBef>
                <a:spcPts val="1240"/>
              </a:spcBef>
              <a:spcAft>
                <a:spcPts val="0"/>
              </a:spcAft>
              <a:buClr>
                <a:srgbClr val="688727"/>
              </a:buClr>
              <a:buSzPts val="4640"/>
              <a:buFont typeface="Arial"/>
              <a:buNone/>
            </a:pPr>
            <a:endParaRPr sz="3200" b="0" i="0" u="none">
              <a:solidFill>
                <a:schemeClr val="dk1"/>
              </a:solidFill>
              <a:latin typeface="Corbel"/>
              <a:ea typeface="Corbel"/>
              <a:cs typeface="Corbel"/>
              <a:sym typeface="Corbel"/>
            </a:endParaRPr>
          </a:p>
          <a:p>
            <a:pPr marL="285750" marR="0" lvl="0" indent="-294640" algn="l" rtl="0">
              <a:lnSpc>
                <a:spcPct val="100000"/>
              </a:lnSpc>
              <a:spcBef>
                <a:spcPts val="1240"/>
              </a:spcBef>
              <a:spcAft>
                <a:spcPts val="0"/>
              </a:spcAft>
              <a:buClr>
                <a:srgbClr val="688727"/>
              </a:buClr>
              <a:buSzPts val="4640"/>
              <a:buFont typeface="Arial"/>
              <a:buChar char="•"/>
            </a:pPr>
            <a:r>
              <a:rPr lang="en-US" sz="3200" b="0" i="0" u="none">
                <a:solidFill>
                  <a:schemeClr val="dk1"/>
                </a:solidFill>
                <a:latin typeface="Corbel"/>
                <a:ea typeface="Corbel"/>
                <a:cs typeface="Corbel"/>
                <a:sym typeface="Corbel"/>
              </a:rPr>
              <a:t>дається  оцінка  якісних сторін об'єкта, таких як пізнавальна цінність, художні вартості, оригінальність авторського рішення, виразність, рівень збереженості та ін</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26"/>
          <p:cNvSpPr txBox="1">
            <a:spLocks noGrp="1"/>
          </p:cNvSpPr>
          <p:nvPr>
            <p:ph type="title"/>
          </p:nvPr>
        </p:nvSpPr>
        <p:spPr>
          <a:xfrm>
            <a:off x="180975" y="0"/>
            <a:ext cx="12011025" cy="115887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200"/>
              <a:buFont typeface="Corbel"/>
              <a:buNone/>
            </a:pPr>
            <a:r>
              <a:rPr lang="en-US" sz="3200" b="0" i="0" u="none">
                <a:solidFill>
                  <a:schemeClr val="dk1"/>
                </a:solidFill>
                <a:latin typeface="Corbel"/>
                <a:ea typeface="Corbel"/>
                <a:cs typeface="Corbel"/>
                <a:sym typeface="Corbel"/>
              </a:rPr>
              <a:t>Залежно від призначення  методичні прийоми підрозділяються</a:t>
            </a:r>
            <a:endParaRPr/>
          </a:p>
        </p:txBody>
      </p:sp>
      <p:pic>
        <p:nvPicPr>
          <p:cNvPr id="206" name="Google Shape;206;p26"/>
          <p:cNvPicPr preferRelativeResize="0">
            <a:picLocks noGrp="1"/>
          </p:cNvPicPr>
          <p:nvPr>
            <p:ph type="body" idx="1"/>
          </p:nvPr>
        </p:nvPicPr>
        <p:blipFill rotWithShape="1">
          <a:blip r:embed="rId3">
            <a:alphaModFix/>
          </a:blip>
          <a:srcRect/>
          <a:stretch/>
        </p:blipFill>
        <p:spPr>
          <a:xfrm>
            <a:off x="1481137" y="938212"/>
            <a:ext cx="10021887" cy="5767387"/>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68"/>
        <p:cNvGrpSpPr/>
        <p:nvPr/>
      </p:nvGrpSpPr>
      <p:grpSpPr>
        <a:xfrm>
          <a:off x="0" y="0"/>
          <a:ext cx="0" cy="0"/>
          <a:chOff x="0" y="0"/>
          <a:chExt cx="0" cy="0"/>
        </a:xfrm>
      </p:grpSpPr>
      <p:sp>
        <p:nvSpPr>
          <p:cNvPr id="369" name="Google Shape;369;p53"/>
          <p:cNvSpPr txBox="1">
            <a:spLocks noGrp="1"/>
          </p:cNvSpPr>
          <p:nvPr>
            <p:ph type="title"/>
          </p:nvPr>
        </p:nvSpPr>
        <p:spPr>
          <a:xfrm>
            <a:off x="1592262" y="236537"/>
            <a:ext cx="10018712" cy="677862"/>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3600"/>
              <a:buFont typeface="Corbel"/>
              <a:buNone/>
            </a:pPr>
            <a:r>
              <a:rPr lang="en-US" sz="3600" b="1" i="0" u="none">
                <a:solidFill>
                  <a:schemeClr val="dk1"/>
                </a:solidFill>
                <a:latin typeface="Corbel"/>
                <a:ea typeface="Corbel"/>
                <a:cs typeface="Corbel"/>
                <a:sym typeface="Corbel"/>
              </a:rPr>
              <a:t>Прийом  пояснення </a:t>
            </a:r>
            <a:endParaRPr/>
          </a:p>
        </p:txBody>
      </p:sp>
      <p:sp>
        <p:nvSpPr>
          <p:cNvPr id="370" name="Google Shape;370;p53"/>
          <p:cNvSpPr txBox="1">
            <a:spLocks noGrp="1"/>
          </p:cNvSpPr>
          <p:nvPr>
            <p:ph type="body" idx="1"/>
          </p:nvPr>
        </p:nvSpPr>
        <p:spPr>
          <a:xfrm>
            <a:off x="1484312" y="806450"/>
            <a:ext cx="10018712" cy="5734050"/>
          </a:xfrm>
          <a:prstGeom prst="rect">
            <a:avLst/>
          </a:prstGeom>
          <a:noFill/>
          <a:ln>
            <a:noFill/>
          </a:ln>
        </p:spPr>
        <p:txBody>
          <a:bodyPr spcFirstLastPara="1" wrap="square" lIns="91425" tIns="45700" rIns="91425" bIns="45700" anchor="ctr" anchorCtr="0">
            <a:noAutofit/>
          </a:bodyPr>
          <a:lstStyle/>
          <a:p>
            <a:pPr marL="285750" marR="0" lvl="0" indent="-285750" algn="l" rtl="0">
              <a:lnSpc>
                <a:spcPct val="100000"/>
              </a:lnSpc>
              <a:spcBef>
                <a:spcPts val="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  форма  викладу  матеріалу,  коли  в  розповіді,  крім довідки  про  історичну  подію,  розкриваються  сутність  і  причини,  що  її викликали.  Найбільш  часто     цей     прийом     використовується     у виробничих  і  природознавчих  екскурсіях.</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Екскурсовод  пояснює  зміст  зображеного  художником  у  картині, зміст  пам'ятника  монументальної  скульптури.  </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В  архітектурній  екскурсії  за допомогою  цього  прийому  виявляються  особливості  конструкції  будівлі, характерні  риси  цілого  ансамблю.  </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Особливість  прийому  пояснення  полягає  в тому, що розповідь про об'єкт має доказовий характер</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Google Shape;375;p54"/>
          <p:cNvSpPr txBox="1">
            <a:spLocks noGrp="1"/>
          </p:cNvSpPr>
          <p:nvPr>
            <p:ph type="title"/>
          </p:nvPr>
        </p:nvSpPr>
        <p:spPr>
          <a:xfrm>
            <a:off x="1484312" y="158750"/>
            <a:ext cx="10018712" cy="833437"/>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Corbel"/>
              <a:buNone/>
            </a:pPr>
            <a:r>
              <a:rPr lang="en-US" sz="4000" b="1" i="0" u="none">
                <a:solidFill>
                  <a:schemeClr val="dk1"/>
                </a:solidFill>
                <a:latin typeface="Corbel"/>
                <a:ea typeface="Corbel"/>
                <a:cs typeface="Corbel"/>
                <a:sym typeface="Corbel"/>
              </a:rPr>
              <a:t>Прийом питань-відповідей. </a:t>
            </a:r>
            <a:endParaRPr/>
          </a:p>
        </p:txBody>
      </p:sp>
      <p:sp>
        <p:nvSpPr>
          <p:cNvPr id="376" name="Google Shape;376;p54"/>
          <p:cNvSpPr txBox="1">
            <a:spLocks noGrp="1"/>
          </p:cNvSpPr>
          <p:nvPr>
            <p:ph type="body" idx="1"/>
          </p:nvPr>
        </p:nvSpPr>
        <p:spPr>
          <a:xfrm>
            <a:off x="1484312" y="852487"/>
            <a:ext cx="10418762" cy="5857875"/>
          </a:xfrm>
          <a:prstGeom prst="rect">
            <a:avLst/>
          </a:prstGeom>
          <a:noFill/>
          <a:ln>
            <a:noFill/>
          </a:ln>
        </p:spPr>
        <p:txBody>
          <a:bodyPr spcFirstLastPara="1" wrap="square" lIns="91425" tIns="45700" rIns="91425" bIns="45700" anchor="ctr" anchorCtr="0">
            <a:normAutofit/>
          </a:bodyPr>
          <a:lstStyle/>
          <a:p>
            <a:pPr marL="285750" marR="0" lvl="0" indent="-285750" algn="l" rtl="0">
              <a:lnSpc>
                <a:spcPct val="90000"/>
              </a:lnSpc>
              <a:spcBef>
                <a:spcPts val="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в ході  розповіді  екскурсовод  задає  різні  запитання  екскурсантам  з  метою  їх активізації.  </a:t>
            </a:r>
            <a:endParaRPr/>
          </a:p>
          <a:p>
            <a:pPr marL="285750" marR="0" lvl="0" indent="-285750" algn="l" rtl="0">
              <a:lnSpc>
                <a:spcPct val="90000"/>
              </a:lnSpc>
              <a:spcBef>
                <a:spcPts val="108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Більша  частина  запитань  не  розрахована  на  те,  щоб  одержати  на них які-небудь відповіді від учасників екскурсії.</a:t>
            </a:r>
            <a:endParaRPr/>
          </a:p>
          <a:p>
            <a:pPr marL="285750" marR="0" lvl="0" indent="-285750" algn="l" rtl="0">
              <a:lnSpc>
                <a:spcPct val="90000"/>
              </a:lnSpc>
              <a:spcBef>
                <a:spcPts val="108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Всі питання на екскурсії можна розділити на кілька видів:</a:t>
            </a:r>
            <a:endParaRPr/>
          </a:p>
          <a:p>
            <a:pPr marL="285750" marR="0" lvl="0" indent="-285750" algn="l" rtl="0">
              <a:lnSpc>
                <a:spcPct val="90000"/>
              </a:lnSpc>
              <a:spcBef>
                <a:spcPts val="108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а) питання, на які екскурсовод відразу ж або після закінчення деякого часу сам дає відповідь, продовжуючи свою розповідь за темою;</a:t>
            </a:r>
            <a:endParaRPr/>
          </a:p>
          <a:p>
            <a:pPr marL="285750" marR="0" lvl="0" indent="-285750" algn="l" rtl="0">
              <a:lnSpc>
                <a:spcPct val="90000"/>
              </a:lnSpc>
              <a:spcBef>
                <a:spcPts val="108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б)   питання    історичного    характеру,  що    являють  собою  твердження  чого-небудь у формі питання. Такі питання в лекційній пропаганді розглядаються як прийом ораторської мови;</a:t>
            </a:r>
            <a:endParaRPr/>
          </a:p>
          <a:p>
            <a:pPr marL="285750" marR="0" lvl="0" indent="-285750" algn="l" rtl="0">
              <a:lnSpc>
                <a:spcPct val="90000"/>
              </a:lnSpc>
              <a:spcBef>
                <a:spcPts val="108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в)  питання  екскурсовода,  на  які  відповідають  екскурсанти,  вони  загострюють увагу екскурсантів до змісту екскурсії, вносять деяку розрядку й допомагають </a:t>
            </a:r>
            <a:endParaRPr/>
          </a:p>
          <a:p>
            <a:pPr marL="285750" marR="0" lvl="0" indent="-285750" algn="l" rtl="0">
              <a:lnSpc>
                <a:spcPct val="90000"/>
              </a:lnSpc>
              <a:spcBef>
                <a:spcPts val="108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краще усвідомити підтему. </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80"/>
        <p:cNvGrpSpPr/>
        <p:nvPr/>
      </p:nvGrpSpPr>
      <p:grpSpPr>
        <a:xfrm>
          <a:off x="0" y="0"/>
          <a:ext cx="0" cy="0"/>
          <a:chOff x="0" y="0"/>
          <a:chExt cx="0" cy="0"/>
        </a:xfrm>
      </p:grpSpPr>
      <p:sp>
        <p:nvSpPr>
          <p:cNvPr id="381" name="Google Shape;381;p55"/>
          <p:cNvSpPr txBox="1">
            <a:spLocks noGrp="1"/>
          </p:cNvSpPr>
          <p:nvPr>
            <p:ph type="title"/>
          </p:nvPr>
        </p:nvSpPr>
        <p:spPr>
          <a:xfrm>
            <a:off x="1562100" y="65087"/>
            <a:ext cx="10018712" cy="881062"/>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Corbel"/>
              <a:buNone/>
            </a:pPr>
            <a:r>
              <a:rPr lang="en-US" sz="4000" b="1" i="0" u="none">
                <a:solidFill>
                  <a:schemeClr val="dk1"/>
                </a:solidFill>
                <a:latin typeface="Corbel"/>
                <a:ea typeface="Corbel"/>
                <a:cs typeface="Corbel"/>
                <a:sym typeface="Corbel"/>
              </a:rPr>
              <a:t>Прийом  завдань</a:t>
            </a:r>
            <a:endParaRPr/>
          </a:p>
        </p:txBody>
      </p:sp>
      <p:sp>
        <p:nvSpPr>
          <p:cNvPr id="382" name="Google Shape;382;p55"/>
          <p:cNvSpPr txBox="1">
            <a:spLocks noGrp="1"/>
          </p:cNvSpPr>
          <p:nvPr>
            <p:ph type="body" idx="1"/>
          </p:nvPr>
        </p:nvSpPr>
        <p:spPr>
          <a:xfrm>
            <a:off x="1285875" y="1177925"/>
            <a:ext cx="10569575" cy="5470525"/>
          </a:xfrm>
          <a:prstGeom prst="rect">
            <a:avLst/>
          </a:prstGeom>
          <a:noFill/>
          <a:ln>
            <a:noFill/>
          </a:ln>
        </p:spPr>
        <p:txBody>
          <a:bodyPr spcFirstLastPara="1" wrap="square" lIns="91425" tIns="45700" rIns="91425" bIns="45700" anchor="ctr" anchorCtr="0">
            <a:noAutofit/>
          </a:bodyPr>
          <a:lstStyle/>
          <a:p>
            <a:pPr marL="285750" marR="0" lvl="0" indent="-285750" algn="l" rtl="0">
              <a:lnSpc>
                <a:spcPct val="100000"/>
              </a:lnSpc>
              <a:spcBef>
                <a:spcPts val="0"/>
              </a:spcBef>
              <a:spcAft>
                <a:spcPts val="0"/>
              </a:spcAft>
              <a:buClr>
                <a:srgbClr val="688727"/>
              </a:buClr>
              <a:buSzPts val="3770"/>
              <a:buFont typeface="Arial"/>
              <a:buChar char="•"/>
            </a:pPr>
            <a:r>
              <a:rPr lang="en-US" sz="2600" b="0" i="0" u="none">
                <a:solidFill>
                  <a:schemeClr val="dk1"/>
                </a:solidFill>
                <a:latin typeface="Corbel"/>
                <a:ea typeface="Corbel"/>
                <a:cs typeface="Corbel"/>
                <a:sym typeface="Corbel"/>
              </a:rPr>
              <a:t> знаходить  вираження  в  звертанні  до  екскурсантів: «Подумайте, чому цей пам'ятник так названий? Згадайте, на що схожа ця вежа? Які прикмети на місцевості говорять про минуле? Постарайтеся пояснити, чому тут зроблений такий напис. і ін. </a:t>
            </a:r>
            <a:endParaRPr/>
          </a:p>
          <a:p>
            <a:pPr marL="285750" marR="0" lvl="0" indent="-285750" algn="l" rtl="0">
              <a:lnSpc>
                <a:spcPct val="100000"/>
              </a:lnSpc>
              <a:spcBef>
                <a:spcPts val="1120"/>
              </a:spcBef>
              <a:spcAft>
                <a:spcPts val="0"/>
              </a:spcAft>
              <a:buClr>
                <a:srgbClr val="688727"/>
              </a:buClr>
              <a:buSzPts val="3770"/>
              <a:buFont typeface="Arial"/>
              <a:buChar char="•"/>
            </a:pPr>
            <a:r>
              <a:rPr lang="en-US" sz="2600" b="0" i="0" u="none">
                <a:solidFill>
                  <a:schemeClr val="dk1"/>
                </a:solidFill>
                <a:latin typeface="Corbel"/>
                <a:ea typeface="Corbel"/>
                <a:cs typeface="Corbel"/>
                <a:sym typeface="Corbel"/>
              </a:rPr>
              <a:t>Коли екскурсовод дає подібні завдання, він не припускає,  що  учасники  їх  відразу  виконають.  Прийом  націлює  увагу екскурсантів  на  конкретну  будівлю,  певну  частину  будівлі,  на  ті  деталі, розуміння  яких  важливо  для  засвоєння  розглянутих  питань. </a:t>
            </a:r>
            <a:endParaRPr/>
          </a:p>
          <a:p>
            <a:pPr marL="285750" marR="0" lvl="0" indent="-285750" algn="l" rtl="0">
              <a:lnSpc>
                <a:spcPct val="100000"/>
              </a:lnSpc>
              <a:spcBef>
                <a:spcPts val="1120"/>
              </a:spcBef>
              <a:spcAft>
                <a:spcPts val="0"/>
              </a:spcAft>
              <a:buClr>
                <a:srgbClr val="688727"/>
              </a:buClr>
              <a:buSzPts val="3770"/>
              <a:buFont typeface="Arial"/>
              <a:buChar char="•"/>
            </a:pPr>
            <a:r>
              <a:rPr lang="en-US" sz="2600" b="0" i="0" u="none">
                <a:solidFill>
                  <a:schemeClr val="dk1"/>
                </a:solidFill>
                <a:latin typeface="Corbel"/>
                <a:ea typeface="Corbel"/>
                <a:cs typeface="Corbel"/>
                <a:sym typeface="Corbel"/>
              </a:rPr>
              <a:t> Завдання  цього прийому  -  зацікавити  екскурсантів,  змусити  їх  задуматися,  активізувати  свою розумову діяльність, збудити уяву.</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86"/>
        <p:cNvGrpSpPr/>
        <p:nvPr/>
      </p:nvGrpSpPr>
      <p:grpSpPr>
        <a:xfrm>
          <a:off x="0" y="0"/>
          <a:ext cx="0" cy="0"/>
          <a:chOff x="0" y="0"/>
          <a:chExt cx="0" cy="0"/>
        </a:xfrm>
      </p:grpSpPr>
      <p:sp>
        <p:nvSpPr>
          <p:cNvPr id="387" name="Google Shape;387;p56"/>
          <p:cNvSpPr txBox="1">
            <a:spLocks noGrp="1"/>
          </p:cNvSpPr>
          <p:nvPr>
            <p:ph type="body" idx="1"/>
          </p:nvPr>
        </p:nvSpPr>
        <p:spPr>
          <a:xfrm>
            <a:off x="1484312" y="519112"/>
            <a:ext cx="4606925" cy="576262"/>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SzPts val="4060"/>
              <a:buNone/>
            </a:pPr>
            <a:r>
              <a:rPr lang="en-US" sz="2800" b="1" i="0" u="none">
                <a:solidFill>
                  <a:schemeClr val="dk1"/>
                </a:solidFill>
                <a:latin typeface="Corbel"/>
                <a:ea typeface="Corbel"/>
                <a:cs typeface="Corbel"/>
                <a:sym typeface="Corbel"/>
              </a:rPr>
              <a:t>Прийом репортажу </a:t>
            </a:r>
            <a:endParaRPr/>
          </a:p>
        </p:txBody>
      </p:sp>
      <p:sp>
        <p:nvSpPr>
          <p:cNvPr id="388" name="Google Shape;388;p56"/>
          <p:cNvSpPr txBox="1">
            <a:spLocks noGrp="1"/>
          </p:cNvSpPr>
          <p:nvPr>
            <p:ph type="body" idx="1"/>
          </p:nvPr>
        </p:nvSpPr>
        <p:spPr>
          <a:xfrm>
            <a:off x="1069975" y="1395412"/>
            <a:ext cx="5308600" cy="5462587"/>
          </a:xfrm>
          <a:prstGeom prst="rect">
            <a:avLst/>
          </a:prstGeom>
          <a:noFill/>
          <a:ln>
            <a:noFill/>
          </a:ln>
        </p:spPr>
        <p:txBody>
          <a:bodyPr spcFirstLastPara="1" wrap="square" lIns="91425" tIns="45700" rIns="91425" bIns="45700" anchor="t" anchorCtr="0">
            <a:noAutofit/>
          </a:bodyPr>
          <a:lstStyle/>
          <a:p>
            <a:pPr marL="285750" marR="0" lvl="0" indent="-285750" algn="l" rtl="0">
              <a:lnSpc>
                <a:spcPct val="100000"/>
              </a:lnSpc>
              <a:spcBef>
                <a:spcPts val="0"/>
              </a:spcBef>
              <a:spcAft>
                <a:spcPts val="0"/>
              </a:spcAft>
              <a:buClr>
                <a:srgbClr val="688727"/>
              </a:buClr>
              <a:buSzPts val="4060"/>
              <a:buFont typeface="Arial"/>
              <a:buChar char="•"/>
            </a:pPr>
            <a:r>
              <a:rPr lang="en-US" sz="2800" b="0" i="0" u="none" strike="noStrike" cap="none">
                <a:solidFill>
                  <a:schemeClr val="dk1"/>
                </a:solidFill>
                <a:latin typeface="Corbel"/>
                <a:ea typeface="Corbel"/>
                <a:cs typeface="Corbel"/>
                <a:sym typeface="Corbel"/>
              </a:rPr>
              <a:t>-  це коротке повідомлення екскурсовода про подію, явище,  процес,  очевидцями  яких  є  екскурсанти.  </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strike="noStrike" cap="none">
                <a:solidFill>
                  <a:schemeClr val="dk1"/>
                </a:solidFill>
                <a:latin typeface="Corbel"/>
                <a:ea typeface="Corbel"/>
                <a:cs typeface="Corbel"/>
                <a:sym typeface="Corbel"/>
              </a:rPr>
              <a:t>Складність  використання такого  прийому  полягає  в  тому,  що  розповідь  у  значній  своїй  частині  не готується  заздалегідь,  вона  не  входить  цілком  в  індивідуальний  текст екскурсовода, а має характер імпровізації. </a:t>
            </a:r>
            <a:endParaRPr/>
          </a:p>
        </p:txBody>
      </p:sp>
      <p:sp>
        <p:nvSpPr>
          <p:cNvPr id="389" name="Google Shape;389;p56"/>
          <p:cNvSpPr txBox="1">
            <a:spLocks noGrp="1"/>
          </p:cNvSpPr>
          <p:nvPr>
            <p:ph type="body" idx="1"/>
          </p:nvPr>
        </p:nvSpPr>
        <p:spPr>
          <a:xfrm>
            <a:off x="6989762" y="519112"/>
            <a:ext cx="4621212" cy="576262"/>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SzPts val="4060"/>
              <a:buNone/>
            </a:pPr>
            <a:r>
              <a:rPr lang="en-US" sz="2800" b="1" i="0" u="none">
                <a:solidFill>
                  <a:schemeClr val="dk1"/>
                </a:solidFill>
                <a:latin typeface="Corbel"/>
                <a:ea typeface="Corbel"/>
                <a:cs typeface="Corbel"/>
                <a:sym typeface="Corbel"/>
              </a:rPr>
              <a:t>Прийом цитування. </a:t>
            </a:r>
            <a:endParaRPr/>
          </a:p>
        </p:txBody>
      </p:sp>
      <p:sp>
        <p:nvSpPr>
          <p:cNvPr id="390" name="Google Shape;390;p56"/>
          <p:cNvSpPr txBox="1">
            <a:spLocks noGrp="1"/>
          </p:cNvSpPr>
          <p:nvPr>
            <p:ph type="body" idx="2"/>
          </p:nvPr>
        </p:nvSpPr>
        <p:spPr>
          <a:xfrm>
            <a:off x="6607175" y="1395412"/>
            <a:ext cx="5003800" cy="5067300"/>
          </a:xfrm>
          <a:prstGeom prst="rect">
            <a:avLst/>
          </a:prstGeom>
          <a:noFill/>
          <a:ln>
            <a:noFill/>
          </a:ln>
        </p:spPr>
        <p:txBody>
          <a:bodyPr spcFirstLastPara="1" wrap="square" lIns="91425" tIns="45700" rIns="91425" bIns="45700" anchor="t" anchorCtr="0">
            <a:noAutofit/>
          </a:bodyPr>
          <a:lstStyle/>
          <a:p>
            <a:pPr marL="285750" marR="0" lvl="0" indent="-285750" algn="l" rtl="0">
              <a:lnSpc>
                <a:spcPct val="100000"/>
              </a:lnSpc>
              <a:spcBef>
                <a:spcPts val="0"/>
              </a:spcBef>
              <a:spcAft>
                <a:spcPts val="0"/>
              </a:spcAft>
              <a:buClr>
                <a:srgbClr val="688727"/>
              </a:buClr>
              <a:buSzPts val="4060"/>
              <a:buFont typeface="Arial"/>
              <a:buChar char="•"/>
            </a:pPr>
            <a:r>
              <a:rPr lang="en-US" sz="2800" b="0" i="0" u="none" strike="noStrike" cap="none">
                <a:solidFill>
                  <a:schemeClr val="dk1"/>
                </a:solidFill>
                <a:latin typeface="Corbel"/>
                <a:ea typeface="Corbel"/>
                <a:cs typeface="Corbel"/>
                <a:sym typeface="Corbel"/>
              </a:rPr>
              <a:t>Цитата в екскурсії спрямована на те, щоб викликати у  свідомості  екскурсантів  зоровий  образ.   </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strike="noStrike" cap="none">
                <a:solidFill>
                  <a:schemeClr val="dk1"/>
                </a:solidFill>
                <a:latin typeface="Corbel"/>
                <a:ea typeface="Corbel"/>
                <a:cs typeface="Corbel"/>
                <a:sym typeface="Corbel"/>
              </a:rPr>
              <a:t>У   тексті  екскурсії  у  вигляді  цитат використовуються уривки з художніх творів (проза, вірші).</a:t>
            </a:r>
            <a:endParaRPr/>
          </a:p>
          <a:p>
            <a:pPr marL="285750" marR="0" lvl="0" indent="-27940" algn="l" rtl="0">
              <a:spcBef>
                <a:spcPts val="1160"/>
              </a:spcBef>
              <a:spcAft>
                <a:spcPts val="0"/>
              </a:spcAft>
              <a:buClr>
                <a:srgbClr val="688727"/>
              </a:buClr>
              <a:buSzPts val="4060"/>
              <a:buFont typeface="Arial"/>
              <a:buNone/>
            </a:pPr>
            <a:endParaRPr sz="2800" b="0" i="0" u="none">
              <a:solidFill>
                <a:schemeClr val="dk1"/>
              </a:solidFill>
              <a:latin typeface="Corbel"/>
              <a:ea typeface="Corbel"/>
              <a:cs typeface="Corbel"/>
              <a:sym typeface="Corbe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94"/>
        <p:cNvGrpSpPr/>
        <p:nvPr/>
      </p:nvGrpSpPr>
      <p:grpSpPr>
        <a:xfrm>
          <a:off x="0" y="0"/>
          <a:ext cx="0" cy="0"/>
          <a:chOff x="0" y="0"/>
          <a:chExt cx="0" cy="0"/>
        </a:xfrm>
      </p:grpSpPr>
      <p:sp>
        <p:nvSpPr>
          <p:cNvPr id="395" name="Google Shape;395;p57"/>
          <p:cNvSpPr txBox="1">
            <a:spLocks noGrp="1"/>
          </p:cNvSpPr>
          <p:nvPr>
            <p:ph type="body" idx="1"/>
          </p:nvPr>
        </p:nvSpPr>
        <p:spPr>
          <a:xfrm>
            <a:off x="1484312" y="596900"/>
            <a:ext cx="4606925" cy="576262"/>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SzPts val="4060"/>
              <a:buNone/>
            </a:pPr>
            <a:r>
              <a:rPr lang="en-US" sz="2800" b="1" i="0" u="none">
                <a:solidFill>
                  <a:schemeClr val="dk1"/>
                </a:solidFill>
                <a:latin typeface="Corbel"/>
                <a:ea typeface="Corbel"/>
                <a:cs typeface="Corbel"/>
                <a:sym typeface="Corbel"/>
              </a:rPr>
              <a:t>Прийом новизни матеріалу </a:t>
            </a:r>
            <a:endParaRPr/>
          </a:p>
        </p:txBody>
      </p:sp>
      <p:sp>
        <p:nvSpPr>
          <p:cNvPr id="396" name="Google Shape;396;p57"/>
          <p:cNvSpPr txBox="1">
            <a:spLocks noGrp="1"/>
          </p:cNvSpPr>
          <p:nvPr>
            <p:ph type="body" idx="1"/>
          </p:nvPr>
        </p:nvSpPr>
        <p:spPr>
          <a:xfrm>
            <a:off x="1484312" y="1379537"/>
            <a:ext cx="4894262" cy="5099050"/>
          </a:xfrm>
          <a:prstGeom prst="rect">
            <a:avLst/>
          </a:prstGeom>
          <a:noFill/>
          <a:ln>
            <a:noFill/>
          </a:ln>
        </p:spPr>
        <p:txBody>
          <a:bodyPr spcFirstLastPara="1" wrap="square" lIns="91425" tIns="45700" rIns="91425" bIns="45700" anchor="t" anchorCtr="0">
            <a:noAutofit/>
          </a:bodyPr>
          <a:lstStyle/>
          <a:p>
            <a:pPr marL="285750" marR="0" lvl="0" indent="-285750" algn="l" rtl="0">
              <a:lnSpc>
                <a:spcPct val="100000"/>
              </a:lnSpc>
              <a:spcBef>
                <a:spcPts val="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полягає в тому, що в ході розповіді за темою повідомляються  факти  й  приклади,  невідомі  екскурсантам.  </a:t>
            </a:r>
            <a:endParaRPr/>
          </a:p>
          <a:p>
            <a:pPr marL="285750" marR="0" lvl="0" indent="-285750" algn="l" rtl="0">
              <a:lnSpc>
                <a:spcPct val="100000"/>
              </a:lnSpc>
              <a:spcBef>
                <a:spcPts val="108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Цей  прийом використовується  екскурсоводом  у  той  момент,  коли  необхідно  привернути увагу  групи  до  об'єкта,  зробити  сприйняття  спостережуваного  більше ефективним.</a:t>
            </a:r>
            <a:endParaRPr/>
          </a:p>
        </p:txBody>
      </p:sp>
      <p:sp>
        <p:nvSpPr>
          <p:cNvPr id="397" name="Google Shape;397;p57"/>
          <p:cNvSpPr txBox="1">
            <a:spLocks noGrp="1"/>
          </p:cNvSpPr>
          <p:nvPr>
            <p:ph type="body" idx="1"/>
          </p:nvPr>
        </p:nvSpPr>
        <p:spPr>
          <a:xfrm>
            <a:off x="6880225" y="596900"/>
            <a:ext cx="4622800" cy="576262"/>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SzPts val="4060"/>
              <a:buNone/>
            </a:pPr>
            <a:r>
              <a:rPr lang="en-US" sz="2800" b="1" i="0" u="none">
                <a:solidFill>
                  <a:schemeClr val="dk1"/>
                </a:solidFill>
                <a:latin typeface="Corbel"/>
                <a:ea typeface="Corbel"/>
                <a:cs typeface="Corbel"/>
                <a:sym typeface="Corbel"/>
              </a:rPr>
              <a:t>Прийом  словесного  (літературного)  монтажу</a:t>
            </a:r>
            <a:endParaRPr/>
          </a:p>
        </p:txBody>
      </p:sp>
      <p:sp>
        <p:nvSpPr>
          <p:cNvPr id="398" name="Google Shape;398;p57"/>
          <p:cNvSpPr txBox="1">
            <a:spLocks noGrp="1"/>
          </p:cNvSpPr>
          <p:nvPr>
            <p:ph type="body" idx="2"/>
          </p:nvPr>
        </p:nvSpPr>
        <p:spPr>
          <a:xfrm>
            <a:off x="6607175" y="1379537"/>
            <a:ext cx="4895850" cy="5099050"/>
          </a:xfrm>
          <a:prstGeom prst="rect">
            <a:avLst/>
          </a:prstGeom>
          <a:noFill/>
          <a:ln>
            <a:noFill/>
          </a:ln>
        </p:spPr>
        <p:txBody>
          <a:bodyPr spcFirstLastPara="1" wrap="square" lIns="91425" tIns="45700" rIns="91425" bIns="45700" anchor="t" anchorCtr="0">
            <a:noAutofit/>
          </a:bodyPr>
          <a:lstStyle/>
          <a:p>
            <a:pPr marL="285750" marR="0" lvl="0" indent="-285750" algn="l" rtl="0">
              <a:lnSpc>
                <a:spcPct val="100000"/>
              </a:lnSpc>
              <a:spcBef>
                <a:spcPts val="0"/>
              </a:spcBef>
              <a:spcAft>
                <a:spcPts val="0"/>
              </a:spcAft>
              <a:buClr>
                <a:srgbClr val="688727"/>
              </a:buClr>
              <a:buSzPts val="2610"/>
              <a:buFont typeface="Arial"/>
              <a:buChar char="•"/>
            </a:pPr>
            <a:r>
              <a:rPr lang="en-US" sz="1800" b="0" i="0" u="none">
                <a:solidFill>
                  <a:schemeClr val="dk1"/>
                </a:solidFill>
                <a:latin typeface="Corbel"/>
                <a:ea typeface="Corbel"/>
                <a:cs typeface="Corbel"/>
                <a:sym typeface="Corbel"/>
              </a:rPr>
              <a:t>.  </a:t>
            </a:r>
            <a:r>
              <a:rPr lang="en-US" sz="2400" b="0" i="0" u="none">
                <a:solidFill>
                  <a:schemeClr val="dk1"/>
                </a:solidFill>
                <a:latin typeface="Corbel"/>
                <a:ea typeface="Corbel"/>
                <a:cs typeface="Corbel"/>
                <a:sym typeface="Corbel"/>
              </a:rPr>
              <a:t>Використовуючи  його, екскурсовод  свою  розповідь  будує  на  наборі  уривків  з  різних  літературних творів,  документальних  матеріалів,  опублікованих  у  періодичній  пресі.  </a:t>
            </a:r>
            <a:endParaRPr/>
          </a:p>
          <a:p>
            <a:pPr marL="285750" marR="0" lvl="0" indent="-285750" algn="l" rtl="0">
              <a:lnSpc>
                <a:spcPct val="100000"/>
              </a:lnSpc>
              <a:spcBef>
                <a:spcPts val="108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Зміст цих  уривків  розкриває  підтему  екскурсії  або  одне  з  основних  її  питань. </a:t>
            </a:r>
            <a:endParaRPr/>
          </a:p>
          <a:p>
            <a:pPr marL="285750" marR="0" lvl="0" indent="-285750" algn="l" rtl="0">
              <a:lnSpc>
                <a:spcPct val="100000"/>
              </a:lnSpc>
              <a:spcBef>
                <a:spcPts val="108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 Цей прийом дає можливість відтворити картину подій.</a:t>
            </a:r>
            <a:endParaRPr/>
          </a:p>
          <a:p>
            <a:pPr marL="285750" marR="0" lvl="0" indent="-64770" algn="l" rtl="0">
              <a:spcBef>
                <a:spcPts val="1080"/>
              </a:spcBef>
              <a:spcAft>
                <a:spcPts val="0"/>
              </a:spcAft>
              <a:buClr>
                <a:srgbClr val="688727"/>
              </a:buClr>
              <a:buSzPts val="3480"/>
              <a:buFont typeface="Arial"/>
              <a:buNone/>
            </a:pPr>
            <a:endParaRPr sz="2400" b="0" i="0" u="none">
              <a:solidFill>
                <a:schemeClr val="dk1"/>
              </a:solidFill>
              <a:latin typeface="Corbel"/>
              <a:ea typeface="Corbel"/>
              <a:cs typeface="Corbel"/>
              <a:sym typeface="Corbe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402"/>
        <p:cNvGrpSpPr/>
        <p:nvPr/>
      </p:nvGrpSpPr>
      <p:grpSpPr>
        <a:xfrm>
          <a:off x="0" y="0"/>
          <a:ext cx="0" cy="0"/>
          <a:chOff x="0" y="0"/>
          <a:chExt cx="0" cy="0"/>
        </a:xfrm>
      </p:grpSpPr>
      <p:sp>
        <p:nvSpPr>
          <p:cNvPr id="403" name="Google Shape;403;p58"/>
          <p:cNvSpPr txBox="1">
            <a:spLocks noGrp="1"/>
          </p:cNvSpPr>
          <p:nvPr>
            <p:ph type="body" idx="1"/>
          </p:nvPr>
        </p:nvSpPr>
        <p:spPr>
          <a:xfrm>
            <a:off x="1484312" y="644525"/>
            <a:ext cx="4606925" cy="576262"/>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SzPts val="4060"/>
              <a:buNone/>
            </a:pPr>
            <a:r>
              <a:rPr lang="en-US" sz="2800" b="1" i="0" u="none">
                <a:solidFill>
                  <a:schemeClr val="dk1"/>
                </a:solidFill>
                <a:latin typeface="Corbel"/>
                <a:ea typeface="Corbel"/>
                <a:cs typeface="Corbel"/>
                <a:sym typeface="Corbel"/>
              </a:rPr>
              <a:t>Прийом  коментування </a:t>
            </a:r>
            <a:endParaRPr/>
          </a:p>
        </p:txBody>
      </p:sp>
      <p:sp>
        <p:nvSpPr>
          <p:cNvPr id="404" name="Google Shape;404;p58"/>
          <p:cNvSpPr txBox="1">
            <a:spLocks noGrp="1"/>
          </p:cNvSpPr>
          <p:nvPr>
            <p:ph type="body" idx="1"/>
          </p:nvPr>
        </p:nvSpPr>
        <p:spPr>
          <a:xfrm>
            <a:off x="1484312" y="1471612"/>
            <a:ext cx="4894262" cy="5084762"/>
          </a:xfrm>
          <a:prstGeom prst="rect">
            <a:avLst/>
          </a:prstGeom>
          <a:noFill/>
          <a:ln>
            <a:noFill/>
          </a:ln>
        </p:spPr>
        <p:txBody>
          <a:bodyPr spcFirstLastPara="1" wrap="square" lIns="91425" tIns="45700" rIns="91425" bIns="45700" anchor="t" anchorCtr="0">
            <a:normAutofit/>
          </a:bodyPr>
          <a:lstStyle/>
          <a:p>
            <a:pPr marL="285750" marR="0" lvl="0" indent="-285750" algn="l" rtl="0">
              <a:lnSpc>
                <a:spcPct val="90000"/>
              </a:lnSpc>
              <a:spcBef>
                <a:spcPts val="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використовується  екскурсоводом  при  викладі матеріалу,  що  роз'ясняє  зміст  події  або  задум  автора  пам'ятника  історії  й культури,  що  в  цей  момент  спостерігається  екскурсантами.  Широко використовується  при  показі  експозицій  музеїв  і  виставок  як  пояснення  до експонатів.</a:t>
            </a:r>
            <a:endParaRPr/>
          </a:p>
        </p:txBody>
      </p:sp>
      <p:sp>
        <p:nvSpPr>
          <p:cNvPr id="405" name="Google Shape;405;p58"/>
          <p:cNvSpPr txBox="1">
            <a:spLocks noGrp="1"/>
          </p:cNvSpPr>
          <p:nvPr>
            <p:ph type="body" idx="1"/>
          </p:nvPr>
        </p:nvSpPr>
        <p:spPr>
          <a:xfrm>
            <a:off x="6743700" y="644525"/>
            <a:ext cx="4622800" cy="576262"/>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SzPts val="4060"/>
              <a:buNone/>
            </a:pPr>
            <a:r>
              <a:rPr lang="en-US" sz="2800" b="1" i="0" u="none">
                <a:solidFill>
                  <a:schemeClr val="dk1"/>
                </a:solidFill>
                <a:latin typeface="Corbel"/>
                <a:ea typeface="Corbel"/>
                <a:cs typeface="Corbel"/>
                <a:sym typeface="Corbel"/>
              </a:rPr>
              <a:t>Прийом  посилання  на  очевидців. </a:t>
            </a:r>
            <a:endParaRPr/>
          </a:p>
        </p:txBody>
      </p:sp>
      <p:sp>
        <p:nvSpPr>
          <p:cNvPr id="406" name="Google Shape;406;p58"/>
          <p:cNvSpPr txBox="1">
            <a:spLocks noGrp="1"/>
          </p:cNvSpPr>
          <p:nvPr>
            <p:ph type="body" idx="2"/>
          </p:nvPr>
        </p:nvSpPr>
        <p:spPr>
          <a:xfrm>
            <a:off x="6607175" y="1471612"/>
            <a:ext cx="4895850" cy="5084762"/>
          </a:xfrm>
          <a:prstGeom prst="rect">
            <a:avLst/>
          </a:prstGeom>
          <a:noFill/>
          <a:ln>
            <a:noFill/>
          </a:ln>
        </p:spPr>
        <p:txBody>
          <a:bodyPr spcFirstLastPara="1" wrap="square" lIns="91425" tIns="45700" rIns="91425" bIns="45700" anchor="t" anchorCtr="0">
            <a:noAutofit/>
          </a:bodyPr>
          <a:lstStyle/>
          <a:p>
            <a:pPr marL="285750" marR="0" lvl="0" indent="-285750" algn="l" rtl="0">
              <a:lnSpc>
                <a:spcPct val="100000"/>
              </a:lnSpc>
              <a:spcBef>
                <a:spcPts val="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Використання  цього  прийому  в розповіді дає можливість для образного відтворення подій. </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Причому посилання можливі  не  тільки  на  особистості  але  й  на  неживі  об'єкти,  наприклад,  ...що бачили ці стіни..., це дерево памятає коли...</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10"/>
        <p:cNvGrpSpPr/>
        <p:nvPr/>
      </p:nvGrpSpPr>
      <p:grpSpPr>
        <a:xfrm>
          <a:off x="0" y="0"/>
          <a:ext cx="0" cy="0"/>
          <a:chOff x="0" y="0"/>
          <a:chExt cx="0" cy="0"/>
        </a:xfrm>
      </p:grpSpPr>
      <p:sp>
        <p:nvSpPr>
          <p:cNvPr id="411" name="Google Shape;411;p59"/>
          <p:cNvSpPr txBox="1">
            <a:spLocks noGrp="1"/>
          </p:cNvSpPr>
          <p:nvPr>
            <p:ph type="body" idx="1"/>
          </p:nvPr>
        </p:nvSpPr>
        <p:spPr>
          <a:xfrm>
            <a:off x="1628775" y="365125"/>
            <a:ext cx="4606925" cy="576262"/>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SzPts val="4060"/>
              <a:buNone/>
            </a:pPr>
            <a:r>
              <a:rPr lang="en-US" sz="2800" b="1" i="0" u="none">
                <a:solidFill>
                  <a:schemeClr val="dk1"/>
                </a:solidFill>
                <a:latin typeface="Corbel"/>
                <a:ea typeface="Corbel"/>
                <a:cs typeface="Corbel"/>
                <a:sym typeface="Corbel"/>
              </a:rPr>
              <a:t>Прийом  співучасті</a:t>
            </a:r>
            <a:endParaRPr/>
          </a:p>
        </p:txBody>
      </p:sp>
      <p:sp>
        <p:nvSpPr>
          <p:cNvPr id="412" name="Google Shape;412;p59"/>
          <p:cNvSpPr txBox="1">
            <a:spLocks noGrp="1"/>
          </p:cNvSpPr>
          <p:nvPr>
            <p:ph type="body" idx="1"/>
          </p:nvPr>
        </p:nvSpPr>
        <p:spPr>
          <a:xfrm>
            <a:off x="1484312" y="1162050"/>
            <a:ext cx="4894262" cy="5346700"/>
          </a:xfrm>
          <a:prstGeom prst="rect">
            <a:avLst/>
          </a:prstGeom>
          <a:noFill/>
          <a:ln>
            <a:noFill/>
          </a:ln>
        </p:spPr>
        <p:txBody>
          <a:bodyPr spcFirstLastPara="1" wrap="square" lIns="91425" tIns="45700" rIns="91425" bIns="45700" anchor="t" anchorCtr="0">
            <a:noAutofit/>
          </a:bodyPr>
          <a:lstStyle/>
          <a:p>
            <a:pPr marL="285750" marR="0" lvl="0" indent="-285750" algn="l" rtl="0">
              <a:lnSpc>
                <a:spcPct val="100000"/>
              </a:lnSpc>
              <a:spcBef>
                <a:spcPts val="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  Завдання  цього  прийому  -  допомогти  екскурсантам стати  учасниками  тієї  події,  якій  присвячена  екскурсія.  </a:t>
            </a:r>
            <a:endParaRPr/>
          </a:p>
          <a:p>
            <a:pPr marL="285750" marR="0" lvl="0" indent="-285750" algn="l" rtl="0">
              <a:lnSpc>
                <a:spcPct val="100000"/>
              </a:lnSpc>
              <a:spcBef>
                <a:spcPts val="108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Робиться  це  за допомогою,  наприклад,  звертання  до  групи:  «Уявіть  собі,  що  ми  з  вами перебуваємо  на  цьому  полі  під  час  наступу  ворожих  військ». </a:t>
            </a:r>
            <a:endParaRPr/>
          </a:p>
          <a:p>
            <a:pPr marL="285750" marR="0" lvl="0" indent="-285750" algn="l" rtl="0">
              <a:lnSpc>
                <a:spcPct val="100000"/>
              </a:lnSpc>
              <a:spcBef>
                <a:spcPts val="108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 Потім  за допомогою прийому зорової реконструкції відновлюється картина бою.</a:t>
            </a:r>
            <a:endParaRPr/>
          </a:p>
        </p:txBody>
      </p:sp>
      <p:sp>
        <p:nvSpPr>
          <p:cNvPr id="413" name="Google Shape;413;p59"/>
          <p:cNvSpPr txBox="1">
            <a:spLocks noGrp="1"/>
          </p:cNvSpPr>
          <p:nvPr>
            <p:ph type="body" idx="1"/>
          </p:nvPr>
        </p:nvSpPr>
        <p:spPr>
          <a:xfrm>
            <a:off x="6743700" y="365125"/>
            <a:ext cx="5175250" cy="619125"/>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SzPts val="4060"/>
              <a:buNone/>
            </a:pPr>
            <a:r>
              <a:rPr lang="en-US" sz="2800" b="1" i="0" u="none">
                <a:solidFill>
                  <a:schemeClr val="dk1"/>
                </a:solidFill>
                <a:latin typeface="Corbel"/>
                <a:ea typeface="Corbel"/>
                <a:cs typeface="Corbel"/>
                <a:sym typeface="Corbel"/>
              </a:rPr>
              <a:t>Прийом  дискусійної  ситуації</a:t>
            </a:r>
            <a:endParaRPr/>
          </a:p>
        </p:txBody>
      </p:sp>
      <p:sp>
        <p:nvSpPr>
          <p:cNvPr id="414" name="Google Shape;414;p59"/>
          <p:cNvSpPr txBox="1">
            <a:spLocks noGrp="1"/>
          </p:cNvSpPr>
          <p:nvPr>
            <p:ph type="body" idx="2"/>
          </p:nvPr>
        </p:nvSpPr>
        <p:spPr>
          <a:xfrm>
            <a:off x="6607175" y="1162050"/>
            <a:ext cx="4895850" cy="5346700"/>
          </a:xfrm>
          <a:prstGeom prst="rect">
            <a:avLst/>
          </a:prstGeom>
          <a:noFill/>
          <a:ln>
            <a:noFill/>
          </a:ln>
        </p:spPr>
        <p:txBody>
          <a:bodyPr spcFirstLastPara="1" wrap="square" lIns="91425" tIns="45700" rIns="91425" bIns="45700" anchor="t" anchorCtr="0">
            <a:noAutofit/>
          </a:bodyPr>
          <a:lstStyle/>
          <a:p>
            <a:pPr marL="285750" marR="0" lvl="0" indent="-285750" algn="l" rtl="0">
              <a:lnSpc>
                <a:spcPct val="100000"/>
              </a:lnSpc>
              <a:spcBef>
                <a:spcPts val="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  Екскурсовод,  використовуючи  цей прийом,  висуває  у  своїй  розповіді  таке  положення,  що  викликає  дискусійну ситуацію. </a:t>
            </a:r>
            <a:endParaRPr/>
          </a:p>
          <a:p>
            <a:pPr marL="285750" marR="0" lvl="0" indent="-285750" algn="l" rtl="0">
              <a:lnSpc>
                <a:spcPct val="100000"/>
              </a:lnSpc>
              <a:spcBef>
                <a:spcPts val="108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Цей прийом дає можливість у частині екскурсії замінити монологічну форму  матеріалу  відкритим  діалогом.  </a:t>
            </a:r>
            <a:endParaRPr/>
          </a:p>
          <a:p>
            <a:pPr marL="285750" marR="0" lvl="0" indent="-285750" algn="l" rtl="0">
              <a:lnSpc>
                <a:spcPct val="100000"/>
              </a:lnSpc>
              <a:spcBef>
                <a:spcPts val="108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Свою  точку  зору  по  висунутому положенню  висловлюють  два-три  екскурсанти.  Потім  екскурсовод,  підводячи підсумки, робить висновки.</a:t>
            </a:r>
            <a:endParaRPr/>
          </a:p>
          <a:p>
            <a:pPr marL="285750" marR="0" lvl="0" indent="-64770" algn="l" rtl="0">
              <a:spcBef>
                <a:spcPts val="1080"/>
              </a:spcBef>
              <a:spcAft>
                <a:spcPts val="0"/>
              </a:spcAft>
              <a:buClr>
                <a:srgbClr val="688727"/>
              </a:buClr>
              <a:buSzPts val="3480"/>
              <a:buFont typeface="Arial"/>
              <a:buNone/>
            </a:pPr>
            <a:endParaRPr sz="2400" b="0" i="0" u="none">
              <a:solidFill>
                <a:schemeClr val="dk1"/>
              </a:solidFill>
              <a:latin typeface="Corbel"/>
              <a:ea typeface="Corbel"/>
              <a:cs typeface="Corbel"/>
              <a:sym typeface="Corbe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18"/>
        <p:cNvGrpSpPr/>
        <p:nvPr/>
      </p:nvGrpSpPr>
      <p:grpSpPr>
        <a:xfrm>
          <a:off x="0" y="0"/>
          <a:ext cx="0" cy="0"/>
          <a:chOff x="0" y="0"/>
          <a:chExt cx="0" cy="0"/>
        </a:xfrm>
      </p:grpSpPr>
      <p:sp>
        <p:nvSpPr>
          <p:cNvPr id="419" name="Google Shape;419;p60"/>
          <p:cNvSpPr txBox="1">
            <a:spLocks noGrp="1"/>
          </p:cNvSpPr>
          <p:nvPr>
            <p:ph type="body" idx="1"/>
          </p:nvPr>
        </p:nvSpPr>
        <p:spPr>
          <a:xfrm>
            <a:off x="820737" y="293687"/>
            <a:ext cx="5786437" cy="989012"/>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SzPts val="4060"/>
              <a:buNone/>
            </a:pPr>
            <a:r>
              <a:rPr lang="en-US" sz="2800" b="1" i="0" u="none">
                <a:solidFill>
                  <a:schemeClr val="dk1"/>
                </a:solidFill>
                <a:latin typeface="Corbel"/>
                <a:ea typeface="Corbel"/>
                <a:cs typeface="Corbel"/>
                <a:sym typeface="Corbel"/>
              </a:rPr>
              <a:t>Прийом  зіштовхування  суперечливих  версій </a:t>
            </a:r>
            <a:endParaRPr/>
          </a:p>
        </p:txBody>
      </p:sp>
      <p:sp>
        <p:nvSpPr>
          <p:cNvPr id="420" name="Google Shape;420;p60"/>
          <p:cNvSpPr txBox="1">
            <a:spLocks noGrp="1"/>
          </p:cNvSpPr>
          <p:nvPr>
            <p:ph type="body" idx="1"/>
          </p:nvPr>
        </p:nvSpPr>
        <p:spPr>
          <a:xfrm>
            <a:off x="1271587" y="1535112"/>
            <a:ext cx="5106987" cy="5097462"/>
          </a:xfrm>
          <a:prstGeom prst="rect">
            <a:avLst/>
          </a:prstGeom>
          <a:noFill/>
          <a:ln>
            <a:noFill/>
          </a:ln>
        </p:spPr>
        <p:txBody>
          <a:bodyPr spcFirstLastPara="1" wrap="square" lIns="91425" tIns="45700" rIns="91425" bIns="45700" anchor="t" anchorCtr="0">
            <a:noAutofit/>
          </a:bodyPr>
          <a:lstStyle/>
          <a:p>
            <a:pPr marL="285750" marR="0" lvl="0" indent="-285750" algn="l" rtl="0">
              <a:lnSpc>
                <a:spcPct val="100000"/>
              </a:lnSpc>
              <a:spcBef>
                <a:spcPts val="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використовується  в розповіді  екскурсовода,  наприклад,  при  оцінці  певної  історичної  події, твердження  дати  виникнення  конкретного  міста  або  походження  назви  міста (ріки, озера, місцевості).</a:t>
            </a:r>
            <a:endParaRPr/>
          </a:p>
        </p:txBody>
      </p:sp>
      <p:sp>
        <p:nvSpPr>
          <p:cNvPr id="421" name="Google Shape;421;p60"/>
          <p:cNvSpPr txBox="1">
            <a:spLocks noGrp="1"/>
          </p:cNvSpPr>
          <p:nvPr>
            <p:ph type="body" idx="1"/>
          </p:nvPr>
        </p:nvSpPr>
        <p:spPr>
          <a:xfrm>
            <a:off x="6880225" y="706437"/>
            <a:ext cx="4622800" cy="576262"/>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SzPts val="4060"/>
              <a:buNone/>
            </a:pPr>
            <a:r>
              <a:rPr lang="en-US" sz="2800" b="1" i="0" u="none">
                <a:solidFill>
                  <a:schemeClr val="dk1"/>
                </a:solidFill>
                <a:latin typeface="Corbel"/>
                <a:ea typeface="Corbel"/>
                <a:cs typeface="Corbel"/>
                <a:sym typeface="Corbel"/>
              </a:rPr>
              <a:t>Прийом персоніфікації </a:t>
            </a:r>
            <a:endParaRPr/>
          </a:p>
        </p:txBody>
      </p:sp>
      <p:sp>
        <p:nvSpPr>
          <p:cNvPr id="422" name="Google Shape;422;p60"/>
          <p:cNvSpPr txBox="1">
            <a:spLocks noGrp="1"/>
          </p:cNvSpPr>
          <p:nvPr>
            <p:ph type="body" idx="2"/>
          </p:nvPr>
        </p:nvSpPr>
        <p:spPr>
          <a:xfrm>
            <a:off x="6607175" y="1535112"/>
            <a:ext cx="5094287" cy="5097462"/>
          </a:xfrm>
          <a:prstGeom prst="rect">
            <a:avLst/>
          </a:prstGeom>
          <a:noFill/>
          <a:ln>
            <a:noFill/>
          </a:ln>
        </p:spPr>
        <p:txBody>
          <a:bodyPr spcFirstLastPara="1" wrap="square" lIns="91425" tIns="45700" rIns="91425" bIns="45700" anchor="t" anchorCtr="0">
            <a:noAutofit/>
          </a:bodyPr>
          <a:lstStyle/>
          <a:p>
            <a:pPr marL="285750" marR="0" lvl="0" indent="-285750" algn="l" rtl="0">
              <a:lnSpc>
                <a:spcPct val="100000"/>
              </a:lnSpc>
              <a:spcBef>
                <a:spcPts val="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використовується для  уявного створення образа конкретної людини. </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a:solidFill>
                  <a:schemeClr val="dk1"/>
                </a:solidFill>
                <a:latin typeface="Corbel"/>
                <a:ea typeface="Corbel"/>
                <a:cs typeface="Corbel"/>
                <a:sym typeface="Corbel"/>
              </a:rPr>
              <a:t>Рекомендується робити це за допомогою яскравої розповіді про окремі епізоди з життя тих людей, з якими пов'язана тема екскурсії, або на основі опису якої-небудь історичної події, в якій ця особистість брала участь.</a:t>
            </a:r>
            <a:endParaRPr/>
          </a:p>
          <a:p>
            <a:pPr marL="285750" marR="0" lvl="0" indent="-27940" algn="l" rtl="0">
              <a:spcBef>
                <a:spcPts val="1160"/>
              </a:spcBef>
              <a:spcAft>
                <a:spcPts val="0"/>
              </a:spcAft>
              <a:buClr>
                <a:srgbClr val="688727"/>
              </a:buClr>
              <a:buSzPts val="4060"/>
              <a:buFont typeface="Arial"/>
              <a:buNone/>
            </a:pPr>
            <a:endParaRPr sz="2800" b="0" i="0" u="none">
              <a:solidFill>
                <a:schemeClr val="dk1"/>
              </a:solidFill>
              <a:latin typeface="Corbel"/>
              <a:ea typeface="Corbel"/>
              <a:cs typeface="Corbel"/>
              <a:sym typeface="Corbe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26"/>
        <p:cNvGrpSpPr/>
        <p:nvPr/>
      </p:nvGrpSpPr>
      <p:grpSpPr>
        <a:xfrm>
          <a:off x="0" y="0"/>
          <a:ext cx="0" cy="0"/>
          <a:chOff x="0" y="0"/>
          <a:chExt cx="0" cy="0"/>
        </a:xfrm>
      </p:grpSpPr>
      <p:sp>
        <p:nvSpPr>
          <p:cNvPr id="427" name="Google Shape;427;p61"/>
          <p:cNvSpPr txBox="1">
            <a:spLocks noGrp="1"/>
          </p:cNvSpPr>
          <p:nvPr>
            <p:ph type="body" idx="1"/>
          </p:nvPr>
        </p:nvSpPr>
        <p:spPr>
          <a:xfrm>
            <a:off x="1484312" y="550862"/>
            <a:ext cx="5122862" cy="576262"/>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SzPts val="4060"/>
              <a:buNone/>
            </a:pPr>
            <a:r>
              <a:rPr lang="en-US" sz="2800" b="1" i="0" u="none">
                <a:solidFill>
                  <a:schemeClr val="dk1"/>
                </a:solidFill>
                <a:latin typeface="Corbel"/>
                <a:ea typeface="Corbel"/>
                <a:cs typeface="Corbel"/>
                <a:sym typeface="Corbel"/>
              </a:rPr>
              <a:t>Прийом  проблемної  ситуації </a:t>
            </a:r>
            <a:endParaRPr/>
          </a:p>
        </p:txBody>
      </p:sp>
      <p:sp>
        <p:nvSpPr>
          <p:cNvPr id="428" name="Google Shape;428;p61"/>
          <p:cNvSpPr txBox="1">
            <a:spLocks noGrp="1"/>
          </p:cNvSpPr>
          <p:nvPr>
            <p:ph type="body" idx="1"/>
          </p:nvPr>
        </p:nvSpPr>
        <p:spPr>
          <a:xfrm>
            <a:off x="1131887" y="1441450"/>
            <a:ext cx="5246687" cy="5284787"/>
          </a:xfrm>
          <a:prstGeom prst="rect">
            <a:avLst/>
          </a:prstGeom>
          <a:noFill/>
          <a:ln>
            <a:noFill/>
          </a:ln>
        </p:spPr>
        <p:txBody>
          <a:bodyPr spcFirstLastPara="1" wrap="square" lIns="91425" tIns="45700" rIns="91425" bIns="45700" anchor="t" anchorCtr="0">
            <a:noAutofit/>
          </a:bodyPr>
          <a:lstStyle/>
          <a:p>
            <a:pPr marL="285750" marR="0" lvl="0" indent="-285750" algn="l" rtl="0">
              <a:lnSpc>
                <a:spcPct val="100000"/>
              </a:lnSpc>
              <a:spcBef>
                <a:spcPts val="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полягає  в  тому,  що  в  розповіді екскурсовода  ставиться  проблема,  пов'язана  з  темою  екскурсії.  </a:t>
            </a:r>
            <a:endParaRPr/>
          </a:p>
          <a:p>
            <a:pPr marL="285750" marR="0" lvl="0" indent="-285750" algn="l" rtl="0">
              <a:lnSpc>
                <a:spcPct val="100000"/>
              </a:lnSpc>
              <a:spcBef>
                <a:spcPts val="108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Постановка проблеми  перед  екскурсантами  змушує  їх  задуматися  й  примушує  знайти правильну  відповідь  на  поставлені  екскурсоводом  запитання. </a:t>
            </a:r>
            <a:endParaRPr/>
          </a:p>
          <a:p>
            <a:pPr marL="285750" marR="0" lvl="0" indent="-285750" algn="l" rtl="0">
              <a:lnSpc>
                <a:spcPct val="100000"/>
              </a:lnSpc>
              <a:spcBef>
                <a:spcPts val="108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 У  ряді  випадків екскурсантам  пропонується  знайти  альтернативу  запропонованому  рішенню питання. </a:t>
            </a:r>
            <a:endParaRPr/>
          </a:p>
        </p:txBody>
      </p:sp>
      <p:sp>
        <p:nvSpPr>
          <p:cNvPr id="429" name="Google Shape;429;p61"/>
          <p:cNvSpPr txBox="1">
            <a:spLocks noGrp="1"/>
          </p:cNvSpPr>
          <p:nvPr>
            <p:ph type="body" idx="1"/>
          </p:nvPr>
        </p:nvSpPr>
        <p:spPr>
          <a:xfrm>
            <a:off x="6880225" y="582612"/>
            <a:ext cx="4622800" cy="576262"/>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SzPts val="4060"/>
              <a:buNone/>
            </a:pPr>
            <a:r>
              <a:rPr lang="en-US" sz="2800" b="1" i="0" u="none">
                <a:solidFill>
                  <a:schemeClr val="dk1"/>
                </a:solidFill>
                <a:latin typeface="Corbel"/>
                <a:ea typeface="Corbel"/>
                <a:cs typeface="Corbel"/>
                <a:sym typeface="Corbel"/>
              </a:rPr>
              <a:t>Прийом  відступу </a:t>
            </a:r>
            <a:endParaRPr/>
          </a:p>
        </p:txBody>
      </p:sp>
      <p:sp>
        <p:nvSpPr>
          <p:cNvPr id="430" name="Google Shape;430;p61"/>
          <p:cNvSpPr txBox="1">
            <a:spLocks noGrp="1"/>
          </p:cNvSpPr>
          <p:nvPr>
            <p:ph type="body" idx="2"/>
          </p:nvPr>
        </p:nvSpPr>
        <p:spPr>
          <a:xfrm>
            <a:off x="6607175" y="1441450"/>
            <a:ext cx="4895850" cy="5284787"/>
          </a:xfrm>
          <a:prstGeom prst="rect">
            <a:avLst/>
          </a:prstGeom>
          <a:noFill/>
          <a:ln>
            <a:noFill/>
          </a:ln>
        </p:spPr>
        <p:txBody>
          <a:bodyPr spcFirstLastPara="1" wrap="square" lIns="91425" tIns="45700" rIns="91425" bIns="45700" anchor="t" anchorCtr="0">
            <a:noAutofit/>
          </a:bodyPr>
          <a:lstStyle/>
          <a:p>
            <a:pPr marL="285750" marR="0" lvl="0" indent="-285750" algn="l" rtl="0">
              <a:lnSpc>
                <a:spcPct val="100000"/>
              </a:lnSpc>
              <a:spcBef>
                <a:spcPts val="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полягає  в  тому,  що  в  ході  розповіді  екскурсовод відходить  від  теми:  читає  вірш,  наводить  приклади  зі  свого  життя,  розповідає зміст  кінофільму,  художнього  твору.  </a:t>
            </a:r>
            <a:endParaRPr/>
          </a:p>
          <a:p>
            <a:pPr marL="285750" marR="0" lvl="0" indent="-64770" algn="l" rtl="0">
              <a:lnSpc>
                <a:spcPct val="100000"/>
              </a:lnSpc>
              <a:spcBef>
                <a:spcPts val="1080"/>
              </a:spcBef>
              <a:spcAft>
                <a:spcPts val="0"/>
              </a:spcAft>
              <a:buClr>
                <a:srgbClr val="688727"/>
              </a:buClr>
              <a:buSzPts val="3480"/>
              <a:buFont typeface="Arial"/>
              <a:buNone/>
            </a:pPr>
            <a:endParaRPr sz="2400" b="0" i="0" u="none">
              <a:solidFill>
                <a:schemeClr val="dk1"/>
              </a:solidFill>
              <a:latin typeface="Corbel"/>
              <a:ea typeface="Corbel"/>
              <a:cs typeface="Corbel"/>
              <a:sym typeface="Corbel"/>
            </a:endParaRPr>
          </a:p>
          <a:p>
            <a:pPr marL="285750" marR="0" lvl="0" indent="-285750" algn="l" rtl="0">
              <a:lnSpc>
                <a:spcPct val="100000"/>
              </a:lnSpc>
              <a:spcBef>
                <a:spcPts val="1080"/>
              </a:spcBef>
              <a:spcAft>
                <a:spcPts val="0"/>
              </a:spcAft>
              <a:buClr>
                <a:srgbClr val="688727"/>
              </a:buClr>
              <a:buSzPts val="3480"/>
              <a:buFont typeface="Arial"/>
              <a:buChar char="•"/>
            </a:pPr>
            <a:r>
              <a:rPr lang="en-US" sz="2400" b="0" i="0" u="none">
                <a:solidFill>
                  <a:schemeClr val="dk1"/>
                </a:solidFill>
                <a:latin typeface="Corbel"/>
                <a:ea typeface="Corbel"/>
                <a:cs typeface="Corbel"/>
                <a:sym typeface="Corbel"/>
              </a:rPr>
              <a:t>Цей  прийом  прямо  не  пов'язаний  зі змістом  екскурсії,  тому  іноді  його  називають  «прийомом  освіжаючого відступу». Його завдання - зняти втому</a:t>
            </a:r>
            <a:r>
              <a:rPr lang="en-US" sz="1800" b="0" i="0" u="none">
                <a:solidFill>
                  <a:schemeClr val="dk1"/>
                </a:solidFill>
                <a:latin typeface="Corbel"/>
                <a:ea typeface="Corbel"/>
                <a:cs typeface="Corbel"/>
                <a:sym typeface="Corbel"/>
              </a:rPr>
              <a:t>. </a:t>
            </a:r>
            <a:endParaRPr/>
          </a:p>
          <a:p>
            <a:pPr marL="285750" marR="0" lvl="0" indent="-120015" algn="l" rtl="0">
              <a:spcBef>
                <a:spcPts val="960"/>
              </a:spcBef>
              <a:spcAft>
                <a:spcPts val="0"/>
              </a:spcAft>
              <a:buClr>
                <a:srgbClr val="688727"/>
              </a:buClr>
              <a:buSzPts val="2610"/>
              <a:buFont typeface="Arial"/>
              <a:buNone/>
            </a:pPr>
            <a:endParaRPr sz="1800" b="0" i="0" u="none">
              <a:solidFill>
                <a:schemeClr val="dk1"/>
              </a:solidFill>
              <a:latin typeface="Corbel"/>
              <a:ea typeface="Corbel"/>
              <a:cs typeface="Corbel"/>
              <a:sym typeface="Corbe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34"/>
        <p:cNvGrpSpPr/>
        <p:nvPr/>
      </p:nvGrpSpPr>
      <p:grpSpPr>
        <a:xfrm>
          <a:off x="0" y="0"/>
          <a:ext cx="0" cy="0"/>
          <a:chOff x="0" y="0"/>
          <a:chExt cx="0" cy="0"/>
        </a:xfrm>
      </p:grpSpPr>
      <p:sp>
        <p:nvSpPr>
          <p:cNvPr id="435" name="Google Shape;435;p62"/>
          <p:cNvSpPr txBox="1">
            <a:spLocks noGrp="1"/>
          </p:cNvSpPr>
          <p:nvPr>
            <p:ph type="body" idx="1"/>
          </p:nvPr>
        </p:nvSpPr>
        <p:spPr>
          <a:xfrm>
            <a:off x="1484312" y="488950"/>
            <a:ext cx="4606925" cy="576262"/>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SzPts val="4060"/>
              <a:buNone/>
            </a:pPr>
            <a:r>
              <a:rPr lang="en-US" sz="2800" b="1" i="0" u="none">
                <a:solidFill>
                  <a:schemeClr val="dk1"/>
                </a:solidFill>
                <a:latin typeface="Corbel"/>
                <a:ea typeface="Corbel"/>
                <a:cs typeface="Corbel"/>
                <a:sym typeface="Corbel"/>
              </a:rPr>
              <a:t>Прийом  індукції </a:t>
            </a:r>
            <a:endParaRPr/>
          </a:p>
        </p:txBody>
      </p:sp>
      <p:sp>
        <p:nvSpPr>
          <p:cNvPr id="436" name="Google Shape;436;p62"/>
          <p:cNvSpPr txBox="1">
            <a:spLocks noGrp="1"/>
          </p:cNvSpPr>
          <p:nvPr>
            <p:ph type="body" idx="1"/>
          </p:nvPr>
        </p:nvSpPr>
        <p:spPr>
          <a:xfrm>
            <a:off x="1484312" y="1363662"/>
            <a:ext cx="4894262" cy="5254625"/>
          </a:xfrm>
          <a:prstGeom prst="rect">
            <a:avLst/>
          </a:prstGeom>
          <a:noFill/>
          <a:ln>
            <a:noFill/>
          </a:ln>
        </p:spPr>
        <p:txBody>
          <a:bodyPr spcFirstLastPara="1" wrap="square" lIns="91425" tIns="45700" rIns="91425" bIns="45700" anchor="t" anchorCtr="0">
            <a:noAutofit/>
          </a:bodyPr>
          <a:lstStyle/>
          <a:p>
            <a:pPr marL="285750" marR="0" lvl="0" indent="-285750" algn="l" rtl="0">
              <a:lnSpc>
                <a:spcPct val="100000"/>
              </a:lnSpc>
              <a:spcBef>
                <a:spcPts val="0"/>
              </a:spcBef>
              <a:spcAft>
                <a:spcPts val="0"/>
              </a:spcAft>
              <a:buClr>
                <a:srgbClr val="688727"/>
              </a:buClr>
              <a:buSzPts val="3770"/>
              <a:buFont typeface="Arial"/>
              <a:buChar char="•"/>
            </a:pPr>
            <a:r>
              <a:rPr lang="en-US" sz="2600" b="0" i="0" u="none">
                <a:solidFill>
                  <a:schemeClr val="dk1"/>
                </a:solidFill>
                <a:latin typeface="Corbel"/>
                <a:ea typeface="Corbel"/>
                <a:cs typeface="Corbel"/>
                <a:sym typeface="Corbel"/>
              </a:rPr>
              <a:t>застосовується  в  розповіді,  коли  необхідно  зробити перехід  від  часткових,  одиничних  випадків  і  фактів  до  загальної  картини, загальним  висновкам,  і  в  показі,  коли  екскурсовод  від  характеристики  одного пам'ятника  переходить  до  характеристики  цілого  ансамблю  або  системи інженерних споруд. </a:t>
            </a:r>
            <a:endParaRPr/>
          </a:p>
        </p:txBody>
      </p:sp>
      <p:sp>
        <p:nvSpPr>
          <p:cNvPr id="437" name="Google Shape;437;p62"/>
          <p:cNvSpPr txBox="1">
            <a:spLocks noGrp="1"/>
          </p:cNvSpPr>
          <p:nvPr>
            <p:ph type="body" idx="1"/>
          </p:nvPr>
        </p:nvSpPr>
        <p:spPr>
          <a:xfrm>
            <a:off x="6880225" y="488950"/>
            <a:ext cx="4622800" cy="576262"/>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SzPts val="4060"/>
              <a:buNone/>
            </a:pPr>
            <a:r>
              <a:rPr lang="en-US" sz="2800" b="1" i="0" u="none">
                <a:solidFill>
                  <a:schemeClr val="dk1"/>
                </a:solidFill>
                <a:latin typeface="Corbel"/>
                <a:ea typeface="Corbel"/>
                <a:cs typeface="Corbel"/>
                <a:sym typeface="Corbel"/>
              </a:rPr>
              <a:t>Прийом  дедукції </a:t>
            </a:r>
            <a:endParaRPr/>
          </a:p>
        </p:txBody>
      </p:sp>
      <p:sp>
        <p:nvSpPr>
          <p:cNvPr id="438" name="Google Shape;438;p62"/>
          <p:cNvSpPr txBox="1">
            <a:spLocks noGrp="1"/>
          </p:cNvSpPr>
          <p:nvPr>
            <p:ph type="body" idx="2"/>
          </p:nvPr>
        </p:nvSpPr>
        <p:spPr>
          <a:xfrm>
            <a:off x="6607175" y="1363662"/>
            <a:ext cx="4895850" cy="5254625"/>
          </a:xfrm>
          <a:prstGeom prst="rect">
            <a:avLst/>
          </a:prstGeom>
          <a:noFill/>
          <a:ln>
            <a:noFill/>
          </a:ln>
        </p:spPr>
        <p:txBody>
          <a:bodyPr spcFirstLastPara="1" wrap="square" lIns="91425" tIns="45700" rIns="91425" bIns="45700" anchor="t" anchorCtr="0">
            <a:noAutofit/>
          </a:bodyPr>
          <a:lstStyle/>
          <a:p>
            <a:pPr marL="285750" marR="0" lvl="0" indent="-285750" algn="l" rtl="0">
              <a:lnSpc>
                <a:spcPct val="100000"/>
              </a:lnSpc>
              <a:spcBef>
                <a:spcPts val="0"/>
              </a:spcBef>
              <a:spcAft>
                <a:spcPts val="0"/>
              </a:spcAft>
              <a:buClr>
                <a:srgbClr val="688727"/>
              </a:buClr>
              <a:buSzPts val="3770"/>
              <a:buFont typeface="Arial"/>
              <a:buChar char="•"/>
            </a:pPr>
            <a:r>
              <a:rPr lang="en-US" sz="2600" b="0" i="0" u="none">
                <a:solidFill>
                  <a:schemeClr val="dk1"/>
                </a:solidFill>
                <a:latin typeface="Corbel"/>
                <a:ea typeface="Corbel"/>
                <a:cs typeface="Corbel"/>
                <a:sym typeface="Corbel"/>
              </a:rPr>
              <a:t>як  спосіб  міркування  при  переході  від  загального  до часткового. </a:t>
            </a:r>
            <a:endParaRPr/>
          </a:p>
          <a:p>
            <a:pPr marL="285750" marR="0" lvl="0" indent="-285750" algn="l" rtl="0">
              <a:lnSpc>
                <a:spcPct val="100000"/>
              </a:lnSpc>
              <a:spcBef>
                <a:spcPts val="1120"/>
              </a:spcBef>
              <a:spcAft>
                <a:spcPts val="0"/>
              </a:spcAft>
              <a:buClr>
                <a:srgbClr val="688727"/>
              </a:buClr>
              <a:buSzPts val="3770"/>
              <a:buFont typeface="Arial"/>
              <a:buChar char="•"/>
            </a:pPr>
            <a:r>
              <a:rPr lang="en-US" sz="2600" b="0" i="0" u="none">
                <a:solidFill>
                  <a:schemeClr val="dk1"/>
                </a:solidFill>
                <a:latin typeface="Corbel"/>
                <a:ea typeface="Corbel"/>
                <a:cs typeface="Corbel"/>
                <a:sym typeface="Corbel"/>
              </a:rPr>
              <a:t>У ряді випадків обоидва ці прийоми використовуються при показі одного об'єкта. </a:t>
            </a:r>
            <a:endParaRPr/>
          </a:p>
          <a:p>
            <a:pPr marL="285750" marR="0" lvl="0" indent="-285750" algn="l" rtl="0">
              <a:lnSpc>
                <a:spcPct val="100000"/>
              </a:lnSpc>
              <a:spcBef>
                <a:spcPts val="1120"/>
              </a:spcBef>
              <a:spcAft>
                <a:spcPts val="0"/>
              </a:spcAft>
              <a:buClr>
                <a:srgbClr val="688727"/>
              </a:buClr>
              <a:buSzPts val="3770"/>
              <a:buFont typeface="Arial"/>
              <a:buChar char="•"/>
            </a:pPr>
            <a:r>
              <a:rPr lang="en-US" sz="2600" b="0" i="0" u="none">
                <a:solidFill>
                  <a:schemeClr val="dk1"/>
                </a:solidFill>
                <a:latin typeface="Corbel"/>
                <a:ea typeface="Corbel"/>
                <a:cs typeface="Corbel"/>
                <a:sym typeface="Corbel"/>
              </a:rPr>
              <a:t>Кожний з них застосовується як взаємне доповнення.</a:t>
            </a:r>
            <a:endParaRPr/>
          </a:p>
          <a:p>
            <a:pPr marL="285750" marR="0" lvl="0" indent="-46354" algn="l" rtl="0">
              <a:spcBef>
                <a:spcPts val="1120"/>
              </a:spcBef>
              <a:spcAft>
                <a:spcPts val="0"/>
              </a:spcAft>
              <a:buClr>
                <a:srgbClr val="688727"/>
              </a:buClr>
              <a:buSzPts val="3770"/>
              <a:buFont typeface="Arial"/>
              <a:buNone/>
            </a:pPr>
            <a:endParaRPr sz="2600" b="0" i="0" u="none">
              <a:solidFill>
                <a:schemeClr val="dk1"/>
              </a:solidFill>
              <a:latin typeface="Corbel"/>
              <a:ea typeface="Corbel"/>
              <a:cs typeface="Corbel"/>
              <a:sym typeface="Corbe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27"/>
          <p:cNvSpPr txBox="1">
            <a:spLocks noGrp="1"/>
          </p:cNvSpPr>
          <p:nvPr>
            <p:ph type="title"/>
          </p:nvPr>
        </p:nvSpPr>
        <p:spPr>
          <a:xfrm>
            <a:off x="1624012" y="190500"/>
            <a:ext cx="10018712" cy="97155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200"/>
              <a:buFont typeface="Corbel"/>
              <a:buNone/>
            </a:pPr>
            <a:r>
              <a:rPr lang="en-US" sz="3200" b="0" i="0" u="none">
                <a:solidFill>
                  <a:schemeClr val="dk1"/>
                </a:solidFill>
                <a:latin typeface="Corbel"/>
                <a:ea typeface="Corbel"/>
                <a:cs typeface="Corbel"/>
                <a:sym typeface="Corbel"/>
              </a:rPr>
              <a:t>Залежно від об’єкту методичні прийоми поділяються:</a:t>
            </a:r>
            <a:endParaRPr/>
          </a:p>
        </p:txBody>
      </p:sp>
      <p:pic>
        <p:nvPicPr>
          <p:cNvPr id="212" name="Google Shape;212;p27"/>
          <p:cNvPicPr preferRelativeResize="0">
            <a:picLocks noGrp="1"/>
          </p:cNvPicPr>
          <p:nvPr>
            <p:ph type="body" idx="1"/>
          </p:nvPr>
        </p:nvPicPr>
        <p:blipFill rotWithShape="1">
          <a:blip r:embed="rId3">
            <a:alphaModFix/>
          </a:blip>
          <a:srcRect/>
          <a:stretch/>
        </p:blipFill>
        <p:spPr>
          <a:xfrm>
            <a:off x="1481137" y="987425"/>
            <a:ext cx="10021887" cy="5883275"/>
          </a:xfrm>
          <a:prstGeom prst="rect">
            <a:avLst/>
          </a:prstGeom>
          <a:noFill/>
          <a:ln>
            <a:noFill/>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42"/>
        <p:cNvGrpSpPr/>
        <p:nvPr/>
      </p:nvGrpSpPr>
      <p:grpSpPr>
        <a:xfrm>
          <a:off x="0" y="0"/>
          <a:ext cx="0" cy="0"/>
          <a:chOff x="0" y="0"/>
          <a:chExt cx="0" cy="0"/>
        </a:xfrm>
      </p:grpSpPr>
      <p:sp>
        <p:nvSpPr>
          <p:cNvPr id="443" name="Google Shape;443;p63"/>
          <p:cNvSpPr txBox="1">
            <a:spLocks noGrp="1"/>
          </p:cNvSpPr>
          <p:nvPr>
            <p:ph type="body" idx="1"/>
          </p:nvPr>
        </p:nvSpPr>
        <p:spPr>
          <a:xfrm>
            <a:off x="1484312" y="581025"/>
            <a:ext cx="4606925" cy="576262"/>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SzPts val="4060"/>
              <a:buNone/>
            </a:pPr>
            <a:r>
              <a:rPr lang="en-US" sz="2800" b="1" i="0" u="none">
                <a:solidFill>
                  <a:schemeClr val="dk1"/>
                </a:solidFill>
                <a:latin typeface="Corbel"/>
                <a:ea typeface="Corbel"/>
                <a:cs typeface="Corbel"/>
                <a:sym typeface="Corbel"/>
              </a:rPr>
              <a:t>Клімактеричний  прийом </a:t>
            </a:r>
            <a:endParaRPr/>
          </a:p>
        </p:txBody>
      </p:sp>
      <p:sp>
        <p:nvSpPr>
          <p:cNvPr id="444" name="Google Shape;444;p63"/>
          <p:cNvSpPr txBox="1">
            <a:spLocks noGrp="1"/>
          </p:cNvSpPr>
          <p:nvPr>
            <p:ph type="body" idx="1"/>
          </p:nvPr>
        </p:nvSpPr>
        <p:spPr>
          <a:xfrm>
            <a:off x="1484312" y="1363662"/>
            <a:ext cx="4894262" cy="5176837"/>
          </a:xfrm>
          <a:prstGeom prst="rect">
            <a:avLst/>
          </a:prstGeom>
          <a:noFill/>
          <a:ln>
            <a:noFill/>
          </a:ln>
        </p:spPr>
        <p:txBody>
          <a:bodyPr spcFirstLastPara="1" wrap="square" lIns="91425" tIns="45700" rIns="91425" bIns="45700" anchor="t" anchorCtr="0">
            <a:noAutofit/>
          </a:bodyPr>
          <a:lstStyle/>
          <a:p>
            <a:pPr marL="285750" marR="0" lvl="0" indent="-285750" algn="l" rtl="0">
              <a:lnSpc>
                <a:spcPct val="100000"/>
              </a:lnSpc>
              <a:spcBef>
                <a:spcPts val="0"/>
              </a:spcBef>
              <a:spcAft>
                <a:spcPts val="0"/>
              </a:spcAft>
              <a:buClr>
                <a:srgbClr val="688727"/>
              </a:buClr>
              <a:buSzPts val="3770"/>
              <a:buFont typeface="Arial"/>
              <a:buChar char="•"/>
            </a:pPr>
            <a:r>
              <a:rPr lang="en-US" sz="2600" b="0" i="0" u="none">
                <a:solidFill>
                  <a:schemeClr val="dk1"/>
                </a:solidFill>
                <a:latin typeface="Corbel"/>
                <a:ea typeface="Corbel"/>
                <a:cs typeface="Corbel"/>
                <a:sym typeface="Corbel"/>
              </a:rPr>
              <a:t>припускає  такий  виклад  екскурсійного матеріалу,  коли  спочатку  повідомляються  менш  цікаві  й  малозначні  факти  й аргументи,  потім  —  більше  значні  й,  нарешті,  самі  цікаві.  </a:t>
            </a:r>
            <a:endParaRPr/>
          </a:p>
          <a:p>
            <a:pPr marL="285750" marR="0" lvl="0" indent="-285750" algn="l" rtl="0">
              <a:lnSpc>
                <a:spcPct val="100000"/>
              </a:lnSpc>
              <a:spcBef>
                <a:spcPts val="1120"/>
              </a:spcBef>
              <a:spcAft>
                <a:spcPts val="0"/>
              </a:spcAft>
              <a:buClr>
                <a:srgbClr val="688727"/>
              </a:buClr>
              <a:buSzPts val="3770"/>
              <a:buFont typeface="Arial"/>
              <a:buChar char="•"/>
            </a:pPr>
            <a:r>
              <a:rPr lang="en-US" sz="2600" b="0" i="0" u="none">
                <a:solidFill>
                  <a:schemeClr val="dk1"/>
                </a:solidFill>
                <a:latin typeface="Corbel"/>
                <a:ea typeface="Corbel"/>
                <a:cs typeface="Corbel"/>
                <a:sym typeface="Corbel"/>
              </a:rPr>
              <a:t>Така  послідовність сприяє наростанню інтересу екскурсантів до розповіді.</a:t>
            </a:r>
            <a:endParaRPr/>
          </a:p>
        </p:txBody>
      </p:sp>
      <p:sp>
        <p:nvSpPr>
          <p:cNvPr id="445" name="Google Shape;445;p63"/>
          <p:cNvSpPr txBox="1">
            <a:spLocks noGrp="1"/>
          </p:cNvSpPr>
          <p:nvPr>
            <p:ph type="body" idx="1"/>
          </p:nvPr>
        </p:nvSpPr>
        <p:spPr>
          <a:xfrm>
            <a:off x="6607175" y="581025"/>
            <a:ext cx="5078412" cy="576262"/>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SzPts val="4060"/>
              <a:buNone/>
            </a:pPr>
            <a:r>
              <a:rPr lang="en-US" sz="2800" b="1" i="0" u="none">
                <a:solidFill>
                  <a:schemeClr val="dk1"/>
                </a:solidFill>
                <a:latin typeface="Corbel"/>
                <a:ea typeface="Corbel"/>
                <a:cs typeface="Corbel"/>
                <a:sym typeface="Corbel"/>
              </a:rPr>
              <a:t>Антиклімактеричний  прийом </a:t>
            </a:r>
            <a:endParaRPr/>
          </a:p>
        </p:txBody>
      </p:sp>
      <p:sp>
        <p:nvSpPr>
          <p:cNvPr id="446" name="Google Shape;446;p63"/>
          <p:cNvSpPr txBox="1">
            <a:spLocks noGrp="1"/>
          </p:cNvSpPr>
          <p:nvPr>
            <p:ph type="body" idx="2"/>
          </p:nvPr>
        </p:nvSpPr>
        <p:spPr>
          <a:xfrm>
            <a:off x="6607175" y="1363662"/>
            <a:ext cx="4895850" cy="5176837"/>
          </a:xfrm>
          <a:prstGeom prst="rect">
            <a:avLst/>
          </a:prstGeom>
          <a:noFill/>
          <a:ln>
            <a:noFill/>
          </a:ln>
        </p:spPr>
        <p:txBody>
          <a:bodyPr spcFirstLastPara="1" wrap="square" lIns="91425" tIns="45700" rIns="91425" bIns="45700" anchor="t" anchorCtr="0">
            <a:normAutofit/>
          </a:bodyPr>
          <a:lstStyle/>
          <a:p>
            <a:pPr marL="285750" marR="0" lvl="0" indent="-285750" algn="l" rtl="0">
              <a:lnSpc>
                <a:spcPct val="90000"/>
              </a:lnSpc>
              <a:spcBef>
                <a:spcPts val="0"/>
              </a:spcBef>
              <a:spcAft>
                <a:spcPts val="0"/>
              </a:spcAft>
              <a:buClr>
                <a:srgbClr val="688727"/>
              </a:buClr>
              <a:buSzPts val="3770"/>
              <a:buFont typeface="Arial"/>
              <a:buChar char="•"/>
            </a:pPr>
            <a:r>
              <a:rPr lang="en-US" sz="2600" b="0" i="0" u="none">
                <a:solidFill>
                  <a:schemeClr val="dk1"/>
                </a:solidFill>
                <a:latin typeface="Corbel"/>
                <a:ea typeface="Corbel"/>
                <a:cs typeface="Corbel"/>
                <a:sym typeface="Corbel"/>
              </a:rPr>
              <a:t>полягає  в  тому,  що  виклад  матеріалу  в </a:t>
            </a:r>
            <a:endParaRPr/>
          </a:p>
          <a:p>
            <a:pPr marL="285750" marR="0" lvl="0" indent="-285750" algn="l" rtl="0">
              <a:lnSpc>
                <a:spcPct val="90000"/>
              </a:lnSpc>
              <a:spcBef>
                <a:spcPts val="1120"/>
              </a:spcBef>
              <a:spcAft>
                <a:spcPts val="0"/>
              </a:spcAft>
              <a:buClr>
                <a:srgbClr val="688727"/>
              </a:buClr>
              <a:buSzPts val="3770"/>
              <a:buFont typeface="Arial"/>
              <a:buChar char="•"/>
            </a:pPr>
            <a:r>
              <a:rPr lang="en-US" sz="2600" b="0" i="0" u="none">
                <a:solidFill>
                  <a:schemeClr val="dk1"/>
                </a:solidFill>
                <a:latin typeface="Corbel"/>
                <a:ea typeface="Corbel"/>
                <a:cs typeface="Corbel"/>
                <a:sym typeface="Corbel"/>
              </a:rPr>
              <a:t>розповіді  починається  з  найцікавіших  фактів  і  прикладів, </a:t>
            </a:r>
            <a:endParaRPr/>
          </a:p>
          <a:p>
            <a:pPr marL="285750" marR="0" lvl="0" indent="-285750" algn="l" rtl="0">
              <a:lnSpc>
                <a:spcPct val="90000"/>
              </a:lnSpc>
              <a:spcBef>
                <a:spcPts val="1120"/>
              </a:spcBef>
              <a:spcAft>
                <a:spcPts val="0"/>
              </a:spcAft>
              <a:buClr>
                <a:srgbClr val="688727"/>
              </a:buClr>
              <a:buSzPts val="3770"/>
              <a:buFont typeface="Arial"/>
              <a:buChar char="•"/>
            </a:pPr>
            <a:r>
              <a:rPr lang="en-US" sz="2600" b="0" i="0" u="none">
                <a:solidFill>
                  <a:schemeClr val="dk1"/>
                </a:solidFill>
                <a:latin typeface="Corbel"/>
                <a:ea typeface="Corbel"/>
                <a:cs typeface="Corbel"/>
                <a:sym typeface="Corbel"/>
              </a:rPr>
              <a:t> у  показі  -  з  більш значних за своїм змістом об'єктів. Інтерес до теми, пробуджений в екскурсантів на  початку  заходу,  дозволяє  надалі  успішно  ознайомити  їх  з  менш  цікавим матеріалом.</a:t>
            </a:r>
            <a:endParaRPr/>
          </a:p>
          <a:p>
            <a:pPr marL="285750" marR="0" lvl="0" indent="-46354" algn="l" rtl="0">
              <a:spcBef>
                <a:spcPts val="1120"/>
              </a:spcBef>
              <a:spcAft>
                <a:spcPts val="0"/>
              </a:spcAft>
              <a:buClr>
                <a:srgbClr val="688727"/>
              </a:buClr>
              <a:buSzPts val="3770"/>
              <a:buFont typeface="Arial"/>
              <a:buNone/>
            </a:pPr>
            <a:endParaRPr sz="2600" b="0" i="0" u="none">
              <a:solidFill>
                <a:schemeClr val="dk1"/>
              </a:solidFill>
              <a:latin typeface="Corbel"/>
              <a:ea typeface="Corbel"/>
              <a:cs typeface="Corbel"/>
              <a:sym typeface="Corbe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450"/>
        <p:cNvGrpSpPr/>
        <p:nvPr/>
      </p:nvGrpSpPr>
      <p:grpSpPr>
        <a:xfrm>
          <a:off x="0" y="0"/>
          <a:ext cx="0" cy="0"/>
          <a:chOff x="0" y="0"/>
          <a:chExt cx="0" cy="0"/>
        </a:xfrm>
      </p:grpSpPr>
      <p:sp>
        <p:nvSpPr>
          <p:cNvPr id="451" name="Google Shape;451;p64"/>
          <p:cNvSpPr txBox="1">
            <a:spLocks noGrp="1"/>
          </p:cNvSpPr>
          <p:nvPr>
            <p:ph type="title"/>
          </p:nvPr>
        </p:nvSpPr>
        <p:spPr>
          <a:xfrm>
            <a:off x="1484312" y="142875"/>
            <a:ext cx="10018712" cy="817562"/>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Corbel"/>
              <a:buNone/>
            </a:pPr>
            <a:r>
              <a:rPr lang="en-US" sz="4000" b="0" i="0" u="none" dirty="0" err="1">
                <a:solidFill>
                  <a:schemeClr val="dk1"/>
                </a:solidFill>
                <a:latin typeface="Corbel"/>
                <a:ea typeface="Corbel"/>
                <a:cs typeface="Corbel"/>
                <a:sym typeface="Corbel"/>
              </a:rPr>
              <a:t>Особливі</a:t>
            </a:r>
            <a:r>
              <a:rPr lang="en-US" sz="4000" b="0" i="0" u="none" dirty="0">
                <a:solidFill>
                  <a:schemeClr val="dk1"/>
                </a:solidFill>
                <a:latin typeface="Corbel"/>
                <a:ea typeface="Corbel"/>
                <a:cs typeface="Corbel"/>
                <a:sym typeface="Corbel"/>
              </a:rPr>
              <a:t> </a:t>
            </a:r>
            <a:r>
              <a:rPr lang="en-US" sz="4000" b="0" i="0" u="none" dirty="0" err="1">
                <a:solidFill>
                  <a:schemeClr val="dk1"/>
                </a:solidFill>
                <a:latin typeface="Corbel"/>
                <a:ea typeface="Corbel"/>
                <a:cs typeface="Corbel"/>
                <a:sym typeface="Corbel"/>
              </a:rPr>
              <a:t>методичні</a:t>
            </a:r>
            <a:r>
              <a:rPr lang="en-US" sz="4000" b="0" i="0" u="none" dirty="0">
                <a:solidFill>
                  <a:schemeClr val="dk1"/>
                </a:solidFill>
                <a:latin typeface="Corbel"/>
                <a:ea typeface="Corbel"/>
                <a:cs typeface="Corbel"/>
                <a:sym typeface="Corbel"/>
              </a:rPr>
              <a:t> </a:t>
            </a:r>
            <a:r>
              <a:rPr lang="en-US" sz="4000" b="0" i="0" u="none" dirty="0" err="1">
                <a:solidFill>
                  <a:schemeClr val="dk1"/>
                </a:solidFill>
                <a:latin typeface="Corbel"/>
                <a:ea typeface="Corbel"/>
                <a:cs typeface="Corbel"/>
                <a:sym typeface="Corbel"/>
              </a:rPr>
              <a:t>прийоми</a:t>
            </a:r>
            <a:r>
              <a:rPr lang="en-US" sz="4000" b="0" i="0" u="none" dirty="0">
                <a:solidFill>
                  <a:schemeClr val="dk1"/>
                </a:solidFill>
                <a:latin typeface="Corbel"/>
                <a:ea typeface="Corbel"/>
                <a:cs typeface="Corbel"/>
                <a:sym typeface="Corbel"/>
              </a:rPr>
              <a:t> </a:t>
            </a:r>
            <a:r>
              <a:rPr lang="en-US" sz="4000" b="0" i="0" u="none" dirty="0" err="1">
                <a:solidFill>
                  <a:schemeClr val="dk1"/>
                </a:solidFill>
                <a:latin typeface="Corbel"/>
                <a:ea typeface="Corbel"/>
                <a:cs typeface="Corbel"/>
                <a:sym typeface="Corbel"/>
              </a:rPr>
              <a:t>на</a:t>
            </a:r>
            <a:r>
              <a:rPr lang="en-US" sz="4000" b="0" i="0" u="none" dirty="0">
                <a:solidFill>
                  <a:schemeClr val="dk1"/>
                </a:solidFill>
                <a:latin typeface="Corbel"/>
                <a:ea typeface="Corbel"/>
                <a:cs typeface="Corbel"/>
                <a:sym typeface="Corbel"/>
              </a:rPr>
              <a:t> </a:t>
            </a:r>
            <a:r>
              <a:rPr lang="en-US" sz="4000" b="0" i="0" u="none" dirty="0" err="1">
                <a:solidFill>
                  <a:schemeClr val="dk1"/>
                </a:solidFill>
                <a:latin typeface="Corbel"/>
                <a:ea typeface="Corbel"/>
                <a:cs typeface="Corbel"/>
                <a:sym typeface="Corbel"/>
              </a:rPr>
              <a:t>екскурсії</a:t>
            </a:r>
            <a:endParaRPr dirty="0"/>
          </a:p>
        </p:txBody>
      </p:sp>
      <p:sp>
        <p:nvSpPr>
          <p:cNvPr id="452" name="Google Shape;452;p64"/>
          <p:cNvSpPr txBox="1">
            <a:spLocks noGrp="1"/>
          </p:cNvSpPr>
          <p:nvPr>
            <p:ph type="body" idx="1"/>
          </p:nvPr>
        </p:nvSpPr>
        <p:spPr>
          <a:xfrm>
            <a:off x="1484312" y="960437"/>
            <a:ext cx="10018712" cy="5502275"/>
          </a:xfrm>
          <a:prstGeom prst="rect">
            <a:avLst/>
          </a:prstGeom>
          <a:noFill/>
          <a:ln>
            <a:noFill/>
          </a:ln>
        </p:spPr>
        <p:txBody>
          <a:bodyPr spcFirstLastPara="1" wrap="square" lIns="91425" tIns="45700" rIns="91425" bIns="45700" anchor="ctr" anchorCtr="0">
            <a:normAutofit/>
          </a:bodyPr>
          <a:lstStyle/>
          <a:p>
            <a:pPr marL="0" marR="0" lvl="0" indent="0" algn="ctr" rtl="0">
              <a:lnSpc>
                <a:spcPct val="100000"/>
              </a:lnSpc>
              <a:spcBef>
                <a:spcPts val="0"/>
              </a:spcBef>
              <a:spcAft>
                <a:spcPts val="0"/>
              </a:spcAft>
              <a:buClr>
                <a:srgbClr val="688727"/>
              </a:buClr>
              <a:buSzPts val="3480"/>
              <a:buFont typeface="Arial"/>
              <a:buNone/>
            </a:pPr>
            <a:r>
              <a:rPr lang="en-US" sz="2400" b="1" i="0" u="none" dirty="0">
                <a:solidFill>
                  <a:schemeClr val="dk1"/>
                </a:solidFill>
                <a:latin typeface="Corbel"/>
                <a:ea typeface="Corbel"/>
                <a:cs typeface="Corbel"/>
                <a:sym typeface="Corbel"/>
              </a:rPr>
              <a:t>ПРИЙОМ  ДЕМОНСТРАЦІЇ  НАОЧНИХ  МАТЕРІАЛІВ  ВКЛЮЧЕНИХ  В  «ПОРТФЕЛЬ ЕКСКУРСОВОДА»</a:t>
            </a:r>
            <a:endParaRPr dirty="0"/>
          </a:p>
          <a:p>
            <a:pPr marL="0" marR="0" lvl="0" indent="-220980" algn="l" rtl="0">
              <a:lnSpc>
                <a:spcPct val="100000"/>
              </a:lnSpc>
              <a:spcBef>
                <a:spcPts val="1080"/>
              </a:spcBef>
              <a:spcAft>
                <a:spcPts val="0"/>
              </a:spcAft>
              <a:buClr>
                <a:srgbClr val="688727"/>
              </a:buClr>
              <a:buSzPts val="3480"/>
              <a:buFont typeface="Arial"/>
              <a:buChar char="•"/>
            </a:pPr>
            <a:r>
              <a:rPr lang="en-US" sz="2400" b="1" i="0" u="none" dirty="0" err="1">
                <a:solidFill>
                  <a:schemeClr val="dk1"/>
                </a:solidFill>
                <a:latin typeface="Corbel"/>
                <a:ea typeface="Corbel"/>
                <a:cs typeface="Corbel"/>
                <a:sym typeface="Corbel"/>
              </a:rPr>
              <a:t>Ілюстративний</a:t>
            </a:r>
            <a:r>
              <a:rPr lang="en-US" sz="2400" b="1" i="0" u="none" dirty="0">
                <a:solidFill>
                  <a:schemeClr val="dk1"/>
                </a:solidFill>
                <a:latin typeface="Corbel"/>
                <a:ea typeface="Corbel"/>
                <a:cs typeface="Corbel"/>
                <a:sym typeface="Corbel"/>
              </a:rPr>
              <a:t> </a:t>
            </a:r>
            <a:r>
              <a:rPr lang="en-US" sz="2400" b="1" i="0" u="none" dirty="0" err="1">
                <a:solidFill>
                  <a:schemeClr val="dk1"/>
                </a:solidFill>
                <a:latin typeface="Corbel"/>
                <a:ea typeface="Corbel"/>
                <a:cs typeface="Corbel"/>
                <a:sym typeface="Corbel"/>
              </a:rPr>
              <a:t>прийом</a:t>
            </a:r>
            <a:r>
              <a:rPr lang="en-US" sz="2400" b="1" i="0" u="none" dirty="0">
                <a:solidFill>
                  <a:schemeClr val="dk1"/>
                </a:solidFill>
                <a:latin typeface="Corbel"/>
                <a:ea typeface="Corbel"/>
                <a:cs typeface="Corbel"/>
                <a:sym typeface="Corbel"/>
              </a:rPr>
              <a:t>  </a:t>
            </a:r>
            <a:r>
              <a:rPr lang="en-US" sz="2400" b="0" i="0" u="none" dirty="0">
                <a:solidFill>
                  <a:schemeClr val="dk1"/>
                </a:solidFill>
                <a:latin typeface="Corbel"/>
                <a:ea typeface="Corbel"/>
                <a:cs typeface="Corbel"/>
                <a:sym typeface="Corbel"/>
              </a:rPr>
              <a:t>-</a:t>
            </a:r>
            <a:r>
              <a:rPr lang="en-US" sz="2400" b="0" i="0" u="none" dirty="0" err="1">
                <a:solidFill>
                  <a:schemeClr val="dk1"/>
                </a:solidFill>
                <a:latin typeface="Corbel"/>
                <a:ea typeface="Corbel"/>
                <a:cs typeface="Corbel"/>
                <a:sym typeface="Corbel"/>
              </a:rPr>
              <a:t>розповідь</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екскурсовода</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супроводжується</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показом</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посібника</a:t>
            </a:r>
            <a:r>
              <a:rPr lang="en-US" sz="2400" b="0" i="0" u="none" dirty="0">
                <a:solidFill>
                  <a:schemeClr val="dk1"/>
                </a:solidFill>
                <a:latin typeface="Corbel"/>
                <a:ea typeface="Corbel"/>
                <a:cs typeface="Corbel"/>
                <a:sym typeface="Corbel"/>
              </a:rPr>
              <a:t>.   </a:t>
            </a:r>
            <a:endParaRPr dirty="0"/>
          </a:p>
          <a:p>
            <a:pPr marL="0" marR="0" lvl="0" indent="-220980" algn="l" rtl="0">
              <a:lnSpc>
                <a:spcPct val="100000"/>
              </a:lnSpc>
              <a:spcBef>
                <a:spcPts val="1080"/>
              </a:spcBef>
              <a:spcAft>
                <a:spcPts val="0"/>
              </a:spcAft>
              <a:buClr>
                <a:srgbClr val="688727"/>
              </a:buClr>
              <a:buSzPts val="3480"/>
              <a:buFont typeface="Arial"/>
              <a:buChar char="•"/>
            </a:pPr>
            <a:r>
              <a:rPr lang="en-US" sz="2400" b="0" i="0" u="none" dirty="0">
                <a:solidFill>
                  <a:schemeClr val="dk1"/>
                </a:solidFill>
                <a:latin typeface="Corbel"/>
                <a:ea typeface="Corbel"/>
                <a:cs typeface="Corbel"/>
                <a:sym typeface="Corbel"/>
              </a:rPr>
              <a:t> </a:t>
            </a:r>
            <a:r>
              <a:rPr lang="en-US" sz="2400" b="1" i="0" u="none" dirty="0" err="1">
                <a:solidFill>
                  <a:schemeClr val="dk1"/>
                </a:solidFill>
                <a:latin typeface="Corbel"/>
                <a:ea typeface="Corbel"/>
                <a:cs typeface="Corbel"/>
                <a:sym typeface="Corbel"/>
              </a:rPr>
              <a:t>Прийом</a:t>
            </a:r>
            <a:r>
              <a:rPr lang="en-US" sz="2400" b="1" i="0" u="none" dirty="0">
                <a:solidFill>
                  <a:schemeClr val="dk1"/>
                </a:solidFill>
                <a:latin typeface="Corbel"/>
                <a:ea typeface="Corbel"/>
                <a:cs typeface="Corbel"/>
                <a:sym typeface="Corbel"/>
              </a:rPr>
              <a:t> </a:t>
            </a:r>
            <a:r>
              <a:rPr lang="en-US" sz="2400" b="1" i="0" u="none" dirty="0" err="1">
                <a:solidFill>
                  <a:schemeClr val="dk1"/>
                </a:solidFill>
                <a:latin typeface="Corbel"/>
                <a:ea typeface="Corbel"/>
                <a:cs typeface="Corbel"/>
                <a:sym typeface="Corbel"/>
              </a:rPr>
              <a:t>комента</a:t>
            </a:r>
            <a:r>
              <a:rPr lang="en-US" sz="2400" b="0" i="0" u="none" dirty="0" err="1">
                <a:solidFill>
                  <a:schemeClr val="dk1"/>
                </a:solidFill>
                <a:latin typeface="Corbel"/>
                <a:ea typeface="Corbel"/>
                <a:cs typeface="Corbel"/>
                <a:sym typeface="Corbel"/>
              </a:rPr>
              <a:t>рію</a:t>
            </a:r>
            <a:r>
              <a:rPr lang="en-US" sz="2400" b="0" i="0" u="none" dirty="0">
                <a:solidFill>
                  <a:schemeClr val="dk1"/>
                </a:solidFill>
                <a:latin typeface="Corbel"/>
                <a:ea typeface="Corbel"/>
                <a:cs typeface="Corbel"/>
                <a:sym typeface="Corbel"/>
              </a:rPr>
              <a:t>  -  </a:t>
            </a:r>
            <a:r>
              <a:rPr lang="en-US" sz="2400" b="0" i="0" u="none" dirty="0" err="1">
                <a:solidFill>
                  <a:schemeClr val="dk1"/>
                </a:solidFill>
                <a:latin typeface="Corbel"/>
                <a:ea typeface="Corbel"/>
                <a:cs typeface="Corbel"/>
                <a:sym typeface="Corbel"/>
              </a:rPr>
              <a:t>показ</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експоната</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передує</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розповіді</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Розповідь</a:t>
            </a:r>
            <a:r>
              <a:rPr lang="en-US" sz="2400" b="0" i="0" u="none" dirty="0">
                <a:solidFill>
                  <a:schemeClr val="dk1"/>
                </a:solidFill>
                <a:latin typeface="Corbel"/>
                <a:ea typeface="Corbel"/>
                <a:cs typeface="Corbel"/>
                <a:sym typeface="Corbel"/>
              </a:rPr>
              <a:t>  є  </a:t>
            </a:r>
            <a:r>
              <a:rPr lang="en-US" sz="2400" b="0" i="0" u="none" dirty="0" err="1">
                <a:solidFill>
                  <a:schemeClr val="dk1"/>
                </a:solidFill>
                <a:latin typeface="Corbel"/>
                <a:ea typeface="Corbel"/>
                <a:cs typeface="Corbel"/>
                <a:sym typeface="Corbel"/>
              </a:rPr>
              <a:t>лише</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поясненням</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до</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експоната</a:t>
            </a:r>
            <a:r>
              <a:rPr lang="en-US" sz="2400" b="0" i="0" u="none" dirty="0">
                <a:solidFill>
                  <a:schemeClr val="dk1"/>
                </a:solidFill>
                <a:latin typeface="Corbel"/>
                <a:ea typeface="Corbel"/>
                <a:cs typeface="Corbel"/>
                <a:sym typeface="Corbel"/>
              </a:rPr>
              <a:t>  з  «</a:t>
            </a:r>
            <a:r>
              <a:rPr lang="en-US" sz="2400" b="0" i="0" u="none" dirty="0" err="1">
                <a:solidFill>
                  <a:schemeClr val="dk1"/>
                </a:solidFill>
                <a:latin typeface="Corbel"/>
                <a:ea typeface="Corbel"/>
                <a:cs typeface="Corbel"/>
                <a:sym typeface="Corbel"/>
              </a:rPr>
              <a:t>портфеля</a:t>
            </a:r>
            <a:r>
              <a:rPr lang="en-US" sz="2400" b="0" i="0" u="none" dirty="0">
                <a:solidFill>
                  <a:schemeClr val="dk1"/>
                </a:solidFill>
                <a:latin typeface="Corbel"/>
                <a:ea typeface="Corbel"/>
                <a:cs typeface="Corbel"/>
                <a:sym typeface="Corbel"/>
              </a:rPr>
              <a:t>»  (  </a:t>
            </a:r>
            <a:r>
              <a:rPr lang="en-US" sz="2400" b="0" i="0" u="none" dirty="0" err="1">
                <a:solidFill>
                  <a:schemeClr val="dk1"/>
                </a:solidFill>
                <a:latin typeface="Corbel"/>
                <a:ea typeface="Corbel"/>
                <a:cs typeface="Corbel"/>
                <a:sym typeface="Corbel"/>
              </a:rPr>
              <a:t>при</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показі</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будівлі</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демонструється</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фотографія</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його</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внутрішнього</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оздоблення</a:t>
            </a:r>
            <a:r>
              <a:rPr lang="en-US" sz="2400" b="0" i="0" u="none" dirty="0">
                <a:solidFill>
                  <a:schemeClr val="dk1"/>
                </a:solidFill>
                <a:latin typeface="Corbel"/>
                <a:ea typeface="Corbel"/>
                <a:cs typeface="Corbel"/>
                <a:sym typeface="Corbel"/>
              </a:rPr>
              <a:t> з </a:t>
            </a:r>
            <a:r>
              <a:rPr lang="en-US" sz="2400" b="0" i="0" u="none" dirty="0" err="1">
                <a:solidFill>
                  <a:schemeClr val="dk1"/>
                </a:solidFill>
                <a:latin typeface="Corbel"/>
                <a:ea typeface="Corbel"/>
                <a:cs typeface="Corbel"/>
                <a:sym typeface="Corbel"/>
              </a:rPr>
              <a:t>наступними</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коментарями</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екскурсовода</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та</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ін</a:t>
            </a:r>
            <a:r>
              <a:rPr lang="en-US" sz="2400" b="0" i="0" u="none" dirty="0">
                <a:solidFill>
                  <a:schemeClr val="dk1"/>
                </a:solidFill>
                <a:latin typeface="Corbel"/>
                <a:ea typeface="Corbel"/>
                <a:cs typeface="Corbel"/>
                <a:sym typeface="Corbel"/>
              </a:rPr>
              <a:t>.) </a:t>
            </a:r>
            <a:endParaRPr dirty="0"/>
          </a:p>
          <a:p>
            <a:pPr marL="0" marR="0" lvl="0" indent="-220980" algn="l" rtl="0">
              <a:lnSpc>
                <a:spcPct val="100000"/>
              </a:lnSpc>
              <a:spcBef>
                <a:spcPts val="1080"/>
              </a:spcBef>
              <a:spcAft>
                <a:spcPts val="0"/>
              </a:spcAft>
              <a:buClr>
                <a:srgbClr val="688727"/>
              </a:buClr>
              <a:buSzPts val="3480"/>
              <a:buFont typeface="Arial"/>
              <a:buChar char="•"/>
            </a:pPr>
            <a:r>
              <a:rPr lang="en-US" sz="2400" b="0" i="0" u="none" dirty="0">
                <a:solidFill>
                  <a:schemeClr val="dk1"/>
                </a:solidFill>
                <a:latin typeface="Corbel"/>
                <a:ea typeface="Corbel"/>
                <a:cs typeface="Corbel"/>
                <a:sym typeface="Corbel"/>
              </a:rPr>
              <a:t> </a:t>
            </a:r>
            <a:r>
              <a:rPr lang="en-US" sz="2400" b="1" i="0" u="none" dirty="0" err="1">
                <a:solidFill>
                  <a:schemeClr val="dk1"/>
                </a:solidFill>
                <a:latin typeface="Corbel"/>
                <a:ea typeface="Corbel"/>
                <a:cs typeface="Corbel"/>
                <a:sym typeface="Corbel"/>
              </a:rPr>
              <a:t>Прийом</a:t>
            </a:r>
            <a:r>
              <a:rPr lang="en-US" sz="2400" b="1" i="0" u="none" dirty="0">
                <a:solidFill>
                  <a:schemeClr val="dk1"/>
                </a:solidFill>
                <a:latin typeface="Corbel"/>
                <a:ea typeface="Corbel"/>
                <a:cs typeface="Corbel"/>
                <a:sym typeface="Corbel"/>
              </a:rPr>
              <a:t>  </a:t>
            </a:r>
            <a:r>
              <a:rPr lang="en-US" sz="2400" b="1" i="0" u="none" dirty="0" err="1">
                <a:solidFill>
                  <a:schemeClr val="dk1"/>
                </a:solidFill>
                <a:latin typeface="Corbel"/>
                <a:ea typeface="Corbel"/>
                <a:cs typeface="Corbel"/>
                <a:sym typeface="Corbel"/>
              </a:rPr>
              <a:t>контрасту</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коли</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фотографія</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або</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малюнок</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показується</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для</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того</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щоб</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переконати</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екскурсантів</a:t>
            </a:r>
            <a:r>
              <a:rPr lang="en-US" sz="2400" b="0" i="0" u="none" dirty="0">
                <a:solidFill>
                  <a:schemeClr val="dk1"/>
                </a:solidFill>
                <a:latin typeface="Corbel"/>
                <a:ea typeface="Corbel"/>
                <a:cs typeface="Corbel"/>
                <a:sym typeface="Corbel"/>
              </a:rPr>
              <a:t> у </a:t>
            </a:r>
            <a:r>
              <a:rPr lang="en-US" sz="2400" b="0" i="0" u="none" dirty="0" err="1">
                <a:solidFill>
                  <a:schemeClr val="dk1"/>
                </a:solidFill>
                <a:latin typeface="Corbel"/>
                <a:ea typeface="Corbel"/>
                <a:cs typeface="Corbel"/>
                <a:sym typeface="Corbel"/>
              </a:rPr>
              <a:t>тому</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як</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змінилося</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історичне</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місце</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площа</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вулиця</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будівля</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яке</a:t>
            </a:r>
            <a:r>
              <a:rPr lang="en-US" sz="2400" b="0" i="0" u="none" dirty="0">
                <a:solidFill>
                  <a:schemeClr val="dk1"/>
                </a:solidFill>
                <a:latin typeface="Corbel"/>
                <a:ea typeface="Corbel"/>
                <a:cs typeface="Corbel"/>
                <a:sym typeface="Corbel"/>
              </a:rPr>
              <a:t> в </a:t>
            </a:r>
            <a:r>
              <a:rPr lang="en-US" sz="2400" b="0" i="0" u="none" dirty="0" err="1">
                <a:solidFill>
                  <a:schemeClr val="dk1"/>
                </a:solidFill>
                <a:latin typeface="Corbel"/>
                <a:ea typeface="Corbel"/>
                <a:cs typeface="Corbel"/>
                <a:sym typeface="Corbel"/>
              </a:rPr>
              <a:t>цей</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момент</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оглядають</a:t>
            </a:r>
            <a:r>
              <a:rPr lang="en-US" sz="2400" b="0" i="0" u="none" dirty="0">
                <a:solidFill>
                  <a:schemeClr val="dk1"/>
                </a:solidFill>
                <a:latin typeface="Corbel"/>
                <a:ea typeface="Corbel"/>
                <a:cs typeface="Corbel"/>
                <a:sym typeface="Corbel"/>
              </a:rPr>
              <a:t> </a:t>
            </a:r>
            <a:r>
              <a:rPr lang="en-US" sz="2400" b="0" i="0" u="none" dirty="0" err="1">
                <a:solidFill>
                  <a:schemeClr val="dk1"/>
                </a:solidFill>
                <a:latin typeface="Corbel"/>
                <a:ea typeface="Corbel"/>
                <a:cs typeface="Corbel"/>
                <a:sym typeface="Corbel"/>
              </a:rPr>
              <a:t>екскурсанти</a:t>
            </a:r>
            <a:r>
              <a:rPr lang="en-US" sz="2400" b="0" i="0" u="none" dirty="0">
                <a:solidFill>
                  <a:schemeClr val="dk1"/>
                </a:solidFill>
                <a:latin typeface="Corbel"/>
                <a:ea typeface="Corbel"/>
                <a:cs typeface="Corbel"/>
                <a:sym typeface="Corbel"/>
              </a:rPr>
              <a:t>; </a:t>
            </a:r>
            <a:endParaRP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456"/>
        <p:cNvGrpSpPr/>
        <p:nvPr/>
      </p:nvGrpSpPr>
      <p:grpSpPr>
        <a:xfrm>
          <a:off x="0" y="0"/>
          <a:ext cx="0" cy="0"/>
          <a:chOff x="0" y="0"/>
          <a:chExt cx="0" cy="0"/>
        </a:xfrm>
      </p:grpSpPr>
      <p:pic>
        <p:nvPicPr>
          <p:cNvPr id="457" name="Google Shape;457;p65"/>
          <p:cNvPicPr preferRelativeResize="0">
            <a:picLocks noGrp="1"/>
          </p:cNvPicPr>
          <p:nvPr>
            <p:ph type="body" idx="1"/>
          </p:nvPr>
        </p:nvPicPr>
        <p:blipFill rotWithShape="1">
          <a:blip r:embed="rId3">
            <a:alphaModFix/>
          </a:blip>
          <a:srcRect/>
          <a:stretch/>
        </p:blipFill>
        <p:spPr>
          <a:xfrm>
            <a:off x="1358900" y="201612"/>
            <a:ext cx="10156825" cy="62420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pic>
        <p:nvPicPr>
          <p:cNvPr id="217" name="Google Shape;217;p28"/>
          <p:cNvPicPr preferRelativeResize="0">
            <a:picLocks noGrp="1"/>
          </p:cNvPicPr>
          <p:nvPr>
            <p:ph type="body" idx="1"/>
          </p:nvPr>
        </p:nvPicPr>
        <p:blipFill rotWithShape="1">
          <a:blip r:embed="rId3">
            <a:alphaModFix/>
          </a:blip>
          <a:srcRect/>
          <a:stretch/>
        </p:blipFill>
        <p:spPr>
          <a:xfrm>
            <a:off x="542925" y="-285750"/>
            <a:ext cx="10960100" cy="72358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29"/>
          <p:cNvSpPr txBox="1">
            <a:spLocks noGrp="1"/>
          </p:cNvSpPr>
          <p:nvPr>
            <p:ph type="title"/>
          </p:nvPr>
        </p:nvSpPr>
        <p:spPr>
          <a:xfrm>
            <a:off x="1484312" y="142875"/>
            <a:ext cx="10018712" cy="817562"/>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Corbel"/>
              <a:buNone/>
            </a:pPr>
            <a:r>
              <a:rPr lang="en-US" sz="4000" b="0" i="0" u="none" dirty="0" err="1">
                <a:solidFill>
                  <a:schemeClr val="dk1"/>
                </a:solidFill>
                <a:latin typeface="Corbel"/>
                <a:ea typeface="Corbel"/>
                <a:cs typeface="Corbel"/>
                <a:sym typeface="Corbel"/>
              </a:rPr>
              <a:t>Показ</a:t>
            </a:r>
            <a:r>
              <a:rPr lang="en-US" sz="4000" b="0" i="0" u="none" dirty="0">
                <a:solidFill>
                  <a:schemeClr val="dk1"/>
                </a:solidFill>
                <a:latin typeface="Corbel"/>
                <a:ea typeface="Corbel"/>
                <a:cs typeface="Corbel"/>
                <a:sym typeface="Corbel"/>
              </a:rPr>
              <a:t>. </a:t>
            </a:r>
            <a:r>
              <a:rPr lang="en-US" sz="4000" b="0" i="0" u="none" dirty="0" err="1">
                <a:solidFill>
                  <a:schemeClr val="dk1"/>
                </a:solidFill>
                <a:latin typeface="Corbel"/>
                <a:ea typeface="Corbel"/>
                <a:cs typeface="Corbel"/>
                <a:sym typeface="Corbel"/>
              </a:rPr>
              <a:t>Методичні</a:t>
            </a:r>
            <a:r>
              <a:rPr lang="en-US" sz="4000" b="0" i="0" u="none" dirty="0">
                <a:solidFill>
                  <a:schemeClr val="dk1"/>
                </a:solidFill>
                <a:latin typeface="Corbel"/>
                <a:ea typeface="Corbel"/>
                <a:cs typeface="Corbel"/>
                <a:sym typeface="Corbel"/>
              </a:rPr>
              <a:t> </a:t>
            </a:r>
            <a:r>
              <a:rPr lang="en-US" sz="4000" b="0" i="0" u="none" dirty="0" err="1">
                <a:solidFill>
                  <a:schemeClr val="dk1"/>
                </a:solidFill>
                <a:latin typeface="Corbel"/>
                <a:ea typeface="Corbel"/>
                <a:cs typeface="Corbel"/>
                <a:sym typeface="Corbel"/>
              </a:rPr>
              <a:t>прийоми</a:t>
            </a:r>
            <a:r>
              <a:rPr lang="en-US" sz="4000" b="0" i="0" u="none" dirty="0">
                <a:solidFill>
                  <a:schemeClr val="dk1"/>
                </a:solidFill>
                <a:latin typeface="Corbel"/>
                <a:ea typeface="Corbel"/>
                <a:cs typeface="Corbel"/>
                <a:sym typeface="Corbel"/>
              </a:rPr>
              <a:t> </a:t>
            </a:r>
            <a:r>
              <a:rPr lang="en-US" sz="4000" b="0" i="0" u="none" dirty="0" err="1">
                <a:solidFill>
                  <a:schemeClr val="dk1"/>
                </a:solidFill>
                <a:latin typeface="Corbel"/>
                <a:ea typeface="Corbel"/>
                <a:cs typeface="Corbel"/>
                <a:sym typeface="Corbel"/>
              </a:rPr>
              <a:t>показу</a:t>
            </a:r>
            <a:endParaRPr dirty="0"/>
          </a:p>
        </p:txBody>
      </p:sp>
      <p:sp>
        <p:nvSpPr>
          <p:cNvPr id="223" name="Google Shape;223;p29"/>
          <p:cNvSpPr txBox="1">
            <a:spLocks noGrp="1"/>
          </p:cNvSpPr>
          <p:nvPr>
            <p:ph type="body" idx="1"/>
          </p:nvPr>
        </p:nvSpPr>
        <p:spPr>
          <a:xfrm>
            <a:off x="1484312" y="960437"/>
            <a:ext cx="10018712" cy="5502275"/>
          </a:xfrm>
          <a:prstGeom prst="rect">
            <a:avLst/>
          </a:prstGeom>
          <a:noFill/>
          <a:ln>
            <a:noFill/>
          </a:ln>
        </p:spPr>
        <p:txBody>
          <a:bodyPr spcFirstLastPara="1" wrap="square" lIns="91425" tIns="45700" rIns="91425" bIns="45700" anchor="ctr" anchorCtr="0">
            <a:noAutofit/>
          </a:bodyPr>
          <a:lstStyle/>
          <a:p>
            <a:pPr marL="285750" marR="0" lvl="0" indent="-285750" algn="l" rtl="0">
              <a:lnSpc>
                <a:spcPct val="100000"/>
              </a:lnSpc>
              <a:spcBef>
                <a:spcPts val="0"/>
              </a:spcBef>
              <a:spcAft>
                <a:spcPts val="0"/>
              </a:spcAft>
              <a:buClr>
                <a:srgbClr val="688727"/>
              </a:buClr>
              <a:buSzPts val="3480"/>
              <a:buFont typeface="Arial"/>
              <a:buChar char="•"/>
            </a:pPr>
            <a:r>
              <a:rPr lang="en-US" sz="2400" b="1" i="0" u="none" strike="noStrike" cap="none" dirty="0" err="1">
                <a:solidFill>
                  <a:schemeClr val="dk1"/>
                </a:solidFill>
                <a:latin typeface="Corbel"/>
                <a:ea typeface="Corbel"/>
                <a:cs typeface="Corbel"/>
                <a:sym typeface="Corbel"/>
              </a:rPr>
              <a:t>Показ</a:t>
            </a:r>
            <a:r>
              <a:rPr lang="en-US" sz="2400" b="0" i="0" u="none" strike="noStrike" cap="none" dirty="0">
                <a:solidFill>
                  <a:schemeClr val="dk1"/>
                </a:solidFill>
                <a:latin typeface="Corbel"/>
                <a:ea typeface="Corbel"/>
                <a:cs typeface="Corbel"/>
                <a:sym typeface="Corbel"/>
              </a:rPr>
              <a:t>  —  </a:t>
            </a:r>
            <a:r>
              <a:rPr lang="en-US" sz="2400" b="0" i="0" u="none" strike="noStrike" cap="none" dirty="0" err="1">
                <a:solidFill>
                  <a:schemeClr val="dk1"/>
                </a:solidFill>
                <a:latin typeface="Corbel"/>
                <a:ea typeface="Corbel"/>
                <a:cs typeface="Corbel"/>
                <a:sym typeface="Corbel"/>
              </a:rPr>
              <a:t>процес</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реалізації</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принципу</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наочності</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наочний</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спосіб</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ознайомлення</a:t>
            </a:r>
            <a:r>
              <a:rPr lang="en-US" sz="2400" b="0" i="0" u="none" strike="noStrike" cap="none" dirty="0">
                <a:solidFill>
                  <a:schemeClr val="dk1"/>
                </a:solidFill>
                <a:latin typeface="Corbel"/>
                <a:ea typeface="Corbel"/>
                <a:cs typeface="Corbel"/>
                <a:sym typeface="Corbel"/>
              </a:rPr>
              <a:t>  з  </a:t>
            </a:r>
            <a:r>
              <a:rPr lang="en-US" sz="2400" b="0" i="0" u="none" strike="noStrike" cap="none" dirty="0" err="1">
                <a:solidFill>
                  <a:schemeClr val="dk1"/>
                </a:solidFill>
                <a:latin typeface="Corbel"/>
                <a:ea typeface="Corbel"/>
                <a:cs typeface="Corbel"/>
                <a:sym typeface="Corbel"/>
              </a:rPr>
              <a:t>екскурсійним</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об'єктом</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або</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декількома</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об'єктами</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одночасно</a:t>
            </a:r>
            <a:r>
              <a:rPr lang="en-US" sz="2400" b="0" i="0" u="none" strike="noStrike" cap="none" dirty="0">
                <a:solidFill>
                  <a:schemeClr val="dk1"/>
                </a:solidFill>
                <a:latin typeface="Corbel"/>
                <a:ea typeface="Corbel"/>
                <a:cs typeface="Corbel"/>
                <a:sym typeface="Corbel"/>
              </a:rPr>
              <a:t> </a:t>
            </a:r>
            <a:endParaRPr dirty="0"/>
          </a:p>
          <a:p>
            <a:pPr marL="285750" marR="0" lvl="0" indent="-285750" algn="l" rtl="0">
              <a:lnSpc>
                <a:spcPct val="100000"/>
              </a:lnSpc>
              <a:spcBef>
                <a:spcPts val="1080"/>
              </a:spcBef>
              <a:spcAft>
                <a:spcPts val="0"/>
              </a:spcAft>
              <a:buClr>
                <a:srgbClr val="688727"/>
              </a:buClr>
              <a:buSzPts val="3480"/>
              <a:buFont typeface="Arial"/>
              <a:buChar char="•"/>
            </a:pPr>
            <a:r>
              <a:rPr lang="en-US" sz="2400" b="1" i="0" u="none" strike="noStrike" cap="none" dirty="0" err="1">
                <a:solidFill>
                  <a:schemeClr val="dk1"/>
                </a:solidFill>
                <a:latin typeface="Corbel"/>
                <a:ea typeface="Corbel"/>
                <a:cs typeface="Corbel"/>
                <a:sym typeface="Corbel"/>
              </a:rPr>
              <a:t>Показ</a:t>
            </a:r>
            <a:r>
              <a:rPr lang="en-US" sz="2400" b="1"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може</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розглядатися</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як</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дія</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або</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сума</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дій</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екскурсовода</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спрямована</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на</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виявлення</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сутності</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предмета</a:t>
            </a:r>
            <a:r>
              <a:rPr lang="en-US" sz="2400" b="0" i="0" u="none" strike="noStrike" cap="none" dirty="0">
                <a:solidFill>
                  <a:schemeClr val="dk1"/>
                </a:solidFill>
                <a:latin typeface="Corbel"/>
                <a:ea typeface="Corbel"/>
                <a:cs typeface="Corbel"/>
                <a:sym typeface="Corbel"/>
              </a:rPr>
              <a:t>.</a:t>
            </a:r>
            <a:endParaRPr dirty="0"/>
          </a:p>
          <a:p>
            <a:pPr marL="285750" marR="0" lvl="0" indent="-285750" algn="l" rtl="0">
              <a:lnSpc>
                <a:spcPct val="100000"/>
              </a:lnSpc>
              <a:spcBef>
                <a:spcPts val="1080"/>
              </a:spcBef>
              <a:spcAft>
                <a:spcPts val="0"/>
              </a:spcAft>
              <a:buClr>
                <a:srgbClr val="688727"/>
              </a:buClr>
              <a:buSzPts val="3480"/>
              <a:buFont typeface="Arial"/>
              <a:buChar char="•"/>
            </a:pPr>
            <a:r>
              <a:rPr lang="en-US" sz="2400" b="1" i="0" u="none" strike="noStrike" cap="none" dirty="0" err="1">
                <a:solidFill>
                  <a:schemeClr val="dk1"/>
                </a:solidFill>
                <a:latin typeface="Corbel"/>
                <a:ea typeface="Corbel"/>
                <a:cs typeface="Corbel"/>
                <a:sym typeface="Corbel"/>
              </a:rPr>
              <a:t>Показ</a:t>
            </a:r>
            <a:r>
              <a:rPr lang="en-US" sz="2400" b="1" i="0" u="none" strike="noStrike" cap="none" dirty="0">
                <a:solidFill>
                  <a:schemeClr val="dk1"/>
                </a:solidFill>
                <a:latin typeface="Corbel"/>
                <a:ea typeface="Corbel"/>
                <a:cs typeface="Corbel"/>
                <a:sym typeface="Corbel"/>
              </a:rPr>
              <a:t> </a:t>
            </a:r>
            <a:r>
              <a:rPr lang="en-US" sz="2400" b="1" i="0" u="none" strike="noStrike" cap="none" dirty="0" err="1">
                <a:solidFill>
                  <a:schemeClr val="dk1"/>
                </a:solidFill>
                <a:latin typeface="Corbel"/>
                <a:ea typeface="Corbel"/>
                <a:cs typeface="Corbel"/>
                <a:sym typeface="Corbel"/>
              </a:rPr>
              <a:t>на</a:t>
            </a:r>
            <a:r>
              <a:rPr lang="en-US" sz="2400" b="1" i="0" u="none" strike="noStrike" cap="none" dirty="0">
                <a:solidFill>
                  <a:schemeClr val="dk1"/>
                </a:solidFill>
                <a:latin typeface="Corbel"/>
                <a:ea typeface="Corbel"/>
                <a:cs typeface="Corbel"/>
                <a:sym typeface="Corbel"/>
              </a:rPr>
              <a:t> </a:t>
            </a:r>
            <a:r>
              <a:rPr lang="en-US" sz="2400" b="1" i="0" u="none" strike="noStrike" cap="none" dirty="0" err="1">
                <a:solidFill>
                  <a:schemeClr val="dk1"/>
                </a:solidFill>
                <a:latin typeface="Corbel"/>
                <a:ea typeface="Corbel"/>
                <a:cs typeface="Corbel"/>
                <a:sym typeface="Corbel"/>
              </a:rPr>
              <a:t>екскурсіях</a:t>
            </a:r>
            <a:r>
              <a:rPr lang="en-US" sz="2400" b="1" i="0" u="none" strike="noStrike" cap="none" dirty="0">
                <a:solidFill>
                  <a:schemeClr val="dk1"/>
                </a:solidFill>
                <a:latin typeface="Corbel"/>
                <a:ea typeface="Corbel"/>
                <a:cs typeface="Corbel"/>
                <a:sym typeface="Corbel"/>
              </a:rPr>
              <a:t>  </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багатоплановий</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процес</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витягу</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зорової</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інформації</a:t>
            </a:r>
            <a:r>
              <a:rPr lang="en-US" sz="2400" b="0" i="0" u="none" strike="noStrike" cap="none" dirty="0">
                <a:solidFill>
                  <a:schemeClr val="dk1"/>
                </a:solidFill>
                <a:latin typeface="Corbel"/>
                <a:ea typeface="Corbel"/>
                <a:cs typeface="Corbel"/>
                <a:sym typeface="Corbel"/>
              </a:rPr>
              <a:t> з </a:t>
            </a:r>
            <a:r>
              <a:rPr lang="en-US" sz="2400" b="0" i="0" u="none" strike="noStrike" cap="none" dirty="0" err="1">
                <a:solidFill>
                  <a:schemeClr val="dk1"/>
                </a:solidFill>
                <a:latin typeface="Corbel"/>
                <a:ea typeface="Corbel"/>
                <a:cs typeface="Corbel"/>
                <a:sym typeface="Corbel"/>
              </a:rPr>
              <a:t>об'єктів</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процес</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під</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час</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якого</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дії</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екскурсантів</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виконуються</a:t>
            </a:r>
            <a:r>
              <a:rPr lang="en-US" sz="2400" b="0" i="0" u="none" strike="noStrike" cap="none" dirty="0">
                <a:solidFill>
                  <a:schemeClr val="dk1"/>
                </a:solidFill>
                <a:latin typeface="Corbel"/>
                <a:ea typeface="Corbel"/>
                <a:cs typeface="Corbel"/>
                <a:sym typeface="Corbel"/>
              </a:rPr>
              <a:t>  в  </a:t>
            </a:r>
            <a:r>
              <a:rPr lang="en-US" sz="2400" b="0" i="0" u="none" strike="noStrike" cap="none" dirty="0" err="1">
                <a:solidFill>
                  <a:schemeClr val="dk1"/>
                </a:solidFill>
                <a:latin typeface="Corbel"/>
                <a:ea typeface="Corbel"/>
                <a:cs typeface="Corbel"/>
                <a:sym typeface="Corbel"/>
              </a:rPr>
              <a:t>певній</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послідовності</a:t>
            </a:r>
            <a:r>
              <a:rPr lang="en-US" sz="2400" b="0" i="0" u="none" strike="noStrike" cap="none" dirty="0">
                <a:solidFill>
                  <a:schemeClr val="dk1"/>
                </a:solidFill>
                <a:latin typeface="Corbel"/>
                <a:ea typeface="Corbel"/>
                <a:cs typeface="Corbel"/>
                <a:sym typeface="Corbel"/>
              </a:rPr>
              <a:t>, з </a:t>
            </a:r>
            <a:r>
              <a:rPr lang="en-US" sz="2400" b="0" i="0" u="none" strike="noStrike" cap="none" dirty="0" err="1">
                <a:solidFill>
                  <a:schemeClr val="dk1"/>
                </a:solidFill>
                <a:latin typeface="Corbel"/>
                <a:ea typeface="Corbel"/>
                <a:cs typeface="Corbel"/>
                <a:sym typeface="Corbel"/>
              </a:rPr>
              <a:t>конкретною</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метою</a:t>
            </a:r>
            <a:r>
              <a:rPr lang="en-US" sz="2400" b="0" i="0" u="none" strike="noStrike" cap="none" dirty="0">
                <a:solidFill>
                  <a:schemeClr val="dk1"/>
                </a:solidFill>
                <a:latin typeface="Corbel"/>
                <a:ea typeface="Corbel"/>
                <a:cs typeface="Corbel"/>
                <a:sym typeface="Corbel"/>
              </a:rPr>
              <a:t>. </a:t>
            </a:r>
            <a:endParaRPr dirty="0"/>
          </a:p>
          <a:p>
            <a:pPr marL="285750" marR="0" lvl="0" indent="-285750" algn="l" rtl="0">
              <a:lnSpc>
                <a:spcPct val="100000"/>
              </a:lnSpc>
              <a:spcBef>
                <a:spcPts val="1080"/>
              </a:spcBef>
              <a:spcAft>
                <a:spcPts val="0"/>
              </a:spcAft>
              <a:buClr>
                <a:srgbClr val="688727"/>
              </a:buClr>
              <a:buSzPts val="3480"/>
              <a:buFont typeface="Arial"/>
              <a:buChar char="•"/>
            </a:pPr>
            <a:r>
              <a:rPr lang="en-US" sz="2400" b="1" i="0" u="none" strike="noStrike" cap="none" dirty="0" err="1">
                <a:solidFill>
                  <a:schemeClr val="dk1"/>
                </a:solidFill>
                <a:latin typeface="Corbel"/>
                <a:ea typeface="Corbel"/>
                <a:cs typeface="Corbel"/>
                <a:sym typeface="Corbel"/>
              </a:rPr>
              <a:t>Показ</a:t>
            </a:r>
            <a:r>
              <a:rPr lang="en-US" sz="2400" b="1" i="0" u="none" strike="noStrike" cap="none" dirty="0">
                <a:solidFill>
                  <a:schemeClr val="dk1"/>
                </a:solidFill>
                <a:latin typeface="Corbel"/>
                <a:ea typeface="Corbel"/>
                <a:cs typeface="Corbel"/>
                <a:sym typeface="Corbel"/>
              </a:rPr>
              <a:t>  </a:t>
            </a:r>
            <a:r>
              <a:rPr lang="en-US" sz="2400" b="1" i="0" u="none" strike="noStrike" cap="none" dirty="0" err="1">
                <a:solidFill>
                  <a:schemeClr val="dk1"/>
                </a:solidFill>
                <a:latin typeface="Corbel"/>
                <a:ea typeface="Corbel"/>
                <a:cs typeface="Corbel"/>
                <a:sym typeface="Corbel"/>
              </a:rPr>
              <a:t>об'єкта</a:t>
            </a:r>
            <a:r>
              <a:rPr lang="en-US" sz="2400" b="1" i="0" u="none" strike="noStrike" cap="none" dirty="0">
                <a:solidFill>
                  <a:schemeClr val="dk1"/>
                </a:solidFill>
                <a:latin typeface="Corbel"/>
                <a:ea typeface="Corbel"/>
                <a:cs typeface="Corbel"/>
                <a:sym typeface="Corbel"/>
              </a:rPr>
              <a:t>  </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це</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система</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цілеспрямованих</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дій</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екскурсовода</a:t>
            </a:r>
            <a:r>
              <a:rPr lang="en-US" sz="2400" b="0" i="0" u="none" strike="noStrike" cap="none" dirty="0">
                <a:solidFill>
                  <a:schemeClr val="dk1"/>
                </a:solidFill>
                <a:latin typeface="Corbel"/>
                <a:ea typeface="Corbel"/>
                <a:cs typeface="Corbel"/>
                <a:sym typeface="Corbel"/>
              </a:rPr>
              <a:t>  й </a:t>
            </a:r>
            <a:r>
              <a:rPr lang="en-US" sz="2400" b="0" i="0" u="none" strike="noStrike" cap="none" dirty="0" err="1">
                <a:solidFill>
                  <a:schemeClr val="dk1"/>
                </a:solidFill>
                <a:latin typeface="Corbel"/>
                <a:ea typeface="Corbel"/>
                <a:cs typeface="Corbel"/>
                <a:sym typeface="Corbel"/>
              </a:rPr>
              <a:t>екскурсантів</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спостереження</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об'єктів</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під</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керівництвом</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кваліфікованого</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фахівця</a:t>
            </a:r>
            <a:r>
              <a:rPr lang="en-US" sz="2400" b="0" i="0" u="none" strike="noStrike" cap="none" dirty="0">
                <a:solidFill>
                  <a:schemeClr val="dk1"/>
                </a:solidFill>
                <a:latin typeface="Corbel"/>
                <a:ea typeface="Corbel"/>
                <a:cs typeface="Corbel"/>
                <a:sym typeface="Corbel"/>
              </a:rPr>
              <a:t>.  </a:t>
            </a:r>
            <a:endParaRPr dirty="0"/>
          </a:p>
          <a:p>
            <a:pPr marL="285750" marR="0" lvl="0" indent="-285750" algn="l" rtl="0">
              <a:lnSpc>
                <a:spcPct val="100000"/>
              </a:lnSpc>
              <a:spcBef>
                <a:spcPts val="1080"/>
              </a:spcBef>
              <a:spcAft>
                <a:spcPts val="0"/>
              </a:spcAft>
              <a:buClr>
                <a:srgbClr val="688727"/>
              </a:buClr>
              <a:buSzPts val="3480"/>
              <a:buFont typeface="Arial"/>
              <a:buChar char="•"/>
            </a:pPr>
            <a:r>
              <a:rPr lang="en-US" sz="2400" b="1" i="0" u="none" strike="noStrike" cap="none" dirty="0" err="1">
                <a:solidFill>
                  <a:schemeClr val="dk1"/>
                </a:solidFill>
                <a:latin typeface="Corbel"/>
                <a:ea typeface="Corbel"/>
                <a:cs typeface="Corbel"/>
                <a:sym typeface="Corbel"/>
              </a:rPr>
              <a:t>Показ</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припускає</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аналіз</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об'єктів</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активну</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самостійну</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роботу</a:t>
            </a:r>
            <a:r>
              <a:rPr lang="en-US" sz="2400" b="0" i="0" u="none" strike="noStrike" cap="none" dirty="0">
                <a:solidFill>
                  <a:schemeClr val="dk1"/>
                </a:solidFill>
                <a:latin typeface="Corbel"/>
                <a:ea typeface="Corbel"/>
                <a:cs typeface="Corbel"/>
                <a:sym typeface="Corbel"/>
              </a:rPr>
              <a:t> </a:t>
            </a:r>
            <a:r>
              <a:rPr lang="en-US" sz="2400" b="0" i="0" u="none" strike="noStrike" cap="none" dirty="0" err="1">
                <a:solidFill>
                  <a:schemeClr val="dk1"/>
                </a:solidFill>
                <a:latin typeface="Corbel"/>
                <a:ea typeface="Corbel"/>
                <a:cs typeface="Corbel"/>
                <a:sym typeface="Corbel"/>
              </a:rPr>
              <a:t>екскурсантів</a:t>
            </a:r>
            <a:r>
              <a:rPr lang="en-US" sz="2400" b="0" i="0" u="none" strike="noStrike" cap="none" dirty="0">
                <a:solidFill>
                  <a:schemeClr val="dk1"/>
                </a:solidFill>
                <a:latin typeface="Corbel"/>
                <a:ea typeface="Corbel"/>
                <a:cs typeface="Corbel"/>
                <a:sym typeface="Corbel"/>
              </a:rPr>
              <a:t>.</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30"/>
          <p:cNvSpPr txBox="1">
            <a:spLocks noGrp="1"/>
          </p:cNvSpPr>
          <p:nvPr>
            <p:ph type="title"/>
          </p:nvPr>
        </p:nvSpPr>
        <p:spPr>
          <a:xfrm>
            <a:off x="1484312" y="142875"/>
            <a:ext cx="10018712" cy="817562"/>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3600"/>
              <a:buFont typeface="Corbel"/>
              <a:buNone/>
            </a:pPr>
            <a:r>
              <a:rPr lang="en-US" sz="3600" b="1" i="0" u="none">
                <a:solidFill>
                  <a:schemeClr val="dk1"/>
                </a:solidFill>
                <a:latin typeface="Corbel"/>
                <a:ea typeface="Corbel"/>
                <a:cs typeface="Corbel"/>
                <a:sym typeface="Corbel"/>
              </a:rPr>
              <a:t>Завдання показу па екскурсії полягають у наступному: </a:t>
            </a:r>
            <a:endParaRPr/>
          </a:p>
        </p:txBody>
      </p:sp>
      <p:sp>
        <p:nvSpPr>
          <p:cNvPr id="229" name="Google Shape;229;p30"/>
          <p:cNvSpPr txBox="1">
            <a:spLocks noGrp="1"/>
          </p:cNvSpPr>
          <p:nvPr>
            <p:ph type="body" idx="1"/>
          </p:nvPr>
        </p:nvSpPr>
        <p:spPr>
          <a:xfrm>
            <a:off x="1484312" y="960437"/>
            <a:ext cx="10018712" cy="5502275"/>
          </a:xfrm>
          <a:prstGeom prst="rect">
            <a:avLst/>
          </a:prstGeom>
          <a:noFill/>
          <a:ln>
            <a:noFill/>
          </a:ln>
        </p:spPr>
        <p:txBody>
          <a:bodyPr spcFirstLastPara="1" wrap="square" lIns="91425" tIns="45700" rIns="91425" bIns="45700" anchor="ctr" anchorCtr="0">
            <a:noAutofit/>
          </a:bodyPr>
          <a:lstStyle/>
          <a:p>
            <a:pPr marL="285750" marR="0" lvl="0" indent="-285750" algn="l" rtl="0">
              <a:lnSpc>
                <a:spcPct val="100000"/>
              </a:lnSpc>
              <a:spcBef>
                <a:spcPts val="0"/>
              </a:spcBef>
              <a:spcAft>
                <a:spcPts val="0"/>
              </a:spcAft>
              <a:buClr>
                <a:srgbClr val="688727"/>
              </a:buClr>
              <a:buSzPts val="4060"/>
              <a:buFont typeface="Arial"/>
              <a:buChar char="•"/>
            </a:pPr>
            <a:r>
              <a:rPr lang="en-US" sz="2800" b="0" i="0" u="none" strike="noStrike" cap="none">
                <a:solidFill>
                  <a:schemeClr val="dk1"/>
                </a:solidFill>
                <a:latin typeface="Corbel"/>
                <a:ea typeface="Corbel"/>
                <a:cs typeface="Corbel"/>
                <a:sym typeface="Corbel"/>
              </a:rPr>
              <a:t>1) показати екскурсійні об'єкти, що перебувають перед екскурсантами;</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strike="noStrike" cap="none">
                <a:solidFill>
                  <a:schemeClr val="dk1"/>
                </a:solidFill>
                <a:latin typeface="Corbel"/>
                <a:ea typeface="Corbel"/>
                <a:cs typeface="Corbel"/>
                <a:sym typeface="Corbel"/>
              </a:rPr>
              <a:t>2)  показати  об'єкти,  яких  уже  немає  (збереглися  тільки  на  фотографії  або малюнку); </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strike="noStrike" cap="none">
                <a:solidFill>
                  <a:schemeClr val="dk1"/>
                </a:solidFill>
                <a:latin typeface="Corbel"/>
                <a:ea typeface="Corbel"/>
                <a:cs typeface="Corbel"/>
                <a:sym typeface="Corbel"/>
              </a:rPr>
              <a:t>3) показати історичні події, що відбувалися на даному місці, відтворити їх зорову картину;</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strike="noStrike" cap="none">
                <a:solidFill>
                  <a:schemeClr val="dk1"/>
                </a:solidFill>
                <a:latin typeface="Corbel"/>
                <a:ea typeface="Corbel"/>
                <a:cs typeface="Corbel"/>
                <a:sym typeface="Corbel"/>
              </a:rPr>
              <a:t>4) показати дії історичного діяча (письменника, художника, полководця), які відбувалися па даному місці;</a:t>
            </a:r>
            <a:endParaRPr/>
          </a:p>
          <a:p>
            <a:pPr marL="285750" marR="0" lvl="0" indent="-285750" algn="l" rtl="0">
              <a:lnSpc>
                <a:spcPct val="100000"/>
              </a:lnSpc>
              <a:spcBef>
                <a:spcPts val="1160"/>
              </a:spcBef>
              <a:spcAft>
                <a:spcPts val="0"/>
              </a:spcAft>
              <a:buClr>
                <a:srgbClr val="688727"/>
              </a:buClr>
              <a:buSzPts val="4060"/>
              <a:buFont typeface="Arial"/>
              <a:buChar char="•"/>
            </a:pPr>
            <a:r>
              <a:rPr lang="en-US" sz="2800" b="0" i="0" u="none" strike="noStrike" cap="none">
                <a:solidFill>
                  <a:schemeClr val="dk1"/>
                </a:solidFill>
                <a:latin typeface="Corbel"/>
                <a:ea typeface="Corbel"/>
                <a:cs typeface="Corbel"/>
                <a:sym typeface="Corbel"/>
              </a:rPr>
              <a:t>5) показати об'єкт таким, яким він був у період описуваної події.</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31"/>
          <p:cNvSpPr txBox="1">
            <a:spLocks noGrp="1"/>
          </p:cNvSpPr>
          <p:nvPr>
            <p:ph type="title"/>
          </p:nvPr>
        </p:nvSpPr>
        <p:spPr>
          <a:xfrm>
            <a:off x="1484312" y="685800"/>
            <a:ext cx="10018712" cy="17526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000">
              <a:solidFill>
                <a:schemeClr val="dk1"/>
              </a:solidFill>
              <a:latin typeface="Corbel"/>
              <a:ea typeface="Corbel"/>
              <a:cs typeface="Corbel"/>
              <a:sym typeface="Corbel"/>
            </a:endParaRPr>
          </a:p>
        </p:txBody>
      </p:sp>
      <p:sp>
        <p:nvSpPr>
          <p:cNvPr id="235" name="Google Shape;235;p31"/>
          <p:cNvSpPr txBox="1">
            <a:spLocks noGrp="1"/>
          </p:cNvSpPr>
          <p:nvPr>
            <p:ph type="body" idx="1"/>
          </p:nvPr>
        </p:nvSpPr>
        <p:spPr>
          <a:xfrm>
            <a:off x="1484312" y="2667000"/>
            <a:ext cx="10018712" cy="3124200"/>
          </a:xfrm>
          <a:prstGeom prst="rect">
            <a:avLst/>
          </a:prstGeom>
          <a:noFill/>
          <a:ln>
            <a:noFill/>
          </a:ln>
        </p:spPr>
        <p:txBody>
          <a:bodyPr spcFirstLastPara="1" wrap="square" lIns="91425" tIns="45700" rIns="91425" bIns="45700" anchor="ctr" anchorCtr="0">
            <a:noAutofit/>
          </a:bodyPr>
          <a:lstStyle/>
          <a:p>
            <a:pPr marL="285750" marR="0" lvl="0" indent="-64770" algn="l" rtl="0">
              <a:spcBef>
                <a:spcPts val="0"/>
              </a:spcBef>
              <a:spcAft>
                <a:spcPts val="0"/>
              </a:spcAft>
              <a:buClr>
                <a:srgbClr val="688727"/>
              </a:buClr>
              <a:buSzPts val="3480"/>
              <a:buFont typeface="Arial"/>
              <a:buNone/>
            </a:pPr>
            <a:endParaRPr sz="2400">
              <a:solidFill>
                <a:schemeClr val="dk1"/>
              </a:solidFill>
              <a:latin typeface="Corbel"/>
              <a:ea typeface="Corbel"/>
              <a:cs typeface="Corbel"/>
              <a:sym typeface="Corbel"/>
            </a:endParaRPr>
          </a:p>
        </p:txBody>
      </p:sp>
      <p:pic>
        <p:nvPicPr>
          <p:cNvPr id="236" name="Google Shape;236;p31"/>
          <p:cNvPicPr preferRelativeResize="0"/>
          <p:nvPr/>
        </p:nvPicPr>
        <p:blipFill rotWithShape="1">
          <a:blip r:embed="rId3">
            <a:alphaModFix/>
          </a:blip>
          <a:srcRect/>
          <a:stretch/>
        </p:blipFill>
        <p:spPr>
          <a:xfrm>
            <a:off x="139700" y="111125"/>
            <a:ext cx="12111037" cy="67468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32"/>
          <p:cNvSpPr txBox="1">
            <a:spLocks noGrp="1"/>
          </p:cNvSpPr>
          <p:nvPr>
            <p:ph type="title"/>
          </p:nvPr>
        </p:nvSpPr>
        <p:spPr>
          <a:xfrm>
            <a:off x="1484312" y="142875"/>
            <a:ext cx="10018712" cy="817562"/>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Corbel"/>
              <a:buNone/>
            </a:pPr>
            <a:r>
              <a:rPr lang="en-US" sz="4000" b="1" i="0" u="none">
                <a:solidFill>
                  <a:schemeClr val="dk1"/>
                </a:solidFill>
                <a:latin typeface="Corbel"/>
                <a:ea typeface="Corbel"/>
                <a:cs typeface="Corbel"/>
                <a:sym typeface="Corbel"/>
              </a:rPr>
              <a:t>Вказівки екскурсовода: </a:t>
            </a:r>
            <a:endParaRPr/>
          </a:p>
        </p:txBody>
      </p:sp>
      <p:sp>
        <p:nvSpPr>
          <p:cNvPr id="242" name="Google Shape;242;p32"/>
          <p:cNvSpPr txBox="1">
            <a:spLocks noGrp="1"/>
          </p:cNvSpPr>
          <p:nvPr>
            <p:ph type="body" idx="1"/>
          </p:nvPr>
        </p:nvSpPr>
        <p:spPr>
          <a:xfrm>
            <a:off x="960437" y="960437"/>
            <a:ext cx="11231562" cy="5897562"/>
          </a:xfrm>
          <a:prstGeom prst="rect">
            <a:avLst/>
          </a:prstGeom>
          <a:noFill/>
          <a:ln>
            <a:noFill/>
          </a:ln>
        </p:spPr>
        <p:txBody>
          <a:bodyPr spcFirstLastPara="1" wrap="square" lIns="91425" tIns="45700" rIns="91425" bIns="45700" anchor="ctr" anchorCtr="0">
            <a:normAutofit/>
          </a:bodyPr>
          <a:lstStyle/>
          <a:p>
            <a:pPr marL="285750" marR="0" lvl="0" indent="-285750" algn="l" rtl="0">
              <a:lnSpc>
                <a:spcPct val="80000"/>
              </a:lnSpc>
              <a:spcBef>
                <a:spcPts val="0"/>
              </a:spcBef>
              <a:spcAft>
                <a:spcPts val="0"/>
              </a:spcAft>
              <a:buClr>
                <a:srgbClr val="688727"/>
              </a:buClr>
              <a:buSzPts val="3190"/>
              <a:buFont typeface="Arial"/>
              <a:buChar char="•"/>
            </a:pPr>
            <a:r>
              <a:rPr lang="en-US" sz="2200" b="0" i="0" u="none">
                <a:solidFill>
                  <a:schemeClr val="dk1"/>
                </a:solidFill>
                <a:latin typeface="Corbel"/>
                <a:ea typeface="Corbel"/>
                <a:cs typeface="Corbel"/>
                <a:sym typeface="Corbel"/>
              </a:rPr>
              <a:t>  за часом їхнього впливу на аудиторію:</a:t>
            </a:r>
            <a:endParaRPr/>
          </a:p>
          <a:p>
            <a:pPr marL="285750" marR="0" lvl="0" indent="-285750" algn="l" rtl="0">
              <a:lnSpc>
                <a:spcPct val="80000"/>
              </a:lnSpc>
              <a:spcBef>
                <a:spcPts val="1040"/>
              </a:spcBef>
              <a:spcAft>
                <a:spcPts val="0"/>
              </a:spcAft>
              <a:buClr>
                <a:srgbClr val="688727"/>
              </a:buClr>
              <a:buSzPts val="3190"/>
              <a:buFont typeface="Arial"/>
              <a:buNone/>
            </a:pPr>
            <a:r>
              <a:rPr lang="en-US" sz="2200" b="0" i="0" u="none">
                <a:solidFill>
                  <a:schemeClr val="dk1"/>
                </a:solidFill>
                <a:latin typeface="Corbel"/>
                <a:ea typeface="Corbel"/>
                <a:cs typeface="Corbel"/>
                <a:sym typeface="Corbel"/>
              </a:rPr>
              <a:t>- до зустрічі з екскурсійним об'єктом, до початку спостереження;</a:t>
            </a:r>
            <a:endParaRPr/>
          </a:p>
          <a:p>
            <a:pPr marL="285750" marR="0" lvl="0" indent="-285750" algn="l" rtl="0">
              <a:lnSpc>
                <a:spcPct val="80000"/>
              </a:lnSpc>
              <a:spcBef>
                <a:spcPts val="1040"/>
              </a:spcBef>
              <a:spcAft>
                <a:spcPts val="0"/>
              </a:spcAft>
              <a:buClr>
                <a:srgbClr val="688727"/>
              </a:buClr>
              <a:buSzPts val="3190"/>
              <a:buFont typeface="Arial"/>
              <a:buNone/>
            </a:pPr>
            <a:r>
              <a:rPr lang="en-US" sz="2200" b="0" i="0" u="none">
                <a:solidFill>
                  <a:schemeClr val="dk1"/>
                </a:solidFill>
                <a:latin typeface="Corbel"/>
                <a:ea typeface="Corbel"/>
                <a:cs typeface="Corbel"/>
                <a:sym typeface="Corbel"/>
              </a:rPr>
              <a:t>- у ході показу об'єкта, коли він перебуває в полі їхнього зору;</a:t>
            </a:r>
            <a:endParaRPr/>
          </a:p>
          <a:p>
            <a:pPr marL="285750" marR="0" lvl="0" indent="-285750" algn="l" rtl="0">
              <a:lnSpc>
                <a:spcPct val="80000"/>
              </a:lnSpc>
              <a:spcBef>
                <a:spcPts val="1040"/>
              </a:spcBef>
              <a:spcAft>
                <a:spcPts val="0"/>
              </a:spcAft>
              <a:buClr>
                <a:srgbClr val="688727"/>
              </a:buClr>
              <a:buSzPts val="3190"/>
              <a:buFont typeface="Arial"/>
              <a:buNone/>
            </a:pPr>
            <a:r>
              <a:rPr lang="en-US" sz="2200" b="0" i="0" u="none">
                <a:solidFill>
                  <a:schemeClr val="dk1"/>
                </a:solidFill>
                <a:latin typeface="Corbel"/>
                <a:ea typeface="Corbel"/>
                <a:cs typeface="Corbel"/>
                <a:sym typeface="Corbel"/>
              </a:rPr>
              <a:t>-  наприкінці  спостереження  з  метою  повідомити  методику  самостійного огляду екскурсантами подібних об'єктів у майбутньому. </a:t>
            </a:r>
            <a:endParaRPr/>
          </a:p>
          <a:p>
            <a:pPr marL="285750" marR="0" lvl="0" indent="-285750" algn="l" rtl="0">
              <a:lnSpc>
                <a:spcPct val="80000"/>
              </a:lnSpc>
              <a:spcBef>
                <a:spcPts val="1040"/>
              </a:spcBef>
              <a:spcAft>
                <a:spcPts val="0"/>
              </a:spcAft>
              <a:buClr>
                <a:srgbClr val="688727"/>
              </a:buClr>
              <a:buSzPts val="3190"/>
              <a:buFont typeface="Arial"/>
              <a:buChar char="•"/>
            </a:pPr>
            <a:r>
              <a:rPr lang="en-US" sz="2200" b="0" i="0" u="none">
                <a:solidFill>
                  <a:schemeClr val="dk1"/>
                </a:solidFill>
                <a:latin typeface="Corbel"/>
                <a:ea typeface="Corbel"/>
                <a:cs typeface="Corbel"/>
                <a:sym typeface="Corbel"/>
              </a:rPr>
              <a:t>  вказівки,  що  орієнтують   екскурсантів  на   певні   частини  або  деталі </a:t>
            </a:r>
            <a:endParaRPr/>
          </a:p>
          <a:p>
            <a:pPr marL="285750" marR="0" lvl="0" indent="-285750" algn="l" rtl="0">
              <a:lnSpc>
                <a:spcPct val="80000"/>
              </a:lnSpc>
              <a:spcBef>
                <a:spcPts val="1040"/>
              </a:spcBef>
              <a:spcAft>
                <a:spcPts val="0"/>
              </a:spcAft>
              <a:buClr>
                <a:srgbClr val="688727"/>
              </a:buClr>
              <a:buSzPts val="3190"/>
              <a:buFont typeface="Arial"/>
              <a:buChar char="•"/>
            </a:pPr>
            <a:r>
              <a:rPr lang="en-US" sz="2200" b="0" i="0" u="none">
                <a:solidFill>
                  <a:schemeClr val="dk1"/>
                </a:solidFill>
                <a:latin typeface="Corbel"/>
                <a:ea typeface="Corbel"/>
                <a:cs typeface="Corbel"/>
                <a:sym typeface="Corbel"/>
              </a:rPr>
              <a:t>об'єкта (за часом - до спостереження);</a:t>
            </a:r>
            <a:endParaRPr/>
          </a:p>
          <a:p>
            <a:pPr marL="285750" marR="0" lvl="0" indent="-285750" algn="l" rtl="0">
              <a:lnSpc>
                <a:spcPct val="80000"/>
              </a:lnSpc>
              <a:spcBef>
                <a:spcPts val="1040"/>
              </a:spcBef>
              <a:spcAft>
                <a:spcPts val="0"/>
              </a:spcAft>
              <a:buClr>
                <a:srgbClr val="688727"/>
              </a:buClr>
              <a:buSzPts val="3190"/>
              <a:buFont typeface="Arial"/>
              <a:buChar char="•"/>
            </a:pPr>
            <a:r>
              <a:rPr lang="en-US" sz="2200" b="0" i="0" u="none">
                <a:solidFill>
                  <a:schemeClr val="dk1"/>
                </a:solidFill>
                <a:latin typeface="Corbel"/>
                <a:ea typeface="Corbel"/>
                <a:cs typeface="Corbel"/>
                <a:sym typeface="Corbel"/>
              </a:rPr>
              <a:t>  спрямовує увагу екскурсантів на певний об'єкт;</a:t>
            </a:r>
            <a:endParaRPr/>
          </a:p>
          <a:p>
            <a:pPr marL="285750" marR="0" lvl="0" indent="-285750" algn="l" rtl="0">
              <a:lnSpc>
                <a:spcPct val="80000"/>
              </a:lnSpc>
              <a:spcBef>
                <a:spcPts val="1040"/>
              </a:spcBef>
              <a:spcAft>
                <a:spcPts val="0"/>
              </a:spcAft>
              <a:buClr>
                <a:srgbClr val="688727"/>
              </a:buClr>
              <a:buSzPts val="3190"/>
              <a:buFont typeface="Arial"/>
              <a:buChar char="•"/>
            </a:pPr>
            <a:r>
              <a:rPr lang="en-US" sz="2200" b="0" i="0" u="none">
                <a:solidFill>
                  <a:schemeClr val="dk1"/>
                </a:solidFill>
                <a:latin typeface="Corbel"/>
                <a:ea typeface="Corbel"/>
                <a:cs typeface="Corbel"/>
                <a:sym typeface="Corbel"/>
              </a:rPr>
              <a:t>  рекомендують  порівняти  даний  об'єкт  з  яким-небудь  іншим,  баченим ними раніше (дається в ході спостереження);</a:t>
            </a:r>
            <a:endParaRPr/>
          </a:p>
          <a:p>
            <a:pPr marL="285750" marR="0" lvl="0" indent="-285750" algn="l" rtl="0">
              <a:lnSpc>
                <a:spcPct val="80000"/>
              </a:lnSpc>
              <a:spcBef>
                <a:spcPts val="1040"/>
              </a:spcBef>
              <a:spcAft>
                <a:spcPts val="0"/>
              </a:spcAft>
              <a:buClr>
                <a:srgbClr val="688727"/>
              </a:buClr>
              <a:buSzPts val="3190"/>
              <a:buFont typeface="Arial"/>
              <a:buChar char="•"/>
            </a:pPr>
            <a:r>
              <a:rPr lang="en-US" sz="2200" b="0" i="0" u="none">
                <a:solidFill>
                  <a:schemeClr val="dk1"/>
                </a:solidFill>
                <a:latin typeface="Corbel"/>
                <a:ea typeface="Corbel"/>
                <a:cs typeface="Corbel"/>
                <a:sym typeface="Corbel"/>
              </a:rPr>
              <a:t>  особливості, що роз'ясняють об'єкт показу з метою його більш глибокого розуміння (в ході спостереження);</a:t>
            </a:r>
            <a:endParaRPr/>
          </a:p>
          <a:p>
            <a:pPr marL="285750" marR="0" lvl="0" indent="-285750" algn="l" rtl="0">
              <a:lnSpc>
                <a:spcPct val="80000"/>
              </a:lnSpc>
              <a:spcBef>
                <a:spcPts val="1040"/>
              </a:spcBef>
              <a:spcAft>
                <a:spcPts val="0"/>
              </a:spcAft>
              <a:buClr>
                <a:srgbClr val="688727"/>
              </a:buClr>
              <a:buSzPts val="3190"/>
              <a:buFont typeface="Arial"/>
              <a:buChar char="•"/>
            </a:pPr>
            <a:r>
              <a:rPr lang="en-US" sz="2200" b="0" i="0" u="none">
                <a:solidFill>
                  <a:schemeClr val="dk1"/>
                </a:solidFill>
                <a:latin typeface="Corbel"/>
                <a:ea typeface="Corbel"/>
                <a:cs typeface="Corbel"/>
                <a:sym typeface="Corbel"/>
              </a:rPr>
              <a:t>  вказівки,  що  виділяють  об'єкт  із  ансамблю  або  з  ряду  подібних  йому  з навколишнього середовища (природа, забудова);</a:t>
            </a:r>
            <a:endParaRPr/>
          </a:p>
          <a:p>
            <a:pPr marL="285750" marR="0" lvl="0" indent="-285750" algn="l" rtl="0">
              <a:lnSpc>
                <a:spcPct val="80000"/>
              </a:lnSpc>
              <a:spcBef>
                <a:spcPts val="1040"/>
              </a:spcBef>
              <a:spcAft>
                <a:spcPts val="0"/>
              </a:spcAft>
              <a:buClr>
                <a:srgbClr val="688727"/>
              </a:buClr>
              <a:buSzPts val="3190"/>
              <a:buFont typeface="Arial"/>
              <a:buChar char="•"/>
            </a:pPr>
            <a:r>
              <a:rPr lang="en-US" sz="2200" b="0" i="0" u="none">
                <a:solidFill>
                  <a:schemeClr val="dk1"/>
                </a:solidFill>
                <a:latin typeface="Corbel"/>
                <a:ea typeface="Corbel"/>
                <a:cs typeface="Corbel"/>
                <a:sym typeface="Corbel"/>
              </a:rPr>
              <a:t>  пропонують зробити висновки на основі своїх спостережень.</a:t>
            </a:r>
            <a:endParaRPr/>
          </a:p>
        </p:txBody>
      </p:sp>
    </p:spTree>
  </p:cSld>
  <p:clrMapOvr>
    <a:masterClrMapping/>
  </p:clrMapOvr>
</p:sld>
</file>

<file path=ppt/theme/theme1.xml><?xml version="1.0" encoding="utf-8"?>
<a:theme xmlns:a="http://schemas.openxmlformats.org/drawingml/2006/main" name="1_Параллакс">
  <a:themeElements>
    <a:clrScheme name="Параллакс">
      <a:dk1>
        <a:srgbClr val="000000"/>
      </a:dk1>
      <a:lt1>
        <a:srgbClr val="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Параллакс">
  <a:themeElements>
    <a:clrScheme name="Параллакс">
      <a:dk1>
        <a:srgbClr val="000000"/>
      </a:dk1>
      <a:lt1>
        <a:srgbClr val="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Параллакс">
  <a:themeElements>
    <a:clrScheme name="Параллакс">
      <a:dk1>
        <a:srgbClr val="000000"/>
      </a:dk1>
      <a:lt1>
        <a:srgbClr val="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Параллакс">
  <a:themeElements>
    <a:clrScheme name="Параллакс">
      <a:dk1>
        <a:srgbClr val="000000"/>
      </a:dk1>
      <a:lt1>
        <a:srgbClr val="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Параллакс">
  <a:themeElements>
    <a:clrScheme name="Параллакс">
      <a:dk1>
        <a:srgbClr val="000000"/>
      </a:dk1>
      <a:lt1>
        <a:srgbClr val="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2875</Words>
  <Application>Microsoft Office PowerPoint</Application>
  <PresentationFormat>Широкий екран</PresentationFormat>
  <Paragraphs>215</Paragraphs>
  <Slides>42</Slides>
  <Notes>42</Notes>
  <HiddenSlides>0</HiddenSlides>
  <MMClips>0</MMClips>
  <ScaleCrop>false</ScaleCrop>
  <HeadingPairs>
    <vt:vector size="6" baseType="variant">
      <vt:variant>
        <vt:lpstr>Використані шрифти</vt:lpstr>
      </vt:variant>
      <vt:variant>
        <vt:i4>2</vt:i4>
      </vt:variant>
      <vt:variant>
        <vt:lpstr>Тема</vt:lpstr>
      </vt:variant>
      <vt:variant>
        <vt:i4>5</vt:i4>
      </vt:variant>
      <vt:variant>
        <vt:lpstr>Заголовки слайдів</vt:lpstr>
      </vt:variant>
      <vt:variant>
        <vt:i4>42</vt:i4>
      </vt:variant>
    </vt:vector>
  </HeadingPairs>
  <TitlesOfParts>
    <vt:vector size="49" baseType="lpstr">
      <vt:lpstr>Corbel</vt:lpstr>
      <vt:lpstr>Arial</vt:lpstr>
      <vt:lpstr>1_Параллакс</vt:lpstr>
      <vt:lpstr>2_Параллакс</vt:lpstr>
      <vt:lpstr>Параллакс</vt:lpstr>
      <vt:lpstr>3_Параллакс</vt:lpstr>
      <vt:lpstr>4_Параллакс</vt:lpstr>
      <vt:lpstr>Способи та прийоми повідомлення знань в екскурсії</vt:lpstr>
      <vt:lpstr> Класифікація методичних прийомів</vt:lpstr>
      <vt:lpstr>Залежно від призначення  методичні прийоми підрозділяються</vt:lpstr>
      <vt:lpstr>Залежно від об’єкту методичні прийоми поділяються:</vt:lpstr>
      <vt:lpstr>Презентація PowerPoint</vt:lpstr>
      <vt:lpstr>Показ. Методичні прийоми показу</vt:lpstr>
      <vt:lpstr>Завдання показу па екскурсії полягають у наступному: </vt:lpstr>
      <vt:lpstr>Презентація PowerPoint</vt:lpstr>
      <vt:lpstr>Вказівки екскурсовода: </vt:lpstr>
      <vt:lpstr>Види показу в автобусній екскурсії: </vt:lpstr>
      <vt:lpstr>МЕТОДИЧНІ ПРИЙОМИ ПОКАЗУ: </vt:lpstr>
      <vt:lpstr>Прийом панорамного показу: </vt:lpstr>
      <vt:lpstr>Прийом  зорової  реконструкції  (відтворення)</vt:lpstr>
      <vt:lpstr>Прийом зорового монтажу</vt:lpstr>
      <vt:lpstr>Прийом локалізації подій </vt:lpstr>
      <vt:lpstr>Прийом переключення уваги</vt:lpstr>
      <vt:lpstr>Прийом абстрагування </vt:lpstr>
      <vt:lpstr>Прийом зорового порівняння.</vt:lpstr>
      <vt:lpstr>Прийом  інтеграції </vt:lpstr>
      <vt:lpstr>Прийом  зорової  аналогії </vt:lpstr>
      <vt:lpstr>Методичний прийом руху</vt:lpstr>
      <vt:lpstr>Показ  меморіальної  дошки</vt:lpstr>
      <vt:lpstr> Розповідь в екскурсії. Методичні прийоми розповіді.</vt:lpstr>
      <vt:lpstr>Завдання розповіді:</vt:lpstr>
      <vt:lpstr>Форми розповіді: </vt:lpstr>
      <vt:lpstr>Особливості розповіді на екскурсії</vt:lpstr>
      <vt:lpstr>Прийом  екскурсійної  довідки </vt:lpstr>
      <vt:lpstr>Прийом опису </vt:lpstr>
      <vt:lpstr>Прийом  характеристики </vt:lpstr>
      <vt:lpstr>Прийом  пояснення </vt:lpstr>
      <vt:lpstr>Прийом питань-відповідей. </vt:lpstr>
      <vt:lpstr>Прийом  завдань</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Особливі методичні прийоми на екскурсії</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Валентина Любченко</cp:lastModifiedBy>
  <cp:revision>1</cp:revision>
  <dcterms:modified xsi:type="dcterms:W3CDTF">2024-09-09T09:52:39Z</dcterms:modified>
</cp:coreProperties>
</file>