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70" r:id="rId4"/>
    <p:sldId id="289" r:id="rId5"/>
    <p:sldId id="285" r:id="rId6"/>
    <p:sldId id="269" r:id="rId7"/>
    <p:sldId id="295" r:id="rId8"/>
    <p:sldId id="296" r:id="rId9"/>
    <p:sldId id="297" r:id="rId10"/>
    <p:sldId id="303" r:id="rId11"/>
    <p:sldId id="298" r:id="rId12"/>
    <p:sldId id="299" r:id="rId13"/>
    <p:sldId id="300" r:id="rId14"/>
    <p:sldId id="301" r:id="rId15"/>
    <p:sldId id="30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A2D7A6-9A22-4D8B-B194-E3BDFF288DFE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208912" cy="5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№ 9: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Військово-політичні блоки Тихоокеанського регіону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АНЗЮС або «Тихоокеанський пакт безпеки» 1952 р.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СЕАТО або Манільський пакт.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АНЗЮК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Оборонна угода п’яти держав, FPDA, 1967 р.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465313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обстановці загального зміцнення позицій комуністичних сил у Південно-Східній Азії Рада міністрів СЕАТО прийняла рішення (вересень 1975 р.) про підготовку до розпуску цієї організації за взаємною згодою країн-учасниць.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1977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СЕАТО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була формально розпущена.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 на розпуск СЕАТО, його основний договір про колективну оборону залишається чинним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7" y="427028"/>
            <a:ext cx="7976964" cy="40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404664"/>
            <a:ext cx="8136904" cy="5064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АНЗЮК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Військово-політичний союз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мініНАТО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Азійсько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-Тихоокеанському регіоні), до складу якого входять Австралія, Нова Зеландія, Велика Британія, Малайзія та Сінгапур.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Угода про його формування була підписана на лондонській конференції у квітні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 союзу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АНЗЮК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походить від заголовних літер назви трьох країн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Australia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Zealand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United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Членами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АНЗЮК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були також Малайзія та Сінгапур. Діяв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1971–1974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Офіційна мета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військово-політичного союзу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АНЗЮК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сумісний захист Малайзії та Сінгапуру від агресії.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1951 р. було створено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військово-політичний союз АНЗЮС під егідою США, куди увійшли великі британські домініони Австралія й Нова Зеландія, а Велика Британія залишилася за його межами, тому у формуванні військово-політичного союзу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АНЗЮК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Британія бачила: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свого економічного і політичного впливу у Південно-Східній Азії;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своїх економічних і політичних інтересів;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перекласти на країни блоку частину своїх витрат.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404664"/>
            <a:ext cx="813690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керівництва союзом були сформовані: консультативна рада п’яти країн з питань оборони; об’єднане командування збройними силами; єдине командування протиповітряної оборони (ППО) для Малайзії та Сінгапуру.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Постійної штаб-квартири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АНЗЮК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має.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1974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інтегровані підрозділи, що входили до складу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АНЗЮК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були поступово розформовані (внаслідок політики Великої Британії та Австралії, спрямованої на відмову від «обтяжливих зобов’язань») і замінені національними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з'єднаннями.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16.12.1974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штаб морського й повітряного командування був розформований, його активи повернулися у відповідне національне командування, а те, що було сухопутними силами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Обʼєднаного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Королівства, стало частиною 28 піхотної бригади Збройних сил Великої Британії. Нова Зеландія зберігала свою військову присутність в Сінгапурі до 1977 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193" y="4123056"/>
            <a:ext cx="214561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404664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Оборонна угода п’яти держав, FPDA, 1967 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оборонних угод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угод: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 створення системи єдиної військово-повітряної оборони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 співробітництво в обороні Британії, Австралії, Нової Зеландії із Сінгапуром;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 співпрацю Британії, Австралії, Нової Зеландії з Малайзією;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 заміну англо-малайської угоди про оборону 1957 р. угодою про військове співробітництво на п’ятисторонній основі;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 військове співробітництво в обороні регіону між Австралією, Британією та Новою Зеландією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АНЗЮК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цих країн мала розвиватися на базі шести взаємозалежних раніше підписаних або нових договорів.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Країни-учасниці: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Австралія, Великобританія, Малайзія, Нова Зеландія, Сінгапур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404664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Угоди, що становлять основу FPDA підписані в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1971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р., внаслідок чого п'ять держав консультуються одна з одною у разі зовнішньої агресії або загрози нападу на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півострів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Малайзію (Східна Малайзія не включена як об'єкт оборони за договорами FPDA) або Сінгапур.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Узагальнюючим документом було спільне комюніке про зустрічі глав оборонних відомств п’яти країн у Куала-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Лумпурі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квітні 1971 р., у якому було визначено цілі та умови співробітництва. Було встановлено, що у разі збройного нападу на Малайзію або Сінгапур учасники угоди мали негайно почати консультації щодо заходів, які слід було вжити спільно або незалежно один від одного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FPDA створена після закінчення дії гарантії оборони Малайзії та Сінгапуру, даних Великобританією (англо-малайська угода оборони в результаті рішення Великобританії в 1967 р. вивести свої збройні сили на схід від Суеца). FPDA передбачає оборонну співпрацю та комплексну систему протиповітряної оборони (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IAD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Малайзії та Сінгапурі. До 1988 р. під контролем Королівських австралійських військово-повітряних сил нині перебувають Королівські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ВПС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Малайзії.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5013176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 р. п’ять держав організували перші щорічні наземні та військово-морські навчання. З 1997 р. окремі військово-морські та повітряні навчання були об'єднані в одні. В даний час єдиний штаб має в своєму розпорядженні персонал всіх трьох родів військ, а також координує щорічні морські і повітряні навчання, в той час як перехід до більш повної інтеграції наземних сил утруднений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28" y="399901"/>
            <a:ext cx="6660741" cy="443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Болсуновський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І. Воєнна історія: в 2 ч. / Л. І.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Болсуновський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Одеса : МО України, Військова академія, 2012.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Дельбрюк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 История военного искусства в рамках политической истории: в 4 томах. — СПб.: Наука, 2001.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Войтович Л. Історія війн і військового мистецтва. Від масових армій до відродження професійних армій (ХХ – початок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ХХІ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ст.): в 3-х томах. Т. 3 / Леонтій Войтович, Юрій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Овсінський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Харків : Фоліо, 2019. – 784 с. :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Лиддел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Гарт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Басил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Генри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Стратегия непрямых действий. – М.: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2008. – 464 с.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Martel Gordon. Twentieth-century war and conflict: a concise encyclopedia / Gordon Martel.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Chichester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Wiley Blackwell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2015. – 436 с.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Україна в Другій світовій війні: погляд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ХХІ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 У 2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історичні нариси. Кн.1 / 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А.Айсфельд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І. Вєтров, Т.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Вінцковський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ін.];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редкол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В. А. Смолій (голова колегії) та ін. — К. : Наукова думка, 2011. — 731 с.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Черчілль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Спогади про Другу світову війну. Т. 1 / В.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Черчілль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пер. П.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Таращук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Київ: Вид-во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Жупанського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— 496 с.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Хейстингс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 Вторая мировая война. Ад на земле /М.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Хейстингс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Альпина нон-фикшн, 2015. – 698 с.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271462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АНЗЮС або «Тихоокеанський пакт безпеки» 1952 р.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АНЗЮС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ANZUS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за першими літерами англійських назв держав-учасниць: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Australia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Zealand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United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Тихоокеанський пакт безпеки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― військово-політичний союз Австралії, Нової Зеландії та США. Утворений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01.09.1951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(набув чинності 29.04.1952).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Підписання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пакту АНЗЮС ініціювали Австралія та Нова Зеландія.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14" y="2302787"/>
            <a:ext cx="600877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9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35" y="332656"/>
            <a:ext cx="8038927" cy="407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933056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 р. в об’єднанні АНЗЮС виникла криза, спричинена ускладненням двосторонніх відносин між США та Новою Зеландією, яка відмовилася допустити у свої порти американські кораблі з ядерною зброєю та атомними силовими установками на борту. США стверджували, що договір передбачає право допуску всіх без винятку кораблів і повітряних суден. Водночас Нова Зеландія дотримувалася позиції, що таке право не передбачено в пакті АНЗЮС у чіткій формі.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Попри це 06.08.1985 Нова Зеландія та Австралія підписали договір про без’ядерну зону в південній частині Тихого океану.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271462"/>
            <a:ext cx="8280920" cy="560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положення Пакту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Пакт АНЗЮС складається з преамбули та 11 статей. Його укладено відповідно до Статуту ООН (ст. 51–52). Він є закритим регіональним договором, який не передбачає участі в ньому інших сторін.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 АНЗЮС:</a:t>
            </a:r>
            <a:endParaRPr lang="en-US" i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buSzPts val="1000"/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підтриманні миру та безпеки в Тихому океані;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buSzPts val="1000"/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надання гарантій взаємодопомоги в разі нападу на одну з держав-членів у Тихоокеанському регіоні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indent="457200" algn="just">
              <a:buSzPts val="1000"/>
              <a:tabLst>
                <a:tab pos="180340" algn="l"/>
              </a:tabLst>
            </a:pP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організації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пакті АНЗЮС немає положень щодо утворення постійних органів чи інститутів. Єдиний орган ― Рада АНЗЮС ― наділена консультативними функціями (ст. 7).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1985 р. засідання Ради відбувалися раз на рік на рівні міністрів закордонних справ (або їхніх заступників) почергово в столицях держав-учасниць.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межах АНЗЮС діє також військовий комітет, до якого входять представники вищих військових штабів. Комітет розробляє рекомендації для Ради. Пактом не передбачено створення ні штаб-квартири, ні об’єднаних збройних сил АНЗЮС.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180340" algn="l"/>
              </a:tabLs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404664"/>
            <a:ext cx="8136904" cy="466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пакту АНЗЮС були застосовані на практиці після терористичних атак у США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11.09.2001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Австралія підтвердила свої зобов’язання за ст. 4 Пакту, висловивши США свою солідарність і підтримку.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однією з перших країн, які приєдналися до операції США «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Незламна свобода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надала необхідну військову допомогу під час бойових дій 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Афганістані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Іраку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Австралія поінформувала Раду Безпеки ООН про те, що вона вжила необхідних заходів відповідно до ст. 51 Статуту ООН для підтвердження права на колективну самооборону (23.11.2001).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 Зеландія також підтримала США після згаданих терористичних атак, узявши участь в операції в Афганістані. Австралія та США постійно проводять спільні військові навчання.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404664"/>
            <a:ext cx="8136904" cy="451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СЕАТО або Манільський пакт.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СЕАТО 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SEATO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Організація Договору Південно-Східної Азії, Організація договору Південно-Східної Азії 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South-East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Asia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Treaty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або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Манільський пакт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військово-політичний блок країн Азіатсько-Тихоокеанського регіону, що існував у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1955-1977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рр.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Створене за ініціативою США військово-політичне угруповання було, по суті, спрямоване на боротьбу проти поширення комуністичних рухів у Південно-Східній Азії.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 від НАТО, напад на одного з учасників договору СЕАТО автоматично не вважався нападом на інших, отже, кожен учасник міг ефективно заблокувати будь-яку колективну дію СЕАТО.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Всупереч рішенням Женевської наради 1954 р. про принципи політичного врегулювання у В’єтнамі, Лаосі та Камбоджі та про повагу до їх суверенітету, учасники наради в Манілі підписали додатковий протокол, що поширював дію Манільського договору на Південний В'єтнам, Лаос та Камбоджу.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404664"/>
            <a:ext cx="8136904" cy="312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Вищим органом СЕАТО була Рада міністрів, сесії якої проводились щорічно.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Постійним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органом була Рада уповноважених на чолі з керівником організації – генеральним секретарем.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міністрів підпорядковувався Комітет військових радників (Комітет військового планування).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Насправді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ж, на відміну від НАТО, у СЕАТО не було об’єднаного командування. Штаб-квартира знаходилася у Бангкоку (Таїланд). В рамках СЕАТО проводилися військово-морські, військово-повітряні та сухопутні маневри.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39" y="3284984"/>
            <a:ext cx="4680520" cy="311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2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404664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1965 р. перестала брати участь у сесіях Ради, потім відмовилася від участі у військовій діяльності СЕАТО, а в 1973 р. заявила про припинення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фінансової участі в організації, таким чином остаточно залишивши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 у членстві Великобританії в СЕАТО була більшою, проте стала знижуватися після надання незалежності Малайї в 1957 р., створення в 1963 р.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Малайзії, але, особливо, після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індонезійсько-малазійського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конфлікту 1963-1966 рр.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 1971 р. від Пакистану його східної частини та проголошення на цій території незалежної Народної Республіки Бангладеш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призвело до того, що 7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Пакистан вийшов із СЕАТО.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 американських військ із В’єтнаму авторитет СЕАТО різко впав.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блок офіційно залишив Таїланд, що сталося багато в чому через прихід до влади в інших країнах Індокитаю комуністів (перемога Північного В’єтнаму над Південним, прихід до влади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Кампучії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«червоних кхмерів» у квітні 1975 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</TotalTime>
  <Words>1249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 2</vt:lpstr>
      <vt:lpstr>Валка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«Велика Депресія»  та розвиток США</dc:title>
  <dc:creator>ванга</dc:creator>
  <cp:lastModifiedBy>Пользователь</cp:lastModifiedBy>
  <cp:revision>34</cp:revision>
  <dcterms:created xsi:type="dcterms:W3CDTF">2020-04-26T10:49:07Z</dcterms:created>
  <dcterms:modified xsi:type="dcterms:W3CDTF">2024-05-13T06:40:37Z</dcterms:modified>
</cp:coreProperties>
</file>