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D543-FEA4-4671-808E-EB40F34C531C}" type="datetimeFigureOut">
              <a:rPr lang="uk-UA" smtClean="0"/>
              <a:t>05.05.2024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DB953DC-8EF1-476B-9EA4-9308E4A8885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035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D543-FEA4-4671-808E-EB40F34C531C}" type="datetimeFigureOut">
              <a:rPr lang="uk-UA" smtClean="0"/>
              <a:t>05.05.2024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B953DC-8EF1-476B-9EA4-9308E4A8885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369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D543-FEA4-4671-808E-EB40F34C531C}" type="datetimeFigureOut">
              <a:rPr lang="uk-UA" smtClean="0"/>
              <a:t>05.05.2024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B953DC-8EF1-476B-9EA4-9308E4A88851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8143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D543-FEA4-4671-808E-EB40F34C531C}" type="datetimeFigureOut">
              <a:rPr lang="uk-UA" smtClean="0"/>
              <a:t>05.05.2024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B953DC-8EF1-476B-9EA4-9308E4A8885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1956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D543-FEA4-4671-808E-EB40F34C531C}" type="datetimeFigureOut">
              <a:rPr lang="uk-UA" smtClean="0"/>
              <a:t>05.05.2024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B953DC-8EF1-476B-9EA4-9308E4A88851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0368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D543-FEA4-4671-808E-EB40F34C531C}" type="datetimeFigureOut">
              <a:rPr lang="uk-UA" smtClean="0"/>
              <a:t>05.05.2024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B953DC-8EF1-476B-9EA4-9308E4A8885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2482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D543-FEA4-4671-808E-EB40F34C531C}" type="datetimeFigureOut">
              <a:rPr lang="uk-UA" smtClean="0"/>
              <a:t>05.05.2024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53DC-8EF1-476B-9EA4-9308E4A8885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199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D543-FEA4-4671-808E-EB40F34C531C}" type="datetimeFigureOut">
              <a:rPr lang="uk-UA" smtClean="0"/>
              <a:t>05.05.2024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53DC-8EF1-476B-9EA4-9308E4A8885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130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D543-FEA4-4671-808E-EB40F34C531C}" type="datetimeFigureOut">
              <a:rPr lang="uk-UA" smtClean="0"/>
              <a:t>05.05.2024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53DC-8EF1-476B-9EA4-9308E4A8885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871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D543-FEA4-4671-808E-EB40F34C531C}" type="datetimeFigureOut">
              <a:rPr lang="uk-UA" smtClean="0"/>
              <a:t>05.05.2024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B953DC-8EF1-476B-9EA4-9308E4A8885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385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D543-FEA4-4671-808E-EB40F34C531C}" type="datetimeFigureOut">
              <a:rPr lang="uk-UA" smtClean="0"/>
              <a:t>05.05.2024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DB953DC-8EF1-476B-9EA4-9308E4A8885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438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D543-FEA4-4671-808E-EB40F34C531C}" type="datetimeFigureOut">
              <a:rPr lang="uk-UA" smtClean="0"/>
              <a:t>05.05.2024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DB953DC-8EF1-476B-9EA4-9308E4A8885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333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D543-FEA4-4671-808E-EB40F34C531C}" type="datetimeFigureOut">
              <a:rPr lang="uk-UA" smtClean="0"/>
              <a:t>05.05.2024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53DC-8EF1-476B-9EA4-9308E4A8885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840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D543-FEA4-4671-808E-EB40F34C531C}" type="datetimeFigureOut">
              <a:rPr lang="uk-UA" smtClean="0"/>
              <a:t>05.05.2024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53DC-8EF1-476B-9EA4-9308E4A8885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528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D543-FEA4-4671-808E-EB40F34C531C}" type="datetimeFigureOut">
              <a:rPr lang="uk-UA" smtClean="0"/>
              <a:t>05.05.2024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53DC-8EF1-476B-9EA4-9308E4A8885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982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D543-FEA4-4671-808E-EB40F34C531C}" type="datetimeFigureOut">
              <a:rPr lang="uk-UA" smtClean="0"/>
              <a:t>05.05.2024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B953DC-8EF1-476B-9EA4-9308E4A8885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222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5D543-FEA4-4671-808E-EB40F34C531C}" type="datetimeFigureOut">
              <a:rPr lang="uk-UA" smtClean="0"/>
              <a:t>05.05.2024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DB953DC-8EF1-476B-9EA4-9308E4A8885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212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Оборотність товарних запасів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Практичне заняття з навчальної дисципліни «Управління </a:t>
            </a:r>
            <a:r>
              <a:rPr lang="uk-UA" dirty="0" err="1" smtClean="0"/>
              <a:t>ритейд</a:t>
            </a:r>
            <a:r>
              <a:rPr lang="uk-UA" dirty="0" smtClean="0"/>
              <a:t>-технологіями»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9122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рагмент е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827" y="1248792"/>
            <a:ext cx="7713038" cy="4921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58328" y="803563"/>
            <a:ext cx="3362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Задача 1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1662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601961" y="796698"/>
            <a:ext cx="1228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/>
              <a:t>Задача </a:t>
            </a:r>
            <a:r>
              <a:rPr lang="uk-UA" dirty="0" smtClean="0"/>
              <a:t>2</a:t>
            </a:r>
            <a:endParaRPr lang="uk-UA" dirty="0"/>
          </a:p>
        </p:txBody>
      </p:sp>
      <p:pic>
        <p:nvPicPr>
          <p:cNvPr id="4" name="Рисунок 3" descr="Фрагмент е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612" y="1166030"/>
            <a:ext cx="6404917" cy="481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27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5601961" y="796698"/>
            <a:ext cx="1228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/>
              <a:t>Задача 3</a:t>
            </a:r>
            <a:endParaRPr lang="uk-UA" dirty="0"/>
          </a:p>
        </p:txBody>
      </p:sp>
      <p:pic>
        <p:nvPicPr>
          <p:cNvPr id="4" name="Рисунок 3" descr="Фрагмент е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458" y="1166030"/>
            <a:ext cx="5849225" cy="549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652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601961" y="796698"/>
            <a:ext cx="1228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/>
              <a:t>Задача </a:t>
            </a:r>
            <a:r>
              <a:rPr lang="uk-UA" dirty="0" smtClean="0"/>
              <a:t>4</a:t>
            </a:r>
            <a:endParaRPr lang="uk-UA" dirty="0"/>
          </a:p>
        </p:txBody>
      </p:sp>
      <p:pic>
        <p:nvPicPr>
          <p:cNvPr id="3" name="Рисунок 2" descr="Фрагмент е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49" y="1166030"/>
            <a:ext cx="5930244" cy="565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779176"/>
      </p:ext>
    </p:extLst>
  </p:cSld>
  <p:clrMapOvr>
    <a:masterClrMapping/>
  </p:clrMapOvr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</TotalTime>
  <Words>20</Words>
  <Application>Microsoft Office PowerPoint</Application>
  <PresentationFormat>Широкий екран</PresentationFormat>
  <Paragraphs>6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Пасмо</vt:lpstr>
      <vt:lpstr>Оборотність товарних запасів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Оборотність товарних запасів</dc:title>
  <dc:creator>AdminR</dc:creator>
  <cp:lastModifiedBy>AdminR</cp:lastModifiedBy>
  <cp:revision>2</cp:revision>
  <dcterms:created xsi:type="dcterms:W3CDTF">2024-05-05T08:46:34Z</dcterms:created>
  <dcterms:modified xsi:type="dcterms:W3CDTF">2024-05-05T08:56:31Z</dcterms:modified>
</cp:coreProperties>
</file>