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74" r:id="rId9"/>
    <p:sldId id="263" r:id="rId10"/>
    <p:sldId id="264" r:id="rId11"/>
    <p:sldId id="265" r:id="rId12"/>
    <p:sldId id="266" r:id="rId13"/>
    <p:sldId id="267" r:id="rId14"/>
    <p:sldId id="268" r:id="rId15"/>
    <p:sldId id="272" r:id="rId16"/>
    <p:sldId id="269" r:id="rId17"/>
    <p:sldId id="270" r:id="rId18"/>
    <p:sldId id="273" r:id="rId19"/>
  </p:sldIdLst>
  <p:sldSz cx="12192000" cy="6858000"/>
  <p:notesSz cx="6858000" cy="9144000"/>
  <p:defaultText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784D"/>
    <a:srgbClr val="8C7953"/>
    <a:srgbClr val="EBE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C81428-1FDE-4AE3-ABE8-BBB17F9394CC}" v="111" dt="2024-04-30T07:24:10.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p:restoredTop sz="95865"/>
  </p:normalViewPr>
  <p:slideViewPr>
    <p:cSldViewPr snapToGrid="0" snapToObjects="1">
      <p:cViewPr>
        <p:scale>
          <a:sx n="50" d="100"/>
          <a:sy n="50" d="100"/>
        </p:scale>
        <p:origin x="34" y="7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a Khomko" userId="b9d1e36f6e9ea889" providerId="LiveId" clId="{C0C81428-1FDE-4AE3-ABE8-BBB17F9394CC}"/>
    <pc:docChg chg="undo custSel addSld delSld modSld sldOrd modMainMaster">
      <pc:chgData name="Angelina Khomko" userId="b9d1e36f6e9ea889" providerId="LiveId" clId="{C0C81428-1FDE-4AE3-ABE8-BBB17F9394CC}" dt="2024-04-30T07:58:06.467" v="641" actId="20577"/>
      <pc:docMkLst>
        <pc:docMk/>
      </pc:docMkLst>
      <pc:sldChg chg="modSp mod modTransition">
        <pc:chgData name="Angelina Khomko" userId="b9d1e36f6e9ea889" providerId="LiveId" clId="{C0C81428-1FDE-4AE3-ABE8-BBB17F9394CC}" dt="2024-04-29T21:33:26.034" v="599"/>
        <pc:sldMkLst>
          <pc:docMk/>
          <pc:sldMk cId="3506340760" sldId="256"/>
        </pc:sldMkLst>
        <pc:spChg chg="mod">
          <ac:chgData name="Angelina Khomko" userId="b9d1e36f6e9ea889" providerId="LiveId" clId="{C0C81428-1FDE-4AE3-ABE8-BBB17F9394CC}" dt="2024-04-29T20:13:08.147" v="113" actId="1076"/>
          <ac:spMkLst>
            <pc:docMk/>
            <pc:sldMk cId="3506340760" sldId="256"/>
            <ac:spMk id="2" creationId="{64CE9216-6482-0A40-9251-AF4A1BF18946}"/>
          </ac:spMkLst>
        </pc:spChg>
        <pc:spChg chg="mod">
          <ac:chgData name="Angelina Khomko" userId="b9d1e36f6e9ea889" providerId="LiveId" clId="{C0C81428-1FDE-4AE3-ABE8-BBB17F9394CC}" dt="2024-04-29T20:13:15.037" v="114" actId="1076"/>
          <ac:spMkLst>
            <pc:docMk/>
            <pc:sldMk cId="3506340760" sldId="256"/>
            <ac:spMk id="3" creationId="{29829D44-5168-EB49-9F40-B5B1950F78FC}"/>
          </ac:spMkLst>
        </pc:spChg>
      </pc:sldChg>
      <pc:sldChg chg="addSp modSp new mod modTransition">
        <pc:chgData name="Angelina Khomko" userId="b9d1e36f6e9ea889" providerId="LiveId" clId="{C0C81428-1FDE-4AE3-ABE8-BBB17F9394CC}" dt="2024-04-29T21:33:26.034" v="599"/>
        <pc:sldMkLst>
          <pc:docMk/>
          <pc:sldMk cId="1987201944" sldId="257"/>
        </pc:sldMkLst>
        <pc:spChg chg="add mod">
          <ac:chgData name="Angelina Khomko" userId="b9d1e36f6e9ea889" providerId="LiveId" clId="{C0C81428-1FDE-4AE3-ABE8-BBB17F9394CC}" dt="2024-04-29T20:27:40.152" v="225" actId="108"/>
          <ac:spMkLst>
            <pc:docMk/>
            <pc:sldMk cId="1987201944" sldId="257"/>
            <ac:spMk id="2" creationId="{2D253B54-618C-ADC6-8B38-EC2D7FB5E19B}"/>
          </ac:spMkLst>
        </pc:spChg>
        <pc:spChg chg="add mod">
          <ac:chgData name="Angelina Khomko" userId="b9d1e36f6e9ea889" providerId="LiveId" clId="{C0C81428-1FDE-4AE3-ABE8-BBB17F9394CC}" dt="2024-04-29T20:25:57.787" v="215" actId="115"/>
          <ac:spMkLst>
            <pc:docMk/>
            <pc:sldMk cId="1987201944" sldId="257"/>
            <ac:spMk id="4" creationId="{0225CEC8-BF3D-8EB6-B5AC-0B06CC2BDDC3}"/>
          </ac:spMkLst>
        </pc:spChg>
      </pc:sldChg>
      <pc:sldChg chg="del">
        <pc:chgData name="Angelina Khomko" userId="b9d1e36f6e9ea889" providerId="LiveId" clId="{C0C81428-1FDE-4AE3-ABE8-BBB17F9394CC}" dt="2024-04-29T20:10:30.929" v="0" actId="47"/>
        <pc:sldMkLst>
          <pc:docMk/>
          <pc:sldMk cId="1480438164" sldId="258"/>
        </pc:sldMkLst>
      </pc:sldChg>
      <pc:sldChg chg="addSp modSp new mod modTransition">
        <pc:chgData name="Angelina Khomko" userId="b9d1e36f6e9ea889" providerId="LiveId" clId="{C0C81428-1FDE-4AE3-ABE8-BBB17F9394CC}" dt="2024-04-30T07:24:15.705" v="601" actId="1076"/>
        <pc:sldMkLst>
          <pc:docMk/>
          <pc:sldMk cId="1959342325" sldId="258"/>
        </pc:sldMkLst>
        <pc:spChg chg="add mod">
          <ac:chgData name="Angelina Khomko" userId="b9d1e36f6e9ea889" providerId="LiveId" clId="{C0C81428-1FDE-4AE3-ABE8-BBB17F9394CC}" dt="2024-04-30T07:24:15.705" v="601" actId="1076"/>
          <ac:spMkLst>
            <pc:docMk/>
            <pc:sldMk cId="1959342325" sldId="258"/>
            <ac:spMk id="3" creationId="{8EC1DBFA-CDC7-81FE-882D-0BC5FDA35545}"/>
          </ac:spMkLst>
        </pc:spChg>
        <pc:spChg chg="add mod">
          <ac:chgData name="Angelina Khomko" userId="b9d1e36f6e9ea889" providerId="LiveId" clId="{C0C81428-1FDE-4AE3-ABE8-BBB17F9394CC}" dt="2024-04-30T07:20:58.014" v="600" actId="20577"/>
          <ac:spMkLst>
            <pc:docMk/>
            <pc:sldMk cId="1959342325" sldId="258"/>
            <ac:spMk id="5" creationId="{34A13816-BA5B-DC22-FC84-E112699D49AD}"/>
          </ac:spMkLst>
        </pc:spChg>
      </pc:sldChg>
      <pc:sldChg chg="addSp modSp new mod modTransition">
        <pc:chgData name="Angelina Khomko" userId="b9d1e36f6e9ea889" providerId="LiveId" clId="{C0C81428-1FDE-4AE3-ABE8-BBB17F9394CC}" dt="2024-04-29T21:33:26.034" v="599"/>
        <pc:sldMkLst>
          <pc:docMk/>
          <pc:sldMk cId="1596357832" sldId="259"/>
        </pc:sldMkLst>
        <pc:spChg chg="add mod">
          <ac:chgData name="Angelina Khomko" userId="b9d1e36f6e9ea889" providerId="LiveId" clId="{C0C81428-1FDE-4AE3-ABE8-BBB17F9394CC}" dt="2024-04-29T21:22:48.113" v="497" actId="1076"/>
          <ac:spMkLst>
            <pc:docMk/>
            <pc:sldMk cId="1596357832" sldId="259"/>
            <ac:spMk id="3" creationId="{97A08F56-F05E-61ED-2746-1BB6DAE0B09A}"/>
          </ac:spMkLst>
        </pc:spChg>
        <pc:spChg chg="add mod">
          <ac:chgData name="Angelina Khomko" userId="b9d1e36f6e9ea889" providerId="LiveId" clId="{C0C81428-1FDE-4AE3-ABE8-BBB17F9394CC}" dt="2024-04-29T21:22:51.318" v="498" actId="1076"/>
          <ac:spMkLst>
            <pc:docMk/>
            <pc:sldMk cId="1596357832" sldId="259"/>
            <ac:spMk id="5" creationId="{FCFDF628-FA70-CCEF-DC7F-7E9763ECBE36}"/>
          </ac:spMkLst>
        </pc:spChg>
        <pc:picChg chg="add mod">
          <ac:chgData name="Angelina Khomko" userId="b9d1e36f6e9ea889" providerId="LiveId" clId="{C0C81428-1FDE-4AE3-ABE8-BBB17F9394CC}" dt="2024-04-29T21:26:34.334" v="520" actId="1440"/>
          <ac:picMkLst>
            <pc:docMk/>
            <pc:sldMk cId="1596357832" sldId="259"/>
            <ac:picMk id="1026" creationId="{D2AFD810-4673-6A57-55DD-F14F1C0036BE}"/>
          </ac:picMkLst>
        </pc:picChg>
      </pc:sldChg>
      <pc:sldChg chg="del">
        <pc:chgData name="Angelina Khomko" userId="b9d1e36f6e9ea889" providerId="LiveId" clId="{C0C81428-1FDE-4AE3-ABE8-BBB17F9394CC}" dt="2024-04-29T20:10:31.163" v="1" actId="47"/>
        <pc:sldMkLst>
          <pc:docMk/>
          <pc:sldMk cId="2175351198" sldId="259"/>
        </pc:sldMkLst>
      </pc:sldChg>
      <pc:sldChg chg="del">
        <pc:chgData name="Angelina Khomko" userId="b9d1e36f6e9ea889" providerId="LiveId" clId="{C0C81428-1FDE-4AE3-ABE8-BBB17F9394CC}" dt="2024-04-29T20:10:31.348" v="2" actId="47"/>
        <pc:sldMkLst>
          <pc:docMk/>
          <pc:sldMk cId="1202446662" sldId="260"/>
        </pc:sldMkLst>
      </pc:sldChg>
      <pc:sldChg chg="addSp modSp new mod modTransition">
        <pc:chgData name="Angelina Khomko" userId="b9d1e36f6e9ea889" providerId="LiveId" clId="{C0C81428-1FDE-4AE3-ABE8-BBB17F9394CC}" dt="2024-04-29T21:33:26.034" v="599"/>
        <pc:sldMkLst>
          <pc:docMk/>
          <pc:sldMk cId="2309962407" sldId="260"/>
        </pc:sldMkLst>
        <pc:spChg chg="add mod">
          <ac:chgData name="Angelina Khomko" userId="b9d1e36f6e9ea889" providerId="LiveId" clId="{C0C81428-1FDE-4AE3-ABE8-BBB17F9394CC}" dt="2024-04-29T20:43:51.951" v="303" actId="1076"/>
          <ac:spMkLst>
            <pc:docMk/>
            <pc:sldMk cId="2309962407" sldId="260"/>
            <ac:spMk id="3" creationId="{5DFE2773-93BF-4E6C-0378-482C521AE74A}"/>
          </ac:spMkLst>
        </pc:spChg>
        <pc:spChg chg="add mod">
          <ac:chgData name="Angelina Khomko" userId="b9d1e36f6e9ea889" providerId="LiveId" clId="{C0C81428-1FDE-4AE3-ABE8-BBB17F9394CC}" dt="2024-04-29T20:45:03.463" v="311" actId="5793"/>
          <ac:spMkLst>
            <pc:docMk/>
            <pc:sldMk cId="2309962407" sldId="260"/>
            <ac:spMk id="5" creationId="{FEBD07D2-993C-1808-4ADC-E122B5D1FF0C}"/>
          </ac:spMkLst>
        </pc:spChg>
      </pc:sldChg>
      <pc:sldChg chg="addSp modSp new mod modTransition">
        <pc:chgData name="Angelina Khomko" userId="b9d1e36f6e9ea889" providerId="LiveId" clId="{C0C81428-1FDE-4AE3-ABE8-BBB17F9394CC}" dt="2024-04-29T21:33:26.034" v="599"/>
        <pc:sldMkLst>
          <pc:docMk/>
          <pc:sldMk cId="1975465042" sldId="261"/>
        </pc:sldMkLst>
        <pc:spChg chg="add mod">
          <ac:chgData name="Angelina Khomko" userId="b9d1e36f6e9ea889" providerId="LiveId" clId="{C0C81428-1FDE-4AE3-ABE8-BBB17F9394CC}" dt="2024-04-29T20:47:12.800" v="327" actId="1076"/>
          <ac:spMkLst>
            <pc:docMk/>
            <pc:sldMk cId="1975465042" sldId="261"/>
            <ac:spMk id="3" creationId="{0DE5011E-CC85-9297-93A0-2C6C752781D9}"/>
          </ac:spMkLst>
        </pc:spChg>
        <pc:picChg chg="add mod">
          <ac:chgData name="Angelina Khomko" userId="b9d1e36f6e9ea889" providerId="LiveId" clId="{C0C81428-1FDE-4AE3-ABE8-BBB17F9394CC}" dt="2024-04-29T20:47:19.871" v="328" actId="1076"/>
          <ac:picMkLst>
            <pc:docMk/>
            <pc:sldMk cId="1975465042" sldId="261"/>
            <ac:picMk id="5" creationId="{A12AE449-2431-1A3F-B95F-F31C6D52284C}"/>
          </ac:picMkLst>
        </pc:picChg>
      </pc:sldChg>
      <pc:sldChg chg="del">
        <pc:chgData name="Angelina Khomko" userId="b9d1e36f6e9ea889" providerId="LiveId" clId="{C0C81428-1FDE-4AE3-ABE8-BBB17F9394CC}" dt="2024-04-29T20:10:31.513" v="3" actId="47"/>
        <pc:sldMkLst>
          <pc:docMk/>
          <pc:sldMk cId="2452406051" sldId="261"/>
        </pc:sldMkLst>
      </pc:sldChg>
      <pc:sldChg chg="del">
        <pc:chgData name="Angelina Khomko" userId="b9d1e36f6e9ea889" providerId="LiveId" clId="{C0C81428-1FDE-4AE3-ABE8-BBB17F9394CC}" dt="2024-04-29T20:10:31.708" v="4" actId="47"/>
        <pc:sldMkLst>
          <pc:docMk/>
          <pc:sldMk cId="1756568145" sldId="262"/>
        </pc:sldMkLst>
      </pc:sldChg>
      <pc:sldChg chg="addSp delSp modSp new mod modTransition">
        <pc:chgData name="Angelina Khomko" userId="b9d1e36f6e9ea889" providerId="LiveId" clId="{C0C81428-1FDE-4AE3-ABE8-BBB17F9394CC}" dt="2024-04-29T21:33:26.034" v="599"/>
        <pc:sldMkLst>
          <pc:docMk/>
          <pc:sldMk cId="2509710172" sldId="262"/>
        </pc:sldMkLst>
        <pc:spChg chg="add mod">
          <ac:chgData name="Angelina Khomko" userId="b9d1e36f6e9ea889" providerId="LiveId" clId="{C0C81428-1FDE-4AE3-ABE8-BBB17F9394CC}" dt="2024-04-29T21:19:04.075" v="459" actId="1076"/>
          <ac:spMkLst>
            <pc:docMk/>
            <pc:sldMk cId="2509710172" sldId="262"/>
            <ac:spMk id="3" creationId="{C6A6DE6D-7808-3E12-29C1-6C3556C546CF}"/>
          </ac:spMkLst>
        </pc:spChg>
        <pc:spChg chg="add del">
          <ac:chgData name="Angelina Khomko" userId="b9d1e36f6e9ea889" providerId="LiveId" clId="{C0C81428-1FDE-4AE3-ABE8-BBB17F9394CC}" dt="2024-04-29T20:51:21.014" v="335" actId="22"/>
          <ac:spMkLst>
            <pc:docMk/>
            <pc:sldMk cId="2509710172" sldId="262"/>
            <ac:spMk id="5" creationId="{C941B129-13C4-1ABC-7E4E-FFD3CA1CAE66}"/>
          </ac:spMkLst>
        </pc:spChg>
        <pc:spChg chg="add mod">
          <ac:chgData name="Angelina Khomko" userId="b9d1e36f6e9ea889" providerId="LiveId" clId="{C0C81428-1FDE-4AE3-ABE8-BBB17F9394CC}" dt="2024-04-29T21:18:29.922" v="451" actId="3626"/>
          <ac:spMkLst>
            <pc:docMk/>
            <pc:sldMk cId="2509710172" sldId="262"/>
            <ac:spMk id="7" creationId="{CB3E4037-EEB3-3DB3-7F6D-F096FBEBE43D}"/>
          </ac:spMkLst>
        </pc:spChg>
        <pc:picChg chg="add mod">
          <ac:chgData name="Angelina Khomko" userId="b9d1e36f6e9ea889" providerId="LiveId" clId="{C0C81428-1FDE-4AE3-ABE8-BBB17F9394CC}" dt="2024-04-29T21:18:19.470" v="448" actId="1076"/>
          <ac:picMkLst>
            <pc:docMk/>
            <pc:sldMk cId="2509710172" sldId="262"/>
            <ac:picMk id="9" creationId="{7123C816-3755-9B82-7E2C-E3B6DB7A1514}"/>
          </ac:picMkLst>
        </pc:picChg>
      </pc:sldChg>
      <pc:sldChg chg="addSp modSp new mod modTransition">
        <pc:chgData name="Angelina Khomko" userId="b9d1e36f6e9ea889" providerId="LiveId" clId="{C0C81428-1FDE-4AE3-ABE8-BBB17F9394CC}" dt="2024-04-30T07:49:35.374" v="635" actId="14100"/>
        <pc:sldMkLst>
          <pc:docMk/>
          <pc:sldMk cId="619495742" sldId="263"/>
        </pc:sldMkLst>
        <pc:spChg chg="add mod">
          <ac:chgData name="Angelina Khomko" userId="b9d1e36f6e9ea889" providerId="LiveId" clId="{C0C81428-1FDE-4AE3-ABE8-BBB17F9394CC}" dt="2024-04-29T21:19:18.215" v="462" actId="1076"/>
          <ac:spMkLst>
            <pc:docMk/>
            <pc:sldMk cId="619495742" sldId="263"/>
            <ac:spMk id="3" creationId="{21436636-9F1D-8B5F-3FA7-369ADC9595F9}"/>
          </ac:spMkLst>
        </pc:spChg>
        <pc:spChg chg="add mod">
          <ac:chgData name="Angelina Khomko" userId="b9d1e36f6e9ea889" providerId="LiveId" clId="{C0C81428-1FDE-4AE3-ABE8-BBB17F9394CC}" dt="2024-04-30T07:49:35.374" v="635" actId="14100"/>
          <ac:spMkLst>
            <pc:docMk/>
            <pc:sldMk cId="619495742" sldId="263"/>
            <ac:spMk id="5" creationId="{49C40591-E968-0D9B-FCCB-05369D9EF12F}"/>
          </ac:spMkLst>
        </pc:spChg>
        <pc:picChg chg="add mod">
          <ac:chgData name="Angelina Khomko" userId="b9d1e36f6e9ea889" providerId="LiveId" clId="{C0C81428-1FDE-4AE3-ABE8-BBB17F9394CC}" dt="2024-04-29T21:26:25.516" v="519" actId="1440"/>
          <ac:picMkLst>
            <pc:docMk/>
            <pc:sldMk cId="619495742" sldId="263"/>
            <ac:picMk id="2050" creationId="{0F37A654-1DF7-2982-5005-A6F52F12B34C}"/>
          </ac:picMkLst>
        </pc:picChg>
      </pc:sldChg>
      <pc:sldChg chg="del">
        <pc:chgData name="Angelina Khomko" userId="b9d1e36f6e9ea889" providerId="LiveId" clId="{C0C81428-1FDE-4AE3-ABE8-BBB17F9394CC}" dt="2024-04-29T20:10:32.241" v="5" actId="47"/>
        <pc:sldMkLst>
          <pc:docMk/>
          <pc:sldMk cId="1544247521" sldId="263"/>
        </pc:sldMkLst>
      </pc:sldChg>
      <pc:sldChg chg="addSp modSp new mod modTransition">
        <pc:chgData name="Angelina Khomko" userId="b9d1e36f6e9ea889" providerId="LiveId" clId="{C0C81428-1FDE-4AE3-ABE8-BBB17F9394CC}" dt="2024-04-29T21:33:26.034" v="599"/>
        <pc:sldMkLst>
          <pc:docMk/>
          <pc:sldMk cId="4211795130" sldId="264"/>
        </pc:sldMkLst>
        <pc:spChg chg="add mod">
          <ac:chgData name="Angelina Khomko" userId="b9d1e36f6e9ea889" providerId="LiveId" clId="{C0C81428-1FDE-4AE3-ABE8-BBB17F9394CC}" dt="2024-04-29T21:19:29.602" v="465" actId="1076"/>
          <ac:spMkLst>
            <pc:docMk/>
            <pc:sldMk cId="4211795130" sldId="264"/>
            <ac:spMk id="3" creationId="{5B3B21C2-ABDD-DF63-3578-90CC2143E89E}"/>
          </ac:spMkLst>
        </pc:spChg>
        <pc:spChg chg="add mod">
          <ac:chgData name="Angelina Khomko" userId="b9d1e36f6e9ea889" providerId="LiveId" clId="{C0C81428-1FDE-4AE3-ABE8-BBB17F9394CC}" dt="2024-04-29T21:25:08.728" v="512" actId="1076"/>
          <ac:spMkLst>
            <pc:docMk/>
            <pc:sldMk cId="4211795130" sldId="264"/>
            <ac:spMk id="5" creationId="{24A218E1-384D-1E38-93CF-75C652EA9343}"/>
          </ac:spMkLst>
        </pc:spChg>
        <pc:picChg chg="add mod">
          <ac:chgData name="Angelina Khomko" userId="b9d1e36f6e9ea889" providerId="LiveId" clId="{C0C81428-1FDE-4AE3-ABE8-BBB17F9394CC}" dt="2024-04-29T21:27:32.565" v="524" actId="1440"/>
          <ac:picMkLst>
            <pc:docMk/>
            <pc:sldMk cId="4211795130" sldId="264"/>
            <ac:picMk id="3074" creationId="{FCA715AF-6037-C9BF-C7A3-9E8BDA06BE0B}"/>
          </ac:picMkLst>
        </pc:picChg>
      </pc:sldChg>
      <pc:sldChg chg="addSp modSp new mod modTransition">
        <pc:chgData name="Angelina Khomko" userId="b9d1e36f6e9ea889" providerId="LiveId" clId="{C0C81428-1FDE-4AE3-ABE8-BBB17F9394CC}" dt="2024-04-29T21:33:26.034" v="599"/>
        <pc:sldMkLst>
          <pc:docMk/>
          <pc:sldMk cId="2585951548" sldId="265"/>
        </pc:sldMkLst>
        <pc:spChg chg="add mod">
          <ac:chgData name="Angelina Khomko" userId="b9d1e36f6e9ea889" providerId="LiveId" clId="{C0C81428-1FDE-4AE3-ABE8-BBB17F9394CC}" dt="2024-04-29T21:27:56.437" v="529" actId="1076"/>
          <ac:spMkLst>
            <pc:docMk/>
            <pc:sldMk cId="2585951548" sldId="265"/>
            <ac:spMk id="3" creationId="{2DBFAE9C-290A-86E9-554C-504136C99804}"/>
          </ac:spMkLst>
        </pc:spChg>
        <pc:spChg chg="add mod">
          <ac:chgData name="Angelina Khomko" userId="b9d1e36f6e9ea889" providerId="LiveId" clId="{C0C81428-1FDE-4AE3-ABE8-BBB17F9394CC}" dt="2024-04-29T21:28:01.788" v="531" actId="5793"/>
          <ac:spMkLst>
            <pc:docMk/>
            <pc:sldMk cId="2585951548" sldId="265"/>
            <ac:spMk id="5" creationId="{208C226A-B291-AB11-BCDE-BC913F97CD1B}"/>
          </ac:spMkLst>
        </pc:spChg>
      </pc:sldChg>
      <pc:sldChg chg="addSp modSp new mod modTransition">
        <pc:chgData name="Angelina Khomko" userId="b9d1e36f6e9ea889" providerId="LiveId" clId="{C0C81428-1FDE-4AE3-ABE8-BBB17F9394CC}" dt="2024-04-29T21:33:26.034" v="599"/>
        <pc:sldMkLst>
          <pc:docMk/>
          <pc:sldMk cId="1248276282" sldId="266"/>
        </pc:sldMkLst>
        <pc:spChg chg="add mod">
          <ac:chgData name="Angelina Khomko" userId="b9d1e36f6e9ea889" providerId="LiveId" clId="{C0C81428-1FDE-4AE3-ABE8-BBB17F9394CC}" dt="2024-04-29T21:28:13.720" v="533" actId="1076"/>
          <ac:spMkLst>
            <pc:docMk/>
            <pc:sldMk cId="1248276282" sldId="266"/>
            <ac:spMk id="3" creationId="{8F560D1E-740A-755F-220C-D9E74B609406}"/>
          </ac:spMkLst>
        </pc:spChg>
        <pc:picChg chg="add mod modCrop">
          <ac:chgData name="Angelina Khomko" userId="b9d1e36f6e9ea889" providerId="LiveId" clId="{C0C81428-1FDE-4AE3-ABE8-BBB17F9394CC}" dt="2024-04-29T21:28:10.198" v="532" actId="1076"/>
          <ac:picMkLst>
            <pc:docMk/>
            <pc:sldMk cId="1248276282" sldId="266"/>
            <ac:picMk id="5" creationId="{6FE58CD7-9451-EE23-4714-63831AA0411F}"/>
          </ac:picMkLst>
        </pc:picChg>
      </pc:sldChg>
      <pc:sldChg chg="addSp delSp modSp new mod modTransition">
        <pc:chgData name="Angelina Khomko" userId="b9d1e36f6e9ea889" providerId="LiveId" clId="{C0C81428-1FDE-4AE3-ABE8-BBB17F9394CC}" dt="2024-04-29T21:33:26.034" v="599"/>
        <pc:sldMkLst>
          <pc:docMk/>
          <pc:sldMk cId="3539763009" sldId="267"/>
        </pc:sldMkLst>
        <pc:picChg chg="add mod modCrop">
          <ac:chgData name="Angelina Khomko" userId="b9d1e36f6e9ea889" providerId="LiveId" clId="{C0C81428-1FDE-4AE3-ABE8-BBB17F9394CC}" dt="2024-04-29T21:22:11.139" v="492" actId="1076"/>
          <ac:picMkLst>
            <pc:docMk/>
            <pc:sldMk cId="3539763009" sldId="267"/>
            <ac:picMk id="3" creationId="{D759A195-D68A-8473-4CC2-AD48ED09A9B2}"/>
          </ac:picMkLst>
        </pc:picChg>
        <pc:picChg chg="add del mod">
          <ac:chgData name="Angelina Khomko" userId="b9d1e36f6e9ea889" providerId="LiveId" clId="{C0C81428-1FDE-4AE3-ABE8-BBB17F9394CC}" dt="2024-04-29T21:21:54.951" v="486" actId="478"/>
          <ac:picMkLst>
            <pc:docMk/>
            <pc:sldMk cId="3539763009" sldId="267"/>
            <ac:picMk id="5" creationId="{7257810C-5E3F-B8F9-3477-2744E8DE033C}"/>
          </ac:picMkLst>
        </pc:picChg>
      </pc:sldChg>
      <pc:sldChg chg="addSp modSp new mod modTransition">
        <pc:chgData name="Angelina Khomko" userId="b9d1e36f6e9ea889" providerId="LiveId" clId="{C0C81428-1FDE-4AE3-ABE8-BBB17F9394CC}" dt="2024-04-29T21:33:26.034" v="599"/>
        <pc:sldMkLst>
          <pc:docMk/>
          <pc:sldMk cId="3017391140" sldId="268"/>
        </pc:sldMkLst>
        <pc:picChg chg="add mod">
          <ac:chgData name="Angelina Khomko" userId="b9d1e36f6e9ea889" providerId="LiveId" clId="{C0C81428-1FDE-4AE3-ABE8-BBB17F9394CC}" dt="2024-04-29T21:22:15.219" v="494" actId="1076"/>
          <ac:picMkLst>
            <pc:docMk/>
            <pc:sldMk cId="3017391140" sldId="268"/>
            <ac:picMk id="3" creationId="{909FEB59-6B2F-C4A9-A2C0-A908B7920746}"/>
          </ac:picMkLst>
        </pc:picChg>
      </pc:sldChg>
      <pc:sldChg chg="addSp delSp modSp new mod ord modTransition">
        <pc:chgData name="Angelina Khomko" userId="b9d1e36f6e9ea889" providerId="LiveId" clId="{C0C81428-1FDE-4AE3-ABE8-BBB17F9394CC}" dt="2024-04-30T07:58:06.467" v="641" actId="20577"/>
        <pc:sldMkLst>
          <pc:docMk/>
          <pc:sldMk cId="2501798359" sldId="269"/>
        </pc:sldMkLst>
        <pc:spChg chg="add del mod">
          <ac:chgData name="Angelina Khomko" userId="b9d1e36f6e9ea889" providerId="LiveId" clId="{C0C81428-1FDE-4AE3-ABE8-BBB17F9394CC}" dt="2024-04-29T21:31:44.334" v="560" actId="478"/>
          <ac:spMkLst>
            <pc:docMk/>
            <pc:sldMk cId="2501798359" sldId="269"/>
            <ac:spMk id="3" creationId="{CAC51F06-BECF-DEBB-9D33-4090CBBEFAC9}"/>
          </ac:spMkLst>
        </pc:spChg>
        <pc:spChg chg="add mod">
          <ac:chgData name="Angelina Khomko" userId="b9d1e36f6e9ea889" providerId="LiveId" clId="{C0C81428-1FDE-4AE3-ABE8-BBB17F9394CC}" dt="2024-04-30T07:58:06.467" v="641" actId="20577"/>
          <ac:spMkLst>
            <pc:docMk/>
            <pc:sldMk cId="2501798359" sldId="269"/>
            <ac:spMk id="5" creationId="{6347EABF-96B3-2ACF-9D55-E6E603A67D9A}"/>
          </ac:spMkLst>
        </pc:spChg>
      </pc:sldChg>
      <pc:sldChg chg="addSp modSp new mod ord modTransition">
        <pc:chgData name="Angelina Khomko" userId="b9d1e36f6e9ea889" providerId="LiveId" clId="{C0C81428-1FDE-4AE3-ABE8-BBB17F9394CC}" dt="2024-04-29T21:33:26.034" v="599"/>
        <pc:sldMkLst>
          <pc:docMk/>
          <pc:sldMk cId="3105730167" sldId="270"/>
        </pc:sldMkLst>
        <pc:spChg chg="add mod">
          <ac:chgData name="Angelina Khomko" userId="b9d1e36f6e9ea889" providerId="LiveId" clId="{C0C81428-1FDE-4AE3-ABE8-BBB17F9394CC}" dt="2024-04-29T21:29:27.118" v="544" actId="1076"/>
          <ac:spMkLst>
            <pc:docMk/>
            <pc:sldMk cId="3105730167" sldId="270"/>
            <ac:spMk id="3" creationId="{2EF6CD8C-F914-3A0A-F8B0-11D13D4D4705}"/>
          </ac:spMkLst>
        </pc:spChg>
        <pc:spChg chg="add mod">
          <ac:chgData name="Angelina Khomko" userId="b9d1e36f6e9ea889" providerId="LiveId" clId="{C0C81428-1FDE-4AE3-ABE8-BBB17F9394CC}" dt="2024-04-29T21:29:45.366" v="549" actId="3626"/>
          <ac:spMkLst>
            <pc:docMk/>
            <pc:sldMk cId="3105730167" sldId="270"/>
            <ac:spMk id="5" creationId="{BD5F2DB9-BE19-1868-8949-E0F6EC0CF98D}"/>
          </ac:spMkLst>
        </pc:spChg>
        <pc:picChg chg="add mod">
          <ac:chgData name="Angelina Khomko" userId="b9d1e36f6e9ea889" providerId="LiveId" clId="{C0C81428-1FDE-4AE3-ABE8-BBB17F9394CC}" dt="2024-04-29T21:30:36.989" v="553" actId="1440"/>
          <ac:picMkLst>
            <pc:docMk/>
            <pc:sldMk cId="3105730167" sldId="270"/>
            <ac:picMk id="4098" creationId="{E1727110-D6F6-9A4E-588C-D13BB5017D58}"/>
          </ac:picMkLst>
        </pc:picChg>
      </pc:sldChg>
      <pc:sldChg chg="new del">
        <pc:chgData name="Angelina Khomko" userId="b9d1e36f6e9ea889" providerId="LiveId" clId="{C0C81428-1FDE-4AE3-ABE8-BBB17F9394CC}" dt="2024-04-29T21:32:03.690" v="565" actId="47"/>
        <pc:sldMkLst>
          <pc:docMk/>
          <pc:sldMk cId="4021851213" sldId="271"/>
        </pc:sldMkLst>
      </pc:sldChg>
      <pc:sldChg chg="addSp modSp new mod ord modTransition">
        <pc:chgData name="Angelina Khomko" userId="b9d1e36f6e9ea889" providerId="LiveId" clId="{C0C81428-1FDE-4AE3-ABE8-BBB17F9394CC}" dt="2024-04-30T07:53:34.830" v="637"/>
        <pc:sldMkLst>
          <pc:docMk/>
          <pc:sldMk cId="982001679" sldId="272"/>
        </pc:sldMkLst>
        <pc:spChg chg="add mod">
          <ac:chgData name="Angelina Khomko" userId="b9d1e36f6e9ea889" providerId="LiveId" clId="{C0C81428-1FDE-4AE3-ABE8-BBB17F9394CC}" dt="2024-04-29T21:31:30.431" v="558" actId="1076"/>
          <ac:spMkLst>
            <pc:docMk/>
            <pc:sldMk cId="982001679" sldId="272"/>
            <ac:spMk id="3" creationId="{C69C62C6-A31E-2190-B3C6-660E0B233058}"/>
          </ac:spMkLst>
        </pc:spChg>
      </pc:sldChg>
      <pc:sldChg chg="modSp new mod modTransition">
        <pc:chgData name="Angelina Khomko" userId="b9d1e36f6e9ea889" providerId="LiveId" clId="{C0C81428-1FDE-4AE3-ABE8-BBB17F9394CC}" dt="2024-04-29T21:33:26.034" v="599"/>
        <pc:sldMkLst>
          <pc:docMk/>
          <pc:sldMk cId="363906259" sldId="273"/>
        </pc:sldMkLst>
        <pc:spChg chg="mod">
          <ac:chgData name="Angelina Khomko" userId="b9d1e36f6e9ea889" providerId="LiveId" clId="{C0C81428-1FDE-4AE3-ABE8-BBB17F9394CC}" dt="2024-04-29T21:33:00.523" v="595" actId="1076"/>
          <ac:spMkLst>
            <pc:docMk/>
            <pc:sldMk cId="363906259" sldId="273"/>
            <ac:spMk id="2" creationId="{80059433-7CF0-DEF7-629C-CD1A77DC4BC9}"/>
          </ac:spMkLst>
        </pc:spChg>
        <pc:spChg chg="mod">
          <ac:chgData name="Angelina Khomko" userId="b9d1e36f6e9ea889" providerId="LiveId" clId="{C0C81428-1FDE-4AE3-ABE8-BBB17F9394CC}" dt="2024-04-29T21:32:50.832" v="592" actId="1076"/>
          <ac:spMkLst>
            <pc:docMk/>
            <pc:sldMk cId="363906259" sldId="273"/>
            <ac:spMk id="3" creationId="{39994DCE-A1AA-2855-19A1-E6CC3E7FD0AA}"/>
          </ac:spMkLst>
        </pc:spChg>
      </pc:sldChg>
      <pc:sldChg chg="addSp modSp new mod ord">
        <pc:chgData name="Angelina Khomko" userId="b9d1e36f6e9ea889" providerId="LiveId" clId="{C0C81428-1FDE-4AE3-ABE8-BBB17F9394CC}" dt="2024-04-30T07:47:36.567" v="609"/>
        <pc:sldMkLst>
          <pc:docMk/>
          <pc:sldMk cId="2691625886" sldId="274"/>
        </pc:sldMkLst>
        <pc:spChg chg="add mod">
          <ac:chgData name="Angelina Khomko" userId="b9d1e36f6e9ea889" providerId="LiveId" clId="{C0C81428-1FDE-4AE3-ABE8-BBB17F9394CC}" dt="2024-04-30T07:42:20.961" v="605" actId="1076"/>
          <ac:spMkLst>
            <pc:docMk/>
            <pc:sldMk cId="2691625886" sldId="274"/>
            <ac:spMk id="3" creationId="{FD4A7A85-6A9D-3477-1264-FA5DFE2C998A}"/>
          </ac:spMkLst>
        </pc:spChg>
      </pc:sldChg>
      <pc:sldMasterChg chg="modTransition modSldLayout">
        <pc:chgData name="Angelina Khomko" userId="b9d1e36f6e9ea889" providerId="LiveId" clId="{C0C81428-1FDE-4AE3-ABE8-BBB17F9394CC}" dt="2024-04-29T21:33:26.034" v="599"/>
        <pc:sldMasterMkLst>
          <pc:docMk/>
          <pc:sldMasterMk cId="1368406144" sldId="2147483648"/>
        </pc:sldMasterMkLst>
        <pc:sldLayoutChg chg="modTransition">
          <pc:chgData name="Angelina Khomko" userId="b9d1e36f6e9ea889" providerId="LiveId" clId="{C0C81428-1FDE-4AE3-ABE8-BBB17F9394CC}" dt="2024-04-29T21:33:26.034" v="599"/>
          <pc:sldLayoutMkLst>
            <pc:docMk/>
            <pc:sldMasterMk cId="1368406144" sldId="2147483648"/>
            <pc:sldLayoutMk cId="574366053" sldId="2147483649"/>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663507101" sldId="2147483650"/>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3092279803" sldId="2147483651"/>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3401222563" sldId="2147483652"/>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2021532297" sldId="2147483653"/>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3640392052" sldId="2147483654"/>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3083912784" sldId="2147483655"/>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3258203920" sldId="2147483656"/>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3488219081" sldId="2147483657"/>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4102980579" sldId="2147483658"/>
          </pc:sldLayoutMkLst>
        </pc:sldLayoutChg>
        <pc:sldLayoutChg chg="modTransition">
          <pc:chgData name="Angelina Khomko" userId="b9d1e36f6e9ea889" providerId="LiveId" clId="{C0C81428-1FDE-4AE3-ABE8-BBB17F9394CC}" dt="2024-04-29T21:33:26.034" v="599"/>
          <pc:sldLayoutMkLst>
            <pc:docMk/>
            <pc:sldMasterMk cId="1368406144" sldId="2147483648"/>
            <pc:sldLayoutMk cId="242976496" sldId="2147483659"/>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1BBB-D7E9-244D-A111-0F1B4EEBCCF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uk-UA"/>
          </a:p>
        </p:txBody>
      </p:sp>
      <p:sp>
        <p:nvSpPr>
          <p:cNvPr id="3" name="Subtitle 2">
            <a:extLst>
              <a:ext uri="{FF2B5EF4-FFF2-40B4-BE49-F238E27FC236}">
                <a16:creationId xmlns:a16="http://schemas.microsoft.com/office/drawing/2014/main" id="{98FCAD8C-CC5B-A749-B9E1-AD5BDCF53C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uk-UA"/>
          </a:p>
        </p:txBody>
      </p:sp>
      <p:sp>
        <p:nvSpPr>
          <p:cNvPr id="4" name="Date Placeholder 3">
            <a:extLst>
              <a:ext uri="{FF2B5EF4-FFF2-40B4-BE49-F238E27FC236}">
                <a16:creationId xmlns:a16="http://schemas.microsoft.com/office/drawing/2014/main" id="{CE7EAB51-37F5-9846-A5F6-AFDD9237F118}"/>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5" name="Footer Placeholder 4">
            <a:extLst>
              <a:ext uri="{FF2B5EF4-FFF2-40B4-BE49-F238E27FC236}">
                <a16:creationId xmlns:a16="http://schemas.microsoft.com/office/drawing/2014/main" id="{DD88A2F5-7F15-6643-B60A-5BF7CAD23B90}"/>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626A8993-9846-E441-9C9B-CD24F8AB2BDE}"/>
              </a:ext>
            </a:extLst>
          </p:cNvPr>
          <p:cNvSpPr>
            <a:spLocks noGrp="1"/>
          </p:cNvSpPr>
          <p:nvPr>
            <p:ph type="sldNum" sz="quarter" idx="12"/>
          </p:nvPr>
        </p:nvSpPr>
        <p:spPr/>
        <p:txBody>
          <a:bodyPr/>
          <a:lstStyle/>
          <a:p>
            <a:fld id="{996EFF7F-7B36-6E44-86B8-64A0C065345A}" type="slidenum">
              <a:rPr lang="uk-UA" smtClean="0"/>
              <a:t>‹№›</a:t>
            </a:fld>
            <a:endParaRPr lang="uk-UA"/>
          </a:p>
        </p:txBody>
      </p:sp>
      <p:pic>
        <p:nvPicPr>
          <p:cNvPr id="8" name="Picture 7">
            <a:extLst>
              <a:ext uri="{FF2B5EF4-FFF2-40B4-BE49-F238E27FC236}">
                <a16:creationId xmlns:a16="http://schemas.microsoft.com/office/drawing/2014/main" id="{81915E52-97BC-C842-A565-8D6D5D9ACB59}"/>
              </a:ext>
            </a:extLst>
          </p:cNvPr>
          <p:cNvPicPr>
            <a:picLocks noChangeAspect="1"/>
          </p:cNvPicPr>
          <p:nvPr userDrawn="1"/>
        </p:nvPicPr>
        <p:blipFill>
          <a:blip r:embed="rId2"/>
          <a:stretch>
            <a:fillRect/>
          </a:stretch>
        </p:blipFill>
        <p:spPr>
          <a:xfrm>
            <a:off x="1892125" y="0"/>
            <a:ext cx="10299875" cy="6858000"/>
          </a:xfrm>
          <a:prstGeom prst="rect">
            <a:avLst/>
          </a:prstGeom>
        </p:spPr>
      </p:pic>
      <p:pic>
        <p:nvPicPr>
          <p:cNvPr id="9" name="Picture 8">
            <a:extLst>
              <a:ext uri="{FF2B5EF4-FFF2-40B4-BE49-F238E27FC236}">
                <a16:creationId xmlns:a16="http://schemas.microsoft.com/office/drawing/2014/main" id="{87E357AE-1F2A-1041-815D-4FAE9D036278}"/>
              </a:ext>
            </a:extLst>
          </p:cNvPr>
          <p:cNvPicPr>
            <a:picLocks noChangeAspect="1"/>
          </p:cNvPicPr>
          <p:nvPr userDrawn="1"/>
        </p:nvPicPr>
        <p:blipFill rotWithShape="1">
          <a:blip r:embed="rId2"/>
          <a:srcRect r="79210"/>
          <a:stretch/>
        </p:blipFill>
        <p:spPr>
          <a:xfrm flipH="1">
            <a:off x="1" y="0"/>
            <a:ext cx="2141316" cy="6858000"/>
          </a:xfrm>
          <a:prstGeom prst="rect">
            <a:avLst/>
          </a:prstGeom>
        </p:spPr>
      </p:pic>
    </p:spTree>
    <p:extLst>
      <p:ext uri="{BB962C8B-B14F-4D97-AF65-F5344CB8AC3E}">
        <p14:creationId xmlns:p14="http://schemas.microsoft.com/office/powerpoint/2010/main" val="57436605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6340-4F97-2647-B300-21261CB38F62}"/>
              </a:ext>
            </a:extLst>
          </p:cNvPr>
          <p:cNvSpPr>
            <a:spLocks noGrp="1"/>
          </p:cNvSpPr>
          <p:nvPr>
            <p:ph type="title"/>
          </p:nvPr>
        </p:nvSpPr>
        <p:spPr/>
        <p:txBody>
          <a:bodyPr/>
          <a:lstStyle/>
          <a:p>
            <a:r>
              <a:rPr lang="en-GB"/>
              <a:t>Click to edit Master title style</a:t>
            </a:r>
            <a:endParaRPr lang="uk-UA"/>
          </a:p>
        </p:txBody>
      </p:sp>
      <p:sp>
        <p:nvSpPr>
          <p:cNvPr id="3" name="Vertical Text Placeholder 2">
            <a:extLst>
              <a:ext uri="{FF2B5EF4-FFF2-40B4-BE49-F238E27FC236}">
                <a16:creationId xmlns:a16="http://schemas.microsoft.com/office/drawing/2014/main" id="{C504CEB9-A81E-AE43-8D51-0D94841949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4" name="Date Placeholder 3">
            <a:extLst>
              <a:ext uri="{FF2B5EF4-FFF2-40B4-BE49-F238E27FC236}">
                <a16:creationId xmlns:a16="http://schemas.microsoft.com/office/drawing/2014/main" id="{1BB3A4E4-4A4D-5141-9E71-0BD45D38549D}"/>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5" name="Footer Placeholder 4">
            <a:extLst>
              <a:ext uri="{FF2B5EF4-FFF2-40B4-BE49-F238E27FC236}">
                <a16:creationId xmlns:a16="http://schemas.microsoft.com/office/drawing/2014/main" id="{BAE5BCD5-89B7-8E47-A09C-4B50067DDD3B}"/>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81E3CEC3-50BF-3745-B7DB-7888017384FE}"/>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41029805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E4A96-7AF7-E343-A285-338CED7129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uk-UA"/>
          </a:p>
        </p:txBody>
      </p:sp>
      <p:sp>
        <p:nvSpPr>
          <p:cNvPr id="3" name="Vertical Text Placeholder 2">
            <a:extLst>
              <a:ext uri="{FF2B5EF4-FFF2-40B4-BE49-F238E27FC236}">
                <a16:creationId xmlns:a16="http://schemas.microsoft.com/office/drawing/2014/main" id="{ED18C59E-ADAE-5549-81FF-5E550CFA9F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4" name="Date Placeholder 3">
            <a:extLst>
              <a:ext uri="{FF2B5EF4-FFF2-40B4-BE49-F238E27FC236}">
                <a16:creationId xmlns:a16="http://schemas.microsoft.com/office/drawing/2014/main" id="{D511E35A-B265-7347-B739-9129A427A21A}"/>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5" name="Footer Placeholder 4">
            <a:extLst>
              <a:ext uri="{FF2B5EF4-FFF2-40B4-BE49-F238E27FC236}">
                <a16:creationId xmlns:a16="http://schemas.microsoft.com/office/drawing/2014/main" id="{43CBD874-3784-ED4B-B765-707F4423A41E}"/>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B6FD13D4-0C52-0F4D-B482-016B701258EB}"/>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2429764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A90F-F1EA-B049-BE7C-10A17BF3189F}"/>
              </a:ext>
            </a:extLst>
          </p:cNvPr>
          <p:cNvSpPr>
            <a:spLocks noGrp="1"/>
          </p:cNvSpPr>
          <p:nvPr>
            <p:ph type="title"/>
          </p:nvPr>
        </p:nvSpPr>
        <p:spPr/>
        <p:txBody>
          <a:bodyPr/>
          <a:lstStyle/>
          <a:p>
            <a:r>
              <a:rPr lang="en-GB"/>
              <a:t>Click to edit Master title style</a:t>
            </a:r>
            <a:endParaRPr lang="uk-UA"/>
          </a:p>
        </p:txBody>
      </p:sp>
      <p:sp>
        <p:nvSpPr>
          <p:cNvPr id="3" name="Content Placeholder 2">
            <a:extLst>
              <a:ext uri="{FF2B5EF4-FFF2-40B4-BE49-F238E27FC236}">
                <a16:creationId xmlns:a16="http://schemas.microsoft.com/office/drawing/2014/main" id="{F74A5000-4294-164F-A461-1AE9C0D771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4" name="Date Placeholder 3">
            <a:extLst>
              <a:ext uri="{FF2B5EF4-FFF2-40B4-BE49-F238E27FC236}">
                <a16:creationId xmlns:a16="http://schemas.microsoft.com/office/drawing/2014/main" id="{D6E877B5-C856-D54D-85CD-48B668810A49}"/>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5" name="Footer Placeholder 4">
            <a:extLst>
              <a:ext uri="{FF2B5EF4-FFF2-40B4-BE49-F238E27FC236}">
                <a16:creationId xmlns:a16="http://schemas.microsoft.com/office/drawing/2014/main" id="{09384C39-F19A-474D-B2FB-90BF0C7B53AA}"/>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755E5032-0DDB-824C-814E-D17848F37F21}"/>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66350710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75C4-F544-6A44-A7FF-EDD7813FDC3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uk-UA"/>
          </a:p>
        </p:txBody>
      </p:sp>
      <p:sp>
        <p:nvSpPr>
          <p:cNvPr id="3" name="Text Placeholder 2">
            <a:extLst>
              <a:ext uri="{FF2B5EF4-FFF2-40B4-BE49-F238E27FC236}">
                <a16:creationId xmlns:a16="http://schemas.microsoft.com/office/drawing/2014/main" id="{3D84B628-B419-8145-A290-5163D45ABF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8251420-473C-CA47-96C6-1F10CA9AC19F}"/>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5" name="Footer Placeholder 4">
            <a:extLst>
              <a:ext uri="{FF2B5EF4-FFF2-40B4-BE49-F238E27FC236}">
                <a16:creationId xmlns:a16="http://schemas.microsoft.com/office/drawing/2014/main" id="{3D1B0C0F-0C89-D842-BD5C-D04ECB670076}"/>
              </a:ext>
            </a:extLst>
          </p:cNvPr>
          <p:cNvSpPr>
            <a:spLocks noGrp="1"/>
          </p:cNvSpPr>
          <p:nvPr>
            <p:ph type="ftr" sz="quarter" idx="11"/>
          </p:nvPr>
        </p:nvSpPr>
        <p:spPr/>
        <p:txBody>
          <a:bodyPr/>
          <a:lstStyle/>
          <a:p>
            <a:endParaRPr lang="uk-UA"/>
          </a:p>
        </p:txBody>
      </p:sp>
      <p:sp>
        <p:nvSpPr>
          <p:cNvPr id="6" name="Slide Number Placeholder 5">
            <a:extLst>
              <a:ext uri="{FF2B5EF4-FFF2-40B4-BE49-F238E27FC236}">
                <a16:creationId xmlns:a16="http://schemas.microsoft.com/office/drawing/2014/main" id="{88C899D7-140E-A847-99C3-0969F8241661}"/>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309227980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37612-2E23-D94B-B484-78207891B82A}"/>
              </a:ext>
            </a:extLst>
          </p:cNvPr>
          <p:cNvSpPr>
            <a:spLocks noGrp="1"/>
          </p:cNvSpPr>
          <p:nvPr>
            <p:ph type="title"/>
          </p:nvPr>
        </p:nvSpPr>
        <p:spPr/>
        <p:txBody>
          <a:bodyPr/>
          <a:lstStyle/>
          <a:p>
            <a:r>
              <a:rPr lang="en-GB"/>
              <a:t>Click to edit Master title style</a:t>
            </a:r>
            <a:endParaRPr lang="uk-UA"/>
          </a:p>
        </p:txBody>
      </p:sp>
      <p:sp>
        <p:nvSpPr>
          <p:cNvPr id="3" name="Content Placeholder 2">
            <a:extLst>
              <a:ext uri="{FF2B5EF4-FFF2-40B4-BE49-F238E27FC236}">
                <a16:creationId xmlns:a16="http://schemas.microsoft.com/office/drawing/2014/main" id="{2C542875-73EC-854F-93CD-7E77A98DE29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4" name="Content Placeholder 3">
            <a:extLst>
              <a:ext uri="{FF2B5EF4-FFF2-40B4-BE49-F238E27FC236}">
                <a16:creationId xmlns:a16="http://schemas.microsoft.com/office/drawing/2014/main" id="{41963E1E-08D7-B948-9D86-CCF2D7E49BD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5" name="Date Placeholder 4">
            <a:extLst>
              <a:ext uri="{FF2B5EF4-FFF2-40B4-BE49-F238E27FC236}">
                <a16:creationId xmlns:a16="http://schemas.microsoft.com/office/drawing/2014/main" id="{6992A078-AF47-1843-B201-E0B35BA04048}"/>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6" name="Footer Placeholder 5">
            <a:extLst>
              <a:ext uri="{FF2B5EF4-FFF2-40B4-BE49-F238E27FC236}">
                <a16:creationId xmlns:a16="http://schemas.microsoft.com/office/drawing/2014/main" id="{F856EDC8-A7E5-8749-92A4-BEFE1FA6A8A5}"/>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918B54F5-A1F0-E14E-997B-2A2F82168757}"/>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34012225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2F31-B9A7-3B47-8BC0-3B129BD4FA5D}"/>
              </a:ext>
            </a:extLst>
          </p:cNvPr>
          <p:cNvSpPr>
            <a:spLocks noGrp="1"/>
          </p:cNvSpPr>
          <p:nvPr>
            <p:ph type="title"/>
          </p:nvPr>
        </p:nvSpPr>
        <p:spPr>
          <a:xfrm>
            <a:off x="839788" y="365125"/>
            <a:ext cx="10515600" cy="1325563"/>
          </a:xfrm>
        </p:spPr>
        <p:txBody>
          <a:bodyPr/>
          <a:lstStyle/>
          <a:p>
            <a:r>
              <a:rPr lang="en-GB"/>
              <a:t>Click to edit Master title style</a:t>
            </a:r>
            <a:endParaRPr lang="uk-UA"/>
          </a:p>
        </p:txBody>
      </p:sp>
      <p:sp>
        <p:nvSpPr>
          <p:cNvPr id="3" name="Text Placeholder 2">
            <a:extLst>
              <a:ext uri="{FF2B5EF4-FFF2-40B4-BE49-F238E27FC236}">
                <a16:creationId xmlns:a16="http://schemas.microsoft.com/office/drawing/2014/main" id="{4CF13312-F08E-E14F-865C-C141C002A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3D9BDC-72C4-324C-A3E4-ECCB5D89CD4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5" name="Text Placeholder 4">
            <a:extLst>
              <a:ext uri="{FF2B5EF4-FFF2-40B4-BE49-F238E27FC236}">
                <a16:creationId xmlns:a16="http://schemas.microsoft.com/office/drawing/2014/main" id="{B94F969C-095B-9348-9069-5977B50FF1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53298A-8953-9E44-8F0D-D162900208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7" name="Date Placeholder 6">
            <a:extLst>
              <a:ext uri="{FF2B5EF4-FFF2-40B4-BE49-F238E27FC236}">
                <a16:creationId xmlns:a16="http://schemas.microsoft.com/office/drawing/2014/main" id="{7EE64006-8456-2240-857C-4D15910F5C4D}"/>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8" name="Footer Placeholder 7">
            <a:extLst>
              <a:ext uri="{FF2B5EF4-FFF2-40B4-BE49-F238E27FC236}">
                <a16:creationId xmlns:a16="http://schemas.microsoft.com/office/drawing/2014/main" id="{CF065AEF-9DFF-6442-B865-64B18AD5408B}"/>
              </a:ext>
            </a:extLst>
          </p:cNvPr>
          <p:cNvSpPr>
            <a:spLocks noGrp="1"/>
          </p:cNvSpPr>
          <p:nvPr>
            <p:ph type="ftr" sz="quarter" idx="11"/>
          </p:nvPr>
        </p:nvSpPr>
        <p:spPr/>
        <p:txBody>
          <a:bodyPr/>
          <a:lstStyle/>
          <a:p>
            <a:endParaRPr lang="uk-UA"/>
          </a:p>
        </p:txBody>
      </p:sp>
      <p:sp>
        <p:nvSpPr>
          <p:cNvPr id="9" name="Slide Number Placeholder 8">
            <a:extLst>
              <a:ext uri="{FF2B5EF4-FFF2-40B4-BE49-F238E27FC236}">
                <a16:creationId xmlns:a16="http://schemas.microsoft.com/office/drawing/2014/main" id="{6F4A254D-56E5-3A43-84DC-FDD8E06B4765}"/>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202153229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B376-8AAC-B244-96DC-9C377CDF727F}"/>
              </a:ext>
            </a:extLst>
          </p:cNvPr>
          <p:cNvSpPr>
            <a:spLocks noGrp="1"/>
          </p:cNvSpPr>
          <p:nvPr>
            <p:ph type="title"/>
          </p:nvPr>
        </p:nvSpPr>
        <p:spPr/>
        <p:txBody>
          <a:bodyPr/>
          <a:lstStyle/>
          <a:p>
            <a:r>
              <a:rPr lang="en-GB"/>
              <a:t>Click to edit Master title style</a:t>
            </a:r>
            <a:endParaRPr lang="uk-UA"/>
          </a:p>
        </p:txBody>
      </p:sp>
      <p:sp>
        <p:nvSpPr>
          <p:cNvPr id="3" name="Date Placeholder 2">
            <a:extLst>
              <a:ext uri="{FF2B5EF4-FFF2-40B4-BE49-F238E27FC236}">
                <a16:creationId xmlns:a16="http://schemas.microsoft.com/office/drawing/2014/main" id="{7FCEB79F-5813-7E47-A933-1A43CF5271C3}"/>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4" name="Footer Placeholder 3">
            <a:extLst>
              <a:ext uri="{FF2B5EF4-FFF2-40B4-BE49-F238E27FC236}">
                <a16:creationId xmlns:a16="http://schemas.microsoft.com/office/drawing/2014/main" id="{6D21E489-76D4-EE4C-9608-9EF1A987C54D}"/>
              </a:ext>
            </a:extLst>
          </p:cNvPr>
          <p:cNvSpPr>
            <a:spLocks noGrp="1"/>
          </p:cNvSpPr>
          <p:nvPr>
            <p:ph type="ftr" sz="quarter" idx="11"/>
          </p:nvPr>
        </p:nvSpPr>
        <p:spPr/>
        <p:txBody>
          <a:bodyPr/>
          <a:lstStyle/>
          <a:p>
            <a:endParaRPr lang="uk-UA"/>
          </a:p>
        </p:txBody>
      </p:sp>
      <p:sp>
        <p:nvSpPr>
          <p:cNvPr id="5" name="Slide Number Placeholder 4">
            <a:extLst>
              <a:ext uri="{FF2B5EF4-FFF2-40B4-BE49-F238E27FC236}">
                <a16:creationId xmlns:a16="http://schemas.microsoft.com/office/drawing/2014/main" id="{9BA56C65-4890-5849-8A00-A6888EE755DE}"/>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36403920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0BD80-6CBF-2C40-9C96-675341EC155A}"/>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3" name="Footer Placeholder 2">
            <a:extLst>
              <a:ext uri="{FF2B5EF4-FFF2-40B4-BE49-F238E27FC236}">
                <a16:creationId xmlns:a16="http://schemas.microsoft.com/office/drawing/2014/main" id="{0C20CA16-CE9C-F640-9AC2-EAB102CE9CC7}"/>
              </a:ext>
            </a:extLst>
          </p:cNvPr>
          <p:cNvSpPr>
            <a:spLocks noGrp="1"/>
          </p:cNvSpPr>
          <p:nvPr>
            <p:ph type="ftr" sz="quarter" idx="11"/>
          </p:nvPr>
        </p:nvSpPr>
        <p:spPr/>
        <p:txBody>
          <a:bodyPr/>
          <a:lstStyle/>
          <a:p>
            <a:endParaRPr lang="uk-UA"/>
          </a:p>
        </p:txBody>
      </p:sp>
      <p:sp>
        <p:nvSpPr>
          <p:cNvPr id="4" name="Slide Number Placeholder 3">
            <a:extLst>
              <a:ext uri="{FF2B5EF4-FFF2-40B4-BE49-F238E27FC236}">
                <a16:creationId xmlns:a16="http://schemas.microsoft.com/office/drawing/2014/main" id="{792EC1C2-141B-2D40-987F-EC624BAE0B89}"/>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30839127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6C2A-D407-7A4E-A63B-76F028F926F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uk-UA"/>
          </a:p>
        </p:txBody>
      </p:sp>
      <p:sp>
        <p:nvSpPr>
          <p:cNvPr id="3" name="Content Placeholder 2">
            <a:extLst>
              <a:ext uri="{FF2B5EF4-FFF2-40B4-BE49-F238E27FC236}">
                <a16:creationId xmlns:a16="http://schemas.microsoft.com/office/drawing/2014/main" id="{E5C55B72-051E-3947-B17A-A4BDE4CBA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4" name="Text Placeholder 3">
            <a:extLst>
              <a:ext uri="{FF2B5EF4-FFF2-40B4-BE49-F238E27FC236}">
                <a16:creationId xmlns:a16="http://schemas.microsoft.com/office/drawing/2014/main" id="{5A7937DD-7DB8-C142-AE63-339402E6B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1DF9C9-CAD3-B344-BF2A-E895F1AD70C7}"/>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6" name="Footer Placeholder 5">
            <a:extLst>
              <a:ext uri="{FF2B5EF4-FFF2-40B4-BE49-F238E27FC236}">
                <a16:creationId xmlns:a16="http://schemas.microsoft.com/office/drawing/2014/main" id="{F54C051C-B25F-0449-AB8B-01098F0C1817}"/>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85DA2D44-9822-6542-99BB-81E4726D09AE}"/>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325820392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4290-474C-C645-90F5-0AF27FABCF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uk-UA"/>
          </a:p>
        </p:txBody>
      </p:sp>
      <p:sp>
        <p:nvSpPr>
          <p:cNvPr id="3" name="Picture Placeholder 2">
            <a:extLst>
              <a:ext uri="{FF2B5EF4-FFF2-40B4-BE49-F238E27FC236}">
                <a16:creationId xmlns:a16="http://schemas.microsoft.com/office/drawing/2014/main" id="{8BDC5EBD-2649-C14B-97B7-E935F1B79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a:extLst>
              <a:ext uri="{FF2B5EF4-FFF2-40B4-BE49-F238E27FC236}">
                <a16:creationId xmlns:a16="http://schemas.microsoft.com/office/drawing/2014/main" id="{0B321026-D706-D54C-AEEC-DAF1068DF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F9110F3-0A12-9443-BCFE-240121AC17D9}"/>
              </a:ext>
            </a:extLst>
          </p:cNvPr>
          <p:cNvSpPr>
            <a:spLocks noGrp="1"/>
          </p:cNvSpPr>
          <p:nvPr>
            <p:ph type="dt" sz="half" idx="10"/>
          </p:nvPr>
        </p:nvSpPr>
        <p:spPr/>
        <p:txBody>
          <a:bodyPr/>
          <a:lstStyle/>
          <a:p>
            <a:fld id="{8D6349C7-6ACD-E148-B9E1-1CA6FDC42646}" type="datetimeFigureOut">
              <a:rPr lang="uk-UA" smtClean="0"/>
              <a:t>30.04.2024</a:t>
            </a:fld>
            <a:endParaRPr lang="uk-UA"/>
          </a:p>
        </p:txBody>
      </p:sp>
      <p:sp>
        <p:nvSpPr>
          <p:cNvPr id="6" name="Footer Placeholder 5">
            <a:extLst>
              <a:ext uri="{FF2B5EF4-FFF2-40B4-BE49-F238E27FC236}">
                <a16:creationId xmlns:a16="http://schemas.microsoft.com/office/drawing/2014/main" id="{4226B371-39CD-F647-A64B-BD50060E6446}"/>
              </a:ext>
            </a:extLst>
          </p:cNvPr>
          <p:cNvSpPr>
            <a:spLocks noGrp="1"/>
          </p:cNvSpPr>
          <p:nvPr>
            <p:ph type="ftr" sz="quarter" idx="11"/>
          </p:nvPr>
        </p:nvSpPr>
        <p:spPr/>
        <p:txBody>
          <a:bodyPr/>
          <a:lstStyle/>
          <a:p>
            <a:endParaRPr lang="uk-UA"/>
          </a:p>
        </p:txBody>
      </p:sp>
      <p:sp>
        <p:nvSpPr>
          <p:cNvPr id="7" name="Slide Number Placeholder 6">
            <a:extLst>
              <a:ext uri="{FF2B5EF4-FFF2-40B4-BE49-F238E27FC236}">
                <a16:creationId xmlns:a16="http://schemas.microsoft.com/office/drawing/2014/main" id="{30386A38-B5E8-4145-8AA6-AD8FA3EDAE48}"/>
              </a:ext>
            </a:extLst>
          </p:cNvPr>
          <p:cNvSpPr>
            <a:spLocks noGrp="1"/>
          </p:cNvSpPr>
          <p:nvPr>
            <p:ph type="sldNum" sz="quarter" idx="12"/>
          </p:nvPr>
        </p:nvSpPr>
        <p:spPr/>
        <p:txBody>
          <a:bodyPr/>
          <a:lstStyle/>
          <a:p>
            <a:fld id="{996EFF7F-7B36-6E44-86B8-64A0C065345A}" type="slidenum">
              <a:rPr lang="uk-UA" smtClean="0"/>
              <a:t>‹№›</a:t>
            </a:fld>
            <a:endParaRPr lang="uk-UA"/>
          </a:p>
        </p:txBody>
      </p:sp>
    </p:spTree>
    <p:extLst>
      <p:ext uri="{BB962C8B-B14F-4D97-AF65-F5344CB8AC3E}">
        <p14:creationId xmlns:p14="http://schemas.microsoft.com/office/powerpoint/2010/main" val="348821908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B584C-E7AA-E64F-97EC-834D40E098BD}"/>
              </a:ext>
            </a:extLst>
          </p:cNvPr>
          <p:cNvPicPr>
            <a:picLocks noChangeAspect="1"/>
          </p:cNvPicPr>
          <p:nvPr userDrawn="1"/>
        </p:nvPicPr>
        <p:blipFill>
          <a:blip r:embed="rId13"/>
          <a:stretch>
            <a:fillRect/>
          </a:stretch>
        </p:blipFill>
        <p:spPr>
          <a:xfrm rot="10800000">
            <a:off x="0" y="0"/>
            <a:ext cx="4067799" cy="2708476"/>
          </a:xfrm>
          <a:prstGeom prst="rect">
            <a:avLst/>
          </a:prstGeom>
        </p:spPr>
      </p:pic>
      <p:pic>
        <p:nvPicPr>
          <p:cNvPr id="9" name="Picture 8">
            <a:extLst>
              <a:ext uri="{FF2B5EF4-FFF2-40B4-BE49-F238E27FC236}">
                <a16:creationId xmlns:a16="http://schemas.microsoft.com/office/drawing/2014/main" id="{EAF263D8-B5A0-964F-9F48-A5349EF31C44}"/>
              </a:ext>
            </a:extLst>
          </p:cNvPr>
          <p:cNvPicPr>
            <a:picLocks noChangeAspect="1"/>
          </p:cNvPicPr>
          <p:nvPr userDrawn="1"/>
        </p:nvPicPr>
        <p:blipFill rotWithShape="1">
          <a:blip r:embed="rId13"/>
          <a:srcRect r="68487"/>
          <a:stretch/>
        </p:blipFill>
        <p:spPr>
          <a:xfrm rot="10800000" flipH="1">
            <a:off x="4038600" y="0"/>
            <a:ext cx="1281895" cy="2708476"/>
          </a:xfrm>
          <a:prstGeom prst="rect">
            <a:avLst/>
          </a:prstGeom>
        </p:spPr>
      </p:pic>
      <p:pic>
        <p:nvPicPr>
          <p:cNvPr id="10" name="Picture 9">
            <a:extLst>
              <a:ext uri="{FF2B5EF4-FFF2-40B4-BE49-F238E27FC236}">
                <a16:creationId xmlns:a16="http://schemas.microsoft.com/office/drawing/2014/main" id="{7DF16746-919B-4C47-86FA-387A18E139F1}"/>
              </a:ext>
            </a:extLst>
          </p:cNvPr>
          <p:cNvPicPr>
            <a:picLocks noChangeAspect="1"/>
          </p:cNvPicPr>
          <p:nvPr userDrawn="1"/>
        </p:nvPicPr>
        <p:blipFill rotWithShape="1">
          <a:blip r:embed="rId13"/>
          <a:srcRect r="68487"/>
          <a:stretch/>
        </p:blipFill>
        <p:spPr>
          <a:xfrm rot="10800000">
            <a:off x="5161609" y="0"/>
            <a:ext cx="1281895" cy="2708476"/>
          </a:xfrm>
          <a:prstGeom prst="rect">
            <a:avLst/>
          </a:prstGeom>
        </p:spPr>
      </p:pic>
      <p:pic>
        <p:nvPicPr>
          <p:cNvPr id="11" name="Picture 10">
            <a:extLst>
              <a:ext uri="{FF2B5EF4-FFF2-40B4-BE49-F238E27FC236}">
                <a16:creationId xmlns:a16="http://schemas.microsoft.com/office/drawing/2014/main" id="{FE7B638F-5717-AA43-9F81-53EA5D24FBFB}"/>
              </a:ext>
            </a:extLst>
          </p:cNvPr>
          <p:cNvPicPr>
            <a:picLocks noChangeAspect="1"/>
          </p:cNvPicPr>
          <p:nvPr userDrawn="1"/>
        </p:nvPicPr>
        <p:blipFill rotWithShape="1">
          <a:blip r:embed="rId13"/>
          <a:srcRect r="68487"/>
          <a:stretch/>
        </p:blipFill>
        <p:spPr>
          <a:xfrm rot="10800000" flipH="1">
            <a:off x="6318652" y="4408"/>
            <a:ext cx="1281895" cy="2708476"/>
          </a:xfrm>
          <a:prstGeom prst="rect">
            <a:avLst/>
          </a:prstGeom>
        </p:spPr>
      </p:pic>
      <p:pic>
        <p:nvPicPr>
          <p:cNvPr id="12" name="Picture 11">
            <a:extLst>
              <a:ext uri="{FF2B5EF4-FFF2-40B4-BE49-F238E27FC236}">
                <a16:creationId xmlns:a16="http://schemas.microsoft.com/office/drawing/2014/main" id="{1D7123E2-11F0-DA47-A896-BE83A204A0BA}"/>
              </a:ext>
            </a:extLst>
          </p:cNvPr>
          <p:cNvPicPr>
            <a:picLocks noChangeAspect="1"/>
          </p:cNvPicPr>
          <p:nvPr userDrawn="1"/>
        </p:nvPicPr>
        <p:blipFill rotWithShape="1">
          <a:blip r:embed="rId13"/>
          <a:srcRect r="68487"/>
          <a:stretch/>
        </p:blipFill>
        <p:spPr>
          <a:xfrm rot="10800000">
            <a:off x="7441661" y="4408"/>
            <a:ext cx="1281895" cy="2708476"/>
          </a:xfrm>
          <a:prstGeom prst="rect">
            <a:avLst/>
          </a:prstGeom>
        </p:spPr>
      </p:pic>
      <p:pic>
        <p:nvPicPr>
          <p:cNvPr id="13" name="Picture 12">
            <a:extLst>
              <a:ext uri="{FF2B5EF4-FFF2-40B4-BE49-F238E27FC236}">
                <a16:creationId xmlns:a16="http://schemas.microsoft.com/office/drawing/2014/main" id="{308A3266-CA5F-B043-A824-D7EB469597AC}"/>
              </a:ext>
            </a:extLst>
          </p:cNvPr>
          <p:cNvPicPr>
            <a:picLocks noChangeAspect="1"/>
          </p:cNvPicPr>
          <p:nvPr userDrawn="1"/>
        </p:nvPicPr>
        <p:blipFill rotWithShape="1">
          <a:blip r:embed="rId13"/>
          <a:srcRect r="68487"/>
          <a:stretch/>
        </p:blipFill>
        <p:spPr>
          <a:xfrm rot="10800000" flipH="1">
            <a:off x="8564670" y="0"/>
            <a:ext cx="1281895" cy="2708476"/>
          </a:xfrm>
          <a:prstGeom prst="rect">
            <a:avLst/>
          </a:prstGeom>
        </p:spPr>
      </p:pic>
      <p:pic>
        <p:nvPicPr>
          <p:cNvPr id="14" name="Picture 13">
            <a:extLst>
              <a:ext uri="{FF2B5EF4-FFF2-40B4-BE49-F238E27FC236}">
                <a16:creationId xmlns:a16="http://schemas.microsoft.com/office/drawing/2014/main" id="{533E6540-55E3-9E4C-A596-48E564256DD5}"/>
              </a:ext>
            </a:extLst>
          </p:cNvPr>
          <p:cNvPicPr>
            <a:picLocks noChangeAspect="1"/>
          </p:cNvPicPr>
          <p:nvPr userDrawn="1"/>
        </p:nvPicPr>
        <p:blipFill rotWithShape="1">
          <a:blip r:embed="rId13"/>
          <a:srcRect r="68487"/>
          <a:stretch/>
        </p:blipFill>
        <p:spPr>
          <a:xfrm rot="10800000">
            <a:off x="9687679" y="0"/>
            <a:ext cx="1281895" cy="2708476"/>
          </a:xfrm>
          <a:prstGeom prst="rect">
            <a:avLst/>
          </a:prstGeom>
        </p:spPr>
      </p:pic>
      <p:pic>
        <p:nvPicPr>
          <p:cNvPr id="15" name="Picture 14">
            <a:extLst>
              <a:ext uri="{FF2B5EF4-FFF2-40B4-BE49-F238E27FC236}">
                <a16:creationId xmlns:a16="http://schemas.microsoft.com/office/drawing/2014/main" id="{2D4A046F-C8F8-4C4B-A612-31F977807DA8}"/>
              </a:ext>
            </a:extLst>
          </p:cNvPr>
          <p:cNvPicPr>
            <a:picLocks noChangeAspect="1"/>
          </p:cNvPicPr>
          <p:nvPr userDrawn="1"/>
        </p:nvPicPr>
        <p:blipFill rotWithShape="1">
          <a:blip r:embed="rId13"/>
          <a:srcRect r="68487"/>
          <a:stretch/>
        </p:blipFill>
        <p:spPr>
          <a:xfrm rot="10800000" flipH="1">
            <a:off x="10844723" y="0"/>
            <a:ext cx="1347278" cy="2708476"/>
          </a:xfrm>
          <a:prstGeom prst="rect">
            <a:avLst/>
          </a:prstGeom>
        </p:spPr>
      </p:pic>
      <p:sp>
        <p:nvSpPr>
          <p:cNvPr id="16" name="Rectangle 15">
            <a:extLst>
              <a:ext uri="{FF2B5EF4-FFF2-40B4-BE49-F238E27FC236}">
                <a16:creationId xmlns:a16="http://schemas.microsoft.com/office/drawing/2014/main" id="{F698F505-B1DA-754D-B986-9012A79D9523}"/>
              </a:ext>
            </a:extLst>
          </p:cNvPr>
          <p:cNvSpPr/>
          <p:nvPr userDrawn="1"/>
        </p:nvSpPr>
        <p:spPr>
          <a:xfrm>
            <a:off x="0" y="365125"/>
            <a:ext cx="12192000" cy="1325563"/>
          </a:xfrm>
          <a:prstGeom prst="rect">
            <a:avLst/>
          </a:prstGeom>
          <a:gradFill>
            <a:gsLst>
              <a:gs pos="0">
                <a:srgbClr val="E3E3E3">
                  <a:alpha val="0"/>
                </a:srgbClr>
              </a:gs>
              <a:gs pos="100000">
                <a:srgbClr val="EBECEE"/>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Rectangle 16">
            <a:extLst>
              <a:ext uri="{FF2B5EF4-FFF2-40B4-BE49-F238E27FC236}">
                <a16:creationId xmlns:a16="http://schemas.microsoft.com/office/drawing/2014/main" id="{68DB4DFD-E603-9849-8E77-6CE783208838}"/>
              </a:ext>
            </a:extLst>
          </p:cNvPr>
          <p:cNvSpPr/>
          <p:nvPr userDrawn="1"/>
        </p:nvSpPr>
        <p:spPr>
          <a:xfrm>
            <a:off x="-1" y="1690688"/>
            <a:ext cx="12192001" cy="5167312"/>
          </a:xfrm>
          <a:prstGeom prst="rect">
            <a:avLst/>
          </a:prstGeom>
          <a:solidFill>
            <a:srgbClr val="EBE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Placeholder 1">
            <a:extLst>
              <a:ext uri="{FF2B5EF4-FFF2-40B4-BE49-F238E27FC236}">
                <a16:creationId xmlns:a16="http://schemas.microsoft.com/office/drawing/2014/main" id="{F54B10FE-629B-CC49-A3CA-8FBA0A7ECE87}"/>
              </a:ext>
            </a:extLst>
          </p:cNvPr>
          <p:cNvSpPr>
            <a:spLocks noGrp="1"/>
          </p:cNvSpPr>
          <p:nvPr>
            <p:ph type="title"/>
          </p:nvPr>
        </p:nvSpPr>
        <p:spPr>
          <a:xfrm>
            <a:off x="2345434" y="307069"/>
            <a:ext cx="9008365" cy="779463"/>
          </a:xfrm>
          <a:prstGeom prst="rect">
            <a:avLst/>
          </a:prstGeom>
        </p:spPr>
        <p:txBody>
          <a:bodyPr vert="horz" lIns="91440" tIns="45720" rIns="91440" bIns="45720" rtlCol="0" anchor="ctr">
            <a:normAutofit/>
          </a:bodyPr>
          <a:lstStyle/>
          <a:p>
            <a:r>
              <a:rPr lang="en-GB" dirty="0"/>
              <a:t>Click to edit Master title style</a:t>
            </a:r>
            <a:endParaRPr lang="uk-UA" dirty="0"/>
          </a:p>
        </p:txBody>
      </p:sp>
      <p:sp>
        <p:nvSpPr>
          <p:cNvPr id="3" name="Text Placeholder 2">
            <a:extLst>
              <a:ext uri="{FF2B5EF4-FFF2-40B4-BE49-F238E27FC236}">
                <a16:creationId xmlns:a16="http://schemas.microsoft.com/office/drawing/2014/main" id="{8960411C-FAFC-F240-825D-C0C4DA65C1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uk-UA"/>
          </a:p>
        </p:txBody>
      </p:sp>
      <p:sp>
        <p:nvSpPr>
          <p:cNvPr id="4" name="Date Placeholder 3">
            <a:extLst>
              <a:ext uri="{FF2B5EF4-FFF2-40B4-BE49-F238E27FC236}">
                <a16:creationId xmlns:a16="http://schemas.microsoft.com/office/drawing/2014/main" id="{AF9E050E-6DC8-2B48-ADA5-E5058B4F2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349C7-6ACD-E148-B9E1-1CA6FDC42646}" type="datetimeFigureOut">
              <a:rPr lang="uk-UA" smtClean="0"/>
              <a:t>30.04.2024</a:t>
            </a:fld>
            <a:endParaRPr lang="uk-UA"/>
          </a:p>
        </p:txBody>
      </p:sp>
      <p:sp>
        <p:nvSpPr>
          <p:cNvPr id="5" name="Footer Placeholder 4">
            <a:extLst>
              <a:ext uri="{FF2B5EF4-FFF2-40B4-BE49-F238E27FC236}">
                <a16:creationId xmlns:a16="http://schemas.microsoft.com/office/drawing/2014/main" id="{09C55768-369B-4145-AADF-6F2E5DBBE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a:extLst>
              <a:ext uri="{FF2B5EF4-FFF2-40B4-BE49-F238E27FC236}">
                <a16:creationId xmlns:a16="http://schemas.microsoft.com/office/drawing/2014/main" id="{3FE8F7E6-5451-4749-8C01-8EC869F5A4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EFF7F-7B36-6E44-86B8-64A0C065345A}" type="slidenum">
              <a:rPr lang="uk-UA" smtClean="0"/>
              <a:t>‹№›</a:t>
            </a:fld>
            <a:endParaRPr lang="uk-UA"/>
          </a:p>
        </p:txBody>
      </p:sp>
    </p:spTree>
    <p:extLst>
      <p:ext uri="{BB962C8B-B14F-4D97-AF65-F5344CB8AC3E}">
        <p14:creationId xmlns:p14="http://schemas.microsoft.com/office/powerpoint/2010/main" val="136840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accent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zakon.rada.gov.ua/laws/show/132/94-%D0%B2%D1%80#n188" TargetMode="External"/><Relationship Id="rId2" Type="http://schemas.openxmlformats.org/officeDocument/2006/relationships/hyperlink" Target="/article/8894-rentna-plata-yak-rozrahuvati-komu-ta-koli-splachuvat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9216-6482-0A40-9251-AF4A1BF18946}"/>
              </a:ext>
            </a:extLst>
          </p:cNvPr>
          <p:cNvSpPr>
            <a:spLocks noGrp="1"/>
          </p:cNvSpPr>
          <p:nvPr>
            <p:ph type="ctrTitle"/>
          </p:nvPr>
        </p:nvSpPr>
        <p:spPr>
          <a:xfrm>
            <a:off x="832338" y="2235200"/>
            <a:ext cx="5792397" cy="2387600"/>
          </a:xfrm>
        </p:spPr>
        <p:txBody>
          <a:bodyPr>
            <a:noAutofit/>
          </a:bodyPr>
          <a:lstStyle/>
          <a:p>
            <a:pPr algn="l"/>
            <a:r>
              <a:rPr lang="uk-UA" sz="5400" dirty="0">
                <a:solidFill>
                  <a:srgbClr val="8C7953"/>
                </a:solidFill>
                <a:latin typeface="Sitka Small Semibold" pitchFamily="2" charset="0"/>
              </a:rPr>
              <a:t>Рентна плата за спеціальне використання води 2024 р.</a:t>
            </a:r>
          </a:p>
        </p:txBody>
      </p:sp>
      <p:sp>
        <p:nvSpPr>
          <p:cNvPr id="3" name="Subtitle 2">
            <a:extLst>
              <a:ext uri="{FF2B5EF4-FFF2-40B4-BE49-F238E27FC236}">
                <a16:creationId xmlns:a16="http://schemas.microsoft.com/office/drawing/2014/main" id="{29829D44-5168-EB49-9F40-B5B1950F78FC}"/>
              </a:ext>
            </a:extLst>
          </p:cNvPr>
          <p:cNvSpPr>
            <a:spLocks noGrp="1"/>
          </p:cNvSpPr>
          <p:nvPr>
            <p:ph type="subTitle" idx="1"/>
          </p:nvPr>
        </p:nvSpPr>
        <p:spPr>
          <a:xfrm>
            <a:off x="1000290" y="4995022"/>
            <a:ext cx="4635401" cy="632385"/>
          </a:xfrm>
        </p:spPr>
        <p:txBody>
          <a:bodyPr>
            <a:normAutofit/>
          </a:bodyPr>
          <a:lstStyle/>
          <a:p>
            <a:pPr algn="l"/>
            <a:r>
              <a:rPr lang="uk-UA" sz="3200" dirty="0">
                <a:solidFill>
                  <a:srgbClr val="BF784D"/>
                </a:solidFill>
                <a:latin typeface="Seravek" panose="020B0503040000020004" pitchFamily="34" charset="0"/>
              </a:rPr>
              <a:t>Хомко Ангеліни ОКМ-1</a:t>
            </a:r>
          </a:p>
        </p:txBody>
      </p:sp>
    </p:spTree>
    <p:extLst>
      <p:ext uri="{BB962C8B-B14F-4D97-AF65-F5344CB8AC3E}">
        <p14:creationId xmlns:p14="http://schemas.microsoft.com/office/powerpoint/2010/main" val="350634076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3B21C2-ABDD-DF63-3578-90CC2143E89E}"/>
              </a:ext>
            </a:extLst>
          </p:cNvPr>
          <p:cNvSpPr txBox="1"/>
          <p:nvPr/>
        </p:nvSpPr>
        <p:spPr>
          <a:xfrm>
            <a:off x="2509313" y="135425"/>
            <a:ext cx="7931642"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n-UA"/>
            </a:defPPr>
            <a:lvl1pPr algn="ctr">
              <a:defRPr sz="3200" b="1">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defRPr>
            </a:lvl1pPr>
          </a:lstStyle>
          <a:p>
            <a:r>
              <a:rPr lang="uk-UA" dirty="0"/>
              <a:t>Коли буде останній звітний період сплати ренти за спецводокористування</a:t>
            </a:r>
            <a:endParaRPr lang="pl-PL" dirty="0"/>
          </a:p>
        </p:txBody>
      </p:sp>
      <p:sp>
        <p:nvSpPr>
          <p:cNvPr id="5" name="TextBox 4">
            <a:extLst>
              <a:ext uri="{FF2B5EF4-FFF2-40B4-BE49-F238E27FC236}">
                <a16:creationId xmlns:a16="http://schemas.microsoft.com/office/drawing/2014/main" id="{24A218E1-384D-1E38-93CF-75C652EA9343}"/>
              </a:ext>
            </a:extLst>
          </p:cNvPr>
          <p:cNvSpPr txBox="1"/>
          <p:nvPr/>
        </p:nvSpPr>
        <p:spPr>
          <a:xfrm>
            <a:off x="1091682" y="1795485"/>
            <a:ext cx="10562253" cy="1200329"/>
          </a:xfrm>
          <a:prstGeom prst="rect">
            <a:avLst/>
          </a:prstGeom>
          <a:noFill/>
        </p:spPr>
        <p:txBody>
          <a:bodyPr wrap="square">
            <a:spAutoFit/>
          </a:bodyPr>
          <a:lstStyle/>
          <a:p>
            <a:r>
              <a:rPr lang="uk-UA" b="1" dirty="0">
                <a:latin typeface="Times New Roman" panose="02020603050405020304" pitchFamily="18" charset="0"/>
                <a:cs typeface="Times New Roman" panose="02020603050405020304" pitchFamily="18" charset="0"/>
              </a:rPr>
              <a:t>Період закінчення дозволу.</a:t>
            </a:r>
            <a:r>
              <a:rPr lang="uk-UA" dirty="0">
                <a:latin typeface="Times New Roman" panose="02020603050405020304" pitchFamily="18" charset="0"/>
                <a:cs typeface="Times New Roman" panose="02020603050405020304" pitchFamily="18" charset="0"/>
              </a:rPr>
              <a:t> Так, якщо термін дії дозволу на спецводокористування закінчився (або був анульований), а використання води припинено (тобто відсутній об’єкт оподаткування), то тоді останнім податковим періодом, за який подається декларація з Додатком 5, стає </a:t>
            </a:r>
            <a:r>
              <a:rPr lang="uk-UA" b="1" dirty="0">
                <a:latin typeface="Times New Roman" panose="02020603050405020304" pitchFamily="18" charset="0"/>
                <a:cs typeface="Times New Roman" panose="02020603050405020304" pitchFamily="18" charset="0"/>
              </a:rPr>
              <a:t>звітний період, у якому закінчився термін дії дозволу на спецводокористування</a:t>
            </a:r>
            <a:r>
              <a:rPr lang="uk-UA" dirty="0">
                <a:latin typeface="Times New Roman" panose="02020603050405020304" pitchFamily="18" charset="0"/>
                <a:cs typeface="Times New Roman" panose="02020603050405020304" pitchFamily="18" charset="0"/>
              </a:rPr>
              <a:t>.</a:t>
            </a:r>
            <a:endParaRPr lang="pl-PL" dirty="0">
              <a:latin typeface="Times New Roman" panose="02020603050405020304" pitchFamily="18" charset="0"/>
              <a:cs typeface="Times New Roman" panose="02020603050405020304" pitchFamily="18" charset="0"/>
            </a:endParaRPr>
          </a:p>
        </p:txBody>
      </p:sp>
      <p:pic>
        <p:nvPicPr>
          <p:cNvPr id="3074" name="Picture 2" descr="Граничні строки подання податкової декларації про майновий стан і доходи у  2023 році">
            <a:extLst>
              <a:ext uri="{FF2B5EF4-FFF2-40B4-BE49-F238E27FC236}">
                <a16:creationId xmlns:a16="http://schemas.microsoft.com/office/drawing/2014/main" id="{FCA715AF-6037-C9BF-C7A3-9E8BDA06B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549" y="3429000"/>
            <a:ext cx="4791075" cy="2938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9513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BFAE9C-290A-86E9-554C-504136C99804}"/>
              </a:ext>
            </a:extLst>
          </p:cNvPr>
          <p:cNvSpPr txBox="1"/>
          <p:nvPr/>
        </p:nvSpPr>
        <p:spPr>
          <a:xfrm>
            <a:off x="3048000" y="203166"/>
            <a:ext cx="6096000"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n-UA"/>
            </a:defPPr>
            <a:lvl1pPr algn="ctr">
              <a:defRPr sz="3200" b="1">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defRPr>
            </a:lvl1pPr>
          </a:lstStyle>
          <a:p>
            <a:r>
              <a:rPr lang="uk-UA" dirty="0"/>
              <a:t>Заповнення Податкової декларації з рентної плати</a:t>
            </a:r>
            <a:endParaRPr lang="pl-PL" dirty="0"/>
          </a:p>
        </p:txBody>
      </p:sp>
      <p:sp>
        <p:nvSpPr>
          <p:cNvPr id="5" name="TextBox 4">
            <a:extLst>
              <a:ext uri="{FF2B5EF4-FFF2-40B4-BE49-F238E27FC236}">
                <a16:creationId xmlns:a16="http://schemas.microsoft.com/office/drawing/2014/main" id="{208C226A-B291-AB11-BCDE-BC913F97CD1B}"/>
              </a:ext>
            </a:extLst>
          </p:cNvPr>
          <p:cNvSpPr txBox="1"/>
          <p:nvPr/>
        </p:nvSpPr>
        <p:spPr>
          <a:xfrm>
            <a:off x="1212979" y="1979397"/>
            <a:ext cx="10334275" cy="3693319"/>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В цілому декларація містить:</a:t>
            </a:r>
          </a:p>
          <a:p>
            <a:pPr>
              <a:buFont typeface="Arial" panose="020B0604020202020204" pitchFamily="34" charset="0"/>
              <a:buChar char="•"/>
            </a:pPr>
            <a:r>
              <a:rPr lang="uk-UA" b="1" dirty="0">
                <a:latin typeface="Times New Roman" panose="02020603050405020304" pitchFamily="18" charset="0"/>
                <a:cs typeface="Times New Roman" panose="02020603050405020304" pitchFamily="18" charset="0"/>
              </a:rPr>
              <a:t>загальну частину</a:t>
            </a:r>
            <a:r>
              <a:rPr lang="uk-UA" dirty="0">
                <a:latin typeface="Times New Roman" panose="02020603050405020304" pitchFamily="18" charset="0"/>
                <a:cs typeface="Times New Roman" panose="02020603050405020304" pitchFamily="18" charset="0"/>
              </a:rPr>
              <a:t> (звітний період, тип декларації, загальні суми рентної плати (на основі додатків), типи поданих додатків та ін.). Для платників рентної плати за воду заповнюються заголовна частина, рядки 4, 4.4. Якщо подається уточнююча декларація, то ще й рядки 4.4.1, 4.4.2; 4.4.3. Реквізити частково дублюються в заголовних частинах Додатків 5-7;</a:t>
            </a:r>
          </a:p>
          <a:p>
            <a:pPr>
              <a:buFont typeface="Arial" panose="020B0604020202020204" pitchFamily="34" charset="0"/>
              <a:buChar char="•"/>
            </a:pPr>
            <a:r>
              <a:rPr lang="uk-UA" b="1" dirty="0">
                <a:latin typeface="Times New Roman" panose="02020603050405020304" pitchFamily="18" charset="0"/>
                <a:cs typeface="Times New Roman" panose="02020603050405020304" pitchFamily="18" charset="0"/>
              </a:rPr>
              <a:t>додатки (розрахунки)</a:t>
            </a:r>
            <a:r>
              <a:rPr lang="uk-UA" dirty="0">
                <a:latin typeface="Times New Roman" panose="02020603050405020304" pitchFamily="18" charset="0"/>
                <a:cs typeface="Times New Roman" panose="02020603050405020304" pitchFamily="18" charset="0"/>
              </a:rPr>
              <a:t> – заповнюються залежно від виду рентної плати та на їхній основі отримуються цифри загальної частини. Ті додатки, які подаються, відмічаються не знаком «+», а цифрою, що означає кількість поданих додатків, так як на кожний об’єкт водокористування складається окремий додаток.</a:t>
            </a:r>
          </a:p>
          <a:p>
            <a:endParaRPr lang="uk-UA" dirty="0">
              <a:latin typeface="Times New Roman" panose="02020603050405020304" pitchFamily="18" charset="0"/>
              <a:cs typeface="Times New Roman" panose="02020603050405020304" pitchFamily="18" charset="0"/>
            </a:endParaRPr>
          </a:p>
          <a:p>
            <a:r>
              <a:rPr lang="uk-UA" b="1" dirty="0">
                <a:solidFill>
                  <a:srgbClr val="740C1F"/>
                </a:solidFill>
                <a:effectLst/>
                <a:latin typeface="Times New Roman" panose="02020603050405020304" pitchFamily="18" charset="0"/>
                <a:cs typeface="Times New Roman" panose="02020603050405020304" pitchFamily="18" charset="0"/>
              </a:rPr>
              <a:t>Увага: </a:t>
            </a:r>
            <a:r>
              <a:rPr lang="uk-UA" dirty="0">
                <a:latin typeface="Times New Roman" panose="02020603050405020304" pitchFamily="18" charset="0"/>
                <a:cs typeface="Times New Roman" panose="02020603050405020304" pitchFamily="18" charset="0"/>
              </a:rPr>
              <a:t>коли є дозвіл на спецводокористування, рентну декларацію слід подавати обов’язково, навіть якщо в деяких звітних періодах не було об’єкта оподаткування.</a:t>
            </a:r>
          </a:p>
          <a:p>
            <a:r>
              <a:rPr lang="uk-UA" dirty="0">
                <a:latin typeface="Times New Roman" panose="02020603050405020304" pitchFamily="18" charset="0"/>
                <a:cs typeface="Times New Roman" panose="02020603050405020304" pitchFamily="18" charset="0"/>
              </a:rPr>
              <a:t>Усі вартісні показники у додатках (розрахунках) проставляються </a:t>
            </a:r>
            <a:r>
              <a:rPr lang="uk-UA" b="1" dirty="0">
                <a:latin typeface="Times New Roman" panose="02020603050405020304" pitchFamily="18" charset="0"/>
                <a:cs typeface="Times New Roman" panose="02020603050405020304" pitchFamily="18" charset="0"/>
              </a:rPr>
              <a:t>у гривнях з копійками</a:t>
            </a:r>
            <a:r>
              <a:rPr lang="uk-UA"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595154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560D1E-740A-755F-220C-D9E74B609406}"/>
              </a:ext>
            </a:extLst>
          </p:cNvPr>
          <p:cNvSpPr txBox="1"/>
          <p:nvPr/>
        </p:nvSpPr>
        <p:spPr>
          <a:xfrm>
            <a:off x="2460172" y="0"/>
            <a:ext cx="8083420"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n-UA"/>
            </a:defPPr>
            <a:lvl1pPr algn="ctr">
              <a:defRPr sz="3200" b="1">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defRPr>
            </a:lvl1pPr>
          </a:lstStyle>
          <a:p>
            <a:r>
              <a:rPr lang="uk-UA" dirty="0"/>
              <a:t>Складання розрахунку з рентної плати за спецвикористання води</a:t>
            </a:r>
            <a:endParaRPr lang="pl-PL" dirty="0"/>
          </a:p>
        </p:txBody>
      </p:sp>
      <p:pic>
        <p:nvPicPr>
          <p:cNvPr id="5" name="Рисунок 4">
            <a:extLst>
              <a:ext uri="{FF2B5EF4-FFF2-40B4-BE49-F238E27FC236}">
                <a16:creationId xmlns:a16="http://schemas.microsoft.com/office/drawing/2014/main" id="{6FE58CD7-9451-EE23-4714-63831AA0411F}"/>
              </a:ext>
            </a:extLst>
          </p:cNvPr>
          <p:cNvPicPr>
            <a:picLocks noChangeAspect="1"/>
          </p:cNvPicPr>
          <p:nvPr/>
        </p:nvPicPr>
        <p:blipFill rotWithShape="1">
          <a:blip r:embed="rId2"/>
          <a:srcRect r="-2204" b="6689"/>
          <a:stretch/>
        </p:blipFill>
        <p:spPr>
          <a:xfrm>
            <a:off x="3223825" y="1273992"/>
            <a:ext cx="6153440" cy="5468931"/>
          </a:xfrm>
          <a:prstGeom prst="rect">
            <a:avLst/>
          </a:prstGeom>
        </p:spPr>
      </p:pic>
    </p:spTree>
    <p:extLst>
      <p:ext uri="{BB962C8B-B14F-4D97-AF65-F5344CB8AC3E}">
        <p14:creationId xmlns:p14="http://schemas.microsoft.com/office/powerpoint/2010/main" val="12482762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759A195-D68A-8473-4CC2-AD48ED09A9B2}"/>
              </a:ext>
            </a:extLst>
          </p:cNvPr>
          <p:cNvPicPr>
            <a:picLocks noChangeAspect="1"/>
          </p:cNvPicPr>
          <p:nvPr/>
        </p:nvPicPr>
        <p:blipFill rotWithShape="1">
          <a:blip r:embed="rId2"/>
          <a:srcRect l="937"/>
          <a:stretch/>
        </p:blipFill>
        <p:spPr>
          <a:xfrm>
            <a:off x="1847460" y="1706104"/>
            <a:ext cx="9449999" cy="3798957"/>
          </a:xfrm>
          <a:prstGeom prst="rect">
            <a:avLst/>
          </a:prstGeom>
        </p:spPr>
      </p:pic>
    </p:spTree>
    <p:extLst>
      <p:ext uri="{BB962C8B-B14F-4D97-AF65-F5344CB8AC3E}">
        <p14:creationId xmlns:p14="http://schemas.microsoft.com/office/powerpoint/2010/main" val="353976300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09FEB59-6B2F-C4A9-A2C0-A908B7920746}"/>
              </a:ext>
            </a:extLst>
          </p:cNvPr>
          <p:cNvPicPr>
            <a:picLocks noChangeAspect="1"/>
          </p:cNvPicPr>
          <p:nvPr/>
        </p:nvPicPr>
        <p:blipFill>
          <a:blip r:embed="rId2"/>
          <a:stretch>
            <a:fillRect/>
          </a:stretch>
        </p:blipFill>
        <p:spPr>
          <a:xfrm>
            <a:off x="2034324" y="1516948"/>
            <a:ext cx="8998669" cy="4249371"/>
          </a:xfrm>
          <a:prstGeom prst="rect">
            <a:avLst/>
          </a:prstGeom>
        </p:spPr>
      </p:pic>
    </p:spTree>
    <p:extLst>
      <p:ext uri="{BB962C8B-B14F-4D97-AF65-F5344CB8AC3E}">
        <p14:creationId xmlns:p14="http://schemas.microsoft.com/office/powerpoint/2010/main" val="30173911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9C62C6-A31E-2190-B3C6-660E0B233058}"/>
              </a:ext>
            </a:extLst>
          </p:cNvPr>
          <p:cNvSpPr txBox="1"/>
          <p:nvPr/>
        </p:nvSpPr>
        <p:spPr>
          <a:xfrm>
            <a:off x="2003750" y="2360845"/>
            <a:ext cx="8343900" cy="156966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n-UA"/>
            </a:defPPr>
            <a:lvl1pPr algn="ctr">
              <a:defRPr sz="3200" b="1">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defRPr>
            </a:lvl1pPr>
          </a:lstStyle>
          <a:p>
            <a:r>
              <a:rPr lang="uk-UA" dirty="0"/>
              <a:t>Приклад розрахунку рентної плати за спецводокористування та заповнення декларації з рентної плати</a:t>
            </a:r>
            <a:endParaRPr lang="pl-PL" dirty="0"/>
          </a:p>
        </p:txBody>
      </p:sp>
    </p:spTree>
    <p:extLst>
      <p:ext uri="{BB962C8B-B14F-4D97-AF65-F5344CB8AC3E}">
        <p14:creationId xmlns:p14="http://schemas.microsoft.com/office/powerpoint/2010/main" val="98200167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47EABF-96B3-2ACF-9D55-E6E603A67D9A}"/>
              </a:ext>
            </a:extLst>
          </p:cNvPr>
          <p:cNvSpPr txBox="1"/>
          <p:nvPr/>
        </p:nvSpPr>
        <p:spPr>
          <a:xfrm>
            <a:off x="885786" y="914856"/>
            <a:ext cx="10964091" cy="5693866"/>
          </a:xfrm>
          <a:prstGeom prst="rect">
            <a:avLst/>
          </a:prstGeom>
          <a:noFill/>
        </p:spPr>
        <p:txBody>
          <a:bodyPr wrap="square">
            <a:spAutoFit/>
          </a:bodyPr>
          <a:lstStyle/>
          <a:p>
            <a:r>
              <a:rPr lang="ru-RU" sz="1400" dirty="0">
                <a:latin typeface="Times New Roman" panose="02020603050405020304" pitchFamily="18" charset="0"/>
                <a:cs typeface="Times New Roman" panose="02020603050405020304" pitchFamily="18" charset="0"/>
              </a:rPr>
              <a:t>За </a:t>
            </a:r>
            <a:r>
              <a:rPr lang="ru-RU" sz="1400" dirty="0" err="1">
                <a:latin typeface="Times New Roman" panose="02020603050405020304" pitchFamily="18" charset="0"/>
                <a:cs typeface="Times New Roman" panose="02020603050405020304" pitchFamily="18" charset="0"/>
              </a:rPr>
              <a:t>даними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умовного</a:t>
            </a:r>
            <a:r>
              <a:rPr lang="ru-RU" sz="1400" dirty="0">
                <a:latin typeface="Times New Roman" panose="02020603050405020304" pitchFamily="18" charset="0"/>
                <a:cs typeface="Times New Roman" panose="02020603050405020304" pitchFamily="18" charset="0"/>
              </a:rPr>
              <a:t> прикладу ТОВ «</a:t>
            </a:r>
            <a:r>
              <a:rPr lang="ru-RU" sz="1400" dirty="0" err="1">
                <a:latin typeface="Times New Roman" panose="02020603050405020304" pitchFamily="18" charset="0"/>
                <a:cs typeface="Times New Roman" panose="02020603050405020304" pitchFamily="18" charset="0"/>
              </a:rPr>
              <a:t>Едельвейс</a:t>
            </a:r>
            <a:r>
              <a:rPr lang="ru-RU" sz="1400" dirty="0">
                <a:latin typeface="Times New Roman" panose="02020603050405020304" pitchFamily="18" charset="0"/>
                <a:cs typeface="Times New Roman" panose="02020603050405020304" pitchFamily="18" charset="0"/>
              </a:rPr>
              <a:t>» у </a:t>
            </a:r>
            <a:r>
              <a:rPr lang="ru-RU" sz="1400" dirty="0" err="1">
                <a:latin typeface="Times New Roman" panose="02020603050405020304" pitchFamily="18" charset="0"/>
                <a:cs typeface="Times New Roman" panose="02020603050405020304" pitchFamily="18" charset="0"/>
              </a:rPr>
              <a:t>січні-червні</a:t>
            </a:r>
            <a:r>
              <a:rPr lang="ru-RU" sz="1400" dirty="0">
                <a:latin typeface="Times New Roman" panose="02020603050405020304" pitchFamily="18" charset="0"/>
                <a:cs typeface="Times New Roman" panose="02020603050405020304" pitchFamily="18" charset="0"/>
              </a:rPr>
              <a:t> 2024 року </a:t>
            </a:r>
            <a:r>
              <a:rPr lang="ru-RU" sz="1400" dirty="0" err="1">
                <a:latin typeface="Times New Roman" panose="02020603050405020304" pitchFamily="18" charset="0"/>
                <a:cs typeface="Times New Roman" panose="02020603050405020304" pitchFamily="18" charset="0"/>
              </a:rPr>
              <a:t>здійснювало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підземної</a:t>
            </a:r>
            <a:r>
              <a:rPr lang="ru-RU" sz="1400" dirty="0">
                <a:latin typeface="Times New Roman" panose="02020603050405020304" pitchFamily="18" charset="0"/>
                <a:cs typeface="Times New Roman" panose="02020603050405020304" pitchFamily="18" charset="0"/>
              </a:rPr>
              <a:t> води </a:t>
            </a:r>
            <a:r>
              <a:rPr lang="ru-RU" sz="1400" dirty="0" err="1">
                <a:latin typeface="Times New Roman" panose="02020603050405020304" pitchFamily="18" charset="0"/>
                <a:cs typeface="Times New Roman" panose="02020603050405020304" pitchFamily="18" charset="0"/>
              </a:rPr>
              <a:t>зі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свердловини</a:t>
            </a:r>
            <a:r>
              <a:rPr lang="ru-RU" sz="1400" dirty="0">
                <a:latin typeface="Times New Roman" panose="02020603050405020304" pitchFamily="18" charset="0"/>
                <a:cs typeface="Times New Roman" panose="02020603050405020304" pitchFamily="18" charset="0"/>
              </a:rPr>
              <a:t> на </a:t>
            </a:r>
            <a:r>
              <a:rPr lang="ru-RU" sz="1400" dirty="0" err="1">
                <a:latin typeface="Times New Roman" panose="02020603050405020304" pitchFamily="18" charset="0"/>
                <a:cs typeface="Times New Roman" panose="02020603050405020304" pitchFamily="18" charset="0"/>
              </a:rPr>
              <a:t>території</a:t>
            </a:r>
            <a:r>
              <a:rPr lang="ru-RU" sz="1400" dirty="0">
                <a:latin typeface="Times New Roman" panose="02020603050405020304" pitchFamily="18" charset="0"/>
                <a:cs typeface="Times New Roman" panose="02020603050405020304" pitchFamily="18" charset="0"/>
              </a:rPr>
              <a:t> м. </a:t>
            </a:r>
            <a:r>
              <a:rPr lang="ru-RU" sz="1400" dirty="0" err="1">
                <a:latin typeface="Times New Roman" panose="02020603050405020304" pitchFamily="18" charset="0"/>
                <a:cs typeface="Times New Roman" panose="02020603050405020304" pitchFamily="18" charset="0"/>
              </a:rPr>
              <a:t>Чернігова</a:t>
            </a:r>
            <a:r>
              <a:rPr lang="ru-RU" sz="1400" dirty="0">
                <a:latin typeface="Times New Roman" panose="02020603050405020304" pitchFamily="18" charset="0"/>
                <a:cs typeface="Times New Roman" panose="02020603050405020304" pitchFamily="18" charset="0"/>
              </a:rPr>
              <a:t> для </a:t>
            </a:r>
            <a:r>
              <a:rPr lang="ru-RU" sz="1400" dirty="0" err="1">
                <a:latin typeface="Times New Roman" panose="02020603050405020304" pitchFamily="18" charset="0"/>
                <a:cs typeface="Times New Roman" panose="02020603050405020304" pitchFamily="18" charset="0"/>
              </a:rPr>
              <a:t>промислового</a:t>
            </a:r>
            <a:r>
              <a:rPr lang="ru-RU" sz="1400" dirty="0">
                <a:latin typeface="Times New Roman" panose="02020603050405020304" pitchFamily="18" charset="0"/>
                <a:cs typeface="Times New Roman" panose="02020603050405020304" pitchFamily="18" charset="0"/>
              </a:rPr>
              <a:t> виробництва напоїв. </a:t>
            </a:r>
            <a:r>
              <a:rPr lang="ru-RU" sz="1400" dirty="0" err="1">
                <a:latin typeface="Times New Roman" panose="02020603050405020304" pitchFamily="18" charset="0"/>
                <a:cs typeface="Times New Roman" panose="02020603050405020304" pitchFamily="18" charset="0"/>
              </a:rPr>
              <a:t>Річний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ліміт</a:t>
            </a:r>
            <a:r>
              <a:rPr lang="ru-RU" sz="1400" dirty="0">
                <a:latin typeface="Times New Roman" panose="02020603050405020304" pitchFamily="18" charset="0"/>
                <a:cs typeface="Times New Roman" panose="02020603050405020304" pitchFamily="18" charset="0"/>
              </a:rPr>
              <a:t> забору води </a:t>
            </a:r>
            <a:r>
              <a:rPr lang="ru-RU" sz="1400" dirty="0" err="1">
                <a:latin typeface="Times New Roman" panose="02020603050405020304" pitchFamily="18" charset="0"/>
                <a:cs typeface="Times New Roman" panose="02020603050405020304" pitchFamily="18" charset="0"/>
              </a:rPr>
              <a:t>складає</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150 м</a:t>
            </a:r>
            <a:r>
              <a:rPr lang="ru-RU" sz="1400" b="1" baseline="30000" dirty="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За КАТОТТГ код для м. </a:t>
            </a:r>
            <a:r>
              <a:rPr lang="ru-RU" sz="1400" dirty="0" err="1">
                <a:latin typeface="Times New Roman" panose="02020603050405020304" pitchFamily="18" charset="0"/>
                <a:cs typeface="Times New Roman" panose="02020603050405020304" pitchFamily="18" charset="0"/>
              </a:rPr>
              <a:t>Чернігова</a:t>
            </a:r>
            <a:r>
              <a:rPr lang="ru-RU" sz="1400" dirty="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UA74100390010054825</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За </a:t>
            </a:r>
            <a:r>
              <a:rPr lang="ru-RU" sz="1400" dirty="0" err="1">
                <a:latin typeface="Times New Roman" panose="02020603050405020304" pitchFamily="18" charset="0"/>
                <a:cs typeface="Times New Roman" panose="02020603050405020304" pitchFamily="18" charset="0"/>
              </a:rPr>
              <a:t>Кодифікацією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водних</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об’єктів</a:t>
            </a:r>
            <a:r>
              <a:rPr lang="ru-RU" sz="1400" dirty="0">
                <a:latin typeface="Times New Roman" panose="02020603050405020304" pitchFamily="18" charset="0"/>
                <a:cs typeface="Times New Roman" panose="02020603050405020304" pitchFamily="18" charset="0"/>
              </a:rPr>
              <a:t> за типом водного </a:t>
            </a:r>
            <a:r>
              <a:rPr lang="ru-RU" sz="1400" dirty="0" err="1">
                <a:latin typeface="Times New Roman" panose="02020603050405020304" pitchFamily="18" charset="0"/>
                <a:cs typeface="Times New Roman" panose="02020603050405020304" pitchFamily="18" charset="0"/>
              </a:rPr>
              <a:t>об’єкта</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напрямом</a:t>
            </a:r>
            <a:r>
              <a:rPr lang="ru-RU" sz="1400" dirty="0">
                <a:latin typeface="Times New Roman" panose="02020603050405020304" pitchFamily="18" charset="0"/>
                <a:cs typeface="Times New Roman" panose="02020603050405020304" pitchFamily="18" charset="0"/>
              </a:rPr>
              <a:t> використання води (</a:t>
            </a:r>
            <a:r>
              <a:rPr lang="ru-RU" sz="1400" i="1" dirty="0">
                <a:latin typeface="Times New Roman" panose="02020603050405020304" pitchFamily="18" charset="0"/>
                <a:cs typeface="Times New Roman" panose="02020603050405020304" pitchFamily="18" charset="0"/>
              </a:rPr>
              <a:t>див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Додаток</a:t>
            </a:r>
            <a:r>
              <a:rPr lang="ru-RU" sz="1400" dirty="0">
                <a:latin typeface="Times New Roman" panose="02020603050405020304" pitchFamily="18" charset="0"/>
                <a:cs typeface="Times New Roman" panose="02020603050405020304" pitchFamily="18" charset="0"/>
              </a:rPr>
              <a:t> 16 до Податкової </a:t>
            </a:r>
            <a:r>
              <a:rPr lang="ru-RU" sz="1400" dirty="0" err="1">
                <a:latin typeface="Times New Roman" panose="02020603050405020304" pitchFamily="18" charset="0"/>
                <a:cs typeface="Times New Roman" panose="02020603050405020304" pitchFamily="18" charset="0"/>
              </a:rPr>
              <a:t>декларації</a:t>
            </a:r>
            <a:r>
              <a:rPr lang="ru-RU" sz="1400" dirty="0">
                <a:latin typeface="Times New Roman" panose="02020603050405020304" pitchFamily="18" charset="0"/>
                <a:cs typeface="Times New Roman" panose="02020603050405020304" pitchFamily="18" charset="0"/>
              </a:rPr>
              <a:t> з </a:t>
            </a:r>
            <a:r>
              <a:rPr lang="ru-RU" sz="1400" dirty="0" err="1">
                <a:latin typeface="Times New Roman" panose="02020603050405020304" pitchFamily="18" charset="0"/>
                <a:cs typeface="Times New Roman" panose="02020603050405020304" pitchFamily="18" charset="0"/>
              </a:rPr>
              <a:t>рентної</a:t>
            </a:r>
            <a:r>
              <a:rPr lang="ru-RU" sz="1400" dirty="0">
                <a:latin typeface="Times New Roman" panose="02020603050405020304" pitchFamily="18" charset="0"/>
                <a:cs typeface="Times New Roman" panose="02020603050405020304" pitchFamily="18" charset="0"/>
              </a:rPr>
              <a:t> плати) даний об’єкт спецводокористування має код </a:t>
            </a:r>
            <a:r>
              <a:rPr lang="ru-RU" sz="1400" b="1" dirty="0">
                <a:latin typeface="Times New Roman" panose="02020603050405020304" pitchFamily="18" charset="0"/>
                <a:cs typeface="Times New Roman" panose="02020603050405020304" pitchFamily="18" charset="0"/>
              </a:rPr>
              <a:t>4.2.3</a:t>
            </a:r>
            <a:r>
              <a:rPr lang="ru-RU" sz="1400"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підземні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водні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об’єкти</a:t>
            </a:r>
            <a:r>
              <a:rPr lang="ru-RU" sz="1400" dirty="0">
                <a:latin typeface="Times New Roman" panose="02020603050405020304" pitchFamily="18" charset="0"/>
                <a:cs typeface="Times New Roman" panose="02020603050405020304" pitchFamily="18" charset="0"/>
              </a:rPr>
              <a:t>». Рентна плата за воду для м. </a:t>
            </a:r>
            <a:r>
              <a:rPr lang="ru-RU" sz="1400" dirty="0" err="1">
                <a:latin typeface="Times New Roman" panose="02020603050405020304" pitchFamily="18" charset="0"/>
                <a:cs typeface="Times New Roman" panose="02020603050405020304" pitchFamily="18" charset="0"/>
              </a:rPr>
              <a:t>Чернігова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Чернігівської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області</a:t>
            </a:r>
            <a:r>
              <a:rPr lang="ru-RU" sz="1400" dirty="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99,86/100 м3</a:t>
            </a:r>
            <a:r>
              <a:rPr lang="ru-RU" sz="14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див</a:t>
            </a:r>
            <a:r>
              <a:rPr lang="ru-RU" sz="1400" dirty="0">
                <a:latin typeface="Times New Roman" panose="02020603050405020304" pitchFamily="18" charset="0"/>
                <a:cs typeface="Times New Roman" panose="02020603050405020304" pitchFamily="18" charset="0"/>
              </a:rPr>
              <a:t>. пп. 255.5.2 ПК).</a:t>
            </a:r>
          </a:p>
          <a:p>
            <a:r>
              <a:rPr lang="ru-RU" sz="1400" dirty="0" err="1">
                <a:latin typeface="Times New Roman" panose="02020603050405020304" pitchFamily="18" charset="0"/>
                <a:cs typeface="Times New Roman" panose="02020603050405020304" pitchFamily="18" charset="0"/>
              </a:rPr>
              <a:t>Забір</a:t>
            </a:r>
            <a:r>
              <a:rPr lang="ru-RU" sz="1400" dirty="0">
                <a:latin typeface="Times New Roman" panose="02020603050405020304" pitchFamily="18" charset="0"/>
                <a:cs typeface="Times New Roman" panose="02020603050405020304" pitchFamily="18" charset="0"/>
              </a:rPr>
              <a:t> води </a:t>
            </a:r>
            <a:r>
              <a:rPr lang="ru-RU" sz="1400" dirty="0" err="1">
                <a:latin typeface="Times New Roman" panose="02020603050405020304" pitchFamily="18" charset="0"/>
                <a:cs typeface="Times New Roman" panose="02020603050405020304" pitchFamily="18" charset="0"/>
              </a:rPr>
              <a:t>склав</a:t>
            </a:r>
            <a:r>
              <a:rPr lang="ru-RU" sz="1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І квартал – </a:t>
            </a:r>
            <a:r>
              <a:rPr lang="ru-RU" sz="1400" b="1" dirty="0">
                <a:latin typeface="Times New Roman" panose="02020603050405020304" pitchFamily="18" charset="0"/>
                <a:cs typeface="Times New Roman" panose="02020603050405020304" pitchFamily="18" charset="0"/>
              </a:rPr>
              <a:t>125 м</a:t>
            </a:r>
            <a:r>
              <a:rPr lang="ru-RU" sz="1400" b="1" baseline="30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ІІ квартал – </a:t>
            </a:r>
            <a:r>
              <a:rPr lang="ru-RU" sz="1400" dirty="0" err="1">
                <a:latin typeface="Times New Roman" panose="02020603050405020304" pitchFamily="18" charset="0"/>
                <a:cs typeface="Times New Roman" panose="02020603050405020304" pitchFamily="18" charset="0"/>
              </a:rPr>
              <a:t>склав</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75 м</a:t>
            </a:r>
            <a:r>
              <a:rPr lang="ru-RU" sz="1400" b="1" baseline="30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a:t>
            </a:r>
          </a:p>
          <a:p>
            <a:r>
              <a:rPr lang="ru-RU" sz="1400" dirty="0">
                <a:latin typeface="Times New Roman" panose="02020603050405020304" pitchFamily="18" charset="0"/>
                <a:cs typeface="Times New Roman" panose="02020603050405020304" pitchFamily="18" charset="0"/>
              </a:rPr>
              <a:t>Таким чином, за результатами ІІ кварталу 2024 року </a:t>
            </a:r>
            <a:r>
              <a:rPr lang="ru-RU" sz="1400" dirty="0" err="1">
                <a:latin typeface="Times New Roman" panose="02020603050405020304" pitchFamily="18" charset="0"/>
                <a:cs typeface="Times New Roman" panose="02020603050405020304" pitchFamily="18" charset="0"/>
              </a:rPr>
              <a:t>ліміт</a:t>
            </a:r>
            <a:r>
              <a:rPr lang="ru-RU" sz="1400" dirty="0">
                <a:latin typeface="Times New Roman" panose="02020603050405020304" pitchFamily="18" charset="0"/>
                <a:cs typeface="Times New Roman" panose="02020603050405020304" pitchFamily="18" charset="0"/>
              </a:rPr>
              <a:t> забору води </a:t>
            </a:r>
            <a:r>
              <a:rPr lang="ru-RU" sz="1400" dirty="0" err="1">
                <a:latin typeface="Times New Roman" panose="02020603050405020304" pitchFamily="18" charset="0"/>
                <a:cs typeface="Times New Roman" panose="02020603050405020304" pitchFamily="18" charset="0"/>
              </a:rPr>
              <a:t>перевищено</a:t>
            </a:r>
            <a:r>
              <a:rPr lang="ru-RU" sz="1400" dirty="0">
                <a:latin typeface="Times New Roman" panose="02020603050405020304" pitchFamily="18" charset="0"/>
                <a:cs typeface="Times New Roman" panose="02020603050405020304" pitchFamily="18" charset="0"/>
              </a:rPr>
              <a:t> (м</a:t>
            </a:r>
            <a:r>
              <a:rPr lang="ru-RU" sz="1400" baseline="30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a:t>
            </a:r>
          </a:p>
          <a:p>
            <a:pPr algn="ctr"/>
            <a:r>
              <a:rPr lang="ru-RU" sz="1400" dirty="0">
                <a:effectLst/>
                <a:latin typeface="Times New Roman" panose="02020603050405020304" pitchFamily="18" charset="0"/>
                <a:cs typeface="Times New Roman" panose="02020603050405020304" pitchFamily="18" charset="0"/>
              </a:rPr>
              <a:t>125+75 =200 &gt; 150</a:t>
            </a:r>
          </a:p>
          <a:p>
            <a:r>
              <a:rPr lang="ru-RU" sz="1400" dirty="0">
                <a:latin typeface="Times New Roman" panose="02020603050405020304" pitchFamily="18" charset="0"/>
                <a:cs typeface="Times New Roman" panose="02020603050405020304" pitchFamily="18" charset="0"/>
              </a:rPr>
              <a:t>Сума </a:t>
            </a:r>
            <a:r>
              <a:rPr lang="ru-RU" sz="1400" dirty="0" err="1">
                <a:latin typeface="Times New Roman" panose="02020603050405020304" pitchFamily="18" charset="0"/>
                <a:cs typeface="Times New Roman" panose="02020603050405020304" pitchFamily="18" charset="0"/>
              </a:rPr>
              <a:t>перевищення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ліміту</a:t>
            </a:r>
            <a:r>
              <a:rPr lang="ru-RU" sz="1400" dirty="0">
                <a:latin typeface="Times New Roman" panose="02020603050405020304" pitchFamily="18" charset="0"/>
                <a:cs typeface="Times New Roman" panose="02020603050405020304" pitchFamily="18" charset="0"/>
              </a:rPr>
              <a:t> у ІІ </a:t>
            </a:r>
            <a:r>
              <a:rPr lang="ru-RU" sz="1400" dirty="0" err="1">
                <a:latin typeface="Times New Roman" panose="02020603050405020304" pitchFamily="18" charset="0"/>
                <a:cs typeface="Times New Roman" panose="02020603050405020304" pitchFamily="18" charset="0"/>
              </a:rPr>
              <a:t>кварталі</a:t>
            </a:r>
            <a:r>
              <a:rPr lang="ru-RU" sz="1400" dirty="0">
                <a:latin typeface="Times New Roman" panose="02020603050405020304" pitchFamily="18" charset="0"/>
                <a:cs typeface="Times New Roman" panose="02020603050405020304" pitchFamily="18" charset="0"/>
              </a:rPr>
              <a:t> 2024 року (м</a:t>
            </a:r>
            <a:r>
              <a:rPr lang="ru-RU" sz="1400" baseline="30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a:t>
            </a:r>
          </a:p>
          <a:p>
            <a:pPr algn="ctr"/>
            <a:r>
              <a:rPr lang="ru-RU" sz="1400" dirty="0">
                <a:effectLst/>
                <a:latin typeface="Times New Roman" panose="02020603050405020304" pitchFamily="18" charset="0"/>
                <a:cs typeface="Times New Roman" panose="02020603050405020304" pitchFamily="18" charset="0"/>
              </a:rPr>
              <a:t>200 – 150 = 50</a:t>
            </a:r>
          </a:p>
          <a:p>
            <a:r>
              <a:rPr lang="ru-RU" sz="1400" dirty="0" err="1">
                <a:latin typeface="Times New Roman" panose="02020603050405020304" pitchFamily="18" charset="0"/>
                <a:cs typeface="Times New Roman" panose="02020603050405020304" pitchFamily="18" charset="0"/>
              </a:rPr>
              <a:t>Отже</a:t>
            </a:r>
            <a:r>
              <a:rPr lang="ru-RU" sz="1400" dirty="0">
                <a:latin typeface="Times New Roman" panose="02020603050405020304" pitchFamily="18" charset="0"/>
                <a:cs typeface="Times New Roman" panose="02020603050405020304" pitchFamily="18" charset="0"/>
              </a:rPr>
              <a:t>, до у </a:t>
            </a:r>
            <a:r>
              <a:rPr lang="ru-RU" sz="1400" dirty="0" err="1">
                <a:latin typeface="Times New Roman" panose="02020603050405020304" pitchFamily="18" charset="0"/>
                <a:cs typeface="Times New Roman" panose="02020603050405020304" pitchFamily="18" charset="0"/>
              </a:rPr>
              <a:t>сумі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перевищення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ліміту</a:t>
            </a:r>
            <a:r>
              <a:rPr lang="ru-RU" sz="1400" dirty="0">
                <a:latin typeface="Times New Roman" panose="02020603050405020304" pitchFamily="18" charset="0"/>
                <a:cs typeface="Times New Roman" panose="02020603050405020304" pitchFamily="18" charset="0"/>
              </a:rPr>
              <a:t> (50 м</a:t>
            </a:r>
            <a:r>
              <a:rPr lang="ru-RU" sz="1400" baseline="30000" dirty="0">
                <a:latin typeface="Times New Roman" panose="02020603050405020304" pitchFamily="18" charset="0"/>
                <a:cs typeface="Times New Roman" panose="02020603050405020304" pitchFamily="18" charset="0"/>
              </a:rPr>
              <a:t>3</a:t>
            </a:r>
            <a:r>
              <a:rPr lang="ru-RU" sz="1400" dirty="0">
                <a:latin typeface="Times New Roman" panose="02020603050405020304" pitchFamily="18" charset="0"/>
                <a:cs typeface="Times New Roman" panose="02020603050405020304" pitchFamily="18" charset="0"/>
              </a:rPr>
              <a:t>) при </a:t>
            </a:r>
            <a:r>
              <a:rPr lang="ru-RU" sz="1400" dirty="0" err="1">
                <a:latin typeface="Times New Roman" panose="02020603050405020304" pitchFamily="18" charset="0"/>
                <a:cs typeface="Times New Roman" panose="02020603050405020304" pitchFamily="18" charset="0"/>
              </a:rPr>
              <a:t>розрахунку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рентної</a:t>
            </a:r>
            <a:r>
              <a:rPr lang="ru-RU" sz="1400" dirty="0">
                <a:latin typeface="Times New Roman" panose="02020603050405020304" pitchFamily="18" charset="0"/>
                <a:cs typeface="Times New Roman" panose="02020603050405020304" pitchFamily="18" charset="0"/>
              </a:rPr>
              <a:t> плати за ІІ квартал 2024 року </a:t>
            </a:r>
            <a:r>
              <a:rPr lang="ru-RU" sz="1400" dirty="0" err="1">
                <a:latin typeface="Times New Roman" panose="02020603050405020304" pitchFamily="18" charset="0"/>
                <a:cs typeface="Times New Roman" panose="02020603050405020304" pitchFamily="18" charset="0"/>
              </a:rPr>
              <a:t>використовується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коефіцієнт</a:t>
            </a:r>
            <a:r>
              <a:rPr lang="ru-RU" sz="1400" dirty="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5</a:t>
            </a:r>
            <a:r>
              <a:rPr lang="ru-RU" sz="1400" dirty="0">
                <a:latin typeface="Times New Roman" panose="02020603050405020304" pitchFamily="18" charset="0"/>
                <a:cs typeface="Times New Roman" panose="02020603050405020304" pitchFamily="18" charset="0"/>
              </a:rPr>
              <a:t>.</a:t>
            </a:r>
          </a:p>
          <a:p>
            <a:r>
              <a:rPr lang="ru-RU" sz="1400" dirty="0" err="1">
                <a:latin typeface="Times New Roman" panose="02020603050405020304" pitchFamily="18" charset="0"/>
                <a:cs typeface="Times New Roman" panose="02020603050405020304" pitchFamily="18" charset="0"/>
              </a:rPr>
              <a:t>Спершу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розраховуємо</a:t>
            </a:r>
            <a:r>
              <a:rPr lang="ru-RU" sz="1400" dirty="0">
                <a:latin typeface="Times New Roman" panose="02020603050405020304" pitchFamily="18" charset="0"/>
                <a:cs typeface="Times New Roman" panose="02020603050405020304" pitchFamily="18" charset="0"/>
              </a:rPr>
              <a:t> рентну плату у межах </a:t>
            </a:r>
            <a:r>
              <a:rPr lang="ru-RU" sz="1400" dirty="0" err="1">
                <a:latin typeface="Times New Roman" panose="02020603050405020304" pitchFamily="18" charset="0"/>
                <a:cs typeface="Times New Roman" panose="02020603050405020304" pitchFamily="18" charset="0"/>
              </a:rPr>
              <a:t>ліміту</a:t>
            </a:r>
            <a:r>
              <a:rPr lang="ru-RU" sz="1400" dirty="0">
                <a:latin typeface="Times New Roman" panose="02020603050405020304" pitchFamily="18" charset="0"/>
                <a:cs typeface="Times New Roman" panose="02020603050405020304" pitchFamily="18" charset="0"/>
              </a:rPr>
              <a:t>:</a:t>
            </a:r>
          </a:p>
          <a:p>
            <a:pPr algn="ctr"/>
            <a:r>
              <a:rPr lang="ru-RU" sz="1400" dirty="0">
                <a:effectLst/>
                <a:latin typeface="Times New Roman" panose="02020603050405020304" pitchFamily="18" charset="0"/>
                <a:cs typeface="Times New Roman" panose="02020603050405020304" pitchFamily="18" charset="0"/>
              </a:rPr>
              <a:t>150 м</a:t>
            </a:r>
            <a:r>
              <a:rPr lang="ru-RU" sz="1400" baseline="30000" dirty="0">
                <a:effectLst/>
                <a:latin typeface="Times New Roman" panose="02020603050405020304" pitchFamily="18" charset="0"/>
                <a:cs typeface="Times New Roman" panose="02020603050405020304" pitchFamily="18" charset="0"/>
              </a:rPr>
              <a:t>3 </a:t>
            </a:r>
            <a:r>
              <a:rPr lang="ru-RU" sz="1400" dirty="0">
                <a:effectLst/>
                <a:latin typeface="Times New Roman" panose="02020603050405020304" pitchFamily="18" charset="0"/>
                <a:cs typeface="Times New Roman" panose="02020603050405020304" pitchFamily="18" charset="0"/>
              </a:rPr>
              <a:t>× 99,86/1 = 14979 грн</a:t>
            </a:r>
          </a:p>
          <a:p>
            <a:r>
              <a:rPr lang="ru-RU" sz="1400" dirty="0">
                <a:latin typeface="Times New Roman" panose="02020603050405020304" pitchFamily="18" charset="0"/>
                <a:cs typeface="Times New Roman" panose="02020603050405020304" pitchFamily="18" charset="0"/>
              </a:rPr>
              <a:t>У </a:t>
            </a:r>
            <a:r>
              <a:rPr lang="ru-RU" sz="1400" dirty="0" err="1">
                <a:latin typeface="Times New Roman" panose="02020603050405020304" pitchFamily="18" charset="0"/>
                <a:cs typeface="Times New Roman" panose="02020603050405020304" pitchFamily="18" charset="0"/>
              </a:rPr>
              <a:t>розрахунку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використовуємо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ділення</a:t>
            </a:r>
            <a:r>
              <a:rPr lang="ru-RU" sz="1400" dirty="0">
                <a:latin typeface="Times New Roman" panose="02020603050405020304" pitchFamily="18" charset="0"/>
                <a:cs typeface="Times New Roman" panose="02020603050405020304" pitchFamily="18" charset="0"/>
              </a:rPr>
              <a:t> на </a:t>
            </a:r>
            <a:r>
              <a:rPr lang="ru-RU" sz="1400" b="1" dirty="0">
                <a:latin typeface="Times New Roman" panose="02020603050405020304" pitchFamily="18" charset="0"/>
                <a:cs typeface="Times New Roman" panose="02020603050405020304" pitchFamily="18" charset="0"/>
              </a:rPr>
              <a:t>1</a:t>
            </a:r>
            <a:r>
              <a:rPr lang="ru-RU" sz="1400" dirty="0">
                <a:latin typeface="Times New Roman" panose="02020603050405020304" pitchFamily="18" charset="0"/>
                <a:cs typeface="Times New Roman" panose="02020603050405020304" pitchFamily="18" charset="0"/>
              </a:rPr>
              <a:t>, так як </a:t>
            </a:r>
            <a:r>
              <a:rPr lang="ru-RU" sz="1400" dirty="0" err="1">
                <a:latin typeface="Times New Roman" panose="02020603050405020304" pitchFamily="18" charset="0"/>
                <a:cs typeface="Times New Roman" panose="02020603050405020304" pitchFamily="18" charset="0"/>
              </a:rPr>
              <a:t>підприємство</a:t>
            </a:r>
            <a:r>
              <a:rPr lang="ru-RU" sz="1400" dirty="0">
                <a:latin typeface="Times New Roman" panose="02020603050405020304" pitchFamily="18" charset="0"/>
                <a:cs typeface="Times New Roman" panose="02020603050405020304" pitchFamily="18" charset="0"/>
              </a:rPr>
              <a:t> використовує воду для </a:t>
            </a:r>
            <a:r>
              <a:rPr lang="ru-RU" sz="1400" dirty="0" err="1">
                <a:latin typeface="Times New Roman" panose="02020603050405020304" pitchFamily="18" charset="0"/>
                <a:cs typeface="Times New Roman" panose="02020603050405020304" pitchFamily="18" charset="0"/>
              </a:rPr>
              <a:t>виготовлення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напої</a:t>
            </a:r>
            <a:endParaRPr lang="ru-RU" sz="1400" dirty="0">
              <a:latin typeface="Times New Roman" panose="02020603050405020304" pitchFamily="18" charset="0"/>
              <a:cs typeface="Times New Roman" panose="02020603050405020304" pitchFamily="18" charset="0"/>
            </a:endParaRPr>
          </a:p>
          <a:p>
            <a:r>
              <a:rPr lang="ru-RU" sz="1400" dirty="0" err="1">
                <a:latin typeface="Times New Roman" panose="02020603050405020304" pitchFamily="18" charset="0"/>
                <a:cs typeface="Times New Roman" panose="02020603050405020304" pitchFamily="18" charset="0"/>
              </a:rPr>
              <a:t>Розраховуємо</a:t>
            </a:r>
            <a:r>
              <a:rPr lang="ru-RU" sz="1400" dirty="0">
                <a:latin typeface="Times New Roman" panose="02020603050405020304" pitchFamily="18" charset="0"/>
                <a:cs typeface="Times New Roman" panose="02020603050405020304" pitchFamily="18" charset="0"/>
              </a:rPr>
              <a:t> рентну плату </a:t>
            </a:r>
            <a:r>
              <a:rPr lang="ru-RU" sz="1400" b="1" dirty="0" err="1">
                <a:latin typeface="Times New Roman" panose="02020603050405020304" pitchFamily="18" charset="0"/>
                <a:cs typeface="Times New Roman" panose="02020603050405020304" pitchFamily="18" charset="0"/>
              </a:rPr>
              <a:t>понад</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ліміт</a:t>
            </a:r>
            <a:r>
              <a:rPr lang="ru-RU" sz="1400" b="1"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з </a:t>
            </a:r>
            <a:r>
              <a:rPr lang="ru-RU" sz="1400" dirty="0" err="1">
                <a:latin typeface="Times New Roman" panose="02020603050405020304" pitchFamily="18" charset="0"/>
                <a:cs typeface="Times New Roman" panose="02020603050405020304" pitchFamily="18" charset="0"/>
              </a:rPr>
              <a:t>застосуванням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коефіцієнта</a:t>
            </a:r>
            <a:r>
              <a:rPr lang="ru-RU" sz="1400" dirty="0">
                <a:latin typeface="Times New Roman" panose="02020603050405020304" pitchFamily="18" charset="0"/>
                <a:cs typeface="Times New Roman" panose="02020603050405020304" pitchFamily="18" charset="0"/>
              </a:rPr>
              <a:t> 5:</a:t>
            </a:r>
          </a:p>
          <a:p>
            <a:pPr algn="ctr"/>
            <a:r>
              <a:rPr lang="ru-RU" sz="1400" dirty="0">
                <a:effectLst/>
                <a:latin typeface="Times New Roman" panose="02020603050405020304" pitchFamily="18" charset="0"/>
                <a:cs typeface="Times New Roman" panose="02020603050405020304" pitchFamily="18" charset="0"/>
              </a:rPr>
              <a:t>50 м</a:t>
            </a:r>
            <a:r>
              <a:rPr lang="ru-RU" sz="1400" baseline="30000" dirty="0">
                <a:effectLst/>
                <a:latin typeface="Times New Roman" panose="02020603050405020304" pitchFamily="18" charset="0"/>
                <a:cs typeface="Times New Roman" panose="02020603050405020304" pitchFamily="18" charset="0"/>
              </a:rPr>
              <a:t>3</a:t>
            </a:r>
            <a:r>
              <a:rPr lang="ru-RU" sz="1400" dirty="0">
                <a:effectLst/>
                <a:latin typeface="Times New Roman" panose="02020603050405020304" pitchFamily="18" charset="0"/>
                <a:cs typeface="Times New Roman" panose="02020603050405020304" pitchFamily="18" charset="0"/>
              </a:rPr>
              <a:t> × 99,86×5/1 = 24965 грн</a:t>
            </a:r>
          </a:p>
          <a:p>
            <a:r>
              <a:rPr lang="ru-RU" sz="1400" dirty="0" err="1">
                <a:latin typeface="Times New Roman" panose="02020603050405020304" pitchFamily="18" charset="0"/>
                <a:cs typeface="Times New Roman" panose="02020603050405020304" pitchFamily="18" charset="0"/>
              </a:rPr>
              <a:t>Усього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рентна</a:t>
            </a:r>
            <a:r>
              <a:rPr lang="ru-RU" sz="1400" dirty="0">
                <a:latin typeface="Times New Roman" panose="02020603050405020304" pitchFamily="18" charset="0"/>
                <a:cs typeface="Times New Roman" panose="02020603050405020304" pitchFamily="18" charset="0"/>
              </a:rPr>
              <a:t> плата за воду за </a:t>
            </a:r>
            <a:r>
              <a:rPr lang="ru-RU" sz="1400" dirty="0" err="1">
                <a:latin typeface="Times New Roman" panose="02020603050405020304" pitchFamily="18" charset="0"/>
                <a:cs typeface="Times New Roman" panose="02020603050405020304" pitchFamily="18" charset="0"/>
              </a:rPr>
              <a:t>перші</a:t>
            </a:r>
            <a:r>
              <a:rPr lang="ru-RU" sz="1400" dirty="0">
                <a:latin typeface="Times New Roman" panose="02020603050405020304" pitchFamily="18" charset="0"/>
                <a:cs typeface="Times New Roman" panose="02020603050405020304" pitchFamily="18" charset="0"/>
              </a:rPr>
              <a:t> два </a:t>
            </a:r>
            <a:r>
              <a:rPr lang="ru-RU" sz="1400" dirty="0" err="1">
                <a:latin typeface="Times New Roman" panose="02020603050405020304" pitchFamily="18" charset="0"/>
                <a:cs typeface="Times New Roman" panose="02020603050405020304" pitchFamily="18" charset="0"/>
              </a:rPr>
              <a:t>квартали</a:t>
            </a:r>
            <a:r>
              <a:rPr lang="ru-RU" sz="1400" dirty="0">
                <a:latin typeface="Times New Roman" panose="02020603050405020304" pitchFamily="18" charset="0"/>
                <a:cs typeface="Times New Roman" panose="02020603050405020304" pitchFamily="18" charset="0"/>
              </a:rPr>
              <a:t> 2024 року (в межах </a:t>
            </a:r>
            <a:r>
              <a:rPr lang="ru-RU" sz="1400" dirty="0" err="1">
                <a:latin typeface="Times New Roman" panose="02020603050405020304" pitchFamily="18" charset="0"/>
                <a:cs typeface="Times New Roman" panose="02020603050405020304" pitchFamily="18" charset="0"/>
              </a:rPr>
              <a:t>ліміту</a:t>
            </a:r>
            <a:r>
              <a:rPr lang="ru-RU" sz="1400" dirty="0">
                <a:latin typeface="Times New Roman" panose="02020603050405020304" pitchFamily="18" charset="0"/>
                <a:cs typeface="Times New Roman" panose="02020603050405020304" pitchFamily="18" charset="0"/>
              </a:rPr>
              <a:t> + </a:t>
            </a:r>
            <a:r>
              <a:rPr lang="ru-RU" sz="1400" dirty="0" err="1">
                <a:latin typeface="Times New Roman" panose="02020603050405020304" pitchFamily="18" charset="0"/>
                <a:cs typeface="Times New Roman" panose="02020603050405020304" pitchFamily="18" charset="0"/>
              </a:rPr>
              <a:t>понад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ліміт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складає</a:t>
            </a:r>
            <a:r>
              <a:rPr lang="ru-RU" sz="1400" dirty="0">
                <a:latin typeface="Times New Roman" panose="02020603050405020304" pitchFamily="18" charset="0"/>
                <a:cs typeface="Times New Roman" panose="02020603050405020304" pitchFamily="18" charset="0"/>
              </a:rPr>
              <a:t>:</a:t>
            </a:r>
          </a:p>
          <a:p>
            <a:pPr algn="ctr"/>
            <a:r>
              <a:rPr lang="ru-RU" sz="1400" dirty="0">
                <a:effectLst/>
                <a:latin typeface="Times New Roman" panose="02020603050405020304" pitchFamily="18" charset="0"/>
                <a:cs typeface="Times New Roman" panose="02020603050405020304" pitchFamily="18" charset="0"/>
              </a:rPr>
              <a:t>14979 + 24965 = </a:t>
            </a:r>
            <a:r>
              <a:rPr lang="ru-RU" sz="1400" b="1" dirty="0">
                <a:effectLst/>
                <a:latin typeface="Times New Roman" panose="02020603050405020304" pitchFamily="18" charset="0"/>
                <a:cs typeface="Times New Roman" panose="02020603050405020304" pitchFamily="18" charset="0"/>
              </a:rPr>
              <a:t>39944</a:t>
            </a:r>
            <a:r>
              <a:rPr lang="ru-RU" sz="1400" dirty="0">
                <a:effectLst/>
                <a:latin typeface="Times New Roman" panose="02020603050405020304" pitchFamily="18" charset="0"/>
                <a:cs typeface="Times New Roman" panose="02020603050405020304" pitchFamily="18" charset="0"/>
              </a:rPr>
              <a:t> грн</a:t>
            </a:r>
          </a:p>
          <a:p>
            <a:r>
              <a:rPr lang="ru-RU" sz="1400" dirty="0" err="1">
                <a:latin typeface="Times New Roman" panose="02020603050405020304" pitchFamily="18" charset="0"/>
                <a:cs typeface="Times New Roman" panose="02020603050405020304" pitchFamily="18" charset="0"/>
              </a:rPr>
              <a:t>Вже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нарахована</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сплачена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рентна</a:t>
            </a:r>
            <a:r>
              <a:rPr lang="ru-RU" sz="1400" dirty="0">
                <a:latin typeface="Times New Roman" panose="02020603050405020304" pitchFamily="18" charset="0"/>
                <a:cs typeface="Times New Roman" panose="02020603050405020304" pitchFamily="18" charset="0"/>
              </a:rPr>
              <a:t> плата за І квартал 2024 р. становила:</a:t>
            </a:r>
          </a:p>
          <a:p>
            <a:pPr algn="ctr"/>
            <a:r>
              <a:rPr lang="ru-RU" sz="1400" dirty="0">
                <a:effectLst/>
                <a:latin typeface="Times New Roman" panose="02020603050405020304" pitchFamily="18" charset="0"/>
                <a:cs typeface="Times New Roman" panose="02020603050405020304" pitchFamily="18" charset="0"/>
              </a:rPr>
              <a:t>75 м3 ×99,86/1 = </a:t>
            </a:r>
            <a:r>
              <a:rPr lang="ru-RU" sz="1400" b="1" dirty="0">
                <a:effectLst/>
                <a:latin typeface="Times New Roman" panose="02020603050405020304" pitchFamily="18" charset="0"/>
                <a:cs typeface="Times New Roman" panose="02020603050405020304" pitchFamily="18" charset="0"/>
              </a:rPr>
              <a:t>7489,50</a:t>
            </a:r>
            <a:r>
              <a:rPr lang="ru-RU" sz="1400" dirty="0">
                <a:effectLst/>
                <a:latin typeface="Times New Roman" panose="02020603050405020304" pitchFamily="18" charset="0"/>
                <a:cs typeface="Times New Roman" panose="02020603050405020304" pitchFamily="18" charset="0"/>
              </a:rPr>
              <a:t> грн</a:t>
            </a:r>
          </a:p>
          <a:p>
            <a:r>
              <a:rPr lang="ru-RU" sz="1400" dirty="0" err="1">
                <a:latin typeface="Times New Roman" panose="02020603050405020304" pitchFamily="18" charset="0"/>
                <a:cs typeface="Times New Roman" panose="02020603050405020304" pitchFamily="18" charset="0"/>
              </a:rPr>
              <a:t>Тоді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рентна</a:t>
            </a:r>
            <a:r>
              <a:rPr lang="ru-RU" sz="1400" dirty="0">
                <a:latin typeface="Times New Roman" panose="02020603050405020304" pitchFamily="18" charset="0"/>
                <a:cs typeface="Times New Roman" panose="02020603050405020304" pitchFamily="18" charset="0"/>
              </a:rPr>
              <a:t> плата до </a:t>
            </a:r>
            <a:r>
              <a:rPr lang="ru-RU" sz="1400" dirty="0" err="1">
                <a:latin typeface="Times New Roman" panose="02020603050405020304" pitchFamily="18" charset="0"/>
                <a:cs typeface="Times New Roman" panose="02020603050405020304" pitchFamily="18" charset="0"/>
              </a:rPr>
              <a:t>сплати</a:t>
            </a:r>
            <a:r>
              <a:rPr lang="ru-RU" sz="1400" dirty="0">
                <a:latin typeface="Times New Roman" panose="02020603050405020304" pitchFamily="18" charset="0"/>
                <a:cs typeface="Times New Roman" panose="02020603050405020304" pitchFamily="18" charset="0"/>
              </a:rPr>
              <a:t> за ІІ квартал 2024 р. становить:</a:t>
            </a:r>
          </a:p>
          <a:p>
            <a:pPr algn="ctr"/>
            <a:r>
              <a:rPr lang="ru-RU" sz="1400" dirty="0">
                <a:effectLst/>
                <a:latin typeface="Times New Roman" panose="02020603050405020304" pitchFamily="18" charset="0"/>
                <a:cs typeface="Times New Roman" panose="02020603050405020304" pitchFamily="18" charset="0"/>
              </a:rPr>
              <a:t>39944 – 7489,50 = </a:t>
            </a:r>
            <a:r>
              <a:rPr lang="ru-RU" sz="1400" b="1" dirty="0">
                <a:effectLst/>
                <a:latin typeface="Times New Roman" panose="02020603050405020304" pitchFamily="18" charset="0"/>
                <a:cs typeface="Times New Roman" panose="02020603050405020304" pitchFamily="18" charset="0"/>
              </a:rPr>
              <a:t>32454,50</a:t>
            </a:r>
            <a:r>
              <a:rPr lang="ru-RU" sz="1400" dirty="0">
                <a:effectLst/>
                <a:latin typeface="Times New Roman" panose="02020603050405020304" pitchFamily="18" charset="0"/>
                <a:cs typeface="Times New Roman" panose="02020603050405020304" pitchFamily="18" charset="0"/>
              </a:rPr>
              <a:t> грн</a:t>
            </a:r>
          </a:p>
        </p:txBody>
      </p:sp>
    </p:spTree>
    <p:extLst>
      <p:ext uri="{BB962C8B-B14F-4D97-AF65-F5344CB8AC3E}">
        <p14:creationId xmlns:p14="http://schemas.microsoft.com/office/powerpoint/2010/main" val="250179835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6CD8C-F914-3A0A-F8B0-11D13D4D4705}"/>
              </a:ext>
            </a:extLst>
          </p:cNvPr>
          <p:cNvSpPr txBox="1"/>
          <p:nvPr/>
        </p:nvSpPr>
        <p:spPr>
          <a:xfrm>
            <a:off x="1917752" y="76331"/>
            <a:ext cx="8868436"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n-UA"/>
            </a:defPPr>
            <a:lvl1pPr algn="ctr">
              <a:defRPr sz="3200" b="1">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defRPr>
            </a:lvl1pPr>
          </a:lstStyle>
          <a:p>
            <a:r>
              <a:rPr lang="uk-UA" dirty="0"/>
              <a:t>Відповідальність за неподання декларація з рентної плати за воду</a:t>
            </a:r>
            <a:endParaRPr lang="pl-PL" dirty="0"/>
          </a:p>
        </p:txBody>
      </p:sp>
      <p:sp>
        <p:nvSpPr>
          <p:cNvPr id="5" name="TextBox 4">
            <a:extLst>
              <a:ext uri="{FF2B5EF4-FFF2-40B4-BE49-F238E27FC236}">
                <a16:creationId xmlns:a16="http://schemas.microsoft.com/office/drawing/2014/main" id="{BD5F2DB9-BE19-1868-8949-E0F6EC0CF98D}"/>
              </a:ext>
            </a:extLst>
          </p:cNvPr>
          <p:cNvSpPr txBox="1"/>
          <p:nvPr/>
        </p:nvSpPr>
        <p:spPr>
          <a:xfrm>
            <a:off x="1754156" y="1616744"/>
            <a:ext cx="8537510" cy="1477328"/>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Відповідальність така ж, як і за деклараціями з інших податків і зборів. Неподання або несвоєчасне подання податкової декларації з рентної плати тягне за собою штраф згідно п. 120.1 ПК:</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340 грн – якщо перший раз;</a:t>
            </a:r>
          </a:p>
          <a:p>
            <a:pPr>
              <a:buFont typeface="Arial" panose="020B0604020202020204" pitchFamily="34" charset="0"/>
              <a:buChar char="•"/>
            </a:pPr>
            <a:r>
              <a:rPr lang="uk-UA" dirty="0">
                <a:latin typeface="Times New Roman" panose="02020603050405020304" pitchFamily="18" charset="0"/>
                <a:cs typeface="Times New Roman" panose="02020603050405020304" pitchFamily="18" charset="0"/>
              </a:rPr>
              <a:t>1020 грн – за кожне повторне впродовж року.</a:t>
            </a:r>
          </a:p>
        </p:txBody>
      </p:sp>
      <p:pic>
        <p:nvPicPr>
          <p:cNvPr id="4098" name="Picture 2" descr="Увеличены скидки на штрафы по административным правонарушениям | NORMA.UZ">
            <a:extLst>
              <a:ext uri="{FF2B5EF4-FFF2-40B4-BE49-F238E27FC236}">
                <a16:creationId xmlns:a16="http://schemas.microsoft.com/office/drawing/2014/main" id="{E1727110-D6F6-9A4E-588C-D13BB5017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143" y="3429000"/>
            <a:ext cx="5318188" cy="29665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73016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059433-7CF0-DEF7-629C-CD1A77DC4BC9}"/>
              </a:ext>
            </a:extLst>
          </p:cNvPr>
          <p:cNvSpPr>
            <a:spLocks noGrp="1"/>
          </p:cNvSpPr>
          <p:nvPr>
            <p:ph type="ctrTitle"/>
          </p:nvPr>
        </p:nvSpPr>
        <p:spPr>
          <a:xfrm>
            <a:off x="1589314" y="2453950"/>
            <a:ext cx="9028923" cy="1335931"/>
          </a:xfrm>
        </p:spPr>
        <p:txBody>
          <a:bodyPr/>
          <a:lstStyle/>
          <a:p>
            <a:r>
              <a:rPr lang="uk-UA" dirty="0"/>
              <a:t>Дякую за увагу!!!</a:t>
            </a:r>
          </a:p>
        </p:txBody>
      </p:sp>
      <p:sp>
        <p:nvSpPr>
          <p:cNvPr id="3" name="Підзаголовок 2">
            <a:extLst>
              <a:ext uri="{FF2B5EF4-FFF2-40B4-BE49-F238E27FC236}">
                <a16:creationId xmlns:a16="http://schemas.microsoft.com/office/drawing/2014/main" id="{39994DCE-A1AA-2855-19A1-E6CC3E7FD0AA}"/>
              </a:ext>
            </a:extLst>
          </p:cNvPr>
          <p:cNvSpPr>
            <a:spLocks noGrp="1"/>
          </p:cNvSpPr>
          <p:nvPr>
            <p:ph type="subTitle" idx="1"/>
          </p:nvPr>
        </p:nvSpPr>
        <p:spPr>
          <a:xfrm>
            <a:off x="11862318" y="5729419"/>
            <a:ext cx="127518" cy="83554"/>
          </a:xfrm>
        </p:spPr>
        <p:txBody>
          <a:bodyPr>
            <a:normAutofit fontScale="25000" lnSpcReduction="20000"/>
          </a:bodyPr>
          <a:lstStyle/>
          <a:p>
            <a:endParaRPr lang="uk-UA" dirty="0"/>
          </a:p>
          <a:p>
            <a:endParaRPr lang="uk-UA" dirty="0"/>
          </a:p>
        </p:txBody>
      </p:sp>
    </p:spTree>
    <p:extLst>
      <p:ext uri="{BB962C8B-B14F-4D97-AF65-F5344CB8AC3E}">
        <p14:creationId xmlns:p14="http://schemas.microsoft.com/office/powerpoint/2010/main" val="36390625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53B54-618C-ADC6-8B38-EC2D7FB5E19B}"/>
              </a:ext>
            </a:extLst>
          </p:cNvPr>
          <p:cNvSpPr txBox="1"/>
          <p:nvPr/>
        </p:nvSpPr>
        <p:spPr>
          <a:xfrm>
            <a:off x="2759372" y="117315"/>
            <a:ext cx="7028439" cy="107721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uk-UA" sz="3200" b="1" dirty="0">
                <a:ln/>
                <a:solidFill>
                  <a:schemeClr val="accent4">
                    <a:lumMod val="75000"/>
                  </a:schemeClr>
                </a:solidFill>
                <a:latin typeface="Times New Roman" panose="02020603050405020304" pitchFamily="18" charset="0"/>
                <a:cs typeface="Times New Roman" panose="02020603050405020304" pitchFamily="18" charset="0"/>
              </a:rPr>
              <a:t>Платники рентної плати за спеціальне використання води</a:t>
            </a:r>
          </a:p>
        </p:txBody>
      </p:sp>
      <p:sp>
        <p:nvSpPr>
          <p:cNvPr id="4" name="TextBox 3">
            <a:extLst>
              <a:ext uri="{FF2B5EF4-FFF2-40B4-BE49-F238E27FC236}">
                <a16:creationId xmlns:a16="http://schemas.microsoft.com/office/drawing/2014/main" id="{0225CEC8-BF3D-8EB6-B5AC-0B06CC2BDDC3}"/>
              </a:ext>
            </a:extLst>
          </p:cNvPr>
          <p:cNvSpPr txBox="1"/>
          <p:nvPr/>
        </p:nvSpPr>
        <p:spPr>
          <a:xfrm>
            <a:off x="559837" y="1295491"/>
            <a:ext cx="11191447" cy="5047536"/>
          </a:xfrm>
          <a:prstGeom prst="rect">
            <a:avLst/>
          </a:prstGeom>
          <a:noFill/>
        </p:spPr>
        <p:txBody>
          <a:bodyPr wrap="square">
            <a:spAutoFit/>
          </a:bodyPr>
          <a:lstStyle/>
          <a:p>
            <a:pPr>
              <a:buFont typeface="Arial" panose="020B0604020202020204" pitchFamily="34" charset="0"/>
              <a:buChar char="•"/>
            </a:pPr>
            <a:r>
              <a:rPr lang="uk-UA" sz="1400" b="1" dirty="0">
                <a:latin typeface="Times New Roman" panose="02020603050405020304" pitchFamily="18" charset="0"/>
                <a:cs typeface="Times New Roman" panose="02020603050405020304" pitchFamily="18" charset="0"/>
              </a:rPr>
              <a:t>первинні водокористувачі</a:t>
            </a:r>
            <a:r>
              <a:rPr lang="uk-UA" sz="1400" dirty="0">
                <a:latin typeface="Times New Roman" panose="02020603050405020304" pitchFamily="18" charset="0"/>
                <a:cs typeface="Times New Roman" panose="02020603050405020304" pitchFamily="18" charset="0"/>
              </a:rPr>
              <a:t> — суб’єкти господарювання, які використовують та/або передають вторинним користувачам воду, отриману шляхом забору з водних об’єктів. Ними можуть бути як юридичні особи (підприємства, бюджетні установи), так і фізособи-підприємці ;</a:t>
            </a:r>
          </a:p>
          <a:p>
            <a:pPr>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суб’єкти господарювання, що використовують воду для </a:t>
            </a:r>
            <a:r>
              <a:rPr lang="uk-UA" sz="1400" b="1" dirty="0">
                <a:latin typeface="Times New Roman" panose="02020603050405020304" pitchFamily="18" charset="0"/>
                <a:cs typeface="Times New Roman" panose="02020603050405020304" pitchFamily="18" charset="0"/>
              </a:rPr>
              <a:t>потреб гідроенергетики, водного транспорту і рибництва</a:t>
            </a:r>
            <a:r>
              <a:rPr lang="uk-UA" sz="1400" dirty="0">
                <a:latin typeface="Times New Roman" panose="02020603050405020304" pitchFamily="18" charset="0"/>
                <a:cs typeface="Times New Roman" panose="02020603050405020304" pitchFamily="18" charset="0"/>
              </a:rPr>
              <a:t> (п. 255.1 Податкового кодексу України, </a:t>
            </a:r>
            <a:r>
              <a:rPr lang="uk-UA" sz="1400" i="1" dirty="0">
                <a:latin typeface="Times New Roman" panose="02020603050405020304" pitchFamily="18" charset="0"/>
                <a:cs typeface="Times New Roman" panose="02020603050405020304" pitchFamily="18" charset="0"/>
              </a:rPr>
              <a:t>далі</a:t>
            </a:r>
            <a:r>
              <a:rPr lang="uk-UA" sz="1400" dirty="0">
                <a:latin typeface="Times New Roman" panose="02020603050405020304" pitchFamily="18" charset="0"/>
                <a:cs typeface="Times New Roman" panose="02020603050405020304" pitchFamily="18" charset="0"/>
              </a:rPr>
              <a:t> –</a:t>
            </a:r>
            <a:r>
              <a:rPr lang="uk-UA" sz="1400" b="1" dirty="0">
                <a:latin typeface="Times New Roman" panose="02020603050405020304" pitchFamily="18" charset="0"/>
                <a:cs typeface="Times New Roman" panose="02020603050405020304" pitchFamily="18" charset="0"/>
              </a:rPr>
              <a:t>ПК</a:t>
            </a:r>
            <a:r>
              <a:rPr lang="uk-UA" sz="1400" dirty="0">
                <a:latin typeface="Times New Roman" panose="02020603050405020304" pitchFamily="18" charset="0"/>
                <a:cs typeface="Times New Roman" panose="02020603050405020304" pitchFamily="18" charset="0"/>
              </a:rPr>
              <a:t>).</a:t>
            </a:r>
          </a:p>
          <a:p>
            <a:endParaRPr lang="uk-UA" sz="1400" dirty="0">
              <a:latin typeface="Times New Roman" panose="02020603050405020304" pitchFamily="18" charset="0"/>
              <a:cs typeface="Times New Roman" panose="02020603050405020304" pitchFamily="18" charset="0"/>
            </a:endParaRPr>
          </a:p>
          <a:p>
            <a:r>
              <a:rPr lang="uk-UA" sz="1400" dirty="0">
                <a:solidFill>
                  <a:schemeClr val="accent4">
                    <a:lumMod val="50000"/>
                  </a:schemeClr>
                </a:solidFill>
                <a:latin typeface="Times New Roman" panose="02020603050405020304" pitchFamily="18" charset="0"/>
                <a:cs typeface="Times New Roman" panose="02020603050405020304" pitchFamily="18" charset="0"/>
              </a:rPr>
              <a:t>Первинний водокористувач </a:t>
            </a:r>
            <a:r>
              <a:rPr lang="uk-UA" sz="1400" dirty="0">
                <a:latin typeface="Times New Roman" panose="02020603050405020304" pitchFamily="18" charset="0"/>
                <a:cs typeface="Times New Roman" panose="02020603050405020304" pitchFamily="18" charset="0"/>
              </a:rPr>
              <a:t>— це той, хто має водозабірні споруди і відповідне обладнання для забору води, а також отримує воду з каналів зрошувальних та осушувальних систем, водосховищ, ставків, водогосподарських систем, каналів та водогонів (водопроводів) міжбасейнового та внітрішньобасейнового перерозподілу водних ресурсів (ч. 3 ст. 42 Водного кодексу України, </a:t>
            </a:r>
            <a:r>
              <a:rPr lang="uk-UA" sz="1400" i="1" dirty="0">
                <a:latin typeface="Times New Roman" panose="02020603050405020304" pitchFamily="18" charset="0"/>
                <a:cs typeface="Times New Roman" panose="02020603050405020304" pitchFamily="18" charset="0"/>
              </a:rPr>
              <a:t>далі</a:t>
            </a:r>
            <a:r>
              <a:rPr lang="uk-UA" sz="1400" dirty="0">
                <a:latin typeface="Times New Roman" panose="02020603050405020304" pitchFamily="18" charset="0"/>
                <a:cs typeface="Times New Roman" panose="02020603050405020304" pitchFamily="18" charset="0"/>
              </a:rPr>
              <a:t> – </a:t>
            </a:r>
            <a:r>
              <a:rPr lang="uk-UA" sz="1400" b="1" dirty="0">
                <a:latin typeface="Times New Roman" panose="02020603050405020304" pitchFamily="18" charset="0"/>
                <a:cs typeface="Times New Roman" panose="02020603050405020304" pitchFamily="18" charset="0"/>
              </a:rPr>
              <a:t>ВК</a:t>
            </a:r>
            <a:r>
              <a:rPr lang="uk-UA" sz="1400" dirty="0">
                <a:latin typeface="Times New Roman" panose="02020603050405020304" pitchFamily="18" charset="0"/>
                <a:cs typeface="Times New Roman" panose="02020603050405020304" pitchFamily="18" charset="0"/>
              </a:rPr>
              <a:t>).</a:t>
            </a:r>
          </a:p>
          <a:p>
            <a:endParaRPr lang="uk-UA" sz="1400" dirty="0">
              <a:latin typeface="Times New Roman" panose="02020603050405020304" pitchFamily="18" charset="0"/>
              <a:cs typeface="Times New Roman" panose="02020603050405020304" pitchFamily="18" charset="0"/>
            </a:endParaRPr>
          </a:p>
          <a:p>
            <a:r>
              <a:rPr lang="uk-UA" sz="1400" u="sng" dirty="0">
                <a:latin typeface="Times New Roman" panose="02020603050405020304" pitchFamily="18" charset="0"/>
                <a:cs typeface="Times New Roman" panose="02020603050405020304" pitchFamily="18" charset="0"/>
              </a:rPr>
              <a:t>При цьому забір та використання води первинними водокористувачами здійснюються:</a:t>
            </a:r>
          </a:p>
          <a:p>
            <a:pPr>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на платній основі на підставі договору з підприємствами, установами та організаціями, що забезпечують перерозподіл (перекидання) водних ресурсів;</a:t>
            </a:r>
          </a:p>
          <a:p>
            <a:pPr>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та за наявності дозволу на спеціальне водокористування.</a:t>
            </a:r>
          </a:p>
          <a:p>
            <a:endParaRPr lang="uk-UA" sz="1400" dirty="0">
              <a:latin typeface="Times New Roman" panose="02020603050405020304" pitchFamily="18" charset="0"/>
              <a:cs typeface="Times New Roman" panose="02020603050405020304" pitchFamily="18" charset="0"/>
            </a:endParaRPr>
          </a:p>
          <a:p>
            <a:r>
              <a:rPr lang="uk-UA" sz="1400" dirty="0">
                <a:solidFill>
                  <a:schemeClr val="accent4">
                    <a:lumMod val="50000"/>
                  </a:schemeClr>
                </a:solidFill>
                <a:latin typeface="Times New Roman" panose="02020603050405020304" pitchFamily="18" charset="0"/>
                <a:cs typeface="Times New Roman" panose="02020603050405020304" pitchFamily="18" charset="0"/>
              </a:rPr>
              <a:t>Вторинний водокористувач </a:t>
            </a:r>
            <a:r>
              <a:rPr lang="uk-UA" sz="1400" dirty="0">
                <a:latin typeface="Times New Roman" panose="02020603050405020304" pitchFamily="18" charset="0"/>
                <a:cs typeface="Times New Roman" panose="02020603050405020304" pitchFamily="18" charset="0"/>
              </a:rPr>
              <a:t>— той, що не має власних водозабірних споруд і отримує воду з водозабірних споруд первинних водокористувачів та скидає стічні води у їхні системи на підставі договору про водопостачання (поставку води) та/або водовідведення без отримання дозволу на спецводокористування. Втім, скидання стічних вод у водні об’єкти вторинні водокористувачі здійснюють на підставі дозволів на спецводокористування.</a:t>
            </a:r>
          </a:p>
          <a:p>
            <a:r>
              <a:rPr lang="uk-UA" sz="1400" dirty="0">
                <a:latin typeface="Times New Roman" panose="02020603050405020304" pitchFamily="18" charset="0"/>
                <a:cs typeface="Times New Roman" panose="02020603050405020304" pitchFamily="18" charset="0"/>
              </a:rPr>
              <a:t>Зараз </a:t>
            </a:r>
            <a:r>
              <a:rPr lang="uk-UA" sz="1400" u="sng" dirty="0">
                <a:latin typeface="Times New Roman" panose="02020603050405020304" pitchFamily="18" charset="0"/>
                <a:cs typeface="Times New Roman" panose="02020603050405020304" pitchFamily="18" charset="0"/>
              </a:rPr>
              <a:t>рентну плату за воду сплачують лише первинні водокористувачі </a:t>
            </a:r>
            <a:r>
              <a:rPr lang="uk-UA" sz="1400" dirty="0">
                <a:latin typeface="Times New Roman" panose="02020603050405020304" pitchFamily="18" charset="0"/>
                <a:cs typeface="Times New Roman" panose="02020603050405020304" pitchFamily="18" charset="0"/>
              </a:rPr>
              <a:t>й ті, хто використовує воду для потреб гідроенергетики, водного транспорту і рибництва. До первинних водокористувачів належать виробники питної води чи напоїв, що використовують воду із джерела питного водопостачання та/або доводять її якість до вимог на питну воду, а також виробники напоїв, що беруть воду з власної свердловини, тобто самостійно здійснюють забір води. </a:t>
            </a:r>
            <a:r>
              <a:rPr lang="uk-UA" sz="1400" u="sng" dirty="0">
                <a:latin typeface="Times New Roman" panose="02020603050405020304" pitchFamily="18" charset="0"/>
                <a:cs typeface="Times New Roman" panose="02020603050405020304" pitchFamily="18" charset="0"/>
              </a:rPr>
              <a:t>Вторинні водокористувачі не мають обов’язку нараховувати, звітувати та сплачувати рентну плату за спецводокористування.</a:t>
            </a:r>
          </a:p>
        </p:txBody>
      </p:sp>
    </p:spTree>
    <p:extLst>
      <p:ext uri="{BB962C8B-B14F-4D97-AF65-F5344CB8AC3E}">
        <p14:creationId xmlns:p14="http://schemas.microsoft.com/office/powerpoint/2010/main" val="19872019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C1DBFA-CDC7-81FE-882D-0BC5FDA35545}"/>
              </a:ext>
            </a:extLst>
          </p:cNvPr>
          <p:cNvSpPr txBox="1"/>
          <p:nvPr/>
        </p:nvSpPr>
        <p:spPr>
          <a:xfrm>
            <a:off x="3285620" y="361009"/>
            <a:ext cx="6096000"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u-RU" sz="3200" b="1" dirty="0">
                <a:ln/>
                <a:solidFill>
                  <a:schemeClr val="accent4">
                    <a:lumMod val="75000"/>
                  </a:schemeClr>
                </a:solidFill>
                <a:latin typeface="Times New Roman" panose="02020603050405020304" pitchFamily="18" charset="0"/>
                <a:cs typeface="Times New Roman" panose="02020603050405020304" pitchFamily="18" charset="0"/>
              </a:rPr>
              <a:t>Рентна плата за воду: хто не платить </a:t>
            </a:r>
          </a:p>
        </p:txBody>
      </p:sp>
      <p:sp>
        <p:nvSpPr>
          <p:cNvPr id="5" name="TextBox 4">
            <a:extLst>
              <a:ext uri="{FF2B5EF4-FFF2-40B4-BE49-F238E27FC236}">
                <a16:creationId xmlns:a16="http://schemas.microsoft.com/office/drawing/2014/main" id="{34A13816-BA5B-DC22-FC84-E112699D49AD}"/>
              </a:ext>
            </a:extLst>
          </p:cNvPr>
          <p:cNvSpPr txBox="1"/>
          <p:nvPr/>
        </p:nvSpPr>
        <p:spPr>
          <a:xfrm>
            <a:off x="1195873" y="1909509"/>
            <a:ext cx="9800253" cy="3693319"/>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Крім вторинних водокористувачів, рентну плату за спеціальне використання води не сплачують:</a:t>
            </a:r>
          </a:p>
          <a:p>
            <a:endParaRPr lang="ru-RU"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ті, хто має обладнання для забору води, але забирають та/або використовують воду в обсязі до 5 м</a:t>
            </a:r>
            <a:r>
              <a:rPr lang="ru-RU" baseline="30000"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на добу, за винятком тієї, яку використовують для виробництва (як складник) напоїв і фасованої питної води. Таке водокористування не вважають спеціалізованим (ст. 48 ВК). Однак у такому разі вони сплачують </a:t>
            </a:r>
            <a:r>
              <a:rPr lang="ru-RU" b="1" dirty="0">
                <a:latin typeface="Times New Roman" panose="02020603050405020304" pitchFamily="18" charset="0"/>
                <a:cs typeface="Times New Roman" panose="02020603050405020304" pitchFamily="18" charset="0"/>
              </a:rPr>
              <a:t>рентну плату за використання надр</a:t>
            </a:r>
            <a:r>
              <a:rPr lang="ru-RU" dirty="0">
                <a:latin typeface="Times New Roman" panose="02020603050405020304" pitchFamily="18" charset="0"/>
                <a:cs typeface="Times New Roman" panose="02020603050405020304" pitchFamily="18" charset="0"/>
              </a:rPr>
              <a:t>. При цьому врахуйте, що податківці вважають, що стаття 48 ВК поширюється не на об’єкт водозабору, а на юридичну особу, яка здійснює водокористування. Тобто, рахувати 5 м</a:t>
            </a:r>
            <a:r>
              <a:rPr lang="ru-RU" baseline="30000" dirty="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потрібно не за окремими об’єктами водозабору, що використовуєте, а за всіма одразу;</a:t>
            </a:r>
          </a:p>
          <a:p>
            <a:pPr>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ті, хто використовує воду лише для задоволення питних і санітарно-гігієнічних потреб населення. Ідеться про використання води у туалетних, душових, ванних кімнатах та умивальниках, для утримання приміщень у належному санітарно-гігієнічному стані (п. 255.2 ПК);</a:t>
            </a:r>
          </a:p>
          <a:p>
            <a:pPr>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платники єдиного податку четвертої групи (пп. «5» п. 297.1 ПК).</a:t>
            </a:r>
          </a:p>
        </p:txBody>
      </p:sp>
    </p:spTree>
    <p:extLst>
      <p:ext uri="{BB962C8B-B14F-4D97-AF65-F5344CB8AC3E}">
        <p14:creationId xmlns:p14="http://schemas.microsoft.com/office/powerpoint/2010/main" val="19593423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08F56-F05E-61ED-2746-1BB6DAE0B09A}"/>
              </a:ext>
            </a:extLst>
          </p:cNvPr>
          <p:cNvSpPr txBox="1"/>
          <p:nvPr/>
        </p:nvSpPr>
        <p:spPr>
          <a:xfrm>
            <a:off x="3216884" y="146094"/>
            <a:ext cx="6096000"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uk-UA" sz="3200" b="1" dirty="0">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rPr>
              <a:t>Дозвіл на спеціальне водокористування</a:t>
            </a:r>
            <a:endParaRPr lang="pl-PL" sz="3200" b="1" dirty="0">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CFDF628-FA70-CCEF-DC7F-7E9763ECBE36}"/>
              </a:ext>
            </a:extLst>
          </p:cNvPr>
          <p:cNvSpPr txBox="1"/>
          <p:nvPr/>
        </p:nvSpPr>
        <p:spPr>
          <a:xfrm>
            <a:off x="1203960" y="1615284"/>
            <a:ext cx="10591800" cy="923330"/>
          </a:xfrm>
          <a:prstGeom prst="rect">
            <a:avLst/>
          </a:prstGeom>
          <a:noFill/>
        </p:spPr>
        <p:txBody>
          <a:bodyPr wrap="square">
            <a:spAutoFit/>
          </a:bodyPr>
          <a:lstStyle/>
          <a:p>
            <a:r>
              <a:rPr lang="uk-UA" dirty="0">
                <a:latin typeface="Times New Roman" panose="02020603050405020304" pitchFamily="18" charset="0"/>
                <a:cs typeface="Times New Roman" panose="02020603050405020304" pitchFamily="18" charset="0"/>
              </a:rPr>
              <a:t>Дозвіл на спеціальне водокористування можна отримати в Держводагентстві та його територіальних органах. Щоб отримати дозвіл не спецводокористування онлайн, скористайтеся публічним реєстром дозволів на спецводокористування.</a:t>
            </a:r>
            <a:endParaRPr lang="pl-PL" dirty="0">
              <a:latin typeface="Times New Roman" panose="02020603050405020304" pitchFamily="18" charset="0"/>
              <a:cs typeface="Times New Roman" panose="02020603050405020304" pitchFamily="18" charset="0"/>
            </a:endParaRPr>
          </a:p>
        </p:txBody>
      </p:sp>
      <p:pic>
        <p:nvPicPr>
          <p:cNvPr id="1026" name="Picture 2" descr="Державне агентство водних ресурсів України">
            <a:extLst>
              <a:ext uri="{FF2B5EF4-FFF2-40B4-BE49-F238E27FC236}">
                <a16:creationId xmlns:a16="http://schemas.microsoft.com/office/drawing/2014/main" id="{D2AFD810-4673-6A57-55DD-F14F1C003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428" y="2920569"/>
            <a:ext cx="3348135" cy="3348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3578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FE2773-93BF-4E6C-0378-482C521AE74A}"/>
              </a:ext>
            </a:extLst>
          </p:cNvPr>
          <p:cNvSpPr txBox="1"/>
          <p:nvPr/>
        </p:nvSpPr>
        <p:spPr>
          <a:xfrm>
            <a:off x="3048000" y="19531"/>
            <a:ext cx="6096000"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uk-UA" sz="3200" b="1" dirty="0">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rPr>
              <a:t>Розмір рентної плати за спецводокористування</a:t>
            </a:r>
            <a:endParaRPr lang="pl-PL" sz="3200" b="1" dirty="0">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EBD07D2-993C-1808-4ADC-E122B5D1FF0C}"/>
              </a:ext>
            </a:extLst>
          </p:cNvPr>
          <p:cNvSpPr txBox="1"/>
          <p:nvPr/>
        </p:nvSpPr>
        <p:spPr>
          <a:xfrm>
            <a:off x="699798" y="1299817"/>
            <a:ext cx="10618236" cy="5262979"/>
          </a:xfrm>
          <a:prstGeom prst="rect">
            <a:avLst/>
          </a:prstGeom>
          <a:noFill/>
        </p:spPr>
        <p:txBody>
          <a:bodyPr wrap="square">
            <a:spAutoFit/>
          </a:bodyPr>
          <a:lstStyle/>
          <a:p>
            <a:r>
              <a:rPr lang="ru-RU" sz="1400" dirty="0" err="1">
                <a:latin typeface="Times New Roman" panose="02020603050405020304" pitchFamily="18" charset="0"/>
                <a:cs typeface="Times New Roman" panose="02020603050405020304" pitchFamily="18" charset="0"/>
              </a:rPr>
              <a:t>Розмір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рентної</a:t>
            </a:r>
            <a:r>
              <a:rPr lang="ru-RU" sz="1400" dirty="0">
                <a:latin typeface="Times New Roman" panose="02020603050405020304" pitchFamily="18" charset="0"/>
                <a:cs typeface="Times New Roman" panose="02020603050405020304" pitchFamily="18" charset="0"/>
              </a:rPr>
              <a:t> плати за спеціальне водокористування </a:t>
            </a:r>
            <a:r>
              <a:rPr lang="ru-RU" sz="1400" dirty="0" err="1">
                <a:latin typeface="Times New Roman" panose="02020603050405020304" pitchFamily="18" charset="0"/>
                <a:cs typeface="Times New Roman" panose="02020603050405020304" pitchFamily="18" charset="0"/>
              </a:rPr>
              <a:t>залежить</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від</a:t>
            </a:r>
            <a:r>
              <a:rPr lang="ru-RU" sz="1400" dirty="0">
                <a:latin typeface="Times New Roman" panose="02020603050405020304" pitchFamily="18" charset="0"/>
                <a:cs typeface="Times New Roman" panose="02020603050405020304" pitchFamily="18" charset="0"/>
              </a:rPr>
              <a:t> виду </a:t>
            </a:r>
            <a:r>
              <a:rPr lang="ru-RU" sz="1400" dirty="0" err="1">
                <a:latin typeface="Times New Roman" panose="02020603050405020304" pitchFamily="18" charset="0"/>
                <a:cs typeface="Times New Roman" panose="02020603050405020304" pitchFamily="18" charset="0"/>
              </a:rPr>
              <a:t>спожитої</a:t>
            </a:r>
            <a:r>
              <a:rPr lang="ru-RU" sz="1400" dirty="0">
                <a:latin typeface="Times New Roman" panose="02020603050405020304" pitchFamily="18" charset="0"/>
                <a:cs typeface="Times New Roman" panose="02020603050405020304" pitchFamily="18" charset="0"/>
              </a:rPr>
              <a:t> води, мети, </a:t>
            </a:r>
            <a:r>
              <a:rPr lang="ru-RU" sz="1400" dirty="0" err="1">
                <a:latin typeface="Times New Roman" panose="02020603050405020304" pitchFamily="18" charset="0"/>
                <a:cs typeface="Times New Roman" panose="02020603050405020304" pitchFamily="18" charset="0"/>
              </a:rPr>
              <a:t>місця</a:t>
            </a:r>
            <a:r>
              <a:rPr lang="ru-RU" sz="1400" dirty="0">
                <a:latin typeface="Times New Roman" panose="02020603050405020304" pitchFamily="18" charset="0"/>
                <a:cs typeface="Times New Roman" panose="02020603050405020304" pitchFamily="18" charset="0"/>
              </a:rPr>
              <a:t> та </a:t>
            </a:r>
            <a:r>
              <a:rPr lang="ru-RU" sz="1400" dirty="0" err="1">
                <a:latin typeface="Times New Roman" panose="02020603050405020304" pitchFamily="18" charset="0"/>
                <a:cs typeface="Times New Roman" panose="02020603050405020304" pitchFamily="18" charset="0"/>
              </a:rPr>
              <a:t>регіону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споживання</a:t>
            </a:r>
            <a:r>
              <a:rPr lang="ru-RU" sz="1400" dirty="0">
                <a:latin typeface="Times New Roman" panose="02020603050405020304" pitchFamily="18" charset="0"/>
                <a:cs typeface="Times New Roman" panose="02020603050405020304" pitchFamily="18" charset="0"/>
              </a:rPr>
              <a:t>, фактичного </a:t>
            </a:r>
            <a:r>
              <a:rPr lang="ru-RU" sz="1400" dirty="0" err="1">
                <a:latin typeface="Times New Roman" panose="02020603050405020304" pitchFamily="18" charset="0"/>
                <a:cs typeface="Times New Roman" panose="02020603050405020304" pitchFamily="18" charset="0"/>
              </a:rPr>
              <a:t>обсягу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використаної</a:t>
            </a:r>
            <a:r>
              <a:rPr lang="ru-RU" sz="1400" dirty="0">
                <a:latin typeface="Times New Roman" panose="02020603050405020304" pitchFamily="18" charset="0"/>
                <a:cs typeface="Times New Roman" panose="02020603050405020304" pitchFamily="18" charset="0"/>
              </a:rPr>
              <a:t> води.</a:t>
            </a:r>
          </a:p>
          <a:p>
            <a:r>
              <a:rPr lang="ru-RU" sz="1400" dirty="0" err="1">
                <a:latin typeface="Times New Roman" panose="02020603050405020304" pitchFamily="18" charset="0"/>
                <a:cs typeface="Times New Roman" panose="02020603050405020304" pitchFamily="18" charset="0"/>
              </a:rPr>
              <a:t>Конкретні</a:t>
            </a:r>
            <a:r>
              <a:rPr lang="ru-RU"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ставки </a:t>
            </a:r>
            <a:r>
              <a:rPr lang="ru-RU" sz="1400" dirty="0" err="1">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рентної</a:t>
            </a:r>
            <a:r>
              <a:rPr lang="ru-RU" sz="1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плати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визначає</a:t>
            </a:r>
            <a:r>
              <a:rPr lang="ru-RU" sz="1400" dirty="0">
                <a:latin typeface="Times New Roman" panose="02020603050405020304" pitchFamily="18" charset="0"/>
                <a:cs typeface="Times New Roman" panose="02020603050405020304" pitchFamily="18" charset="0"/>
              </a:rPr>
              <a:t> ПК:</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за спеціальне використання </a:t>
            </a:r>
            <a:r>
              <a:rPr lang="ru-RU" sz="1400" dirty="0" err="1">
                <a:latin typeface="Times New Roman" panose="02020603050405020304" pitchFamily="18" charset="0"/>
                <a:cs typeface="Times New Roman" panose="02020603050405020304" pitchFamily="18" charset="0"/>
              </a:rPr>
              <a:t>поверхневих</a:t>
            </a:r>
            <a:r>
              <a:rPr lang="ru-RU" sz="1400" dirty="0">
                <a:latin typeface="Times New Roman" panose="02020603050405020304" pitchFamily="18" charset="0"/>
                <a:cs typeface="Times New Roman" panose="02020603050405020304" pitchFamily="18" charset="0"/>
              </a:rPr>
              <a:t> вод (пп. 255.5.1 ПК);</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за спеціальне використання </a:t>
            </a:r>
            <a:r>
              <a:rPr lang="ru-RU" sz="1400" dirty="0" err="1">
                <a:latin typeface="Times New Roman" panose="02020603050405020304" pitchFamily="18" charset="0"/>
                <a:cs typeface="Times New Roman" panose="02020603050405020304" pitchFamily="18" charset="0"/>
              </a:rPr>
              <a:t>підземних</a:t>
            </a:r>
            <a:r>
              <a:rPr lang="ru-RU" sz="1400" dirty="0">
                <a:latin typeface="Times New Roman" panose="02020603050405020304" pitchFamily="18" charset="0"/>
                <a:cs typeface="Times New Roman" panose="02020603050405020304" pitchFamily="18" charset="0"/>
              </a:rPr>
              <a:t> вод (пп. 255.5.2 ПК);</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для потреб </a:t>
            </a:r>
            <a:r>
              <a:rPr lang="ru-RU" sz="1400" dirty="0" err="1">
                <a:latin typeface="Times New Roman" panose="02020603050405020304" pitchFamily="18" charset="0"/>
                <a:cs typeface="Times New Roman" panose="02020603050405020304" pitchFamily="18" charset="0"/>
              </a:rPr>
              <a:t>гідроенергетики</a:t>
            </a:r>
            <a:r>
              <a:rPr lang="ru-RU" sz="1400" dirty="0">
                <a:latin typeface="Times New Roman" panose="02020603050405020304" pitchFamily="18" charset="0"/>
                <a:cs typeface="Times New Roman" panose="02020603050405020304" pitchFamily="18" charset="0"/>
              </a:rPr>
              <a:t> (пп. 255.5.3 ПК);</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для потреб водного транспорту з </a:t>
            </a:r>
            <a:r>
              <a:rPr lang="ru-RU" sz="1400" dirty="0" err="1">
                <a:latin typeface="Times New Roman" panose="02020603050405020304" pitchFamily="18" charset="0"/>
                <a:cs typeface="Times New Roman" panose="02020603050405020304" pitchFamily="18" charset="0"/>
              </a:rPr>
              <a:t>усіх</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річок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крім</a:t>
            </a:r>
            <a:r>
              <a:rPr lang="ru-RU" sz="1400" dirty="0">
                <a:latin typeface="Times New Roman" panose="02020603050405020304" pitchFamily="18" charset="0"/>
                <a:cs typeface="Times New Roman" panose="02020603050405020304" pitchFamily="18" charset="0"/>
              </a:rPr>
              <a:t> Дунаю (пп. 255.5.4 ПК);</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для потреб </a:t>
            </a:r>
            <a:r>
              <a:rPr lang="ru-RU" sz="1400" dirty="0" err="1">
                <a:latin typeface="Times New Roman" panose="02020603050405020304" pitchFamily="18" charset="0"/>
                <a:cs typeface="Times New Roman" panose="02020603050405020304" pitchFamily="18" charset="0"/>
              </a:rPr>
              <a:t>рибництва</a:t>
            </a:r>
            <a:r>
              <a:rPr lang="ru-RU" sz="1400" dirty="0">
                <a:latin typeface="Times New Roman" panose="02020603050405020304" pitchFamily="18" charset="0"/>
                <a:cs typeface="Times New Roman" panose="02020603050405020304" pitchFamily="18" charset="0"/>
              </a:rPr>
              <a:t> (пп. 255.5.5 ПК);</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за воду, що входить винятково до складу напоїв (пп. 255.5.6 ПК);</a:t>
            </a:r>
          </a:p>
          <a:p>
            <a:pPr>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за </a:t>
            </a:r>
            <a:r>
              <a:rPr lang="ru-RU" sz="1400" dirty="0" err="1">
                <a:latin typeface="Times New Roman" panose="02020603050405020304" pitchFamily="18" charset="0"/>
                <a:cs typeface="Times New Roman" panose="02020603050405020304" pitchFamily="18" charset="0"/>
              </a:rPr>
              <a:t>шахтну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кар’єрну</a:t>
            </a:r>
            <a:r>
              <a:rPr lang="ru-RU" sz="1400" dirty="0">
                <a:latin typeface="Times New Roman" panose="02020603050405020304" pitchFamily="18" charset="0"/>
                <a:cs typeface="Times New Roman" panose="02020603050405020304" pitchFamily="18" charset="0"/>
              </a:rPr>
              <a:t> і </a:t>
            </a:r>
            <a:r>
              <a:rPr lang="ru-RU" sz="1400" dirty="0" err="1">
                <a:latin typeface="Times New Roman" panose="02020603050405020304" pitchFamily="18" charset="0"/>
                <a:cs typeface="Times New Roman" panose="02020603050405020304" pitchFamily="18" charset="0"/>
              </a:rPr>
              <a:t>дренажну</a:t>
            </a:r>
            <a:r>
              <a:rPr lang="ru-RU" sz="1400" dirty="0">
                <a:latin typeface="Times New Roman" panose="02020603050405020304" pitchFamily="18" charset="0"/>
                <a:cs typeface="Times New Roman" panose="02020603050405020304" pitchFamily="18" charset="0"/>
              </a:rPr>
              <a:t> воду (пп. 255.5.7 ПК).</a:t>
            </a:r>
          </a:p>
          <a:p>
            <a:endParaRPr lang="ru-RU" sz="1400" dirty="0">
              <a:latin typeface="Times New Roman" panose="02020603050405020304" pitchFamily="18" charset="0"/>
              <a:cs typeface="Times New Roman" panose="02020603050405020304" pitchFamily="18" charset="0"/>
            </a:endParaRPr>
          </a:p>
          <a:p>
            <a:r>
              <a:rPr lang="ru-RU" sz="1400" dirty="0" err="1">
                <a:solidFill>
                  <a:schemeClr val="accent4">
                    <a:lumMod val="75000"/>
                  </a:schemeClr>
                </a:solidFill>
                <a:latin typeface="Times New Roman" panose="02020603050405020304" pitchFamily="18" charset="0"/>
                <a:cs typeface="Times New Roman" panose="02020603050405020304" pitchFamily="18" charset="0"/>
              </a:rPr>
              <a:t>Наприклад</a:t>
            </a:r>
            <a:r>
              <a:rPr lang="ru-RU" sz="1400" dirty="0">
                <a:solidFill>
                  <a:schemeClr val="accent4">
                    <a:lumMod val="75000"/>
                  </a:schemeClr>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для </a:t>
            </a:r>
            <a:r>
              <a:rPr lang="ru-RU" sz="1400" dirty="0" err="1">
                <a:latin typeface="Times New Roman" panose="02020603050405020304" pitchFamily="18" charset="0"/>
                <a:cs typeface="Times New Roman" panose="02020603050405020304" pitchFamily="18" charset="0"/>
              </a:rPr>
              <a:t>міста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Києва</a:t>
            </a:r>
            <a:r>
              <a:rPr lang="ru-RU" sz="1400" dirty="0">
                <a:latin typeface="Times New Roman" panose="02020603050405020304" pitchFamily="18" charset="0"/>
                <a:cs typeface="Times New Roman" panose="02020603050405020304" pitchFamily="18" charset="0"/>
              </a:rPr>
              <a:t> плата за </a:t>
            </a:r>
            <a:r>
              <a:rPr lang="ru-RU" sz="1400" dirty="0" err="1">
                <a:latin typeface="Times New Roman" panose="02020603050405020304" pitchFamily="18" charset="0"/>
                <a:cs typeface="Times New Roman" panose="02020603050405020304" pitchFamily="18" charset="0"/>
              </a:rPr>
              <a:t>користування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підземними</a:t>
            </a:r>
            <a:r>
              <a:rPr lang="ru-RU" sz="1400" dirty="0">
                <a:latin typeface="Times New Roman" panose="02020603050405020304" pitchFamily="18" charset="0"/>
                <a:cs typeface="Times New Roman" panose="02020603050405020304" pitchFamily="18" charset="0"/>
              </a:rPr>
              <a:t> водами становить 99,50 грн за 100 м3, за </a:t>
            </a:r>
            <a:r>
              <a:rPr lang="ru-RU" sz="1400" dirty="0" err="1">
                <a:latin typeface="Times New Roman" panose="02020603050405020304" pitchFamily="18" charset="0"/>
                <a:cs typeface="Times New Roman" panose="02020603050405020304" pitchFamily="18" charset="0"/>
              </a:rPr>
              <a:t>водозабір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Дніпра</a:t>
            </a:r>
            <a:r>
              <a:rPr lang="ru-RU" sz="1400" dirty="0">
                <a:latin typeface="Times New Roman" panose="02020603050405020304" pitchFamily="18" charset="0"/>
                <a:cs typeface="Times New Roman" panose="02020603050405020304" pitchFamily="18" charset="0"/>
              </a:rPr>
              <a:t> на </a:t>
            </a:r>
            <a:r>
              <a:rPr lang="ru-RU" sz="1400" dirty="0" err="1">
                <a:latin typeface="Times New Roman" panose="02020603050405020304" pitchFamily="18" charset="0"/>
                <a:cs typeface="Times New Roman" panose="02020603050405020304" pitchFamily="18" charset="0"/>
              </a:rPr>
              <a:t>північ</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від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Києва</a:t>
            </a:r>
            <a:r>
              <a:rPr lang="ru-RU" sz="1400" dirty="0">
                <a:latin typeface="Times New Roman" panose="02020603050405020304" pitchFamily="18" charset="0"/>
                <a:cs typeface="Times New Roman" panose="02020603050405020304" pitchFamily="18" charset="0"/>
              </a:rPr>
              <a:t> (з </a:t>
            </a:r>
            <a:r>
              <a:rPr lang="ru-RU" sz="1400" dirty="0" err="1">
                <a:latin typeface="Times New Roman" panose="02020603050405020304" pitchFamily="18" charset="0"/>
                <a:cs typeface="Times New Roman" panose="02020603050405020304" pitchFamily="18" charset="0"/>
              </a:rPr>
              <a:t>Прип’яті</a:t>
            </a:r>
            <a:r>
              <a:rPr lang="ru-RU" sz="1400" dirty="0">
                <a:latin typeface="Times New Roman" panose="02020603050405020304" pitchFamily="18" charset="0"/>
                <a:cs typeface="Times New Roman" panose="02020603050405020304" pitchFamily="18" charset="0"/>
              </a:rPr>
              <a:t> і </a:t>
            </a:r>
            <a:r>
              <a:rPr lang="ru-RU" sz="1400" dirty="0" err="1">
                <a:latin typeface="Times New Roman" panose="02020603050405020304" pitchFamily="18" charset="0"/>
                <a:cs typeface="Times New Roman" panose="02020603050405020304" pitchFamily="18" charset="0"/>
              </a:rPr>
              <a:t>Десни</a:t>
            </a:r>
            <a:r>
              <a:rPr lang="ru-RU" sz="1400" dirty="0">
                <a:latin typeface="Times New Roman" panose="02020603050405020304" pitchFamily="18" charset="0"/>
                <a:cs typeface="Times New Roman" panose="02020603050405020304" pitchFamily="18" charset="0"/>
              </a:rPr>
              <a:t>) — 75,73 грн за 100 м3.</a:t>
            </a:r>
          </a:p>
          <a:p>
            <a:r>
              <a:rPr lang="ru-RU" sz="1400" dirty="0" err="1">
                <a:solidFill>
                  <a:srgbClr val="FF0000"/>
                </a:solidFill>
                <a:latin typeface="Times New Roman" panose="02020603050405020304" pitchFamily="18" charset="0"/>
                <a:cs typeface="Times New Roman" panose="02020603050405020304" pitchFamily="18" charset="0"/>
              </a:rPr>
              <a:t>Увага</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рентна</a:t>
            </a:r>
            <a:r>
              <a:rPr lang="ru-RU" sz="1400" dirty="0">
                <a:latin typeface="Times New Roman" panose="02020603050405020304" pitchFamily="18" charset="0"/>
                <a:cs typeface="Times New Roman" panose="02020603050405020304" pitchFamily="18" charset="0"/>
              </a:rPr>
              <a:t> плата </a:t>
            </a:r>
            <a:r>
              <a:rPr lang="ru-RU" sz="1400" dirty="0" err="1">
                <a:latin typeface="Times New Roman" panose="02020603050405020304" pitchFamily="18" charset="0"/>
                <a:cs typeface="Times New Roman" panose="02020603050405020304" pitchFamily="18" charset="0"/>
              </a:rPr>
              <a:t>удвічі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більша</a:t>
            </a:r>
            <a:r>
              <a:rPr lang="ru-RU" sz="1400" dirty="0">
                <a:latin typeface="Times New Roman" panose="02020603050405020304" pitchFamily="18" charset="0"/>
                <a:cs typeface="Times New Roman" panose="02020603050405020304" pitchFamily="18" charset="0"/>
              </a:rPr>
              <a:t> за </a:t>
            </a:r>
            <a:r>
              <a:rPr lang="ru-RU" sz="1400" dirty="0" err="1">
                <a:latin typeface="Times New Roman" panose="02020603050405020304" pitchFamily="18" charset="0"/>
                <a:cs typeface="Times New Roman" panose="02020603050405020304" pitchFamily="18" charset="0"/>
              </a:rPr>
              <a:t>відсутності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лічильника</a:t>
            </a:r>
            <a:r>
              <a:rPr lang="ru-RU" sz="1400" dirty="0">
                <a:latin typeface="Times New Roman" panose="02020603050405020304" pitchFamily="18" charset="0"/>
                <a:cs typeface="Times New Roman" panose="02020603050405020304" pitchFamily="18" charset="0"/>
              </a:rPr>
              <a:t>.</a:t>
            </a:r>
          </a:p>
          <a:p>
            <a:endParaRPr lang="ru-RU" sz="1400" dirty="0">
              <a:latin typeface="Times New Roman" panose="02020603050405020304" pitchFamily="18" charset="0"/>
              <a:cs typeface="Times New Roman" panose="02020603050405020304" pitchFamily="18" charset="0"/>
            </a:endParaRPr>
          </a:p>
          <a:p>
            <a:r>
              <a:rPr lang="ru-RU" sz="1400" dirty="0" err="1">
                <a:latin typeface="Times New Roman" panose="02020603050405020304" pitchFamily="18" charset="0"/>
                <a:cs typeface="Times New Roman" panose="02020603050405020304" pitchFamily="18" charset="0"/>
              </a:rPr>
              <a:t>Якщо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перевищили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встановлений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річний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ліміт</a:t>
            </a:r>
            <a:r>
              <a:rPr lang="ru-RU" sz="1400" dirty="0">
                <a:latin typeface="Times New Roman" panose="02020603050405020304" pitchFamily="18" charset="0"/>
                <a:cs typeface="Times New Roman" panose="02020603050405020304" pitchFamily="18" charset="0"/>
              </a:rPr>
              <a:t> використання води, </a:t>
            </a:r>
            <a:r>
              <a:rPr lang="ru-RU" sz="1400" dirty="0" err="1">
                <a:latin typeface="Times New Roman" panose="02020603050405020304" pitchFamily="18" charset="0"/>
                <a:cs typeface="Times New Roman" panose="02020603050405020304" pitchFamily="18" charset="0"/>
              </a:rPr>
              <a:t>обчисліть</a:t>
            </a:r>
            <a:r>
              <a:rPr lang="ru-RU" sz="1400" dirty="0">
                <a:latin typeface="Times New Roman" panose="02020603050405020304" pitchFamily="18" charset="0"/>
                <a:cs typeface="Times New Roman" panose="02020603050405020304" pitchFamily="18" charset="0"/>
              </a:rPr>
              <a:t> і </a:t>
            </a:r>
            <a:r>
              <a:rPr lang="ru-RU" sz="1400" dirty="0" err="1">
                <a:latin typeface="Times New Roman" panose="02020603050405020304" pitchFamily="18" charset="0"/>
                <a:cs typeface="Times New Roman" panose="02020603050405020304" pitchFamily="18" charset="0"/>
              </a:rPr>
              <a:t>сплатіть</a:t>
            </a:r>
            <a:r>
              <a:rPr lang="ru-RU" sz="1400" dirty="0">
                <a:latin typeface="Times New Roman" panose="02020603050405020304" pitchFamily="18" charset="0"/>
                <a:cs typeface="Times New Roman" panose="02020603050405020304" pitchFamily="18" charset="0"/>
              </a:rPr>
              <a:t> рентну плату у </a:t>
            </a:r>
            <a:r>
              <a:rPr lang="ru-RU" sz="1400" dirty="0" err="1">
                <a:latin typeface="Times New Roman" panose="02020603050405020304" pitchFamily="18" charset="0"/>
                <a:cs typeface="Times New Roman" panose="02020603050405020304" pitchFamily="18" charset="0"/>
              </a:rPr>
              <a:t>п’ятикратному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розмірі</a:t>
            </a:r>
            <a:r>
              <a:rPr lang="ru-RU" sz="1400" dirty="0">
                <a:latin typeface="Times New Roman" panose="02020603050405020304" pitchFamily="18" charset="0"/>
                <a:cs typeface="Times New Roman" panose="02020603050405020304" pitchFamily="18" charset="0"/>
              </a:rPr>
              <a:t> на </a:t>
            </a:r>
            <a:r>
              <a:rPr lang="ru-RU" sz="1400" dirty="0" err="1">
                <a:latin typeface="Times New Roman" panose="02020603050405020304" pitchFamily="18" charset="0"/>
                <a:cs typeface="Times New Roman" panose="02020603050405020304" pitchFamily="18" charset="0"/>
              </a:rPr>
              <a:t>основі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обсягу</a:t>
            </a:r>
            <a:r>
              <a:rPr lang="ru-RU" sz="1400" dirty="0">
                <a:latin typeface="Times New Roman" panose="02020603050405020304" pitchFamily="18" charset="0"/>
                <a:cs typeface="Times New Roman" panose="02020603050405020304" pitchFamily="18" charset="0"/>
              </a:rPr>
              <a:t> води, </a:t>
            </a:r>
            <a:r>
              <a:rPr lang="ru-RU" sz="1400" dirty="0" err="1">
                <a:latin typeface="Times New Roman" panose="02020603050405020304" pitchFamily="18" charset="0"/>
                <a:cs typeface="Times New Roman" panose="02020603050405020304" pitchFamily="18" charset="0"/>
              </a:rPr>
              <a:t>фактично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використаної</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понад</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встановлений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ліміт</a:t>
            </a:r>
            <a:r>
              <a:rPr lang="ru-RU" sz="1400" dirty="0">
                <a:latin typeface="Times New Roman" panose="02020603050405020304" pitchFamily="18" charset="0"/>
                <a:cs typeface="Times New Roman" panose="02020603050405020304" pitchFamily="18" charset="0"/>
              </a:rPr>
              <a:t>, ставок </a:t>
            </a:r>
            <a:r>
              <a:rPr lang="ru-RU" sz="1400" dirty="0" err="1">
                <a:latin typeface="Times New Roman" panose="02020603050405020304" pitchFamily="18" charset="0"/>
                <a:cs typeface="Times New Roman" panose="02020603050405020304" pitchFamily="18" charset="0"/>
              </a:rPr>
              <a:t>рентної</a:t>
            </a:r>
            <a:r>
              <a:rPr lang="ru-RU" sz="1400" dirty="0">
                <a:latin typeface="Times New Roman" panose="02020603050405020304" pitchFamily="18" charset="0"/>
                <a:cs typeface="Times New Roman" panose="02020603050405020304" pitchFamily="18" charset="0"/>
              </a:rPr>
              <a:t> плати і </a:t>
            </a:r>
            <a:r>
              <a:rPr lang="ru-RU" sz="1400" dirty="0" err="1">
                <a:latin typeface="Times New Roman" panose="02020603050405020304" pitchFamily="18" charset="0"/>
                <a:cs typeface="Times New Roman" panose="02020603050405020304" pitchFamily="18" charset="0"/>
              </a:rPr>
              <a:t>коефіцієнтів</a:t>
            </a:r>
            <a:r>
              <a:rPr lang="ru-RU" sz="1400" dirty="0">
                <a:latin typeface="Times New Roman" panose="02020603050405020304" pitchFamily="18" charset="0"/>
                <a:cs typeface="Times New Roman" panose="02020603050405020304" pitchFamily="18" charset="0"/>
              </a:rPr>
              <a:t> (пп. 255.11.13 ПК). </a:t>
            </a:r>
            <a:r>
              <a:rPr lang="ru-RU" sz="1400" dirty="0" err="1">
                <a:latin typeface="Times New Roman" panose="02020603050405020304" pitchFamily="18" charset="0"/>
                <a:cs typeface="Times New Roman" panose="02020603050405020304" pitchFamily="18" charset="0"/>
              </a:rPr>
              <a:t>Якщо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забираєте</a:t>
            </a:r>
            <a:r>
              <a:rPr lang="ru-RU" sz="1400" dirty="0">
                <a:latin typeface="Times New Roman" panose="02020603050405020304" pitchFamily="18" charset="0"/>
                <a:cs typeface="Times New Roman" panose="02020603050405020304" pitchFamily="18" charset="0"/>
              </a:rPr>
              <a:t> воду без </a:t>
            </a:r>
            <a:r>
              <a:rPr lang="ru-RU" sz="1400" dirty="0" err="1">
                <a:latin typeface="Times New Roman" panose="02020603050405020304" pitchFamily="18" charset="0"/>
                <a:cs typeface="Times New Roman" panose="02020603050405020304" pitchFamily="18" charset="0"/>
              </a:rPr>
              <a:t>спецдозволу</a:t>
            </a:r>
            <a:r>
              <a:rPr lang="ru-RU" sz="1400" dirty="0">
                <a:latin typeface="Times New Roman" panose="02020603050405020304" pitchFamily="18" charset="0"/>
                <a:cs typeface="Times New Roman" panose="02020603050405020304" pitchFamily="18" charset="0"/>
              </a:rPr>
              <a:t>, рентну плату </a:t>
            </a:r>
            <a:r>
              <a:rPr lang="ru-RU" sz="1400" dirty="0" err="1">
                <a:latin typeface="Times New Roman" panose="02020603050405020304" pitchFamily="18" charset="0"/>
                <a:cs typeface="Times New Roman" panose="02020603050405020304" pitchFamily="18" charset="0"/>
              </a:rPr>
              <a:t>сплачуйте</a:t>
            </a:r>
            <a:r>
              <a:rPr lang="ru-RU" sz="1400" dirty="0">
                <a:latin typeface="Times New Roman" panose="02020603050405020304" pitchFamily="18" charset="0"/>
                <a:cs typeface="Times New Roman" panose="02020603050405020304" pitchFamily="18" charset="0"/>
              </a:rPr>
              <a:t> за весь </a:t>
            </a:r>
            <a:r>
              <a:rPr lang="ru-RU" sz="1400" dirty="0" err="1">
                <a:latin typeface="Times New Roman" panose="02020603050405020304" pitchFamily="18" charset="0"/>
                <a:cs typeface="Times New Roman" panose="02020603050405020304" pitchFamily="18" charset="0"/>
              </a:rPr>
              <a:t>обсяг</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використаної</a:t>
            </a:r>
            <a:r>
              <a:rPr lang="ru-RU" sz="1400" dirty="0">
                <a:latin typeface="Times New Roman" panose="02020603050405020304" pitchFamily="18" charset="0"/>
                <a:cs typeface="Times New Roman" panose="02020603050405020304" pitchFamily="18" charset="0"/>
              </a:rPr>
              <a:t> води, що </a:t>
            </a:r>
            <a:r>
              <a:rPr lang="ru-RU" sz="1400" dirty="0" err="1">
                <a:latin typeface="Times New Roman" panose="02020603050405020304" pitchFamily="18" charset="0"/>
                <a:cs typeface="Times New Roman" panose="02020603050405020304" pitchFamily="18" charset="0"/>
              </a:rPr>
              <a:t>підлягає</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оплаті</a:t>
            </a:r>
            <a:r>
              <a:rPr lang="ru-RU" sz="1400" dirty="0">
                <a:latin typeface="Times New Roman" panose="02020603050405020304" pitchFamily="18" charset="0"/>
                <a:cs typeface="Times New Roman" panose="02020603050405020304" pitchFamily="18" charset="0"/>
              </a:rPr>
              <a:t>, як за </a:t>
            </a:r>
            <a:r>
              <a:rPr lang="ru-RU" sz="1400" dirty="0" err="1">
                <a:latin typeface="Times New Roman" panose="02020603050405020304" pitchFamily="18" charset="0"/>
                <a:cs typeface="Times New Roman" panose="02020603050405020304" pitchFamily="18" charset="0"/>
              </a:rPr>
              <a:t>понадлімітне</a:t>
            </a:r>
            <a:r>
              <a:rPr lang="ru-RU" sz="1400" dirty="0">
                <a:latin typeface="Times New Roman" panose="02020603050405020304" pitchFamily="18" charset="0"/>
                <a:cs typeface="Times New Roman" panose="02020603050405020304" pitchFamily="18" charset="0"/>
              </a:rPr>
              <a:t> використання, </a:t>
            </a:r>
            <a:r>
              <a:rPr lang="ru-RU" sz="1400" dirty="0" err="1">
                <a:latin typeface="Times New Roman" panose="02020603050405020304" pitchFamily="18" charset="0"/>
                <a:cs typeface="Times New Roman" panose="02020603050405020304" pitchFamily="18" charset="0"/>
              </a:rPr>
              <a:t>тобто</a:t>
            </a:r>
            <a:r>
              <a:rPr lang="ru-RU" sz="1400" dirty="0">
                <a:latin typeface="Times New Roman" panose="02020603050405020304" pitchFamily="18" charset="0"/>
                <a:cs typeface="Times New Roman" panose="02020603050405020304" pitchFamily="18" charset="0"/>
              </a:rPr>
              <a:t> також у 5-кратному </a:t>
            </a:r>
            <a:r>
              <a:rPr lang="ru-RU" sz="1400" dirty="0" err="1">
                <a:latin typeface="Times New Roman" panose="02020603050405020304" pitchFamily="18" charset="0"/>
                <a:cs typeface="Times New Roman" panose="02020603050405020304" pitchFamily="18" charset="0"/>
              </a:rPr>
              <a:t>розмірі</a:t>
            </a:r>
            <a:r>
              <a:rPr lang="ru-RU" sz="1400" dirty="0">
                <a:latin typeface="Times New Roman" panose="02020603050405020304" pitchFamily="18" charset="0"/>
                <a:cs typeface="Times New Roman" panose="02020603050405020304" pitchFamily="18" charset="0"/>
              </a:rPr>
              <a:t> (пп. 255.11.15 ПК). Плату </a:t>
            </a:r>
            <a:r>
              <a:rPr lang="ru-RU" sz="1400" dirty="0" err="1">
                <a:latin typeface="Times New Roman" panose="02020603050405020304" pitchFamily="18" charset="0"/>
                <a:cs typeface="Times New Roman" panose="02020603050405020304" pitchFamily="18" charset="0"/>
              </a:rPr>
              <a:t>нараховуйте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окремо</a:t>
            </a:r>
            <a:r>
              <a:rPr lang="ru-RU" sz="1400" dirty="0">
                <a:latin typeface="Times New Roman" panose="02020603050405020304" pitchFamily="18" charset="0"/>
                <a:cs typeface="Times New Roman" panose="02020603050405020304" pitchFamily="18" charset="0"/>
              </a:rPr>
              <a:t> за </a:t>
            </a:r>
            <a:r>
              <a:rPr lang="ru-RU" sz="1400" dirty="0" err="1">
                <a:latin typeface="Times New Roman" panose="02020603050405020304" pitchFamily="18" charset="0"/>
                <a:cs typeface="Times New Roman" panose="02020603050405020304" pitchFamily="18" charset="0"/>
              </a:rPr>
              <a:t>кожним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джерелом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водопостачання</a:t>
            </a:r>
            <a:r>
              <a:rPr lang="ru-RU" sz="1400" dirty="0">
                <a:latin typeface="Times New Roman" panose="02020603050405020304" pitchFamily="18" charset="0"/>
                <a:cs typeface="Times New Roman" panose="02020603050405020304" pitchFamily="18" charset="0"/>
              </a:rPr>
              <a:t> (пп. 255.11.14 ПК).</a:t>
            </a:r>
          </a:p>
          <a:p>
            <a:endParaRPr lang="ru-RU" sz="1400" dirty="0">
              <a:latin typeface="Times New Roman" panose="02020603050405020304" pitchFamily="18" charset="0"/>
              <a:cs typeface="Times New Roman" panose="02020603050405020304" pitchFamily="18" charset="0"/>
            </a:endParaRPr>
          </a:p>
          <a:p>
            <a:r>
              <a:rPr lang="ru-RU" sz="1400" dirty="0" err="1">
                <a:latin typeface="Times New Roman" panose="02020603050405020304" pitchFamily="18" charset="0"/>
                <a:cs typeface="Times New Roman" panose="02020603050405020304" pitchFamily="18" charset="0"/>
              </a:rPr>
              <a:t>Зважте</a:t>
            </a:r>
            <a:r>
              <a:rPr lang="ru-RU" sz="1400" dirty="0">
                <a:latin typeface="Times New Roman" panose="02020603050405020304" pitchFamily="18" charset="0"/>
                <a:cs typeface="Times New Roman" panose="02020603050405020304" pitchFamily="18" charset="0"/>
              </a:rPr>
              <a:t> також, що </a:t>
            </a:r>
            <a:r>
              <a:rPr lang="ru-RU" sz="1400" dirty="0" err="1">
                <a:latin typeface="Times New Roman" panose="02020603050405020304" pitchFamily="18" charset="0"/>
                <a:cs typeface="Times New Roman" panose="02020603050405020304" pitchFamily="18" charset="0"/>
              </a:rPr>
              <a:t>первинні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користувачі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які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видобувають</a:t>
            </a:r>
            <a:r>
              <a:rPr lang="ru-RU" sz="1400" dirty="0">
                <a:latin typeface="Times New Roman" panose="02020603050405020304" pitchFamily="18" charset="0"/>
                <a:cs typeface="Times New Roman" panose="02020603050405020304" pitchFamily="18" charset="0"/>
              </a:rPr>
              <a:t> воду </a:t>
            </a:r>
            <a:r>
              <a:rPr lang="ru-RU" sz="1400" dirty="0" err="1">
                <a:latin typeface="Times New Roman" panose="02020603050405020304" pitchFamily="18" charset="0"/>
                <a:cs typeface="Times New Roman" panose="02020603050405020304" pitchFamily="18" charset="0"/>
              </a:rPr>
              <a:t>зі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свердловин</a:t>
            </a:r>
            <a:r>
              <a:rPr lang="ru-RU" sz="1400" dirty="0">
                <a:latin typeface="Times New Roman" panose="02020603050405020304" pitchFamily="18" charset="0"/>
                <a:cs typeface="Times New Roman" panose="02020603050405020304" pitchFamily="18" charset="0"/>
              </a:rPr>
              <a:t>, сплачують два </a:t>
            </a:r>
            <a:r>
              <a:rPr lang="ru-RU" sz="1400" dirty="0" err="1">
                <a:latin typeface="Times New Roman" panose="02020603050405020304" pitchFamily="18" charset="0"/>
                <a:cs typeface="Times New Roman" panose="02020603050405020304" pitchFamily="18" charset="0"/>
              </a:rPr>
              <a:t>види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ренти</a:t>
            </a:r>
            <a:r>
              <a:rPr lang="ru-RU" sz="1400" dirty="0">
                <a:latin typeface="Times New Roman" panose="02020603050405020304" pitchFamily="18" charset="0"/>
                <a:cs typeface="Times New Roman" panose="02020603050405020304" pitchFamily="18" charset="0"/>
              </a:rPr>
              <a:t>: за воду і за </a:t>
            </a:r>
            <a:r>
              <a:rPr lang="ru-RU" sz="1400" dirty="0" err="1">
                <a:latin typeface="Times New Roman" panose="02020603050405020304" pitchFamily="18" charset="0"/>
                <a:cs typeface="Times New Roman" panose="02020603050405020304" pitchFamily="18" charset="0"/>
              </a:rPr>
              <a:t>користування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надрами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позаяк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підземна</a:t>
            </a:r>
            <a:r>
              <a:rPr lang="ru-RU" sz="1400" dirty="0">
                <a:latin typeface="Times New Roman" panose="02020603050405020304" pitchFamily="18" charset="0"/>
                <a:cs typeface="Times New Roman" panose="02020603050405020304" pitchFamily="18" charset="0"/>
              </a:rPr>
              <a:t> вода </a:t>
            </a:r>
            <a:r>
              <a:rPr lang="ru-RU" sz="1400" dirty="0" err="1">
                <a:latin typeface="Times New Roman" panose="02020603050405020304" pitchFamily="18" charset="0"/>
                <a:cs typeface="Times New Roman" panose="02020603050405020304" pitchFamily="18" charset="0"/>
              </a:rPr>
              <a:t>належить</a:t>
            </a:r>
            <a:r>
              <a:rPr lang="ru-RU" sz="1400" dirty="0">
                <a:latin typeface="Times New Roman" panose="02020603050405020304" pitchFamily="18" charset="0"/>
                <a:cs typeface="Times New Roman" panose="02020603050405020304" pitchFamily="18" charset="0"/>
              </a:rPr>
              <a:t> до </a:t>
            </a:r>
            <a:r>
              <a:rPr lang="ru-RU" sz="1400" dirty="0" err="1">
                <a:latin typeface="Times New Roman" panose="02020603050405020304" pitchFamily="18" charset="0"/>
                <a:cs typeface="Times New Roman" panose="02020603050405020304" pitchFamily="18" charset="0"/>
              </a:rPr>
              <a:t>корисних</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копалин</a:t>
            </a:r>
            <a:r>
              <a:rPr lang="ru-RU" sz="1400" dirty="0">
                <a:latin typeface="Times New Roman" panose="02020603050405020304" pitchFamily="18" charset="0"/>
                <a:cs typeface="Times New Roman" panose="02020603050405020304" pitchFamily="18" charset="0"/>
              </a:rPr>
              <a:t> (п. 252.20 ПК; </a:t>
            </a:r>
            <a:r>
              <a:rPr lang="ru-RU"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ст. 23 Кодексу </a:t>
            </a:r>
            <a:r>
              <a:rPr lang="ru-RU" sz="1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України</a:t>
            </a:r>
            <a:r>
              <a:rPr lang="ru-RU"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про </a:t>
            </a:r>
            <a:r>
              <a:rPr lang="ru-RU" sz="14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надра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Суб’єкти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господарювання</a:t>
            </a:r>
            <a:r>
              <a:rPr lang="ru-RU" sz="1400" dirty="0">
                <a:latin typeface="Times New Roman" panose="02020603050405020304" pitchFamily="18" charset="0"/>
                <a:cs typeface="Times New Roman" panose="02020603050405020304" pitchFamily="18" charset="0"/>
              </a:rPr>
              <a:t>, що </a:t>
            </a:r>
            <a:r>
              <a:rPr lang="ru-RU" sz="1400" dirty="0" err="1">
                <a:latin typeface="Times New Roman" panose="02020603050405020304" pitchFamily="18" charset="0"/>
                <a:cs typeface="Times New Roman" panose="02020603050405020304" pitchFamily="18" charset="0"/>
              </a:rPr>
              <a:t>займаються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видобутком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підземних</a:t>
            </a:r>
            <a:r>
              <a:rPr lang="ru-RU" sz="1400" dirty="0">
                <a:latin typeface="Times New Roman" panose="02020603050405020304" pitchFamily="18" charset="0"/>
                <a:cs typeface="Times New Roman" panose="02020603050405020304" pitchFamily="18" charset="0"/>
              </a:rPr>
              <a:t> вод, не </a:t>
            </a:r>
            <a:r>
              <a:rPr lang="ru-RU" sz="1400" dirty="0" err="1">
                <a:latin typeface="Times New Roman" panose="02020603050405020304" pitchFamily="18" charset="0"/>
                <a:cs typeface="Times New Roman" panose="02020603050405020304" pitchFamily="18" charset="0"/>
              </a:rPr>
              <a:t>мають</a:t>
            </a:r>
            <a:r>
              <a:rPr lang="ru-RU" sz="1400" dirty="0">
                <a:latin typeface="Times New Roman" panose="02020603050405020304" pitchFamily="18" charset="0"/>
                <a:cs typeface="Times New Roman" panose="02020603050405020304" pitchFamily="18" charset="0"/>
              </a:rPr>
              <a:t> права </a:t>
            </a:r>
            <a:r>
              <a:rPr lang="ru-RU" sz="1400" dirty="0" err="1">
                <a:latin typeface="Times New Roman" panose="02020603050405020304" pitchFamily="18" charset="0"/>
                <a:cs typeface="Times New Roman" panose="02020603050405020304" pitchFamily="18" charset="0"/>
              </a:rPr>
              <a:t>перебувати</a:t>
            </a:r>
            <a:r>
              <a:rPr lang="ru-RU" sz="1400" dirty="0">
                <a:latin typeface="Times New Roman" panose="02020603050405020304" pitchFamily="18" charset="0"/>
                <a:cs typeface="Times New Roman" panose="02020603050405020304" pitchFamily="18" charset="0"/>
              </a:rPr>
              <a:t> на </a:t>
            </a:r>
            <a:r>
              <a:rPr lang="ru-RU" sz="1400" dirty="0" err="1">
                <a:latin typeface="Times New Roman" panose="02020603050405020304" pitchFamily="18" charset="0"/>
                <a:cs typeface="Times New Roman" panose="02020603050405020304" pitchFamily="18" charset="0"/>
              </a:rPr>
              <a:t>спрощеній</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системі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оподаткування</a:t>
            </a:r>
            <a:r>
              <a:rPr lang="ru-RU" sz="1400" dirty="0">
                <a:latin typeface="Times New Roman" panose="02020603050405020304" pitchFamily="18" charset="0"/>
                <a:cs typeface="Times New Roman" panose="02020603050405020304" pitchFamily="18" charset="0"/>
              </a:rPr>
              <a:t> (пп. «5» пп. 291.5.1 ПК). </a:t>
            </a:r>
            <a:r>
              <a:rPr lang="ru-RU" sz="1400" dirty="0" err="1">
                <a:latin typeface="Times New Roman" panose="02020603050405020304" pitchFamily="18" charset="0"/>
                <a:cs typeface="Times New Roman" panose="02020603050405020304" pitchFamily="18" charset="0"/>
              </a:rPr>
              <a:t>Адже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підземні</a:t>
            </a:r>
            <a:r>
              <a:rPr lang="ru-RU" sz="1400" dirty="0">
                <a:latin typeface="Times New Roman" panose="02020603050405020304" pitchFamily="18" charset="0"/>
                <a:cs typeface="Times New Roman" panose="02020603050405020304" pitchFamily="18" charset="0"/>
              </a:rPr>
              <a:t> води — </a:t>
            </a:r>
            <a:r>
              <a:rPr lang="ru-RU" sz="1400" dirty="0" err="1">
                <a:latin typeface="Times New Roman" panose="02020603050405020304" pitchFamily="18" charset="0"/>
                <a:cs typeface="Times New Roman" panose="02020603050405020304" pitchFamily="18" charset="0"/>
              </a:rPr>
              <a:t>це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корисні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копалини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загальнодержавного</a:t>
            </a:r>
            <a:r>
              <a:rPr lang="ru-RU" sz="1400" dirty="0">
                <a:latin typeface="Times New Roman" panose="02020603050405020304" pitchFamily="18" charset="0"/>
                <a:cs typeface="Times New Roman" panose="02020603050405020304" pitchFamily="18" charset="0"/>
              </a:rPr>
              <a:t>, а не </a:t>
            </a:r>
            <a:r>
              <a:rPr lang="ru-RU" sz="1400" dirty="0" err="1">
                <a:latin typeface="Times New Roman" panose="02020603050405020304" pitchFamily="18" charset="0"/>
                <a:cs typeface="Times New Roman" panose="02020603050405020304" pitchFamily="18" charset="0"/>
              </a:rPr>
              <a:t>місцевого</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значення</a:t>
            </a:r>
            <a:r>
              <a:rPr lang="ru-RU"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0996240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5011E-CC85-9297-93A0-2C6C752781D9}"/>
              </a:ext>
            </a:extLst>
          </p:cNvPr>
          <p:cNvSpPr txBox="1"/>
          <p:nvPr/>
        </p:nvSpPr>
        <p:spPr>
          <a:xfrm>
            <a:off x="2292854" y="92063"/>
            <a:ext cx="8240770"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u-RU" sz="3200" b="1" dirty="0">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rPr>
              <a:t>Рентна плата за воду: як обчислювати</a:t>
            </a:r>
          </a:p>
        </p:txBody>
      </p:sp>
      <p:pic>
        <p:nvPicPr>
          <p:cNvPr id="5" name="Рисунок 4">
            <a:extLst>
              <a:ext uri="{FF2B5EF4-FFF2-40B4-BE49-F238E27FC236}">
                <a16:creationId xmlns:a16="http://schemas.microsoft.com/office/drawing/2014/main" id="{A12AE449-2431-1A3F-B95F-F31C6D52284C}"/>
              </a:ext>
            </a:extLst>
          </p:cNvPr>
          <p:cNvPicPr>
            <a:picLocks noChangeAspect="1"/>
          </p:cNvPicPr>
          <p:nvPr/>
        </p:nvPicPr>
        <p:blipFill>
          <a:blip r:embed="rId2"/>
          <a:stretch>
            <a:fillRect/>
          </a:stretch>
        </p:blipFill>
        <p:spPr>
          <a:xfrm>
            <a:off x="2816005" y="860522"/>
            <a:ext cx="6839905" cy="5801535"/>
          </a:xfrm>
          <a:prstGeom prst="rect">
            <a:avLst/>
          </a:prstGeom>
        </p:spPr>
      </p:pic>
    </p:spTree>
    <p:extLst>
      <p:ext uri="{BB962C8B-B14F-4D97-AF65-F5344CB8AC3E}">
        <p14:creationId xmlns:p14="http://schemas.microsoft.com/office/powerpoint/2010/main" val="19754650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A6DE6D-7808-3E12-29C1-6C3556C546CF}"/>
              </a:ext>
            </a:extLst>
          </p:cNvPr>
          <p:cNvSpPr txBox="1"/>
          <p:nvPr/>
        </p:nvSpPr>
        <p:spPr>
          <a:xfrm>
            <a:off x="3227341" y="194601"/>
            <a:ext cx="6877711" cy="58477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uk-UA" sz="3200" b="1" dirty="0">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rPr>
              <a:t>Термін подачі декларації та сплати </a:t>
            </a:r>
            <a:endParaRPr lang="pl-PL" sz="3200" b="1" dirty="0">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B3E4037-EEB3-3DB3-7F6D-F096FBEBE43D}"/>
              </a:ext>
            </a:extLst>
          </p:cNvPr>
          <p:cNvSpPr txBox="1"/>
          <p:nvPr/>
        </p:nvSpPr>
        <p:spPr>
          <a:xfrm>
            <a:off x="989044" y="1096220"/>
            <a:ext cx="10923348" cy="2308324"/>
          </a:xfrm>
          <a:prstGeom prst="rect">
            <a:avLst/>
          </a:prstGeom>
          <a:noFill/>
        </p:spPr>
        <p:txBody>
          <a:bodyPr wrap="square">
            <a:spAutoFit/>
          </a:bodyPr>
          <a:lstStyle/>
          <a:p>
            <a:r>
              <a:rPr lang="uk-UA" sz="1400" dirty="0">
                <a:latin typeface="Times New Roman" panose="02020603050405020304" pitchFamily="18" charset="0"/>
                <a:cs typeface="Times New Roman" panose="02020603050405020304" pitchFamily="18" charset="0"/>
              </a:rPr>
              <a:t>Податковий (звітний) період подачі декларації – календарний квартал. Інформація подається наростаючим підсумком і за звітний квартал. Декларація подається не пізніше 40 к. днів за останнім днем звітного кварталу (терміни для 2024 року – </a:t>
            </a:r>
            <a:r>
              <a:rPr lang="uk-UA" sz="1400" i="1" dirty="0">
                <a:latin typeface="Times New Roman" panose="02020603050405020304" pitchFamily="18" charset="0"/>
                <a:cs typeface="Times New Roman" panose="02020603050405020304" pitchFamily="18" charset="0"/>
              </a:rPr>
              <a:t>див. таблицю нижче</a:t>
            </a:r>
            <a:r>
              <a:rPr lang="uk-UA" sz="1400" dirty="0">
                <a:latin typeface="Times New Roman" panose="02020603050405020304" pitchFamily="18" charset="0"/>
                <a:cs typeface="Times New Roman" panose="02020603050405020304" pitchFamily="18" charset="0"/>
              </a:rPr>
              <a:t>). Відповідно сплата рентної плати за воду повинна бути не пізніше 10 к. днів за граничним днем подання декларації.</a:t>
            </a:r>
          </a:p>
          <a:p>
            <a:r>
              <a:rPr lang="uk-UA" sz="1400" dirty="0">
                <a:latin typeface="Times New Roman" panose="02020603050405020304" pitchFamily="18" charset="0"/>
                <a:cs typeface="Times New Roman" panose="02020603050405020304" pitchFamily="18" charset="0"/>
              </a:rPr>
              <a:t>Декларація подається до органу ДПС за місцем податкової реєстрації платника </a:t>
            </a:r>
            <a:r>
              <a:rPr lang="uk-UA" sz="1400" b="1" dirty="0">
                <a:latin typeface="Times New Roman" panose="02020603050405020304" pitchFamily="18" charset="0"/>
                <a:cs typeface="Times New Roman" panose="02020603050405020304" pitchFamily="18" charset="0"/>
              </a:rPr>
              <a:t>рентної плати</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пп</a:t>
            </a:r>
            <a:r>
              <a:rPr lang="uk-UA" sz="1400" dirty="0">
                <a:latin typeface="Times New Roman" panose="02020603050405020304" pitchFamily="18" charset="0"/>
                <a:cs typeface="Times New Roman" panose="02020603050405020304" pitchFamily="18" charset="0"/>
              </a:rPr>
              <a:t>. 257.3.4 Податкового кодексу України, </a:t>
            </a:r>
            <a:r>
              <a:rPr lang="uk-UA" sz="1400" i="1" dirty="0">
                <a:latin typeface="Times New Roman" panose="02020603050405020304" pitchFamily="18" charset="0"/>
                <a:cs typeface="Times New Roman" panose="02020603050405020304" pitchFamily="18" charset="0"/>
              </a:rPr>
              <a:t>далі</a:t>
            </a:r>
            <a:r>
              <a:rPr lang="uk-UA" sz="1400" dirty="0">
                <a:latin typeface="Times New Roman" panose="02020603050405020304" pitchFamily="18" charset="0"/>
                <a:cs typeface="Times New Roman" panose="02020603050405020304" pitchFamily="18" charset="0"/>
              </a:rPr>
              <a:t> – </a:t>
            </a:r>
            <a:r>
              <a:rPr lang="uk-UA" sz="1400" b="1" dirty="0">
                <a:latin typeface="Times New Roman" panose="02020603050405020304" pitchFamily="18" charset="0"/>
                <a:cs typeface="Times New Roman" panose="02020603050405020304" pitchFamily="18" charset="0"/>
              </a:rPr>
              <a:t>ПК</a:t>
            </a:r>
            <a:r>
              <a:rPr lang="uk-UA" sz="1400" dirty="0">
                <a:latin typeface="Times New Roman" panose="02020603050405020304" pitchFamily="18" charset="0"/>
                <a:cs typeface="Times New Roman" panose="02020603050405020304" pitchFamily="18" charset="0"/>
              </a:rPr>
              <a:t>). Однак, якщо місце знаходження водного об’єкта відрізняється від місцезнаходження підприємства, то водокористувач обліковується як платник рентної плати за місцем знаходження водного об’єкта (лист ДПС від 30.01.2017 № 2069/7/99-99-12-03-04-14). За цим місцем і треба подавати декларацію.</a:t>
            </a:r>
          </a:p>
          <a:p>
            <a:r>
              <a:rPr lang="uk-UA" sz="1400" dirty="0">
                <a:latin typeface="Times New Roman" panose="02020603050405020304" pitchFamily="18" charset="0"/>
                <a:cs typeface="Times New Roman" panose="02020603050405020304" pitchFamily="18" charset="0"/>
              </a:rPr>
              <a:t>Якщо вперше подаєте </a:t>
            </a:r>
            <a:r>
              <a:rPr lang="uk-UA" sz="1400" b="1" dirty="0">
                <a:latin typeface="Times New Roman" panose="02020603050405020304" pitchFamily="18" charset="0"/>
                <a:cs typeface="Times New Roman" panose="02020603050405020304" pitchFamily="18" charset="0"/>
              </a:rPr>
              <a:t>рентну декларацію</a:t>
            </a:r>
            <a:r>
              <a:rPr lang="uk-UA" sz="1400" dirty="0">
                <a:latin typeface="Times New Roman" panose="02020603050405020304" pitchFamily="18" charset="0"/>
                <a:cs typeface="Times New Roman" panose="02020603050405020304" pitchFamily="18" charset="0"/>
              </a:rPr>
              <a:t>, разом із нею подайте до органу контролю в паперовому вигляді копії дозволу на спеціальне водокористування, договору на постачання води і статистичного звіту про використання води за формою № 2 ТП-</a:t>
            </a:r>
            <a:r>
              <a:rPr lang="uk-UA" sz="1400" dirty="0" err="1">
                <a:latin typeface="Times New Roman" panose="02020603050405020304" pitchFamily="18" charset="0"/>
                <a:cs typeface="Times New Roman" panose="02020603050405020304" pitchFamily="18" charset="0"/>
              </a:rPr>
              <a:t>водгосп</a:t>
            </a:r>
            <a:r>
              <a:rPr lang="uk-UA" sz="1400" dirty="0">
                <a:latin typeface="Times New Roman" panose="02020603050405020304" pitchFamily="18" charset="0"/>
                <a:cs typeface="Times New Roman" panose="02020603050405020304" pitchFamily="18" charset="0"/>
              </a:rPr>
              <a:t> (</a:t>
            </a:r>
            <a:r>
              <a:rPr lang="uk-UA" sz="1400" dirty="0" err="1">
                <a:latin typeface="Times New Roman" panose="02020603050405020304" pitchFamily="18" charset="0"/>
                <a:cs typeface="Times New Roman" panose="02020603050405020304" pitchFamily="18" charset="0"/>
              </a:rPr>
              <a:t>пп</a:t>
            </a:r>
            <a:r>
              <a:rPr lang="uk-UA" sz="1400" dirty="0">
                <a:latin typeface="Times New Roman" panose="02020603050405020304" pitchFamily="18" charset="0"/>
                <a:cs typeface="Times New Roman" panose="02020603050405020304" pitchFamily="18" charset="0"/>
              </a:rPr>
              <a:t>. 255.11.19 ПК).</a:t>
            </a:r>
          </a:p>
          <a:p>
            <a:endParaRPr lang="pl-PL" dirty="0"/>
          </a:p>
        </p:txBody>
      </p:sp>
      <p:pic>
        <p:nvPicPr>
          <p:cNvPr id="9" name="Рисунок 8">
            <a:extLst>
              <a:ext uri="{FF2B5EF4-FFF2-40B4-BE49-F238E27FC236}">
                <a16:creationId xmlns:a16="http://schemas.microsoft.com/office/drawing/2014/main" id="{7123C816-3755-9B82-7E2C-E3B6DB7A1514}"/>
              </a:ext>
            </a:extLst>
          </p:cNvPr>
          <p:cNvPicPr>
            <a:picLocks noChangeAspect="1"/>
          </p:cNvPicPr>
          <p:nvPr/>
        </p:nvPicPr>
        <p:blipFill>
          <a:blip r:embed="rId2"/>
          <a:stretch>
            <a:fillRect/>
          </a:stretch>
        </p:blipFill>
        <p:spPr>
          <a:xfrm>
            <a:off x="2172884" y="3453457"/>
            <a:ext cx="8578141" cy="3077805"/>
          </a:xfrm>
          <a:prstGeom prst="rect">
            <a:avLst/>
          </a:prstGeom>
        </p:spPr>
      </p:pic>
    </p:spTree>
    <p:extLst>
      <p:ext uri="{BB962C8B-B14F-4D97-AF65-F5344CB8AC3E}">
        <p14:creationId xmlns:p14="http://schemas.microsoft.com/office/powerpoint/2010/main" val="25097101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4A7A85-6A9D-3477-1264-FA5DFE2C998A}"/>
              </a:ext>
            </a:extLst>
          </p:cNvPr>
          <p:cNvSpPr txBox="1"/>
          <p:nvPr/>
        </p:nvSpPr>
        <p:spPr>
          <a:xfrm>
            <a:off x="3207399" y="2311161"/>
            <a:ext cx="6097554" cy="206210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n-UA"/>
            </a:defPPr>
            <a:lvl1pPr algn="ctr">
              <a:defRPr sz="3200" b="1">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defRPr>
            </a:lvl1pPr>
          </a:lstStyle>
          <a:p>
            <a:r>
              <a:rPr lang="uk-UA" dirty="0"/>
              <a:t>ДЕРЖАВНИЙ ОБЛІК ВОДОКОРИСТУВАННЯ</a:t>
            </a:r>
          </a:p>
          <a:p>
            <a:r>
              <a:rPr lang="uk-UA" dirty="0"/>
              <a:t>ЗВІТНІСТЬ</a:t>
            </a:r>
          </a:p>
          <a:p>
            <a:r>
              <a:rPr lang="uk-UA" dirty="0"/>
              <a:t>Звіт про використання води</a:t>
            </a:r>
          </a:p>
        </p:txBody>
      </p:sp>
    </p:spTree>
    <p:extLst>
      <p:ext uri="{BB962C8B-B14F-4D97-AF65-F5344CB8AC3E}">
        <p14:creationId xmlns:p14="http://schemas.microsoft.com/office/powerpoint/2010/main" val="269162588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436636-9F1D-8B5F-3FA7-369ADC9595F9}"/>
              </a:ext>
            </a:extLst>
          </p:cNvPr>
          <p:cNvSpPr txBox="1"/>
          <p:nvPr/>
        </p:nvSpPr>
        <p:spPr>
          <a:xfrm>
            <a:off x="2130334" y="137291"/>
            <a:ext cx="7931331" cy="107721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n-UA"/>
            </a:defPPr>
            <a:lvl1pPr algn="ctr">
              <a:defRPr sz="3200" b="1">
                <a:ln>
                  <a:solidFill>
                    <a:schemeClr val="accent4">
                      <a:lumMod val="75000"/>
                    </a:schemeClr>
                  </a:solidFill>
                </a:ln>
                <a:solidFill>
                  <a:schemeClr val="accent4">
                    <a:lumMod val="75000"/>
                  </a:schemeClr>
                </a:solidFill>
                <a:latin typeface="Times New Roman" panose="02020603050405020304" pitchFamily="18" charset="0"/>
                <a:cs typeface="Times New Roman" panose="02020603050405020304" pitchFamily="18" charset="0"/>
              </a:defRPr>
            </a:lvl1pPr>
          </a:lstStyle>
          <a:p>
            <a:r>
              <a:rPr lang="uk-UA" dirty="0"/>
              <a:t>Дозвіл є, але вода не видобувається – чи треба подавати декларацію</a:t>
            </a:r>
            <a:endParaRPr lang="pl-PL" dirty="0"/>
          </a:p>
        </p:txBody>
      </p:sp>
      <p:sp>
        <p:nvSpPr>
          <p:cNvPr id="5" name="TextBox 4">
            <a:extLst>
              <a:ext uri="{FF2B5EF4-FFF2-40B4-BE49-F238E27FC236}">
                <a16:creationId xmlns:a16="http://schemas.microsoft.com/office/drawing/2014/main" id="{49C40591-E968-0D9B-FCCB-05369D9EF12F}"/>
              </a:ext>
            </a:extLst>
          </p:cNvPr>
          <p:cNvSpPr txBox="1"/>
          <p:nvPr/>
        </p:nvSpPr>
        <p:spPr>
          <a:xfrm>
            <a:off x="989045" y="1655862"/>
            <a:ext cx="10543592" cy="2031325"/>
          </a:xfrm>
          <a:prstGeom prst="rect">
            <a:avLst/>
          </a:prstGeom>
          <a:noFill/>
        </p:spPr>
        <p:txBody>
          <a:bodyPr wrap="square">
            <a:spAutoFit/>
          </a:bodyPr>
          <a:lstStyle/>
          <a:p>
            <a:r>
              <a:rPr lang="ru-RU" b="1" dirty="0">
                <a:latin typeface="Times New Roman" panose="02020603050405020304" pitchFamily="18" charset="0"/>
                <a:cs typeface="Times New Roman" panose="02020603050405020304" pitchFamily="18" charset="0"/>
              </a:rPr>
              <a:t>Так, треба.</a:t>
            </a:r>
            <a:r>
              <a:rPr lang="ru-RU" dirty="0">
                <a:latin typeface="Times New Roman" panose="02020603050405020304" pitchFamily="18" charset="0"/>
                <a:cs typeface="Times New Roman" panose="02020603050405020304" pitchFamily="18" charset="0"/>
              </a:rPr>
              <a:t> На думку </a:t>
            </a:r>
            <a:r>
              <a:rPr lang="ru-RU" dirty="0" err="1">
                <a:latin typeface="Times New Roman" panose="02020603050405020304" pitchFamily="18" charset="0"/>
                <a:cs typeface="Times New Roman" panose="02020603050405020304" pitchFamily="18" charset="0"/>
              </a:rPr>
              <a:t>податківців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дозвіл</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спецвикористання</a:t>
            </a:r>
            <a:r>
              <a:rPr lang="ru-RU" dirty="0">
                <a:latin typeface="Times New Roman" panose="02020603050405020304" pitchFamily="18" charset="0"/>
                <a:cs typeface="Times New Roman" panose="02020603050405020304" pitchFamily="18" charset="0"/>
              </a:rPr>
              <a:t> води, але </a:t>
            </a:r>
            <a:r>
              <a:rPr lang="ru-RU" dirty="0" err="1">
                <a:latin typeface="Times New Roman" panose="02020603050405020304" pitchFamily="18" charset="0"/>
                <a:cs typeface="Times New Roman" panose="02020603050405020304" pitchFamily="18" charset="0"/>
              </a:rPr>
              <a:t>платник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рентної</a:t>
            </a:r>
            <a:r>
              <a:rPr lang="ru-RU" dirty="0">
                <a:latin typeface="Times New Roman" panose="02020603050405020304" pitchFamily="18" charset="0"/>
                <a:cs typeface="Times New Roman" panose="02020603050405020304" pitchFamily="18" charset="0"/>
              </a:rPr>
              <a:t> плати воду не </a:t>
            </a:r>
            <a:r>
              <a:rPr lang="ru-RU" dirty="0" err="1">
                <a:latin typeface="Times New Roman" panose="02020603050405020304" pitchFamily="18" charset="0"/>
                <a:cs typeface="Times New Roman" panose="02020603050405020304" pitchFamily="18" charset="0"/>
              </a:rPr>
              <a:t>видобуває</a:t>
            </a:r>
            <a:r>
              <a:rPr lang="ru-RU" dirty="0">
                <a:latin typeface="Times New Roman" panose="02020603050405020304" pitchFamily="18" charset="0"/>
                <a:cs typeface="Times New Roman" panose="02020603050405020304" pitchFamily="18" charset="0"/>
              </a:rPr>
              <a:t> або використовує </a:t>
            </a:r>
            <a:r>
              <a:rPr lang="ru-RU" dirty="0" err="1">
                <a:latin typeface="Times New Roman" panose="02020603050405020304" pitchFamily="18" charset="0"/>
                <a:cs typeface="Times New Roman" panose="02020603050405020304" pitchFamily="18" charset="0"/>
              </a:rPr>
              <a:t>її</a:t>
            </a:r>
            <a:r>
              <a:rPr lang="ru-RU" dirty="0">
                <a:latin typeface="Times New Roman" panose="02020603050405020304" pitchFamily="18" charset="0"/>
                <a:cs typeface="Times New Roman" panose="02020603050405020304" pitchFamily="18" charset="0"/>
              </a:rPr>
              <a:t> лише для питних і санітарно-гігієнічних потреб, то все одно повинен </a:t>
            </a:r>
            <a:r>
              <a:rPr lang="ru-RU" dirty="0" err="1">
                <a:latin typeface="Times New Roman" panose="02020603050405020304" pitchFamily="18" charset="0"/>
                <a:cs typeface="Times New Roman" panose="02020603050405020304" pitchFamily="18" charset="0"/>
              </a:rPr>
              <a:t>подавати</a:t>
            </a:r>
            <a:r>
              <a:rPr lang="ru-RU" dirty="0">
                <a:latin typeface="Times New Roman" panose="02020603050405020304" pitchFamily="18" charset="0"/>
                <a:cs typeface="Times New Roman" panose="02020603050405020304" pitchFamily="18" charset="0"/>
              </a:rPr>
              <a:t> рентну </a:t>
            </a:r>
            <a:r>
              <a:rPr lang="ru-RU" dirty="0" err="1">
                <a:latin typeface="Times New Roman" panose="02020603050405020304" pitchFamily="18" charset="0"/>
                <a:cs typeface="Times New Roman" panose="02020603050405020304" pitchFamily="18" charset="0"/>
              </a:rPr>
              <a:t>декларацію</a:t>
            </a:r>
            <a:r>
              <a:rPr lang="ru-RU" dirty="0">
                <a:latin typeface="Times New Roman" panose="02020603050405020304" pitchFamily="18" charset="0"/>
                <a:cs typeface="Times New Roman" panose="02020603050405020304" pitchFamily="18" charset="0"/>
              </a:rPr>
              <a:t> разом </a:t>
            </a:r>
            <a:r>
              <a:rPr lang="ru-RU" dirty="0" err="1">
                <a:latin typeface="Times New Roman" panose="02020603050405020304" pitchFamily="18" charset="0"/>
                <a:cs typeface="Times New Roman" panose="02020603050405020304" pitchFamily="18" charset="0"/>
              </a:rPr>
              <a:t>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Додатком</a:t>
            </a:r>
            <a:r>
              <a:rPr lang="ru-RU" dirty="0">
                <a:latin typeface="Times New Roman" panose="02020603050405020304" pitchFamily="18" charset="0"/>
                <a:cs typeface="Times New Roman" panose="02020603050405020304" pitchFamily="18" charset="0"/>
              </a:rPr>
              <a:t> 5. У такому разі </a:t>
            </a:r>
            <a:r>
              <a:rPr lang="ru-RU" dirty="0" err="1">
                <a:latin typeface="Times New Roman" panose="02020603050405020304" pitchFamily="18" charset="0"/>
                <a:cs typeface="Times New Roman" panose="02020603050405020304" pitchFamily="18" charset="0"/>
              </a:rPr>
              <a:t>декларацію</a:t>
            </a:r>
            <a:r>
              <a:rPr lang="ru-RU" dirty="0">
                <a:latin typeface="Times New Roman" panose="02020603050405020304" pitchFamily="18" charset="0"/>
                <a:cs typeface="Times New Roman" panose="02020603050405020304" pitchFamily="18" charset="0"/>
              </a:rPr>
              <a:t> треба </a:t>
            </a:r>
            <a:r>
              <a:rPr lang="ru-RU" dirty="0" err="1">
                <a:latin typeface="Times New Roman" panose="02020603050405020304" pitchFamily="18" charset="0"/>
                <a:cs typeface="Times New Roman" panose="02020603050405020304" pitchFamily="18" charset="0"/>
              </a:rPr>
              <a:t>подавати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навіть</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відсутності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об’єкта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оподаткування</a:t>
            </a:r>
            <a:r>
              <a:rPr lang="ru-RU" dirty="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r>
              <a:rPr lang="ru-RU" b="1" dirty="0" err="1">
                <a:solidFill>
                  <a:srgbClr val="740C1F"/>
                </a:solidFill>
                <a:effectLst/>
                <a:latin typeface="Times New Roman" panose="02020603050405020304" pitchFamily="18" charset="0"/>
                <a:cs typeface="Times New Roman" panose="02020603050405020304" pitchFamily="18" charset="0"/>
              </a:rPr>
              <a:t>Увага</a:t>
            </a:r>
            <a:r>
              <a:rPr lang="ru-RU" b="1" dirty="0">
                <a:solidFill>
                  <a:srgbClr val="740C1F"/>
                </a:solidFill>
                <a:effectLst/>
                <a:latin typeface="Times New Roman" panose="02020603050405020304" pitchFamily="18" charset="0"/>
                <a:cs typeface="Times New Roman" panose="02020603050405020304" pitchFamily="18" charset="0"/>
              </a:rPr>
              <a:t>:</a:t>
            </a:r>
            <a:r>
              <a:rPr lang="ru-RU" dirty="0">
                <a:solidFill>
                  <a:srgbClr val="740C1F"/>
                </a:solidFill>
                <a:effectLst/>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коли є </a:t>
            </a:r>
            <a:r>
              <a:rPr lang="ru-RU" dirty="0" err="1">
                <a:latin typeface="Times New Roman" panose="02020603050405020304" pitchFamily="18" charset="0"/>
                <a:cs typeface="Times New Roman" panose="02020603050405020304" pitchFamily="18" charset="0"/>
              </a:rPr>
              <a:t>дозвіл</a:t>
            </a:r>
            <a:r>
              <a:rPr lang="ru-RU" dirty="0">
                <a:latin typeface="Times New Roman" panose="02020603050405020304" pitchFamily="18" charset="0"/>
                <a:cs typeface="Times New Roman" panose="02020603050405020304" pitchFamily="18" charset="0"/>
              </a:rPr>
              <a:t> на спецводокористування, то </a:t>
            </a:r>
            <a:r>
              <a:rPr lang="ru-RU" dirty="0" err="1">
                <a:latin typeface="Times New Roman" panose="02020603050405020304" pitchFamily="18" charset="0"/>
                <a:cs typeface="Times New Roman" panose="02020603050405020304" pitchFamily="18" charset="0"/>
              </a:rPr>
              <a:t>декларація</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рентної</a:t>
            </a:r>
            <a:r>
              <a:rPr lang="ru-RU" dirty="0">
                <a:latin typeface="Times New Roman" panose="02020603050405020304" pitchFamily="18" charset="0"/>
                <a:cs typeface="Times New Roman" panose="02020603050405020304" pitchFamily="18" charset="0"/>
              </a:rPr>
              <a:t> плати </a:t>
            </a:r>
            <a:r>
              <a:rPr lang="ru-RU" dirty="0" err="1">
                <a:latin typeface="Times New Roman" panose="02020603050405020304" pitchFamily="18" charset="0"/>
                <a:cs typeface="Times New Roman" panose="02020603050405020304" pitchFamily="18" charset="0"/>
              </a:rPr>
              <a:t>подається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обов’язково</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навіть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об’єкт </a:t>
            </a:r>
            <a:r>
              <a:rPr lang="ru-RU" dirty="0" err="1">
                <a:latin typeface="Times New Roman" panose="02020603050405020304" pitchFamily="18" charset="0"/>
                <a:cs typeface="Times New Roman" panose="02020603050405020304" pitchFamily="18" charset="0"/>
              </a:rPr>
              <a:t>оподаткування</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виникав</a:t>
            </a:r>
            <a:r>
              <a:rPr lang="ru-RU" dirty="0">
                <a:latin typeface="Times New Roman" panose="02020603050405020304" pitchFamily="18" charset="0"/>
                <a:cs typeface="Times New Roman" panose="02020603050405020304" pitchFamily="18" charset="0"/>
              </a:rPr>
              <a:t>.</a:t>
            </a:r>
          </a:p>
        </p:txBody>
      </p:sp>
      <p:pic>
        <p:nvPicPr>
          <p:cNvPr id="2050" name="Picture 2" descr="Pepsi переоформила на Сандору ліцензію на видобування води, яка належала  Вімм-Білль-Данну">
            <a:extLst>
              <a:ext uri="{FF2B5EF4-FFF2-40B4-BE49-F238E27FC236}">
                <a16:creationId xmlns:a16="http://schemas.microsoft.com/office/drawing/2014/main" id="{0F37A654-1DF7-2982-5005-A6F52F12B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250" y="3771249"/>
            <a:ext cx="4358036" cy="2861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95742"/>
      </p:ext>
    </p:extLst>
  </p:cSld>
  <p:clrMapOvr>
    <a:masterClrMapping/>
  </p:clrMapOvr>
  <p:transition spd="slow">
    <p:push dir="u"/>
  </p:transition>
</p:sld>
</file>

<file path=ppt/theme/theme1.xml><?xml version="1.0" encoding="utf-8"?>
<a:theme xmlns:a="http://schemas.openxmlformats.org/drawingml/2006/main" name="Office Theme">
  <a:themeElements>
    <a:clrScheme name="Custom 82">
      <a:dk1>
        <a:srgbClr val="000000"/>
      </a:dk1>
      <a:lt1>
        <a:srgbClr val="FFFFFF"/>
      </a:lt1>
      <a:dk2>
        <a:srgbClr val="44546A"/>
      </a:dk2>
      <a:lt2>
        <a:srgbClr val="E7E6E6"/>
      </a:lt2>
      <a:accent1>
        <a:srgbClr val="A0ADAD"/>
      </a:accent1>
      <a:accent2>
        <a:srgbClr val="C29D69"/>
      </a:accent2>
      <a:accent3>
        <a:srgbClr val="A5A5A5"/>
      </a:accent3>
      <a:accent4>
        <a:srgbClr val="DEABA0"/>
      </a:accent4>
      <a:accent5>
        <a:srgbClr val="BCC4C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1783</Words>
  <Application>Microsoft Office PowerPoint</Application>
  <PresentationFormat>Широкий екран</PresentationFormat>
  <Paragraphs>89</Paragraphs>
  <Slides>18</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18</vt:i4>
      </vt:variant>
    </vt:vector>
  </HeadingPairs>
  <TitlesOfParts>
    <vt:vector size="25" baseType="lpstr">
      <vt:lpstr>Arial</vt:lpstr>
      <vt:lpstr>Calibri</vt:lpstr>
      <vt:lpstr>Calibri Light</vt:lpstr>
      <vt:lpstr>Seravek</vt:lpstr>
      <vt:lpstr>Sitka Small Semibold</vt:lpstr>
      <vt:lpstr>Times New Roman</vt:lpstr>
      <vt:lpstr>Office Theme</vt:lpstr>
      <vt:lpstr>Рентна плата за спеціальне використання води 2024 р.</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Angelina Khomko</cp:lastModifiedBy>
  <cp:revision>2</cp:revision>
  <dcterms:created xsi:type="dcterms:W3CDTF">2024-02-13T07:37:20Z</dcterms:created>
  <dcterms:modified xsi:type="dcterms:W3CDTF">2024-04-30T07:59:33Z</dcterms:modified>
</cp:coreProperties>
</file>