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7" r:id="rId3"/>
    <p:sldId id="258" r:id="rId4"/>
    <p:sldId id="261" r:id="rId5"/>
    <p:sldId id="271" r:id="rId6"/>
    <p:sldId id="265" r:id="rId7"/>
    <p:sldId id="285" r:id="rId8"/>
    <p:sldId id="277" r:id="rId9"/>
    <p:sldId id="272" r:id="rId10"/>
    <p:sldId id="273" r:id="rId11"/>
    <p:sldId id="274" r:id="rId12"/>
    <p:sldId id="275" r:id="rId13"/>
    <p:sldId id="276" r:id="rId14"/>
    <p:sldId id="280" r:id="rId15"/>
    <p:sldId id="263" r:id="rId16"/>
    <p:sldId id="288" r:id="rId17"/>
    <p:sldId id="286" r:id="rId18"/>
    <p:sldId id="278" r:id="rId19"/>
    <p:sldId id="291" r:id="rId20"/>
    <p:sldId id="279" r:id="rId21"/>
    <p:sldId id="289" r:id="rId22"/>
    <p:sldId id="290" r:id="rId23"/>
    <p:sldId id="283" r:id="rId24"/>
    <p:sldId id="284" r:id="rId25"/>
    <p:sldId id="287" r:id="rId26"/>
    <p:sldId id="282" r:id="rId27"/>
    <p:sldId id="281" r:id="rId28"/>
    <p:sldId id="268" r:id="rId29"/>
    <p:sldId id="269" r:id="rId30"/>
    <p:sldId id="27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552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9D461-71BF-421E-9A0B-B6F57B4C5A9D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7809674-CB82-45E1-A947-5366E831D184}">
      <dgm:prSet phldrT="[Текст]"/>
      <dgm:spPr/>
      <dgm:t>
        <a:bodyPr/>
        <a:lstStyle/>
        <a:p>
          <a:r>
            <a:rPr lang="uk-UA" dirty="0" smtClean="0"/>
            <a:t>Епос</a:t>
          </a:r>
          <a:endParaRPr lang="ru-RU" dirty="0"/>
        </a:p>
      </dgm:t>
    </dgm:pt>
    <dgm:pt modelId="{B8E52539-EA88-4D91-B275-277B89319BA6}" type="parTrans" cxnId="{F7DBFC32-ABE9-495A-BD52-67A914B599A5}">
      <dgm:prSet/>
      <dgm:spPr/>
      <dgm:t>
        <a:bodyPr/>
        <a:lstStyle/>
        <a:p>
          <a:endParaRPr lang="ru-RU"/>
        </a:p>
      </dgm:t>
    </dgm:pt>
    <dgm:pt modelId="{7FE88683-7D41-4EA8-A58B-616D484655C9}" type="sibTrans" cxnId="{F7DBFC32-ABE9-495A-BD52-67A914B599A5}">
      <dgm:prSet/>
      <dgm:spPr/>
      <dgm:t>
        <a:bodyPr/>
        <a:lstStyle/>
        <a:p>
          <a:endParaRPr lang="ru-RU"/>
        </a:p>
      </dgm:t>
    </dgm:pt>
    <dgm:pt modelId="{ADCD111F-4EC3-4034-A084-574FBD9AA200}">
      <dgm:prSet phldrT="[Текст]"/>
      <dgm:spPr/>
      <dgm:t>
        <a:bodyPr/>
        <a:lstStyle/>
        <a:p>
          <a:r>
            <a:rPr lang="uk-UA" dirty="0" smtClean="0"/>
            <a:t>Лірика</a:t>
          </a:r>
          <a:endParaRPr lang="ru-RU" dirty="0"/>
        </a:p>
      </dgm:t>
    </dgm:pt>
    <dgm:pt modelId="{66B75199-08A7-4F33-A6B9-F302D4AC8442}" type="parTrans" cxnId="{BF667D8B-6972-422C-B5EE-B0EF4075497A}">
      <dgm:prSet/>
      <dgm:spPr/>
      <dgm:t>
        <a:bodyPr/>
        <a:lstStyle/>
        <a:p>
          <a:endParaRPr lang="ru-RU"/>
        </a:p>
      </dgm:t>
    </dgm:pt>
    <dgm:pt modelId="{E6C327A2-8E59-482B-AC4F-338417BD85DF}" type="sibTrans" cxnId="{BF667D8B-6972-422C-B5EE-B0EF4075497A}">
      <dgm:prSet/>
      <dgm:spPr/>
      <dgm:t>
        <a:bodyPr/>
        <a:lstStyle/>
        <a:p>
          <a:endParaRPr lang="ru-RU"/>
        </a:p>
      </dgm:t>
    </dgm:pt>
    <dgm:pt modelId="{E6D59BE2-4980-4FFA-9F38-1B0F6644F0FD}">
      <dgm:prSet phldrT="[Текст]"/>
      <dgm:spPr/>
      <dgm:t>
        <a:bodyPr/>
        <a:lstStyle/>
        <a:p>
          <a:r>
            <a:rPr lang="uk-UA" dirty="0" smtClean="0"/>
            <a:t>Драма</a:t>
          </a:r>
          <a:endParaRPr lang="ru-RU" dirty="0"/>
        </a:p>
      </dgm:t>
    </dgm:pt>
    <dgm:pt modelId="{5ECC29CD-9980-47F7-AB4F-4F4086629B90}" type="parTrans" cxnId="{66178C94-EB65-42A9-832C-1E22D903BACD}">
      <dgm:prSet/>
      <dgm:spPr/>
      <dgm:t>
        <a:bodyPr/>
        <a:lstStyle/>
        <a:p>
          <a:endParaRPr lang="ru-RU"/>
        </a:p>
      </dgm:t>
    </dgm:pt>
    <dgm:pt modelId="{DE5B3419-699F-4CBB-AF3F-2DD836346440}" type="sibTrans" cxnId="{66178C94-EB65-42A9-832C-1E22D903BACD}">
      <dgm:prSet/>
      <dgm:spPr/>
      <dgm:t>
        <a:bodyPr/>
        <a:lstStyle/>
        <a:p>
          <a:endParaRPr lang="ru-RU"/>
        </a:p>
      </dgm:t>
    </dgm:pt>
    <dgm:pt modelId="{AFF9DF8D-01BA-4515-B44F-F9531729B278}" type="pres">
      <dgm:prSet presAssocID="{5439D461-71BF-421E-9A0B-B6F57B4C5A9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885233-8363-48C5-87A2-29B3478C59C1}" type="pres">
      <dgm:prSet presAssocID="{47809674-CB82-45E1-A947-5366E831D184}" presName="composite" presStyleCnt="0"/>
      <dgm:spPr/>
    </dgm:pt>
    <dgm:pt modelId="{6D97E2B2-BFF2-48B9-A409-C25BB589D4C5}" type="pres">
      <dgm:prSet presAssocID="{47809674-CB82-45E1-A947-5366E831D184}" presName="imgShp" presStyleLbl="fgImgPlace1" presStyleIdx="0" presStyleCnt="3"/>
      <dgm:spPr/>
    </dgm:pt>
    <dgm:pt modelId="{A39B7A3D-5452-4966-B175-5BBBC72122C3}" type="pres">
      <dgm:prSet presAssocID="{47809674-CB82-45E1-A947-5366E831D18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F9920-62C6-4533-AC08-0BC1C80670CA}" type="pres">
      <dgm:prSet presAssocID="{7FE88683-7D41-4EA8-A58B-616D484655C9}" presName="spacing" presStyleCnt="0"/>
      <dgm:spPr/>
    </dgm:pt>
    <dgm:pt modelId="{CFCF6AC2-F753-4F61-9563-1444C91E5CA3}" type="pres">
      <dgm:prSet presAssocID="{ADCD111F-4EC3-4034-A084-574FBD9AA200}" presName="composite" presStyleCnt="0"/>
      <dgm:spPr/>
    </dgm:pt>
    <dgm:pt modelId="{6F9F994D-38FF-4A3B-9371-F309D39218DF}" type="pres">
      <dgm:prSet presAssocID="{ADCD111F-4EC3-4034-A084-574FBD9AA200}" presName="imgShp" presStyleLbl="fgImgPlace1" presStyleIdx="1" presStyleCnt="3"/>
      <dgm:spPr/>
    </dgm:pt>
    <dgm:pt modelId="{C932976D-FC37-49C3-BA18-75EF2DD659D7}" type="pres">
      <dgm:prSet presAssocID="{ADCD111F-4EC3-4034-A084-574FBD9AA20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A436A-46AD-456E-9ABD-D84346DD7003}" type="pres">
      <dgm:prSet presAssocID="{E6C327A2-8E59-482B-AC4F-338417BD85DF}" presName="spacing" presStyleCnt="0"/>
      <dgm:spPr/>
    </dgm:pt>
    <dgm:pt modelId="{50291160-B280-46BB-9C86-FDBDDA44DF4E}" type="pres">
      <dgm:prSet presAssocID="{E6D59BE2-4980-4FFA-9F38-1B0F6644F0FD}" presName="composite" presStyleCnt="0"/>
      <dgm:spPr/>
    </dgm:pt>
    <dgm:pt modelId="{949731C1-6706-4F61-90A0-26C79CEBEDAA}" type="pres">
      <dgm:prSet presAssocID="{E6D59BE2-4980-4FFA-9F38-1B0F6644F0FD}" presName="imgShp" presStyleLbl="fgImgPlace1" presStyleIdx="2" presStyleCnt="3"/>
      <dgm:spPr/>
    </dgm:pt>
    <dgm:pt modelId="{188EAD53-7E58-49CE-B558-3B1DCC9E627C}" type="pres">
      <dgm:prSet presAssocID="{E6D59BE2-4980-4FFA-9F38-1B0F6644F0F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178C94-EB65-42A9-832C-1E22D903BACD}" srcId="{5439D461-71BF-421E-9A0B-B6F57B4C5A9D}" destId="{E6D59BE2-4980-4FFA-9F38-1B0F6644F0FD}" srcOrd="2" destOrd="0" parTransId="{5ECC29CD-9980-47F7-AB4F-4F4086629B90}" sibTransId="{DE5B3419-699F-4CBB-AF3F-2DD836346440}"/>
    <dgm:cxn modelId="{BF667D8B-6972-422C-B5EE-B0EF4075497A}" srcId="{5439D461-71BF-421E-9A0B-B6F57B4C5A9D}" destId="{ADCD111F-4EC3-4034-A084-574FBD9AA200}" srcOrd="1" destOrd="0" parTransId="{66B75199-08A7-4F33-A6B9-F302D4AC8442}" sibTransId="{E6C327A2-8E59-482B-AC4F-338417BD85DF}"/>
    <dgm:cxn modelId="{BE0DC29D-FF68-4D30-9B26-C2FB53AAD93D}" type="presOf" srcId="{E6D59BE2-4980-4FFA-9F38-1B0F6644F0FD}" destId="{188EAD53-7E58-49CE-B558-3B1DCC9E627C}" srcOrd="0" destOrd="0" presId="urn:microsoft.com/office/officeart/2005/8/layout/vList3"/>
    <dgm:cxn modelId="{5F65EAAC-4EDB-4258-8754-1AA112CC3FCB}" type="presOf" srcId="{ADCD111F-4EC3-4034-A084-574FBD9AA200}" destId="{C932976D-FC37-49C3-BA18-75EF2DD659D7}" srcOrd="0" destOrd="0" presId="urn:microsoft.com/office/officeart/2005/8/layout/vList3"/>
    <dgm:cxn modelId="{F7DBFC32-ABE9-495A-BD52-67A914B599A5}" srcId="{5439D461-71BF-421E-9A0B-B6F57B4C5A9D}" destId="{47809674-CB82-45E1-A947-5366E831D184}" srcOrd="0" destOrd="0" parTransId="{B8E52539-EA88-4D91-B275-277B89319BA6}" sibTransId="{7FE88683-7D41-4EA8-A58B-616D484655C9}"/>
    <dgm:cxn modelId="{A7A626B9-250F-4BA3-B20E-ED10A33ED705}" type="presOf" srcId="{47809674-CB82-45E1-A947-5366E831D184}" destId="{A39B7A3D-5452-4966-B175-5BBBC72122C3}" srcOrd="0" destOrd="0" presId="urn:microsoft.com/office/officeart/2005/8/layout/vList3"/>
    <dgm:cxn modelId="{BB3787A8-450B-47AB-973D-871D558FD62F}" type="presOf" srcId="{5439D461-71BF-421E-9A0B-B6F57B4C5A9D}" destId="{AFF9DF8D-01BA-4515-B44F-F9531729B278}" srcOrd="0" destOrd="0" presId="urn:microsoft.com/office/officeart/2005/8/layout/vList3"/>
    <dgm:cxn modelId="{DE3EBC4C-754C-490A-8FC6-EB13E2CA1C58}" type="presParOf" srcId="{AFF9DF8D-01BA-4515-B44F-F9531729B278}" destId="{60885233-8363-48C5-87A2-29B3478C59C1}" srcOrd="0" destOrd="0" presId="urn:microsoft.com/office/officeart/2005/8/layout/vList3"/>
    <dgm:cxn modelId="{3FABE536-DA93-472B-B3F1-94FE0C905685}" type="presParOf" srcId="{60885233-8363-48C5-87A2-29B3478C59C1}" destId="{6D97E2B2-BFF2-48B9-A409-C25BB589D4C5}" srcOrd="0" destOrd="0" presId="urn:microsoft.com/office/officeart/2005/8/layout/vList3"/>
    <dgm:cxn modelId="{834D4FEA-1EBC-494C-A67E-8E2A2ECA5F5E}" type="presParOf" srcId="{60885233-8363-48C5-87A2-29B3478C59C1}" destId="{A39B7A3D-5452-4966-B175-5BBBC72122C3}" srcOrd="1" destOrd="0" presId="urn:microsoft.com/office/officeart/2005/8/layout/vList3"/>
    <dgm:cxn modelId="{03372B08-CC64-4835-9DA3-460D1E5D250F}" type="presParOf" srcId="{AFF9DF8D-01BA-4515-B44F-F9531729B278}" destId="{103F9920-62C6-4533-AC08-0BC1C80670CA}" srcOrd="1" destOrd="0" presId="urn:microsoft.com/office/officeart/2005/8/layout/vList3"/>
    <dgm:cxn modelId="{F04AAECC-82F5-4658-A368-40DBE7ED756C}" type="presParOf" srcId="{AFF9DF8D-01BA-4515-B44F-F9531729B278}" destId="{CFCF6AC2-F753-4F61-9563-1444C91E5CA3}" srcOrd="2" destOrd="0" presId="urn:microsoft.com/office/officeart/2005/8/layout/vList3"/>
    <dgm:cxn modelId="{A737E9FF-4FAA-409D-9BDA-3D708EEC1DB3}" type="presParOf" srcId="{CFCF6AC2-F753-4F61-9563-1444C91E5CA3}" destId="{6F9F994D-38FF-4A3B-9371-F309D39218DF}" srcOrd="0" destOrd="0" presId="urn:microsoft.com/office/officeart/2005/8/layout/vList3"/>
    <dgm:cxn modelId="{E5DB0B41-ACDF-4D04-A56A-E8C4324432D6}" type="presParOf" srcId="{CFCF6AC2-F753-4F61-9563-1444C91E5CA3}" destId="{C932976D-FC37-49C3-BA18-75EF2DD659D7}" srcOrd="1" destOrd="0" presId="urn:microsoft.com/office/officeart/2005/8/layout/vList3"/>
    <dgm:cxn modelId="{30AFC765-4912-452C-86CA-14E989293D5A}" type="presParOf" srcId="{AFF9DF8D-01BA-4515-B44F-F9531729B278}" destId="{F94A436A-46AD-456E-9ABD-D84346DD7003}" srcOrd="3" destOrd="0" presId="urn:microsoft.com/office/officeart/2005/8/layout/vList3"/>
    <dgm:cxn modelId="{3C850633-F5CE-49DB-B876-5854432E7621}" type="presParOf" srcId="{AFF9DF8D-01BA-4515-B44F-F9531729B278}" destId="{50291160-B280-46BB-9C86-FDBDDA44DF4E}" srcOrd="4" destOrd="0" presId="urn:microsoft.com/office/officeart/2005/8/layout/vList3"/>
    <dgm:cxn modelId="{206B9BD1-6D26-4296-845A-813911E5CFA6}" type="presParOf" srcId="{50291160-B280-46BB-9C86-FDBDDA44DF4E}" destId="{949731C1-6706-4F61-90A0-26C79CEBEDAA}" srcOrd="0" destOrd="0" presId="urn:microsoft.com/office/officeart/2005/8/layout/vList3"/>
    <dgm:cxn modelId="{F55D6BE1-13AB-43F5-BC95-E262C8473FE9}" type="presParOf" srcId="{50291160-B280-46BB-9C86-FDBDDA44DF4E}" destId="{188EAD53-7E58-49CE-B558-3B1DCC9E627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FA673-5876-4661-AE09-421CBCF2C026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A48A385-8A6F-49DC-8CC1-D004AD5448A3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Наявність розгорнутого сюжету</a:t>
          </a:r>
          <a:endParaRPr lang="ru-RU" dirty="0"/>
        </a:p>
      </dgm:t>
    </dgm:pt>
    <dgm:pt modelId="{D1D8E629-9857-47E8-8C91-982A7CF4A779}" type="parTrans" cxnId="{06774017-BA73-4691-80F4-A6FF30D865D2}">
      <dgm:prSet/>
      <dgm:spPr/>
      <dgm:t>
        <a:bodyPr/>
        <a:lstStyle/>
        <a:p>
          <a:endParaRPr lang="ru-RU"/>
        </a:p>
      </dgm:t>
    </dgm:pt>
    <dgm:pt modelId="{8410BC6C-45A4-4667-9F1E-75D20E6B67AD}" type="sibTrans" cxnId="{06774017-BA73-4691-80F4-A6FF30D865D2}">
      <dgm:prSet/>
      <dgm:spPr/>
      <dgm:t>
        <a:bodyPr/>
        <a:lstStyle/>
        <a:p>
          <a:endParaRPr lang="ru-RU"/>
        </a:p>
      </dgm:t>
    </dgm:pt>
    <dgm:pt modelId="{A66760FC-1C14-416F-A8CA-1EC52B129495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Використання ліричних і епічних засобів у відображенні дійсності</a:t>
          </a:r>
          <a:endParaRPr lang="ru-RU" dirty="0"/>
        </a:p>
      </dgm:t>
    </dgm:pt>
    <dgm:pt modelId="{B1D701A2-9D8C-40A9-B31F-AEB9B6B0A435}" type="parTrans" cxnId="{1EA922BF-4CA2-40D6-81C6-DC496506EA1A}">
      <dgm:prSet/>
      <dgm:spPr/>
      <dgm:t>
        <a:bodyPr/>
        <a:lstStyle/>
        <a:p>
          <a:endParaRPr lang="ru-RU"/>
        </a:p>
      </dgm:t>
    </dgm:pt>
    <dgm:pt modelId="{7BCFB440-90AC-4B2D-A78D-612D50E6E42C}" type="sibTrans" cxnId="{1EA922BF-4CA2-40D6-81C6-DC496506EA1A}">
      <dgm:prSet/>
      <dgm:spPr/>
      <dgm:t>
        <a:bodyPr/>
        <a:lstStyle/>
        <a:p>
          <a:endParaRPr lang="ru-RU"/>
        </a:p>
      </dgm:t>
    </dgm:pt>
    <dgm:pt modelId="{6E3DEAA4-253C-47E0-833B-8C1523BBC8C3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err="1" smtClean="0"/>
            <a:t>Розкритття</a:t>
          </a:r>
          <a:r>
            <a:rPr lang="uk-UA" dirty="0" smtClean="0"/>
            <a:t> внутрішнього стану героїв</a:t>
          </a:r>
          <a:endParaRPr lang="ru-RU" dirty="0"/>
        </a:p>
      </dgm:t>
    </dgm:pt>
    <dgm:pt modelId="{13EF7A65-8EF4-4CE7-BD22-6DB667A7A328}" type="parTrans" cxnId="{E53B5E01-C56F-483B-8107-20966F42FA2B}">
      <dgm:prSet/>
      <dgm:spPr/>
      <dgm:t>
        <a:bodyPr/>
        <a:lstStyle/>
        <a:p>
          <a:endParaRPr lang="ru-RU"/>
        </a:p>
      </dgm:t>
    </dgm:pt>
    <dgm:pt modelId="{AE912EB9-C3DF-4DEC-BE64-A0928CF590AF}" type="sibTrans" cxnId="{E53B5E01-C56F-483B-8107-20966F42FA2B}">
      <dgm:prSet/>
      <dgm:spPr/>
      <dgm:t>
        <a:bodyPr/>
        <a:lstStyle/>
        <a:p>
          <a:endParaRPr lang="ru-RU"/>
        </a:p>
      </dgm:t>
    </dgm:pt>
    <dgm:pt modelId="{6292C600-D654-4B66-ADB0-EA7C2E41859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Паралельно з образами, що входять у розвиток сюжету, є образ ліричного героя</a:t>
          </a:r>
          <a:endParaRPr lang="ru-RU" dirty="0"/>
        </a:p>
      </dgm:t>
    </dgm:pt>
    <dgm:pt modelId="{9729E09F-4380-4459-BBF0-C7DC46F04ED2}" type="parTrans" cxnId="{47CE3F9C-F3C9-4BA0-9A46-036E348B4295}">
      <dgm:prSet/>
      <dgm:spPr/>
      <dgm:t>
        <a:bodyPr/>
        <a:lstStyle/>
        <a:p>
          <a:endParaRPr lang="ru-RU"/>
        </a:p>
      </dgm:t>
    </dgm:pt>
    <dgm:pt modelId="{0364EFA1-10D7-476B-87BC-1A6CE32C0CF0}" type="sibTrans" cxnId="{47CE3F9C-F3C9-4BA0-9A46-036E348B4295}">
      <dgm:prSet/>
      <dgm:spPr/>
      <dgm:t>
        <a:bodyPr/>
        <a:lstStyle/>
        <a:p>
          <a:endParaRPr lang="ru-RU"/>
        </a:p>
      </dgm:t>
    </dgm:pt>
    <dgm:pt modelId="{DC0C5C92-62CC-4FAF-B109-C1BB9C336AB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Пишуться переважно віршованою мовою</a:t>
          </a:r>
          <a:endParaRPr lang="ru-RU" dirty="0"/>
        </a:p>
      </dgm:t>
    </dgm:pt>
    <dgm:pt modelId="{EA8A5D5E-5950-4447-AAFD-5ABFFE961A80}" type="parTrans" cxnId="{71CE86B3-B31D-42FF-9B2D-1189CE73D947}">
      <dgm:prSet/>
      <dgm:spPr/>
      <dgm:t>
        <a:bodyPr/>
        <a:lstStyle/>
        <a:p>
          <a:endParaRPr lang="ru-RU"/>
        </a:p>
      </dgm:t>
    </dgm:pt>
    <dgm:pt modelId="{E0AAA8B6-5490-43FB-B4AD-BBE611837963}" type="sibTrans" cxnId="{71CE86B3-B31D-42FF-9B2D-1189CE73D947}">
      <dgm:prSet/>
      <dgm:spPr/>
      <dgm:t>
        <a:bodyPr/>
        <a:lstStyle/>
        <a:p>
          <a:endParaRPr lang="ru-RU"/>
        </a:p>
      </dgm:t>
    </dgm:pt>
    <dgm:pt modelId="{B3F9B918-52CD-4D91-8701-02DEE8467A70}" type="pres">
      <dgm:prSet presAssocID="{0A5FA673-5876-4661-AE09-421CBCF2C02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2E100B-5DAA-4D35-A4E6-D1D01BC5DECB}" type="pres">
      <dgm:prSet presAssocID="{0A5FA673-5876-4661-AE09-421CBCF2C026}" presName="Name1" presStyleCnt="0"/>
      <dgm:spPr/>
    </dgm:pt>
    <dgm:pt modelId="{D48F8E10-CFF0-4F10-9753-28F511461606}" type="pres">
      <dgm:prSet presAssocID="{0A5FA673-5876-4661-AE09-421CBCF2C026}" presName="cycle" presStyleCnt="0"/>
      <dgm:spPr/>
    </dgm:pt>
    <dgm:pt modelId="{1833C83C-1B85-4F69-95E6-2A439774FF19}" type="pres">
      <dgm:prSet presAssocID="{0A5FA673-5876-4661-AE09-421CBCF2C026}" presName="srcNode" presStyleLbl="node1" presStyleIdx="0" presStyleCnt="5"/>
      <dgm:spPr/>
    </dgm:pt>
    <dgm:pt modelId="{FE943999-3ECE-4E7C-9CCC-035866CF2832}" type="pres">
      <dgm:prSet presAssocID="{0A5FA673-5876-4661-AE09-421CBCF2C026}" presName="conn" presStyleLbl="parChTrans1D2" presStyleIdx="0" presStyleCnt="1"/>
      <dgm:spPr/>
      <dgm:t>
        <a:bodyPr/>
        <a:lstStyle/>
        <a:p>
          <a:endParaRPr lang="ru-RU"/>
        </a:p>
      </dgm:t>
    </dgm:pt>
    <dgm:pt modelId="{5023E370-4AB0-4C35-86B8-AE8E84B87179}" type="pres">
      <dgm:prSet presAssocID="{0A5FA673-5876-4661-AE09-421CBCF2C026}" presName="extraNode" presStyleLbl="node1" presStyleIdx="0" presStyleCnt="5"/>
      <dgm:spPr/>
    </dgm:pt>
    <dgm:pt modelId="{3B6BD5B2-32D5-4358-B8BA-260C7DFB7514}" type="pres">
      <dgm:prSet presAssocID="{0A5FA673-5876-4661-AE09-421CBCF2C026}" presName="dstNode" presStyleLbl="node1" presStyleIdx="0" presStyleCnt="5"/>
      <dgm:spPr/>
    </dgm:pt>
    <dgm:pt modelId="{3547D972-2DE1-4309-B305-377A2051E728}" type="pres">
      <dgm:prSet presAssocID="{2A48A385-8A6F-49DC-8CC1-D004AD5448A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737BF-E5E8-4B99-B30B-1445D11A4E18}" type="pres">
      <dgm:prSet presAssocID="{2A48A385-8A6F-49DC-8CC1-D004AD5448A3}" presName="accent_1" presStyleCnt="0"/>
      <dgm:spPr/>
    </dgm:pt>
    <dgm:pt modelId="{6B30838C-7844-4ECC-A2D3-ADA83B0F6592}" type="pres">
      <dgm:prSet presAssocID="{2A48A385-8A6F-49DC-8CC1-D004AD5448A3}" presName="accentRepeatNode" presStyleLbl="solidFgAcc1" presStyleIdx="0" presStyleCnt="5"/>
      <dgm:spPr>
        <a:solidFill>
          <a:schemeClr val="accent6">
            <a:lumMod val="60000"/>
            <a:lumOff val="40000"/>
          </a:schemeClr>
        </a:solidFill>
      </dgm:spPr>
    </dgm:pt>
    <dgm:pt modelId="{02EE6D5B-B956-4A46-B3A4-CE73B371C6DB}" type="pres">
      <dgm:prSet presAssocID="{A66760FC-1C14-416F-A8CA-1EC52B12949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7B4E9-C60E-482F-B4AD-1168C3F317B9}" type="pres">
      <dgm:prSet presAssocID="{A66760FC-1C14-416F-A8CA-1EC52B129495}" presName="accent_2" presStyleCnt="0"/>
      <dgm:spPr/>
    </dgm:pt>
    <dgm:pt modelId="{C6F025E4-94C1-4A58-A92D-E61454E26969}" type="pres">
      <dgm:prSet presAssocID="{A66760FC-1C14-416F-A8CA-1EC52B129495}" presName="accentRepeatNode" presStyleLbl="solidFgAcc1" presStyleIdx="1" presStyleCnt="5"/>
      <dgm:spPr>
        <a:solidFill>
          <a:schemeClr val="accent5">
            <a:lumMod val="60000"/>
            <a:lumOff val="40000"/>
          </a:schemeClr>
        </a:solidFill>
      </dgm:spPr>
    </dgm:pt>
    <dgm:pt modelId="{48474E52-7186-497F-ABE1-29ECD932A9B7}" type="pres">
      <dgm:prSet presAssocID="{6E3DEAA4-253C-47E0-833B-8C1523BBC8C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D822C-9F1F-4606-B65D-32488DADEEFB}" type="pres">
      <dgm:prSet presAssocID="{6E3DEAA4-253C-47E0-833B-8C1523BBC8C3}" presName="accent_3" presStyleCnt="0"/>
      <dgm:spPr/>
    </dgm:pt>
    <dgm:pt modelId="{4E696D5C-FEED-48E2-AFA3-6FD89AE64175}" type="pres">
      <dgm:prSet presAssocID="{6E3DEAA4-253C-47E0-833B-8C1523BBC8C3}" presName="accentRepeatNode" presStyleLbl="solidFgAcc1" presStyleIdx="2" presStyleCnt="5"/>
      <dgm:spPr>
        <a:solidFill>
          <a:schemeClr val="accent3">
            <a:lumMod val="60000"/>
            <a:lumOff val="40000"/>
          </a:schemeClr>
        </a:solidFill>
      </dgm:spPr>
    </dgm:pt>
    <dgm:pt modelId="{3322303B-2DFC-42B0-8AEA-02EB46424039}" type="pres">
      <dgm:prSet presAssocID="{6292C600-D654-4B66-ADB0-EA7C2E41859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EB2B7-68C5-4C0A-93A6-1B9CB4A7D477}" type="pres">
      <dgm:prSet presAssocID="{6292C600-D654-4B66-ADB0-EA7C2E418599}" presName="accent_4" presStyleCnt="0"/>
      <dgm:spPr/>
    </dgm:pt>
    <dgm:pt modelId="{2395C974-BA41-4FE7-B319-C91C112F9C7E}" type="pres">
      <dgm:prSet presAssocID="{6292C600-D654-4B66-ADB0-EA7C2E418599}" presName="accentRepeatNode" presStyleLbl="solidFgAcc1" presStyleIdx="3" presStyleCnt="5"/>
      <dgm:spPr>
        <a:solidFill>
          <a:schemeClr val="tx2">
            <a:lumMod val="60000"/>
            <a:lumOff val="40000"/>
          </a:schemeClr>
        </a:solidFill>
      </dgm:spPr>
    </dgm:pt>
    <dgm:pt modelId="{E97FC0FF-2761-4B60-8900-53CA0BDE8608}" type="pres">
      <dgm:prSet presAssocID="{DC0C5C92-62CC-4FAF-B109-C1BB9C336AB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173B3-3B74-4143-A071-FFBB79B33DCB}" type="pres">
      <dgm:prSet presAssocID="{DC0C5C92-62CC-4FAF-B109-C1BB9C336ABB}" presName="accent_5" presStyleCnt="0"/>
      <dgm:spPr/>
    </dgm:pt>
    <dgm:pt modelId="{10BE074C-E28A-4145-BBBB-4D68BCFD4637}" type="pres">
      <dgm:prSet presAssocID="{DC0C5C92-62CC-4FAF-B109-C1BB9C336ABB}" presName="accentRepeatNode" presStyleLbl="solidFgAcc1" presStyleIdx="4" presStyleCnt="5"/>
      <dgm:spPr>
        <a:solidFill>
          <a:schemeClr val="accent1">
            <a:lumMod val="20000"/>
            <a:lumOff val="80000"/>
          </a:schemeClr>
        </a:solidFill>
      </dgm:spPr>
    </dgm:pt>
  </dgm:ptLst>
  <dgm:cxnLst>
    <dgm:cxn modelId="{1EA922BF-4CA2-40D6-81C6-DC496506EA1A}" srcId="{0A5FA673-5876-4661-AE09-421CBCF2C026}" destId="{A66760FC-1C14-416F-A8CA-1EC52B129495}" srcOrd="1" destOrd="0" parTransId="{B1D701A2-9D8C-40A9-B31F-AEB9B6B0A435}" sibTransId="{7BCFB440-90AC-4B2D-A78D-612D50E6E42C}"/>
    <dgm:cxn modelId="{032570BC-BEBF-4CE8-9C5F-7E56BFC721FB}" type="presOf" srcId="{6292C600-D654-4B66-ADB0-EA7C2E418599}" destId="{3322303B-2DFC-42B0-8AEA-02EB46424039}" srcOrd="0" destOrd="0" presId="urn:microsoft.com/office/officeart/2008/layout/VerticalCurvedList"/>
    <dgm:cxn modelId="{71CE86B3-B31D-42FF-9B2D-1189CE73D947}" srcId="{0A5FA673-5876-4661-AE09-421CBCF2C026}" destId="{DC0C5C92-62CC-4FAF-B109-C1BB9C336ABB}" srcOrd="4" destOrd="0" parTransId="{EA8A5D5E-5950-4447-AAFD-5ABFFE961A80}" sibTransId="{E0AAA8B6-5490-43FB-B4AD-BBE611837963}"/>
    <dgm:cxn modelId="{05B75155-C004-4F39-93C4-E158563D2B7D}" type="presOf" srcId="{A66760FC-1C14-416F-A8CA-1EC52B129495}" destId="{02EE6D5B-B956-4A46-B3A4-CE73B371C6DB}" srcOrd="0" destOrd="0" presId="urn:microsoft.com/office/officeart/2008/layout/VerticalCurvedList"/>
    <dgm:cxn modelId="{AEA60749-91FF-4794-8A0F-7C7DEB2B67F4}" type="presOf" srcId="{DC0C5C92-62CC-4FAF-B109-C1BB9C336ABB}" destId="{E97FC0FF-2761-4B60-8900-53CA0BDE8608}" srcOrd="0" destOrd="0" presId="urn:microsoft.com/office/officeart/2008/layout/VerticalCurvedList"/>
    <dgm:cxn modelId="{3AB675A3-8C4E-4535-89E3-18F1C84C71C9}" type="presOf" srcId="{6E3DEAA4-253C-47E0-833B-8C1523BBC8C3}" destId="{48474E52-7186-497F-ABE1-29ECD932A9B7}" srcOrd="0" destOrd="0" presId="urn:microsoft.com/office/officeart/2008/layout/VerticalCurvedList"/>
    <dgm:cxn modelId="{06774017-BA73-4691-80F4-A6FF30D865D2}" srcId="{0A5FA673-5876-4661-AE09-421CBCF2C026}" destId="{2A48A385-8A6F-49DC-8CC1-D004AD5448A3}" srcOrd="0" destOrd="0" parTransId="{D1D8E629-9857-47E8-8C91-982A7CF4A779}" sibTransId="{8410BC6C-45A4-4667-9F1E-75D20E6B67AD}"/>
    <dgm:cxn modelId="{B144B7F3-778A-489A-AE11-7F707A59E5A0}" type="presOf" srcId="{2A48A385-8A6F-49DC-8CC1-D004AD5448A3}" destId="{3547D972-2DE1-4309-B305-377A2051E728}" srcOrd="0" destOrd="0" presId="urn:microsoft.com/office/officeart/2008/layout/VerticalCurvedList"/>
    <dgm:cxn modelId="{6BE002F5-9EB8-4EBB-89CD-2DA9117B6F56}" type="presOf" srcId="{0A5FA673-5876-4661-AE09-421CBCF2C026}" destId="{B3F9B918-52CD-4D91-8701-02DEE8467A70}" srcOrd="0" destOrd="0" presId="urn:microsoft.com/office/officeart/2008/layout/VerticalCurvedList"/>
    <dgm:cxn modelId="{E53B5E01-C56F-483B-8107-20966F42FA2B}" srcId="{0A5FA673-5876-4661-AE09-421CBCF2C026}" destId="{6E3DEAA4-253C-47E0-833B-8C1523BBC8C3}" srcOrd="2" destOrd="0" parTransId="{13EF7A65-8EF4-4CE7-BD22-6DB667A7A328}" sibTransId="{AE912EB9-C3DF-4DEC-BE64-A0928CF590AF}"/>
    <dgm:cxn modelId="{47CE3F9C-F3C9-4BA0-9A46-036E348B4295}" srcId="{0A5FA673-5876-4661-AE09-421CBCF2C026}" destId="{6292C600-D654-4B66-ADB0-EA7C2E418599}" srcOrd="3" destOrd="0" parTransId="{9729E09F-4380-4459-BBF0-C7DC46F04ED2}" sibTransId="{0364EFA1-10D7-476B-87BC-1A6CE32C0CF0}"/>
    <dgm:cxn modelId="{0FBFB5B9-888C-4E07-B13C-C56F8BF22872}" type="presOf" srcId="{8410BC6C-45A4-4667-9F1E-75D20E6B67AD}" destId="{FE943999-3ECE-4E7C-9CCC-035866CF2832}" srcOrd="0" destOrd="0" presId="urn:microsoft.com/office/officeart/2008/layout/VerticalCurvedList"/>
    <dgm:cxn modelId="{25CD7BF8-513B-416F-B063-3FAD1C188EC9}" type="presParOf" srcId="{B3F9B918-52CD-4D91-8701-02DEE8467A70}" destId="{DF2E100B-5DAA-4D35-A4E6-D1D01BC5DECB}" srcOrd="0" destOrd="0" presId="urn:microsoft.com/office/officeart/2008/layout/VerticalCurvedList"/>
    <dgm:cxn modelId="{E45B0992-F234-4AC4-8165-64B7AEE66DFF}" type="presParOf" srcId="{DF2E100B-5DAA-4D35-A4E6-D1D01BC5DECB}" destId="{D48F8E10-CFF0-4F10-9753-28F511461606}" srcOrd="0" destOrd="0" presId="urn:microsoft.com/office/officeart/2008/layout/VerticalCurvedList"/>
    <dgm:cxn modelId="{4402CBB7-C3A4-49A5-A585-1796D7B770D2}" type="presParOf" srcId="{D48F8E10-CFF0-4F10-9753-28F511461606}" destId="{1833C83C-1B85-4F69-95E6-2A439774FF19}" srcOrd="0" destOrd="0" presId="urn:microsoft.com/office/officeart/2008/layout/VerticalCurvedList"/>
    <dgm:cxn modelId="{8A9D0E58-176B-4E1D-A3E3-05939D5BE1DF}" type="presParOf" srcId="{D48F8E10-CFF0-4F10-9753-28F511461606}" destId="{FE943999-3ECE-4E7C-9CCC-035866CF2832}" srcOrd="1" destOrd="0" presId="urn:microsoft.com/office/officeart/2008/layout/VerticalCurvedList"/>
    <dgm:cxn modelId="{A855F638-283C-4C5C-86E1-540FF8E35FA4}" type="presParOf" srcId="{D48F8E10-CFF0-4F10-9753-28F511461606}" destId="{5023E370-4AB0-4C35-86B8-AE8E84B87179}" srcOrd="2" destOrd="0" presId="urn:microsoft.com/office/officeart/2008/layout/VerticalCurvedList"/>
    <dgm:cxn modelId="{BE0ACC01-B153-4380-8629-DD735C4340DD}" type="presParOf" srcId="{D48F8E10-CFF0-4F10-9753-28F511461606}" destId="{3B6BD5B2-32D5-4358-B8BA-260C7DFB7514}" srcOrd="3" destOrd="0" presId="urn:microsoft.com/office/officeart/2008/layout/VerticalCurvedList"/>
    <dgm:cxn modelId="{7B5DBFF1-F0FD-42F7-9CB4-13045A67E18B}" type="presParOf" srcId="{DF2E100B-5DAA-4D35-A4E6-D1D01BC5DECB}" destId="{3547D972-2DE1-4309-B305-377A2051E728}" srcOrd="1" destOrd="0" presId="urn:microsoft.com/office/officeart/2008/layout/VerticalCurvedList"/>
    <dgm:cxn modelId="{C6091B9C-D8F8-4FCF-B2A5-685C7BF4EB98}" type="presParOf" srcId="{DF2E100B-5DAA-4D35-A4E6-D1D01BC5DECB}" destId="{DD7737BF-E5E8-4B99-B30B-1445D11A4E18}" srcOrd="2" destOrd="0" presId="urn:microsoft.com/office/officeart/2008/layout/VerticalCurvedList"/>
    <dgm:cxn modelId="{8734851D-319D-425A-B170-BA1D59FB75C3}" type="presParOf" srcId="{DD7737BF-E5E8-4B99-B30B-1445D11A4E18}" destId="{6B30838C-7844-4ECC-A2D3-ADA83B0F6592}" srcOrd="0" destOrd="0" presId="urn:microsoft.com/office/officeart/2008/layout/VerticalCurvedList"/>
    <dgm:cxn modelId="{E027051C-9DF4-41D9-B04B-9F0662EEC9DA}" type="presParOf" srcId="{DF2E100B-5DAA-4D35-A4E6-D1D01BC5DECB}" destId="{02EE6D5B-B956-4A46-B3A4-CE73B371C6DB}" srcOrd="3" destOrd="0" presId="urn:microsoft.com/office/officeart/2008/layout/VerticalCurvedList"/>
    <dgm:cxn modelId="{FBB00FA9-417F-4AD9-88CB-116D5F18C9D8}" type="presParOf" srcId="{DF2E100B-5DAA-4D35-A4E6-D1D01BC5DECB}" destId="{7A07B4E9-C60E-482F-B4AD-1168C3F317B9}" srcOrd="4" destOrd="0" presId="urn:microsoft.com/office/officeart/2008/layout/VerticalCurvedList"/>
    <dgm:cxn modelId="{8020DE68-CDBE-4059-B822-B322DEDBE7B5}" type="presParOf" srcId="{7A07B4E9-C60E-482F-B4AD-1168C3F317B9}" destId="{C6F025E4-94C1-4A58-A92D-E61454E26969}" srcOrd="0" destOrd="0" presId="urn:microsoft.com/office/officeart/2008/layout/VerticalCurvedList"/>
    <dgm:cxn modelId="{6D8751AD-02C5-4859-A8C2-62E88D73BC70}" type="presParOf" srcId="{DF2E100B-5DAA-4D35-A4E6-D1D01BC5DECB}" destId="{48474E52-7186-497F-ABE1-29ECD932A9B7}" srcOrd="5" destOrd="0" presId="urn:microsoft.com/office/officeart/2008/layout/VerticalCurvedList"/>
    <dgm:cxn modelId="{B7AA5D6D-3DA4-4305-B7AA-B8C311FF9F28}" type="presParOf" srcId="{DF2E100B-5DAA-4D35-A4E6-D1D01BC5DECB}" destId="{9FDD822C-9F1F-4606-B65D-32488DADEEFB}" srcOrd="6" destOrd="0" presId="urn:microsoft.com/office/officeart/2008/layout/VerticalCurvedList"/>
    <dgm:cxn modelId="{C981FA14-37A6-4888-9A3F-88E7D83CA2C9}" type="presParOf" srcId="{9FDD822C-9F1F-4606-B65D-32488DADEEFB}" destId="{4E696D5C-FEED-48E2-AFA3-6FD89AE64175}" srcOrd="0" destOrd="0" presId="urn:microsoft.com/office/officeart/2008/layout/VerticalCurvedList"/>
    <dgm:cxn modelId="{3B53C9AC-0B38-4008-8499-1FAB8BD0EF7D}" type="presParOf" srcId="{DF2E100B-5DAA-4D35-A4E6-D1D01BC5DECB}" destId="{3322303B-2DFC-42B0-8AEA-02EB46424039}" srcOrd="7" destOrd="0" presId="urn:microsoft.com/office/officeart/2008/layout/VerticalCurvedList"/>
    <dgm:cxn modelId="{2C950148-5B48-42F9-8067-960A855FF326}" type="presParOf" srcId="{DF2E100B-5DAA-4D35-A4E6-D1D01BC5DECB}" destId="{44FEB2B7-68C5-4C0A-93A6-1B9CB4A7D477}" srcOrd="8" destOrd="0" presId="urn:microsoft.com/office/officeart/2008/layout/VerticalCurvedList"/>
    <dgm:cxn modelId="{2E0B4203-CEDF-4BB0-8CCC-66C61576C8C1}" type="presParOf" srcId="{44FEB2B7-68C5-4C0A-93A6-1B9CB4A7D477}" destId="{2395C974-BA41-4FE7-B319-C91C112F9C7E}" srcOrd="0" destOrd="0" presId="urn:microsoft.com/office/officeart/2008/layout/VerticalCurvedList"/>
    <dgm:cxn modelId="{9B52E856-7EBA-4E67-ABDF-F39A813479DD}" type="presParOf" srcId="{DF2E100B-5DAA-4D35-A4E6-D1D01BC5DECB}" destId="{E97FC0FF-2761-4B60-8900-53CA0BDE8608}" srcOrd="9" destOrd="0" presId="urn:microsoft.com/office/officeart/2008/layout/VerticalCurvedList"/>
    <dgm:cxn modelId="{16740092-7A10-4EE1-B550-28F25C097539}" type="presParOf" srcId="{DF2E100B-5DAA-4D35-A4E6-D1D01BC5DECB}" destId="{948173B3-3B74-4143-A071-FFBB79B33DCB}" srcOrd="10" destOrd="0" presId="urn:microsoft.com/office/officeart/2008/layout/VerticalCurvedList"/>
    <dgm:cxn modelId="{3F076EA7-DC6C-4431-AB54-04EDA7264130}" type="presParOf" srcId="{948173B3-3B74-4143-A071-FFBB79B33DCB}" destId="{10BE074C-E28A-4145-BBBB-4D68BCFD46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5DCFA3-8D24-47FA-915C-0F03926EA3B4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A09DF05-0B0F-48A6-B49A-697459949AC5}">
      <dgm:prSet phldrT="[Текст]" custT="1"/>
      <dgm:spPr/>
      <dgm:t>
        <a:bodyPr/>
        <a:lstStyle/>
        <a:p>
          <a:r>
            <a:rPr lang="uk-UA" sz="2800" dirty="0" smtClean="0"/>
            <a:t>Ліро-епічні жанри</a:t>
          </a:r>
          <a:endParaRPr lang="ru-RU" sz="2800" dirty="0"/>
        </a:p>
      </dgm:t>
    </dgm:pt>
    <dgm:pt modelId="{314B8505-AB98-4FB0-A099-EADD5505D995}" type="parTrans" cxnId="{F55F3865-F834-41D0-8DF0-B9C46C66A2BA}">
      <dgm:prSet/>
      <dgm:spPr/>
      <dgm:t>
        <a:bodyPr/>
        <a:lstStyle/>
        <a:p>
          <a:endParaRPr lang="ru-RU"/>
        </a:p>
      </dgm:t>
    </dgm:pt>
    <dgm:pt modelId="{447419CA-71A7-4A5D-AA4D-349BCB6FBB96}" type="sibTrans" cxnId="{F55F3865-F834-41D0-8DF0-B9C46C66A2BA}">
      <dgm:prSet/>
      <dgm:spPr/>
      <dgm:t>
        <a:bodyPr/>
        <a:lstStyle/>
        <a:p>
          <a:endParaRPr lang="ru-RU"/>
        </a:p>
      </dgm:t>
    </dgm:pt>
    <dgm:pt modelId="{3AC80309-1A7F-4DFA-9DAD-88E1EE33A62C}">
      <dgm:prSet phldrT="[Текст]" custT="1"/>
      <dgm:spPr/>
      <dgm:t>
        <a:bodyPr/>
        <a:lstStyle/>
        <a:p>
          <a:r>
            <a:rPr lang="uk-UA" sz="1200" dirty="0" smtClean="0"/>
            <a:t>Віршована повість або оповідання із напруженим динамічним розвитком подій, характери розкриваються досить повно</a:t>
          </a:r>
          <a:endParaRPr lang="ru-RU" sz="1200" dirty="0"/>
        </a:p>
      </dgm:t>
    </dgm:pt>
    <dgm:pt modelId="{29D330FA-B1D5-4CDE-9EC0-434184563363}" type="parTrans" cxnId="{12E8700F-EF39-475F-8E96-1F6FC5FAD1D2}">
      <dgm:prSet/>
      <dgm:spPr/>
      <dgm:t>
        <a:bodyPr/>
        <a:lstStyle/>
        <a:p>
          <a:endParaRPr lang="ru-RU"/>
        </a:p>
      </dgm:t>
    </dgm:pt>
    <dgm:pt modelId="{BCA62FA8-6CD6-4E62-9C11-5C48B5254F97}" type="sibTrans" cxnId="{12E8700F-EF39-475F-8E96-1F6FC5FAD1D2}">
      <dgm:prSet/>
      <dgm:spPr/>
      <dgm:t>
        <a:bodyPr/>
        <a:lstStyle/>
        <a:p>
          <a:endParaRPr lang="ru-RU"/>
        </a:p>
      </dgm:t>
    </dgm:pt>
    <dgm:pt modelId="{A24B500B-308A-4F8A-8F95-734D73BB50A5}">
      <dgm:prSet phldrT="[Текст]" custT="1"/>
      <dgm:spPr/>
      <dgm:t>
        <a:bodyPr/>
        <a:lstStyle/>
        <a:p>
          <a:r>
            <a:rPr lang="uk-UA" sz="3600" dirty="0" smtClean="0"/>
            <a:t>Притча</a:t>
          </a:r>
          <a:endParaRPr lang="ru-RU" sz="3600" dirty="0"/>
        </a:p>
      </dgm:t>
    </dgm:pt>
    <dgm:pt modelId="{11B8709E-4787-4C25-8D1E-C852452B063B}" type="parTrans" cxnId="{C5563A19-8591-4AAB-898F-388AA103C6FA}">
      <dgm:prSet/>
      <dgm:spPr/>
      <dgm:t>
        <a:bodyPr/>
        <a:lstStyle/>
        <a:p>
          <a:endParaRPr lang="ru-RU"/>
        </a:p>
      </dgm:t>
    </dgm:pt>
    <dgm:pt modelId="{9F457449-55FE-4E5B-97CF-41FA42CE18DF}" type="sibTrans" cxnId="{C5563A19-8591-4AAB-898F-388AA103C6FA}">
      <dgm:prSet/>
      <dgm:spPr/>
      <dgm:t>
        <a:bodyPr/>
        <a:lstStyle/>
        <a:p>
          <a:endParaRPr lang="ru-RU"/>
        </a:p>
      </dgm:t>
    </dgm:pt>
    <dgm:pt modelId="{ECE2DD20-5BD7-45DE-A917-A3ABEE9C90E2}">
      <dgm:prSet phldrT="[Текст]" custT="1"/>
      <dgm:spPr/>
      <dgm:t>
        <a:bodyPr/>
        <a:lstStyle/>
        <a:p>
          <a:r>
            <a:rPr lang="uk-UA" sz="2600" dirty="0" smtClean="0"/>
            <a:t>Віршований роман</a:t>
          </a:r>
          <a:endParaRPr lang="ru-RU" sz="2600" dirty="0"/>
        </a:p>
      </dgm:t>
    </dgm:pt>
    <dgm:pt modelId="{DA61DCCB-1E63-4E59-B7D2-400602C8466C}" type="parTrans" cxnId="{AC80A471-3591-457C-A710-D6C5214043B4}">
      <dgm:prSet/>
      <dgm:spPr/>
      <dgm:t>
        <a:bodyPr/>
        <a:lstStyle/>
        <a:p>
          <a:endParaRPr lang="ru-RU"/>
        </a:p>
      </dgm:t>
    </dgm:pt>
    <dgm:pt modelId="{064FFF1C-BE22-46C2-A2F2-DDDA2D9938BC}" type="sibTrans" cxnId="{AC80A471-3591-457C-A710-D6C5214043B4}">
      <dgm:prSet/>
      <dgm:spPr/>
      <dgm:t>
        <a:bodyPr/>
        <a:lstStyle/>
        <a:p>
          <a:endParaRPr lang="ru-RU"/>
        </a:p>
      </dgm:t>
    </dgm:pt>
    <dgm:pt modelId="{816EC8C9-E165-45B6-A483-962F3418346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dirty="0" smtClean="0"/>
            <a:t>Невеликий сюжетний вірш, в основі якого частіше усього лежить надзвичайний випадок, більшість балад </a:t>
          </a:r>
          <a:r>
            <a:rPr lang="uk-UA" sz="1200" dirty="0" err="1" smtClean="0"/>
            <a:t>пов</a:t>
          </a:r>
          <a:r>
            <a:rPr lang="uk-UA" sz="1200" dirty="0" smtClean="0"/>
            <a:t> ‘</a:t>
          </a:r>
          <a:r>
            <a:rPr lang="uk-UA" sz="1200" dirty="0" err="1" smtClean="0"/>
            <a:t>язана</a:t>
          </a:r>
          <a:r>
            <a:rPr lang="uk-UA" sz="1200" dirty="0" smtClean="0"/>
            <a:t> з історичними подіями або переказами</a:t>
          </a: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dirty="0"/>
        </a:p>
      </dgm:t>
    </dgm:pt>
    <dgm:pt modelId="{2376E1A9-2077-411A-8B39-F85BBB37F50F}" type="parTrans" cxnId="{8377AE12-13CF-42BF-A83F-6A9F7CFE6781}">
      <dgm:prSet/>
      <dgm:spPr/>
      <dgm:t>
        <a:bodyPr/>
        <a:lstStyle/>
        <a:p>
          <a:endParaRPr lang="ru-RU"/>
        </a:p>
      </dgm:t>
    </dgm:pt>
    <dgm:pt modelId="{304AE614-E861-4FBD-B0E7-A1885FF83CC3}" type="sibTrans" cxnId="{8377AE12-13CF-42BF-A83F-6A9F7CFE6781}">
      <dgm:prSet/>
      <dgm:spPr/>
      <dgm:t>
        <a:bodyPr/>
        <a:lstStyle/>
        <a:p>
          <a:endParaRPr lang="ru-RU"/>
        </a:p>
      </dgm:t>
    </dgm:pt>
    <dgm:pt modelId="{5223D20C-C947-4F89-903E-11D77ADB30D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4000" dirty="0" smtClean="0"/>
            <a:t>Байка</a:t>
          </a:r>
          <a:endParaRPr lang="ru-RU" sz="1200" dirty="0" smtClean="0"/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97196D2E-5809-4ED8-A4BD-C0EE1D9DF02A}" type="parTrans" cxnId="{3B13B15C-BD90-4007-BD3B-B6CF6F919F58}">
      <dgm:prSet/>
      <dgm:spPr/>
      <dgm:t>
        <a:bodyPr/>
        <a:lstStyle/>
        <a:p>
          <a:endParaRPr lang="ru-RU"/>
        </a:p>
      </dgm:t>
    </dgm:pt>
    <dgm:pt modelId="{90C3A7B9-7AC5-4FC3-B026-2C2C6CEEF7A4}" type="sibTrans" cxnId="{3B13B15C-BD90-4007-BD3B-B6CF6F919F58}">
      <dgm:prSet/>
      <dgm:spPr/>
      <dgm:t>
        <a:bodyPr/>
        <a:lstStyle/>
        <a:p>
          <a:endParaRPr lang="ru-RU"/>
        </a:p>
      </dgm:t>
    </dgm:pt>
    <dgm:pt modelId="{DCC91F99-2167-4B41-92BF-0394A2D3047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3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dirty="0" smtClean="0"/>
            <a:t>Поема</a:t>
          </a:r>
          <a:endParaRPr lang="ru-RU" sz="3600" dirty="0" smtClean="0"/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dirty="0"/>
        </a:p>
      </dgm:t>
    </dgm:pt>
    <dgm:pt modelId="{005689F1-43BB-4632-B9C5-1BC226784D18}" type="parTrans" cxnId="{93E0CB7A-7A93-4441-98F8-EB1CFAC49C39}">
      <dgm:prSet/>
      <dgm:spPr/>
      <dgm:t>
        <a:bodyPr/>
        <a:lstStyle/>
        <a:p>
          <a:endParaRPr lang="ru-RU"/>
        </a:p>
      </dgm:t>
    </dgm:pt>
    <dgm:pt modelId="{1021127F-78BF-4B88-8CB6-605C6A70D951}" type="sibTrans" cxnId="{93E0CB7A-7A93-4441-98F8-EB1CFAC49C39}">
      <dgm:prSet/>
      <dgm:spPr/>
      <dgm:t>
        <a:bodyPr/>
        <a:lstStyle/>
        <a:p>
          <a:endParaRPr lang="ru-RU"/>
        </a:p>
      </dgm:t>
    </dgm:pt>
    <dgm:pt modelId="{3C0B17DE-0D88-4125-9ADF-61C5A64E045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dirty="0" smtClean="0"/>
            <a:t>Балада</a:t>
          </a:r>
          <a:endParaRPr lang="ru-RU" sz="3600" dirty="0" smtClean="0"/>
        </a:p>
        <a:p>
          <a:endParaRPr lang="ru-RU" dirty="0"/>
        </a:p>
      </dgm:t>
    </dgm:pt>
    <dgm:pt modelId="{EC18B0D2-46C9-4237-AEB5-C058F7F3FB97}" type="parTrans" cxnId="{63A64699-0BEA-40C2-98F0-D656ED97EC6C}">
      <dgm:prSet/>
      <dgm:spPr/>
      <dgm:t>
        <a:bodyPr/>
        <a:lstStyle/>
        <a:p>
          <a:endParaRPr lang="ru-RU"/>
        </a:p>
      </dgm:t>
    </dgm:pt>
    <dgm:pt modelId="{DC6F7E50-E508-44A9-8A98-F8C320EE3BB3}" type="sibTrans" cxnId="{63A64699-0BEA-40C2-98F0-D656ED97EC6C}">
      <dgm:prSet/>
      <dgm:spPr/>
      <dgm:t>
        <a:bodyPr/>
        <a:lstStyle/>
        <a:p>
          <a:endParaRPr lang="ru-RU"/>
        </a:p>
      </dgm:t>
    </dgm:pt>
    <dgm:pt modelId="{4D97751D-8C09-447E-A293-9EFC1BCE0E4A}">
      <dgm:prSet custT="1"/>
      <dgm:spPr/>
      <dgm:t>
        <a:bodyPr/>
        <a:lstStyle/>
        <a:p>
          <a:r>
            <a:rPr lang="ru-RU" sz="1400" dirty="0" smtClean="0"/>
            <a:t> </a:t>
          </a:r>
          <a:r>
            <a:rPr lang="ru-RU" sz="1400" dirty="0" err="1" smtClean="0"/>
            <a:t>Повчальна</a:t>
          </a:r>
          <a:r>
            <a:rPr lang="ru-RU" sz="1400" dirty="0" smtClean="0"/>
            <a:t>  </a:t>
          </a:r>
          <a:r>
            <a:rPr lang="ru-RU" sz="1400" dirty="0" err="1" smtClean="0"/>
            <a:t>алегорична</a:t>
          </a:r>
          <a:r>
            <a:rPr lang="ru-RU" sz="1400" dirty="0" smtClean="0"/>
            <a:t> </a:t>
          </a:r>
          <a:r>
            <a:rPr lang="ru-RU" sz="1400" dirty="0" err="1" smtClean="0"/>
            <a:t>оповідь</a:t>
          </a:r>
          <a:r>
            <a:rPr lang="ru-RU" sz="1400" dirty="0" smtClean="0"/>
            <a:t>, в </a:t>
          </a:r>
          <a:r>
            <a:rPr lang="ru-RU" sz="1400" dirty="0" err="1" smtClean="0"/>
            <a:t>якій</a:t>
          </a:r>
          <a:r>
            <a:rPr lang="ru-RU" sz="1400" dirty="0" smtClean="0"/>
            <a:t> фабула </a:t>
          </a:r>
          <a:r>
            <a:rPr lang="ru-RU" sz="1400" dirty="0" err="1" smtClean="0"/>
            <a:t>підпорядкована</a:t>
          </a:r>
          <a:r>
            <a:rPr lang="ru-RU" sz="1400" dirty="0" smtClean="0"/>
            <a:t> </a:t>
          </a:r>
          <a:r>
            <a:rPr lang="ru-RU" sz="1400" dirty="0" err="1" smtClean="0"/>
            <a:t>моралізаційній</a:t>
          </a:r>
          <a:r>
            <a:rPr lang="ru-RU" sz="1400" dirty="0" smtClean="0"/>
            <a:t> </a:t>
          </a:r>
          <a:r>
            <a:rPr lang="ru-RU" sz="1400" dirty="0" err="1" smtClean="0"/>
            <a:t>частині</a:t>
          </a:r>
          <a:r>
            <a:rPr lang="ru-RU" sz="1400" dirty="0" smtClean="0"/>
            <a:t> </a:t>
          </a:r>
          <a:r>
            <a:rPr lang="ru-RU" sz="1400" dirty="0" err="1" smtClean="0"/>
            <a:t>твору</a:t>
          </a:r>
          <a:r>
            <a:rPr lang="ru-RU" sz="1400" dirty="0" smtClean="0"/>
            <a:t>.</a:t>
          </a:r>
          <a:endParaRPr lang="ru-RU" sz="1400" dirty="0"/>
        </a:p>
      </dgm:t>
    </dgm:pt>
    <dgm:pt modelId="{2476F7B0-2CEE-41B7-90AD-1CE637777EE2}" type="parTrans" cxnId="{3E0605CB-3A9E-4ACB-B838-E52D47A4CEBF}">
      <dgm:prSet/>
      <dgm:spPr/>
      <dgm:t>
        <a:bodyPr/>
        <a:lstStyle/>
        <a:p>
          <a:endParaRPr lang="ru-RU"/>
        </a:p>
      </dgm:t>
    </dgm:pt>
    <dgm:pt modelId="{CBF64D41-7740-499C-90F1-09BC936A7E41}" type="sibTrans" cxnId="{3E0605CB-3A9E-4ACB-B838-E52D47A4CEBF}">
      <dgm:prSet/>
      <dgm:spPr/>
      <dgm:t>
        <a:bodyPr/>
        <a:lstStyle/>
        <a:p>
          <a:endParaRPr lang="ru-RU"/>
        </a:p>
      </dgm:t>
    </dgm:pt>
    <dgm:pt modelId="{138C8F4F-654C-430A-A218-C5EE7EA2C24A}">
      <dgm:prSet custT="1"/>
      <dgm:spPr/>
      <dgm:t>
        <a:bodyPr/>
        <a:lstStyle/>
        <a:p>
          <a:r>
            <a:rPr lang="ru-RU" sz="1400" dirty="0" smtClean="0"/>
            <a:t>Невеликий </a:t>
          </a:r>
          <a:r>
            <a:rPr lang="ru-RU" sz="1400" dirty="0" err="1" smtClean="0"/>
            <a:t>алегоричний</a:t>
          </a:r>
          <a:r>
            <a:rPr lang="ru-RU" sz="1400" dirty="0" smtClean="0"/>
            <a:t>, </a:t>
          </a:r>
          <a:r>
            <a:rPr lang="ru-RU" sz="1400" dirty="0" err="1" smtClean="0"/>
            <a:t>здебільшого</a:t>
          </a:r>
          <a:r>
            <a:rPr lang="ru-RU" sz="1400" dirty="0" smtClean="0"/>
            <a:t> </a:t>
          </a:r>
          <a:r>
            <a:rPr lang="ru-RU" sz="1400" dirty="0" err="1" smtClean="0"/>
            <a:t>віршовий</a:t>
          </a:r>
          <a:r>
            <a:rPr lang="ru-RU" sz="1400" dirty="0" smtClean="0"/>
            <a:t> </a:t>
          </a:r>
          <a:r>
            <a:rPr lang="ru-RU" sz="1400" dirty="0" err="1" smtClean="0"/>
            <a:t>твір</a:t>
          </a:r>
          <a:r>
            <a:rPr lang="ru-RU" sz="1400" dirty="0" smtClean="0"/>
            <a:t> </a:t>
          </a:r>
          <a:r>
            <a:rPr lang="ru-RU" sz="1400" dirty="0" err="1" smtClean="0"/>
            <a:t>повчального</a:t>
          </a:r>
          <a:r>
            <a:rPr lang="ru-RU" sz="1400" dirty="0" smtClean="0"/>
            <a:t> </a:t>
          </a:r>
          <a:r>
            <a:rPr lang="ru-RU" sz="1400" dirty="0" err="1" smtClean="0"/>
            <a:t>змісту</a:t>
          </a:r>
          <a:r>
            <a:rPr lang="ru-RU" sz="1400" dirty="0" smtClean="0"/>
            <a:t>.</a:t>
          </a:r>
          <a:endParaRPr lang="ru-RU" sz="1400" dirty="0"/>
        </a:p>
      </dgm:t>
    </dgm:pt>
    <dgm:pt modelId="{618A1CF6-6437-44D5-8CD4-D8939BDB35BA}" type="parTrans" cxnId="{100E5862-D87A-4AED-A4DD-F552B1130C1A}">
      <dgm:prSet/>
      <dgm:spPr/>
      <dgm:t>
        <a:bodyPr/>
        <a:lstStyle/>
        <a:p>
          <a:endParaRPr lang="ru-RU"/>
        </a:p>
      </dgm:t>
    </dgm:pt>
    <dgm:pt modelId="{89BE1EEA-A3C0-46FC-8470-718015408AC8}" type="sibTrans" cxnId="{100E5862-D87A-4AED-A4DD-F552B1130C1A}">
      <dgm:prSet/>
      <dgm:spPr/>
      <dgm:t>
        <a:bodyPr/>
        <a:lstStyle/>
        <a:p>
          <a:endParaRPr lang="ru-RU"/>
        </a:p>
      </dgm:t>
    </dgm:pt>
    <dgm:pt modelId="{DA52DF20-FD8B-4263-B0A7-C81E69EBF520}" type="pres">
      <dgm:prSet presAssocID="{425DCFA3-8D24-47FA-915C-0F03926EA3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0CBCE5-1A21-436C-9282-3BFE183315E0}" type="pres">
      <dgm:prSet presAssocID="{CA09DF05-0B0F-48A6-B49A-697459949AC5}" presName="root1" presStyleCnt="0"/>
      <dgm:spPr/>
    </dgm:pt>
    <dgm:pt modelId="{8EBB00A2-ADDB-4C38-ADCD-7B27BDCC9D6E}" type="pres">
      <dgm:prSet presAssocID="{CA09DF05-0B0F-48A6-B49A-697459949AC5}" presName="LevelOneTextNode" presStyleLbl="node0" presStyleIdx="0" presStyleCnt="1" custLinFactNeighborX="-58438" custLinFactNeighborY="33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360195-D140-4BBB-849F-F75981E542E7}" type="pres">
      <dgm:prSet presAssocID="{CA09DF05-0B0F-48A6-B49A-697459949AC5}" presName="level2hierChild" presStyleCnt="0"/>
      <dgm:spPr/>
    </dgm:pt>
    <dgm:pt modelId="{8C99424C-21F0-461F-9A35-A513A9E02322}" type="pres">
      <dgm:prSet presAssocID="{005689F1-43BB-4632-B9C5-1BC226784D18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5F22F672-C802-479E-842F-4B9E62EED99C}" type="pres">
      <dgm:prSet presAssocID="{005689F1-43BB-4632-B9C5-1BC226784D1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08F261AD-50DF-4160-AE20-95B7E1C27EDE}" type="pres">
      <dgm:prSet presAssocID="{DCC91F99-2167-4B41-92BF-0394A2D3047E}" presName="root2" presStyleCnt="0"/>
      <dgm:spPr/>
    </dgm:pt>
    <dgm:pt modelId="{C919050D-8538-4654-B26A-C2285745D835}" type="pres">
      <dgm:prSet presAssocID="{DCC91F99-2167-4B41-92BF-0394A2D3047E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A6CFFD-CBE3-4AB2-A0FB-8EC70122C9FE}" type="pres">
      <dgm:prSet presAssocID="{DCC91F99-2167-4B41-92BF-0394A2D3047E}" presName="level3hierChild" presStyleCnt="0"/>
      <dgm:spPr/>
    </dgm:pt>
    <dgm:pt modelId="{DE013926-D8CA-4EB8-AD81-EB773B85469A}" type="pres">
      <dgm:prSet presAssocID="{29D330FA-B1D5-4CDE-9EC0-434184563363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E68FF180-E3DC-47D7-AC56-CA48A0183F91}" type="pres">
      <dgm:prSet presAssocID="{29D330FA-B1D5-4CDE-9EC0-434184563363}" presName="connTx" presStyleLbl="parChTrans1D3" presStyleIdx="0" presStyleCnt="4"/>
      <dgm:spPr/>
      <dgm:t>
        <a:bodyPr/>
        <a:lstStyle/>
        <a:p>
          <a:endParaRPr lang="ru-RU"/>
        </a:p>
      </dgm:t>
    </dgm:pt>
    <dgm:pt modelId="{E34BD3CD-A79A-48F3-BE7D-995440CD5DFA}" type="pres">
      <dgm:prSet presAssocID="{3AC80309-1A7F-4DFA-9DAD-88E1EE33A62C}" presName="root2" presStyleCnt="0"/>
      <dgm:spPr/>
    </dgm:pt>
    <dgm:pt modelId="{83B3EE57-1315-49F4-9875-700E188F4E57}" type="pres">
      <dgm:prSet presAssocID="{3AC80309-1A7F-4DFA-9DAD-88E1EE33A62C}" presName="LevelTwoTextNode" presStyleLbl="node3" presStyleIdx="0" presStyleCnt="4" custScaleX="1274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784032-DDFD-49CA-9DD0-3A133BB9D79E}" type="pres">
      <dgm:prSet presAssocID="{3AC80309-1A7F-4DFA-9DAD-88E1EE33A62C}" presName="level3hierChild" presStyleCnt="0"/>
      <dgm:spPr/>
    </dgm:pt>
    <dgm:pt modelId="{805B21D5-56C3-4689-B362-583F89C73FD3}" type="pres">
      <dgm:prSet presAssocID="{EC18B0D2-46C9-4237-AEB5-C058F7F3FB97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9512BB50-058B-4427-9DA1-B039B1CD866D}" type="pres">
      <dgm:prSet presAssocID="{EC18B0D2-46C9-4237-AEB5-C058F7F3FB97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24F4D74-A69F-4F2B-B4BF-79FA8D3B510D}" type="pres">
      <dgm:prSet presAssocID="{3C0B17DE-0D88-4125-9ADF-61C5A64E0450}" presName="root2" presStyleCnt="0"/>
      <dgm:spPr/>
    </dgm:pt>
    <dgm:pt modelId="{7D1BA7BD-A4E9-4AC0-A782-8A20AC9E76D5}" type="pres">
      <dgm:prSet presAssocID="{3C0B17DE-0D88-4125-9ADF-61C5A64E0450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DBEDCE-A00C-471D-9F32-15DB4BCF4253}" type="pres">
      <dgm:prSet presAssocID="{3C0B17DE-0D88-4125-9ADF-61C5A64E0450}" presName="level3hierChild" presStyleCnt="0"/>
      <dgm:spPr/>
    </dgm:pt>
    <dgm:pt modelId="{01D5EFDF-708D-40C6-B7BF-7D11BB0F0626}" type="pres">
      <dgm:prSet presAssocID="{2376E1A9-2077-411A-8B39-F85BBB37F50F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91874B2F-2780-48CB-822B-46A0653800E8}" type="pres">
      <dgm:prSet presAssocID="{2376E1A9-2077-411A-8B39-F85BBB37F50F}" presName="connTx" presStyleLbl="parChTrans1D3" presStyleIdx="1" presStyleCnt="4"/>
      <dgm:spPr/>
      <dgm:t>
        <a:bodyPr/>
        <a:lstStyle/>
        <a:p>
          <a:endParaRPr lang="ru-RU"/>
        </a:p>
      </dgm:t>
    </dgm:pt>
    <dgm:pt modelId="{06DA4F2A-032B-4A06-A222-D159C0F65D83}" type="pres">
      <dgm:prSet presAssocID="{816EC8C9-E165-45B6-A483-962F34183465}" presName="root2" presStyleCnt="0"/>
      <dgm:spPr/>
    </dgm:pt>
    <dgm:pt modelId="{18C1B142-29E6-43A5-859A-18DF38C3B54A}" type="pres">
      <dgm:prSet presAssocID="{816EC8C9-E165-45B6-A483-962F34183465}" presName="LevelTwoTextNode" presStyleLbl="node3" presStyleIdx="1" presStyleCnt="4" custScaleX="126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2230B4-CD9F-4F2A-A11C-A7F536092C26}" type="pres">
      <dgm:prSet presAssocID="{816EC8C9-E165-45B6-A483-962F34183465}" presName="level3hierChild" presStyleCnt="0"/>
      <dgm:spPr/>
    </dgm:pt>
    <dgm:pt modelId="{1547F6E9-22B7-408C-83B6-2F82E84AA88C}" type="pres">
      <dgm:prSet presAssocID="{97196D2E-5809-4ED8-A4BD-C0EE1D9DF02A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8418420F-2BB2-4B9A-B794-F23553F51406}" type="pres">
      <dgm:prSet presAssocID="{97196D2E-5809-4ED8-A4BD-C0EE1D9DF02A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77A5F92-6FA6-4A28-8E94-1346DB5EB167}" type="pres">
      <dgm:prSet presAssocID="{5223D20C-C947-4F89-903E-11D77ADB30D4}" presName="root2" presStyleCnt="0"/>
      <dgm:spPr/>
    </dgm:pt>
    <dgm:pt modelId="{E52F9AC7-B527-40C5-AB42-FECFC20EC015}" type="pres">
      <dgm:prSet presAssocID="{5223D20C-C947-4F89-903E-11D77ADB30D4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52F595-7FB6-4DDC-AEE9-954BC7EFABA8}" type="pres">
      <dgm:prSet presAssocID="{5223D20C-C947-4F89-903E-11D77ADB30D4}" presName="level3hierChild" presStyleCnt="0"/>
      <dgm:spPr/>
    </dgm:pt>
    <dgm:pt modelId="{739F3806-DD54-435D-AEA3-B1E0B29E1325}" type="pres">
      <dgm:prSet presAssocID="{618A1CF6-6437-44D5-8CD4-D8939BDB35BA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5E9F6958-63DC-4036-B774-1D31E944D08E}" type="pres">
      <dgm:prSet presAssocID="{618A1CF6-6437-44D5-8CD4-D8939BDB35BA}" presName="connTx" presStyleLbl="parChTrans1D3" presStyleIdx="2" presStyleCnt="4"/>
      <dgm:spPr/>
      <dgm:t>
        <a:bodyPr/>
        <a:lstStyle/>
        <a:p>
          <a:endParaRPr lang="ru-RU"/>
        </a:p>
      </dgm:t>
    </dgm:pt>
    <dgm:pt modelId="{A12DD8B0-B0F4-4A70-8F1E-7F50F1035F2C}" type="pres">
      <dgm:prSet presAssocID="{138C8F4F-654C-430A-A218-C5EE7EA2C24A}" presName="root2" presStyleCnt="0"/>
      <dgm:spPr/>
    </dgm:pt>
    <dgm:pt modelId="{7130EC93-9187-4882-87CA-DA976659CA8D}" type="pres">
      <dgm:prSet presAssocID="{138C8F4F-654C-430A-A218-C5EE7EA2C24A}" presName="LevelTwoTextNode" presStyleLbl="node3" presStyleIdx="2" presStyleCnt="4" custScaleX="127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005AA1-5564-45C4-AAE6-5830DFCDB615}" type="pres">
      <dgm:prSet presAssocID="{138C8F4F-654C-430A-A218-C5EE7EA2C24A}" presName="level3hierChild" presStyleCnt="0"/>
      <dgm:spPr/>
    </dgm:pt>
    <dgm:pt modelId="{49F45F1D-81CA-4D2F-AF83-DEB0AB6F087D}" type="pres">
      <dgm:prSet presAssocID="{11B8709E-4787-4C25-8D1E-C852452B063B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C63967AE-BC9F-4A74-93C6-B0281D9D4465}" type="pres">
      <dgm:prSet presAssocID="{11B8709E-4787-4C25-8D1E-C852452B063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B5EBDAF-B61F-4F8D-A429-DDD401647B5D}" type="pres">
      <dgm:prSet presAssocID="{A24B500B-308A-4F8A-8F95-734D73BB50A5}" presName="root2" presStyleCnt="0"/>
      <dgm:spPr/>
    </dgm:pt>
    <dgm:pt modelId="{3CD0E520-F79F-46BD-A956-EFAC22F50627}" type="pres">
      <dgm:prSet presAssocID="{A24B500B-308A-4F8A-8F95-734D73BB50A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090952-2350-42AC-9913-6F17B48E4E2D}" type="pres">
      <dgm:prSet presAssocID="{A24B500B-308A-4F8A-8F95-734D73BB50A5}" presName="level3hierChild" presStyleCnt="0"/>
      <dgm:spPr/>
    </dgm:pt>
    <dgm:pt modelId="{EC8E09FE-0DA8-49DF-A9F7-84B794F1672B}" type="pres">
      <dgm:prSet presAssocID="{2476F7B0-2CEE-41B7-90AD-1CE637777EE2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90C44218-59B5-498F-A4B3-7346D01295C8}" type="pres">
      <dgm:prSet presAssocID="{2476F7B0-2CEE-41B7-90AD-1CE637777EE2}" presName="connTx" presStyleLbl="parChTrans1D3" presStyleIdx="3" presStyleCnt="4"/>
      <dgm:spPr/>
      <dgm:t>
        <a:bodyPr/>
        <a:lstStyle/>
        <a:p>
          <a:endParaRPr lang="ru-RU"/>
        </a:p>
      </dgm:t>
    </dgm:pt>
    <dgm:pt modelId="{7055E679-7A8B-4746-ACA3-DE0CE1F7CB4D}" type="pres">
      <dgm:prSet presAssocID="{4D97751D-8C09-447E-A293-9EFC1BCE0E4A}" presName="root2" presStyleCnt="0"/>
      <dgm:spPr/>
    </dgm:pt>
    <dgm:pt modelId="{A735A6B3-15F4-41AF-8B94-4EFB547CB3A2}" type="pres">
      <dgm:prSet presAssocID="{4D97751D-8C09-447E-A293-9EFC1BCE0E4A}" presName="LevelTwoTextNode" presStyleLbl="node3" presStyleIdx="3" presStyleCnt="4" custScaleX="128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92CCAD-B909-4633-9D30-A2415C503A8F}" type="pres">
      <dgm:prSet presAssocID="{4D97751D-8C09-447E-A293-9EFC1BCE0E4A}" presName="level3hierChild" presStyleCnt="0"/>
      <dgm:spPr/>
    </dgm:pt>
    <dgm:pt modelId="{C1AA7E2B-26FE-4A5D-8318-3CCD14C84EB0}" type="pres">
      <dgm:prSet presAssocID="{DA61DCCB-1E63-4E59-B7D2-400602C8466C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748B1998-37EE-4839-A743-9C94FA97799C}" type="pres">
      <dgm:prSet presAssocID="{DA61DCCB-1E63-4E59-B7D2-400602C8466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3492068-BDC9-4272-A93B-E469F583DFC5}" type="pres">
      <dgm:prSet presAssocID="{ECE2DD20-5BD7-45DE-A917-A3ABEE9C90E2}" presName="root2" presStyleCnt="0"/>
      <dgm:spPr/>
    </dgm:pt>
    <dgm:pt modelId="{F7BCAE65-077E-489B-B638-F377E8442002}" type="pres">
      <dgm:prSet presAssocID="{ECE2DD20-5BD7-45DE-A917-A3ABEE9C90E2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1459A0-5884-4486-B5C5-3D81D332810F}" type="pres">
      <dgm:prSet presAssocID="{ECE2DD20-5BD7-45DE-A917-A3ABEE9C90E2}" presName="level3hierChild" presStyleCnt="0"/>
      <dgm:spPr/>
    </dgm:pt>
  </dgm:ptLst>
  <dgm:cxnLst>
    <dgm:cxn modelId="{AF35D839-A6BE-45E5-B015-33B4E586A9B3}" type="presOf" srcId="{EC18B0D2-46C9-4237-AEB5-C058F7F3FB97}" destId="{9512BB50-058B-4427-9DA1-B039B1CD866D}" srcOrd="1" destOrd="0" presId="urn:microsoft.com/office/officeart/2005/8/layout/hierarchy2"/>
    <dgm:cxn modelId="{440C2D41-D072-497A-877A-ACF589597A2A}" type="presOf" srcId="{DA61DCCB-1E63-4E59-B7D2-400602C8466C}" destId="{C1AA7E2B-26FE-4A5D-8318-3CCD14C84EB0}" srcOrd="0" destOrd="0" presId="urn:microsoft.com/office/officeart/2005/8/layout/hierarchy2"/>
    <dgm:cxn modelId="{C96A6D7B-4083-4748-98A1-D08F428AA0D0}" type="presOf" srcId="{005689F1-43BB-4632-B9C5-1BC226784D18}" destId="{8C99424C-21F0-461F-9A35-A513A9E02322}" srcOrd="0" destOrd="0" presId="urn:microsoft.com/office/officeart/2005/8/layout/hierarchy2"/>
    <dgm:cxn modelId="{93E0CB7A-7A93-4441-98F8-EB1CFAC49C39}" srcId="{CA09DF05-0B0F-48A6-B49A-697459949AC5}" destId="{DCC91F99-2167-4B41-92BF-0394A2D3047E}" srcOrd="0" destOrd="0" parTransId="{005689F1-43BB-4632-B9C5-1BC226784D18}" sibTransId="{1021127F-78BF-4B88-8CB6-605C6A70D951}"/>
    <dgm:cxn modelId="{3CDC9B4E-1090-4E1E-9AB1-64A06B20B251}" type="presOf" srcId="{3AC80309-1A7F-4DFA-9DAD-88E1EE33A62C}" destId="{83B3EE57-1315-49F4-9875-700E188F4E57}" srcOrd="0" destOrd="0" presId="urn:microsoft.com/office/officeart/2005/8/layout/hierarchy2"/>
    <dgm:cxn modelId="{F1AD5BF2-57C3-407F-B77E-825CF12E12CD}" type="presOf" srcId="{A24B500B-308A-4F8A-8F95-734D73BB50A5}" destId="{3CD0E520-F79F-46BD-A956-EFAC22F50627}" srcOrd="0" destOrd="0" presId="urn:microsoft.com/office/officeart/2005/8/layout/hierarchy2"/>
    <dgm:cxn modelId="{8377AE12-13CF-42BF-A83F-6A9F7CFE6781}" srcId="{3C0B17DE-0D88-4125-9ADF-61C5A64E0450}" destId="{816EC8C9-E165-45B6-A483-962F34183465}" srcOrd="0" destOrd="0" parTransId="{2376E1A9-2077-411A-8B39-F85BBB37F50F}" sibTransId="{304AE614-E861-4FBD-B0E7-A1885FF83CC3}"/>
    <dgm:cxn modelId="{913885EA-85C5-49EF-BC54-D628C99141D8}" type="presOf" srcId="{4D97751D-8C09-447E-A293-9EFC1BCE0E4A}" destId="{A735A6B3-15F4-41AF-8B94-4EFB547CB3A2}" srcOrd="0" destOrd="0" presId="urn:microsoft.com/office/officeart/2005/8/layout/hierarchy2"/>
    <dgm:cxn modelId="{12E8700F-EF39-475F-8E96-1F6FC5FAD1D2}" srcId="{DCC91F99-2167-4B41-92BF-0394A2D3047E}" destId="{3AC80309-1A7F-4DFA-9DAD-88E1EE33A62C}" srcOrd="0" destOrd="0" parTransId="{29D330FA-B1D5-4CDE-9EC0-434184563363}" sibTransId="{BCA62FA8-6CD6-4E62-9C11-5C48B5254F97}"/>
    <dgm:cxn modelId="{3E0605CB-3A9E-4ACB-B838-E52D47A4CEBF}" srcId="{A24B500B-308A-4F8A-8F95-734D73BB50A5}" destId="{4D97751D-8C09-447E-A293-9EFC1BCE0E4A}" srcOrd="0" destOrd="0" parTransId="{2476F7B0-2CEE-41B7-90AD-1CE637777EE2}" sibTransId="{CBF64D41-7740-499C-90F1-09BC936A7E41}"/>
    <dgm:cxn modelId="{52732728-2A3E-4471-9185-8406AFF3946C}" type="presOf" srcId="{2376E1A9-2077-411A-8B39-F85BBB37F50F}" destId="{01D5EFDF-708D-40C6-B7BF-7D11BB0F0626}" srcOrd="0" destOrd="0" presId="urn:microsoft.com/office/officeart/2005/8/layout/hierarchy2"/>
    <dgm:cxn modelId="{63A64699-0BEA-40C2-98F0-D656ED97EC6C}" srcId="{CA09DF05-0B0F-48A6-B49A-697459949AC5}" destId="{3C0B17DE-0D88-4125-9ADF-61C5A64E0450}" srcOrd="1" destOrd="0" parTransId="{EC18B0D2-46C9-4237-AEB5-C058F7F3FB97}" sibTransId="{DC6F7E50-E508-44A9-8A98-F8C320EE3BB3}"/>
    <dgm:cxn modelId="{9B565ECA-51AC-4F8D-9583-03697B7345CF}" type="presOf" srcId="{618A1CF6-6437-44D5-8CD4-D8939BDB35BA}" destId="{5E9F6958-63DC-4036-B774-1D31E944D08E}" srcOrd="1" destOrd="0" presId="urn:microsoft.com/office/officeart/2005/8/layout/hierarchy2"/>
    <dgm:cxn modelId="{AC80A471-3591-457C-A710-D6C5214043B4}" srcId="{CA09DF05-0B0F-48A6-B49A-697459949AC5}" destId="{ECE2DD20-5BD7-45DE-A917-A3ABEE9C90E2}" srcOrd="4" destOrd="0" parTransId="{DA61DCCB-1E63-4E59-B7D2-400602C8466C}" sibTransId="{064FFF1C-BE22-46C2-A2F2-DDDA2D9938BC}"/>
    <dgm:cxn modelId="{146A5737-C429-4F8B-A94D-337288ED7E4E}" type="presOf" srcId="{3C0B17DE-0D88-4125-9ADF-61C5A64E0450}" destId="{7D1BA7BD-A4E9-4AC0-A782-8A20AC9E76D5}" srcOrd="0" destOrd="0" presId="urn:microsoft.com/office/officeart/2005/8/layout/hierarchy2"/>
    <dgm:cxn modelId="{EF07E706-A371-4A85-9AA1-522FB260E7BD}" type="presOf" srcId="{618A1CF6-6437-44D5-8CD4-D8939BDB35BA}" destId="{739F3806-DD54-435D-AEA3-B1E0B29E1325}" srcOrd="0" destOrd="0" presId="urn:microsoft.com/office/officeart/2005/8/layout/hierarchy2"/>
    <dgm:cxn modelId="{2F28A428-E61B-4983-BB65-E307FD0AC027}" type="presOf" srcId="{29D330FA-B1D5-4CDE-9EC0-434184563363}" destId="{DE013926-D8CA-4EB8-AD81-EB773B85469A}" srcOrd="0" destOrd="0" presId="urn:microsoft.com/office/officeart/2005/8/layout/hierarchy2"/>
    <dgm:cxn modelId="{F0B916F5-3C7F-421E-B2D7-8DB3573CB5C8}" type="presOf" srcId="{2476F7B0-2CEE-41B7-90AD-1CE637777EE2}" destId="{EC8E09FE-0DA8-49DF-A9F7-84B794F1672B}" srcOrd="0" destOrd="0" presId="urn:microsoft.com/office/officeart/2005/8/layout/hierarchy2"/>
    <dgm:cxn modelId="{F4C00F70-350C-443D-BCD3-33B9778EF94D}" type="presOf" srcId="{97196D2E-5809-4ED8-A4BD-C0EE1D9DF02A}" destId="{1547F6E9-22B7-408C-83B6-2F82E84AA88C}" srcOrd="0" destOrd="0" presId="urn:microsoft.com/office/officeart/2005/8/layout/hierarchy2"/>
    <dgm:cxn modelId="{0B5E241A-6EF2-4AC0-86F2-E90B4EEEF7F5}" type="presOf" srcId="{11B8709E-4787-4C25-8D1E-C852452B063B}" destId="{C63967AE-BC9F-4A74-93C6-B0281D9D4465}" srcOrd="1" destOrd="0" presId="urn:microsoft.com/office/officeart/2005/8/layout/hierarchy2"/>
    <dgm:cxn modelId="{D46ADCA4-D59A-4A15-812A-925039327CE1}" type="presOf" srcId="{11B8709E-4787-4C25-8D1E-C852452B063B}" destId="{49F45F1D-81CA-4D2F-AF83-DEB0AB6F087D}" srcOrd="0" destOrd="0" presId="urn:microsoft.com/office/officeart/2005/8/layout/hierarchy2"/>
    <dgm:cxn modelId="{C24E53FD-4439-4147-A68A-430FFC48233C}" type="presOf" srcId="{138C8F4F-654C-430A-A218-C5EE7EA2C24A}" destId="{7130EC93-9187-4882-87CA-DA976659CA8D}" srcOrd="0" destOrd="0" presId="urn:microsoft.com/office/officeart/2005/8/layout/hierarchy2"/>
    <dgm:cxn modelId="{5EDFCC3D-5185-40DA-BCF5-3D72B2FC0DF2}" type="presOf" srcId="{ECE2DD20-5BD7-45DE-A917-A3ABEE9C90E2}" destId="{F7BCAE65-077E-489B-B638-F377E8442002}" srcOrd="0" destOrd="0" presId="urn:microsoft.com/office/officeart/2005/8/layout/hierarchy2"/>
    <dgm:cxn modelId="{DCFF737A-7ABF-4F60-9955-8E0394641933}" type="presOf" srcId="{2476F7B0-2CEE-41B7-90AD-1CE637777EE2}" destId="{90C44218-59B5-498F-A4B3-7346D01295C8}" srcOrd="1" destOrd="0" presId="urn:microsoft.com/office/officeart/2005/8/layout/hierarchy2"/>
    <dgm:cxn modelId="{2CB90A52-C96D-41B8-AE43-FD5DF4A1BAB8}" type="presOf" srcId="{2376E1A9-2077-411A-8B39-F85BBB37F50F}" destId="{91874B2F-2780-48CB-822B-46A0653800E8}" srcOrd="1" destOrd="0" presId="urn:microsoft.com/office/officeart/2005/8/layout/hierarchy2"/>
    <dgm:cxn modelId="{8BEB7B05-65D4-4E8A-B8A0-AB6B82CC7289}" type="presOf" srcId="{DA61DCCB-1E63-4E59-B7D2-400602C8466C}" destId="{748B1998-37EE-4839-A743-9C94FA97799C}" srcOrd="1" destOrd="0" presId="urn:microsoft.com/office/officeart/2005/8/layout/hierarchy2"/>
    <dgm:cxn modelId="{6337563D-18EC-4A80-AE68-BF04240B160C}" type="presOf" srcId="{5223D20C-C947-4F89-903E-11D77ADB30D4}" destId="{E52F9AC7-B527-40C5-AB42-FECFC20EC015}" srcOrd="0" destOrd="0" presId="urn:microsoft.com/office/officeart/2005/8/layout/hierarchy2"/>
    <dgm:cxn modelId="{C5563A19-8591-4AAB-898F-388AA103C6FA}" srcId="{CA09DF05-0B0F-48A6-B49A-697459949AC5}" destId="{A24B500B-308A-4F8A-8F95-734D73BB50A5}" srcOrd="3" destOrd="0" parTransId="{11B8709E-4787-4C25-8D1E-C852452B063B}" sibTransId="{9F457449-55FE-4E5B-97CF-41FA42CE18DF}"/>
    <dgm:cxn modelId="{1AAC7BF1-C4F6-4CB7-881A-5C3B7B63DD4D}" type="presOf" srcId="{005689F1-43BB-4632-B9C5-1BC226784D18}" destId="{5F22F672-C802-479E-842F-4B9E62EED99C}" srcOrd="1" destOrd="0" presId="urn:microsoft.com/office/officeart/2005/8/layout/hierarchy2"/>
    <dgm:cxn modelId="{3B13B15C-BD90-4007-BD3B-B6CF6F919F58}" srcId="{CA09DF05-0B0F-48A6-B49A-697459949AC5}" destId="{5223D20C-C947-4F89-903E-11D77ADB30D4}" srcOrd="2" destOrd="0" parTransId="{97196D2E-5809-4ED8-A4BD-C0EE1D9DF02A}" sibTransId="{90C3A7B9-7AC5-4FC3-B026-2C2C6CEEF7A4}"/>
    <dgm:cxn modelId="{100E5862-D87A-4AED-A4DD-F552B1130C1A}" srcId="{5223D20C-C947-4F89-903E-11D77ADB30D4}" destId="{138C8F4F-654C-430A-A218-C5EE7EA2C24A}" srcOrd="0" destOrd="0" parTransId="{618A1CF6-6437-44D5-8CD4-D8939BDB35BA}" sibTransId="{89BE1EEA-A3C0-46FC-8470-718015408AC8}"/>
    <dgm:cxn modelId="{F55F3865-F834-41D0-8DF0-B9C46C66A2BA}" srcId="{425DCFA3-8D24-47FA-915C-0F03926EA3B4}" destId="{CA09DF05-0B0F-48A6-B49A-697459949AC5}" srcOrd="0" destOrd="0" parTransId="{314B8505-AB98-4FB0-A099-EADD5505D995}" sibTransId="{447419CA-71A7-4A5D-AA4D-349BCB6FBB96}"/>
    <dgm:cxn modelId="{D34C1850-4E12-4AC7-ADDC-2A8CC7F7FCD7}" type="presOf" srcId="{816EC8C9-E165-45B6-A483-962F34183465}" destId="{18C1B142-29E6-43A5-859A-18DF38C3B54A}" srcOrd="0" destOrd="0" presId="urn:microsoft.com/office/officeart/2005/8/layout/hierarchy2"/>
    <dgm:cxn modelId="{2F7C080F-2492-4D27-89AD-6A1858BB6D9B}" type="presOf" srcId="{EC18B0D2-46C9-4237-AEB5-C058F7F3FB97}" destId="{805B21D5-56C3-4689-B362-583F89C73FD3}" srcOrd="0" destOrd="0" presId="urn:microsoft.com/office/officeart/2005/8/layout/hierarchy2"/>
    <dgm:cxn modelId="{48A6FC4A-C713-4464-8EB0-74FAECA031AE}" type="presOf" srcId="{DCC91F99-2167-4B41-92BF-0394A2D3047E}" destId="{C919050D-8538-4654-B26A-C2285745D835}" srcOrd="0" destOrd="0" presId="urn:microsoft.com/office/officeart/2005/8/layout/hierarchy2"/>
    <dgm:cxn modelId="{FCFD81B6-DBB8-4A89-A44D-2603E8883FA2}" type="presOf" srcId="{29D330FA-B1D5-4CDE-9EC0-434184563363}" destId="{E68FF180-E3DC-47D7-AC56-CA48A0183F91}" srcOrd="1" destOrd="0" presId="urn:microsoft.com/office/officeart/2005/8/layout/hierarchy2"/>
    <dgm:cxn modelId="{2C808C48-7D8A-4337-B7C0-ACE7546C6CD4}" type="presOf" srcId="{CA09DF05-0B0F-48A6-B49A-697459949AC5}" destId="{8EBB00A2-ADDB-4C38-ADCD-7B27BDCC9D6E}" srcOrd="0" destOrd="0" presId="urn:microsoft.com/office/officeart/2005/8/layout/hierarchy2"/>
    <dgm:cxn modelId="{C7F80FB5-26BB-4A93-B41F-1B403FFB2750}" type="presOf" srcId="{425DCFA3-8D24-47FA-915C-0F03926EA3B4}" destId="{DA52DF20-FD8B-4263-B0A7-C81E69EBF520}" srcOrd="0" destOrd="0" presId="urn:microsoft.com/office/officeart/2005/8/layout/hierarchy2"/>
    <dgm:cxn modelId="{7B7BCF28-D791-4D0A-A797-BB7F0FEC71B8}" type="presOf" srcId="{97196D2E-5809-4ED8-A4BD-C0EE1D9DF02A}" destId="{8418420F-2BB2-4B9A-B794-F23553F51406}" srcOrd="1" destOrd="0" presId="urn:microsoft.com/office/officeart/2005/8/layout/hierarchy2"/>
    <dgm:cxn modelId="{3AF09CE8-7B24-4EDB-8F44-F4052DB414B0}" type="presParOf" srcId="{DA52DF20-FD8B-4263-B0A7-C81E69EBF520}" destId="{8D0CBCE5-1A21-436C-9282-3BFE183315E0}" srcOrd="0" destOrd="0" presId="urn:microsoft.com/office/officeart/2005/8/layout/hierarchy2"/>
    <dgm:cxn modelId="{ACF3881A-C8AC-4455-B904-210946FF5E9E}" type="presParOf" srcId="{8D0CBCE5-1A21-436C-9282-3BFE183315E0}" destId="{8EBB00A2-ADDB-4C38-ADCD-7B27BDCC9D6E}" srcOrd="0" destOrd="0" presId="urn:microsoft.com/office/officeart/2005/8/layout/hierarchy2"/>
    <dgm:cxn modelId="{124CF4AD-7773-4B52-B5CF-94F7E3D8DB2C}" type="presParOf" srcId="{8D0CBCE5-1A21-436C-9282-3BFE183315E0}" destId="{54360195-D140-4BBB-849F-F75981E542E7}" srcOrd="1" destOrd="0" presId="urn:microsoft.com/office/officeart/2005/8/layout/hierarchy2"/>
    <dgm:cxn modelId="{7D0470F9-F26B-4B9E-AB8E-3608BFBFC96A}" type="presParOf" srcId="{54360195-D140-4BBB-849F-F75981E542E7}" destId="{8C99424C-21F0-461F-9A35-A513A9E02322}" srcOrd="0" destOrd="0" presId="urn:microsoft.com/office/officeart/2005/8/layout/hierarchy2"/>
    <dgm:cxn modelId="{16FD4C9C-0403-49F7-83D1-92373789921F}" type="presParOf" srcId="{8C99424C-21F0-461F-9A35-A513A9E02322}" destId="{5F22F672-C802-479E-842F-4B9E62EED99C}" srcOrd="0" destOrd="0" presId="urn:microsoft.com/office/officeart/2005/8/layout/hierarchy2"/>
    <dgm:cxn modelId="{2DFAA3C6-7547-41BD-91C6-59952FC04D5D}" type="presParOf" srcId="{54360195-D140-4BBB-849F-F75981E542E7}" destId="{08F261AD-50DF-4160-AE20-95B7E1C27EDE}" srcOrd="1" destOrd="0" presId="urn:microsoft.com/office/officeart/2005/8/layout/hierarchy2"/>
    <dgm:cxn modelId="{658B58C6-9F01-498A-97E6-7F3E3CD7F8F3}" type="presParOf" srcId="{08F261AD-50DF-4160-AE20-95B7E1C27EDE}" destId="{C919050D-8538-4654-B26A-C2285745D835}" srcOrd="0" destOrd="0" presId="urn:microsoft.com/office/officeart/2005/8/layout/hierarchy2"/>
    <dgm:cxn modelId="{D5323760-7DA9-485E-B723-F25BAD55460F}" type="presParOf" srcId="{08F261AD-50DF-4160-AE20-95B7E1C27EDE}" destId="{DBA6CFFD-CBE3-4AB2-A0FB-8EC70122C9FE}" srcOrd="1" destOrd="0" presId="urn:microsoft.com/office/officeart/2005/8/layout/hierarchy2"/>
    <dgm:cxn modelId="{9833FD5F-C66E-452F-A58E-9F6E83AEF48D}" type="presParOf" srcId="{DBA6CFFD-CBE3-4AB2-A0FB-8EC70122C9FE}" destId="{DE013926-D8CA-4EB8-AD81-EB773B85469A}" srcOrd="0" destOrd="0" presId="urn:microsoft.com/office/officeart/2005/8/layout/hierarchy2"/>
    <dgm:cxn modelId="{5379F97E-A8CF-4814-AD22-1943E18EC38C}" type="presParOf" srcId="{DE013926-D8CA-4EB8-AD81-EB773B85469A}" destId="{E68FF180-E3DC-47D7-AC56-CA48A0183F91}" srcOrd="0" destOrd="0" presId="urn:microsoft.com/office/officeart/2005/8/layout/hierarchy2"/>
    <dgm:cxn modelId="{5E24FDD7-2ECD-45C5-88E3-C2C5A676AF7D}" type="presParOf" srcId="{DBA6CFFD-CBE3-4AB2-A0FB-8EC70122C9FE}" destId="{E34BD3CD-A79A-48F3-BE7D-995440CD5DFA}" srcOrd="1" destOrd="0" presId="urn:microsoft.com/office/officeart/2005/8/layout/hierarchy2"/>
    <dgm:cxn modelId="{1097D065-356B-4B59-A906-3D3ECCC34C17}" type="presParOf" srcId="{E34BD3CD-A79A-48F3-BE7D-995440CD5DFA}" destId="{83B3EE57-1315-49F4-9875-700E188F4E57}" srcOrd="0" destOrd="0" presId="urn:microsoft.com/office/officeart/2005/8/layout/hierarchy2"/>
    <dgm:cxn modelId="{D25816C9-8EF4-4B6A-8D20-00F3A011E40B}" type="presParOf" srcId="{E34BD3CD-A79A-48F3-BE7D-995440CD5DFA}" destId="{FE784032-DDFD-49CA-9DD0-3A133BB9D79E}" srcOrd="1" destOrd="0" presId="urn:microsoft.com/office/officeart/2005/8/layout/hierarchy2"/>
    <dgm:cxn modelId="{4816666D-B183-46E0-83D1-C23D66AF553F}" type="presParOf" srcId="{54360195-D140-4BBB-849F-F75981E542E7}" destId="{805B21D5-56C3-4689-B362-583F89C73FD3}" srcOrd="2" destOrd="0" presId="urn:microsoft.com/office/officeart/2005/8/layout/hierarchy2"/>
    <dgm:cxn modelId="{4E8A8E5B-36A4-4542-B328-07918A63D764}" type="presParOf" srcId="{805B21D5-56C3-4689-B362-583F89C73FD3}" destId="{9512BB50-058B-4427-9DA1-B039B1CD866D}" srcOrd="0" destOrd="0" presId="urn:microsoft.com/office/officeart/2005/8/layout/hierarchy2"/>
    <dgm:cxn modelId="{B7C62AEC-CBFC-4CE8-A343-590AAA5E17D6}" type="presParOf" srcId="{54360195-D140-4BBB-849F-F75981E542E7}" destId="{924F4D74-A69F-4F2B-B4BF-79FA8D3B510D}" srcOrd="3" destOrd="0" presId="urn:microsoft.com/office/officeart/2005/8/layout/hierarchy2"/>
    <dgm:cxn modelId="{FDE56A62-BC44-4CA9-A7BF-5E36EC04666A}" type="presParOf" srcId="{924F4D74-A69F-4F2B-B4BF-79FA8D3B510D}" destId="{7D1BA7BD-A4E9-4AC0-A782-8A20AC9E76D5}" srcOrd="0" destOrd="0" presId="urn:microsoft.com/office/officeart/2005/8/layout/hierarchy2"/>
    <dgm:cxn modelId="{363EFE04-DA77-49DD-AF77-3CA1C258D458}" type="presParOf" srcId="{924F4D74-A69F-4F2B-B4BF-79FA8D3B510D}" destId="{F5DBEDCE-A00C-471D-9F32-15DB4BCF4253}" srcOrd="1" destOrd="0" presId="urn:microsoft.com/office/officeart/2005/8/layout/hierarchy2"/>
    <dgm:cxn modelId="{B384D9FC-CC10-47F5-8A79-77BE105F5246}" type="presParOf" srcId="{F5DBEDCE-A00C-471D-9F32-15DB4BCF4253}" destId="{01D5EFDF-708D-40C6-B7BF-7D11BB0F0626}" srcOrd="0" destOrd="0" presId="urn:microsoft.com/office/officeart/2005/8/layout/hierarchy2"/>
    <dgm:cxn modelId="{5D8A5AE1-8D06-469B-99F8-5AEB34CFAD53}" type="presParOf" srcId="{01D5EFDF-708D-40C6-B7BF-7D11BB0F0626}" destId="{91874B2F-2780-48CB-822B-46A0653800E8}" srcOrd="0" destOrd="0" presId="urn:microsoft.com/office/officeart/2005/8/layout/hierarchy2"/>
    <dgm:cxn modelId="{1334E8BD-1BAD-4B18-84FE-E4EDEA0AC076}" type="presParOf" srcId="{F5DBEDCE-A00C-471D-9F32-15DB4BCF4253}" destId="{06DA4F2A-032B-4A06-A222-D159C0F65D83}" srcOrd="1" destOrd="0" presId="urn:microsoft.com/office/officeart/2005/8/layout/hierarchy2"/>
    <dgm:cxn modelId="{CEA0B9BD-0489-4C55-96E1-52B13EC0B0F5}" type="presParOf" srcId="{06DA4F2A-032B-4A06-A222-D159C0F65D83}" destId="{18C1B142-29E6-43A5-859A-18DF38C3B54A}" srcOrd="0" destOrd="0" presId="urn:microsoft.com/office/officeart/2005/8/layout/hierarchy2"/>
    <dgm:cxn modelId="{B8FA830A-5E97-4DA8-9F33-A6820EED6742}" type="presParOf" srcId="{06DA4F2A-032B-4A06-A222-D159C0F65D83}" destId="{8A2230B4-CD9F-4F2A-A11C-A7F536092C26}" srcOrd="1" destOrd="0" presId="urn:microsoft.com/office/officeart/2005/8/layout/hierarchy2"/>
    <dgm:cxn modelId="{36EEF539-BDB2-46D0-8CC4-6FD29E32E10B}" type="presParOf" srcId="{54360195-D140-4BBB-849F-F75981E542E7}" destId="{1547F6E9-22B7-408C-83B6-2F82E84AA88C}" srcOrd="4" destOrd="0" presId="urn:microsoft.com/office/officeart/2005/8/layout/hierarchy2"/>
    <dgm:cxn modelId="{C1D8A7C9-4CCB-4B35-8BBE-AADFEB8ADDA7}" type="presParOf" srcId="{1547F6E9-22B7-408C-83B6-2F82E84AA88C}" destId="{8418420F-2BB2-4B9A-B794-F23553F51406}" srcOrd="0" destOrd="0" presId="urn:microsoft.com/office/officeart/2005/8/layout/hierarchy2"/>
    <dgm:cxn modelId="{4900E4BB-461D-4842-AC60-C885314A9FA1}" type="presParOf" srcId="{54360195-D140-4BBB-849F-F75981E542E7}" destId="{B77A5F92-6FA6-4A28-8E94-1346DB5EB167}" srcOrd="5" destOrd="0" presId="urn:microsoft.com/office/officeart/2005/8/layout/hierarchy2"/>
    <dgm:cxn modelId="{E57735E4-ECC0-44E5-B38C-38C8A9DFE8DE}" type="presParOf" srcId="{B77A5F92-6FA6-4A28-8E94-1346DB5EB167}" destId="{E52F9AC7-B527-40C5-AB42-FECFC20EC015}" srcOrd="0" destOrd="0" presId="urn:microsoft.com/office/officeart/2005/8/layout/hierarchy2"/>
    <dgm:cxn modelId="{C1D697F7-7BA0-43AF-8DCC-91BB337A1764}" type="presParOf" srcId="{B77A5F92-6FA6-4A28-8E94-1346DB5EB167}" destId="{7552F595-7FB6-4DDC-AEE9-954BC7EFABA8}" srcOrd="1" destOrd="0" presId="urn:microsoft.com/office/officeart/2005/8/layout/hierarchy2"/>
    <dgm:cxn modelId="{13C4EF56-A31E-4FE3-92FB-65168DF200D5}" type="presParOf" srcId="{7552F595-7FB6-4DDC-AEE9-954BC7EFABA8}" destId="{739F3806-DD54-435D-AEA3-B1E0B29E1325}" srcOrd="0" destOrd="0" presId="urn:microsoft.com/office/officeart/2005/8/layout/hierarchy2"/>
    <dgm:cxn modelId="{B3C4C5DB-EDCD-4EC0-9938-937251B31DE2}" type="presParOf" srcId="{739F3806-DD54-435D-AEA3-B1E0B29E1325}" destId="{5E9F6958-63DC-4036-B774-1D31E944D08E}" srcOrd="0" destOrd="0" presId="urn:microsoft.com/office/officeart/2005/8/layout/hierarchy2"/>
    <dgm:cxn modelId="{CDCE40B7-E5C0-4410-830B-32C483C22185}" type="presParOf" srcId="{7552F595-7FB6-4DDC-AEE9-954BC7EFABA8}" destId="{A12DD8B0-B0F4-4A70-8F1E-7F50F1035F2C}" srcOrd="1" destOrd="0" presId="urn:microsoft.com/office/officeart/2005/8/layout/hierarchy2"/>
    <dgm:cxn modelId="{E5EAD671-B911-4192-8A65-4413C6E9611A}" type="presParOf" srcId="{A12DD8B0-B0F4-4A70-8F1E-7F50F1035F2C}" destId="{7130EC93-9187-4882-87CA-DA976659CA8D}" srcOrd="0" destOrd="0" presId="urn:microsoft.com/office/officeart/2005/8/layout/hierarchy2"/>
    <dgm:cxn modelId="{A8CA3BE0-7E32-4E4E-B964-DB23A4AEEBB6}" type="presParOf" srcId="{A12DD8B0-B0F4-4A70-8F1E-7F50F1035F2C}" destId="{54005AA1-5564-45C4-AAE6-5830DFCDB615}" srcOrd="1" destOrd="0" presId="urn:microsoft.com/office/officeart/2005/8/layout/hierarchy2"/>
    <dgm:cxn modelId="{0BE53343-3265-4DD4-865E-AFE521964EB0}" type="presParOf" srcId="{54360195-D140-4BBB-849F-F75981E542E7}" destId="{49F45F1D-81CA-4D2F-AF83-DEB0AB6F087D}" srcOrd="6" destOrd="0" presId="urn:microsoft.com/office/officeart/2005/8/layout/hierarchy2"/>
    <dgm:cxn modelId="{81CD12F5-8C5D-46C2-8804-190615DD0EFC}" type="presParOf" srcId="{49F45F1D-81CA-4D2F-AF83-DEB0AB6F087D}" destId="{C63967AE-BC9F-4A74-93C6-B0281D9D4465}" srcOrd="0" destOrd="0" presId="urn:microsoft.com/office/officeart/2005/8/layout/hierarchy2"/>
    <dgm:cxn modelId="{369B0CD7-99DE-4AE0-88EA-0E28E98B5D66}" type="presParOf" srcId="{54360195-D140-4BBB-849F-F75981E542E7}" destId="{7B5EBDAF-B61F-4F8D-A429-DDD401647B5D}" srcOrd="7" destOrd="0" presId="urn:microsoft.com/office/officeart/2005/8/layout/hierarchy2"/>
    <dgm:cxn modelId="{47070F4E-CE9E-46E7-918E-0A2DF546BE04}" type="presParOf" srcId="{7B5EBDAF-B61F-4F8D-A429-DDD401647B5D}" destId="{3CD0E520-F79F-46BD-A956-EFAC22F50627}" srcOrd="0" destOrd="0" presId="urn:microsoft.com/office/officeart/2005/8/layout/hierarchy2"/>
    <dgm:cxn modelId="{D6ABFACF-1BCC-46BB-A165-C9DE918D89BA}" type="presParOf" srcId="{7B5EBDAF-B61F-4F8D-A429-DDD401647B5D}" destId="{2E090952-2350-42AC-9913-6F17B48E4E2D}" srcOrd="1" destOrd="0" presId="urn:microsoft.com/office/officeart/2005/8/layout/hierarchy2"/>
    <dgm:cxn modelId="{302BCB5A-84FF-4562-A370-4C2474C2CC45}" type="presParOf" srcId="{2E090952-2350-42AC-9913-6F17B48E4E2D}" destId="{EC8E09FE-0DA8-49DF-A9F7-84B794F1672B}" srcOrd="0" destOrd="0" presId="urn:microsoft.com/office/officeart/2005/8/layout/hierarchy2"/>
    <dgm:cxn modelId="{CA7B8609-C274-4A3A-B0A4-4B642BAF543E}" type="presParOf" srcId="{EC8E09FE-0DA8-49DF-A9F7-84B794F1672B}" destId="{90C44218-59B5-498F-A4B3-7346D01295C8}" srcOrd="0" destOrd="0" presId="urn:microsoft.com/office/officeart/2005/8/layout/hierarchy2"/>
    <dgm:cxn modelId="{E15DDAF0-0F80-421A-8244-45E4B7A83388}" type="presParOf" srcId="{2E090952-2350-42AC-9913-6F17B48E4E2D}" destId="{7055E679-7A8B-4746-ACA3-DE0CE1F7CB4D}" srcOrd="1" destOrd="0" presId="urn:microsoft.com/office/officeart/2005/8/layout/hierarchy2"/>
    <dgm:cxn modelId="{5CA2574A-C0AF-44CA-949A-4332A80BF76E}" type="presParOf" srcId="{7055E679-7A8B-4746-ACA3-DE0CE1F7CB4D}" destId="{A735A6B3-15F4-41AF-8B94-4EFB547CB3A2}" srcOrd="0" destOrd="0" presId="urn:microsoft.com/office/officeart/2005/8/layout/hierarchy2"/>
    <dgm:cxn modelId="{E76A3794-2620-4709-89C5-9595A1FC284A}" type="presParOf" srcId="{7055E679-7A8B-4746-ACA3-DE0CE1F7CB4D}" destId="{2792CCAD-B909-4633-9D30-A2415C503A8F}" srcOrd="1" destOrd="0" presId="urn:microsoft.com/office/officeart/2005/8/layout/hierarchy2"/>
    <dgm:cxn modelId="{77A83C81-6B5E-465E-ABA7-4D496267CFB5}" type="presParOf" srcId="{54360195-D140-4BBB-849F-F75981E542E7}" destId="{C1AA7E2B-26FE-4A5D-8318-3CCD14C84EB0}" srcOrd="8" destOrd="0" presId="urn:microsoft.com/office/officeart/2005/8/layout/hierarchy2"/>
    <dgm:cxn modelId="{3BB62DC1-2750-492C-9902-C31B103C76B1}" type="presParOf" srcId="{C1AA7E2B-26FE-4A5D-8318-3CCD14C84EB0}" destId="{748B1998-37EE-4839-A743-9C94FA97799C}" srcOrd="0" destOrd="0" presId="urn:microsoft.com/office/officeart/2005/8/layout/hierarchy2"/>
    <dgm:cxn modelId="{C95F4A70-312A-4287-B389-6F053C5C27AB}" type="presParOf" srcId="{54360195-D140-4BBB-849F-F75981E542E7}" destId="{C3492068-BDC9-4272-A93B-E469F583DFC5}" srcOrd="9" destOrd="0" presId="urn:microsoft.com/office/officeart/2005/8/layout/hierarchy2"/>
    <dgm:cxn modelId="{C86F5232-6D61-464E-91EE-8AB36413063D}" type="presParOf" srcId="{C3492068-BDC9-4272-A93B-E469F583DFC5}" destId="{F7BCAE65-077E-489B-B638-F377E8442002}" srcOrd="0" destOrd="0" presId="urn:microsoft.com/office/officeart/2005/8/layout/hierarchy2"/>
    <dgm:cxn modelId="{527C7988-234A-478A-A5E7-E1885E275245}" type="presParOf" srcId="{C3492068-BDC9-4272-A93B-E469F583DFC5}" destId="{BF1459A0-5884-4486-B5C5-3D81D33281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B7A3D-5452-4966-B175-5BBBC72122C3}">
      <dsp:nvSpPr>
        <dsp:cNvPr id="0" name=""/>
        <dsp:cNvSpPr/>
      </dsp:nvSpPr>
      <dsp:spPr>
        <a:xfrm rot="10800000">
          <a:off x="1783041" y="2204"/>
          <a:ext cx="5958761" cy="112859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681" tIns="201930" rIns="376936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Епос</a:t>
          </a:r>
          <a:endParaRPr lang="ru-RU" sz="5300" kern="1200" dirty="0"/>
        </a:p>
      </dsp:txBody>
      <dsp:txXfrm rot="10800000">
        <a:off x="2065191" y="2204"/>
        <a:ext cx="5676611" cy="1128599"/>
      </dsp:txXfrm>
    </dsp:sp>
    <dsp:sp modelId="{6D97E2B2-BFF2-48B9-A409-C25BB589D4C5}">
      <dsp:nvSpPr>
        <dsp:cNvPr id="0" name=""/>
        <dsp:cNvSpPr/>
      </dsp:nvSpPr>
      <dsp:spPr>
        <a:xfrm>
          <a:off x="1218741" y="2204"/>
          <a:ext cx="1128599" cy="1128599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tint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932976D-FC37-49C3-BA18-75EF2DD659D7}">
      <dsp:nvSpPr>
        <dsp:cNvPr id="0" name=""/>
        <dsp:cNvSpPr/>
      </dsp:nvSpPr>
      <dsp:spPr>
        <a:xfrm rot="10800000">
          <a:off x="1783041" y="1467700"/>
          <a:ext cx="5958761" cy="112859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681" tIns="201930" rIns="376936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Лірика</a:t>
          </a:r>
          <a:endParaRPr lang="ru-RU" sz="5300" kern="1200" dirty="0"/>
        </a:p>
      </dsp:txBody>
      <dsp:txXfrm rot="10800000">
        <a:off x="2065191" y="1467700"/>
        <a:ext cx="5676611" cy="1128599"/>
      </dsp:txXfrm>
    </dsp:sp>
    <dsp:sp modelId="{6F9F994D-38FF-4A3B-9371-F309D39218DF}">
      <dsp:nvSpPr>
        <dsp:cNvPr id="0" name=""/>
        <dsp:cNvSpPr/>
      </dsp:nvSpPr>
      <dsp:spPr>
        <a:xfrm>
          <a:off x="1218741" y="1467700"/>
          <a:ext cx="1128599" cy="1128599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tint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88EAD53-7E58-49CE-B558-3B1DCC9E627C}">
      <dsp:nvSpPr>
        <dsp:cNvPr id="0" name=""/>
        <dsp:cNvSpPr/>
      </dsp:nvSpPr>
      <dsp:spPr>
        <a:xfrm rot="10800000">
          <a:off x="1783041" y="2933195"/>
          <a:ext cx="5958761" cy="112859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681" tIns="201930" rIns="376936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Драма</a:t>
          </a:r>
          <a:endParaRPr lang="ru-RU" sz="5300" kern="1200" dirty="0"/>
        </a:p>
      </dsp:txBody>
      <dsp:txXfrm rot="10800000">
        <a:off x="2065191" y="2933195"/>
        <a:ext cx="5676611" cy="1128599"/>
      </dsp:txXfrm>
    </dsp:sp>
    <dsp:sp modelId="{949731C1-6706-4F61-90A0-26C79CEBEDAA}">
      <dsp:nvSpPr>
        <dsp:cNvPr id="0" name=""/>
        <dsp:cNvSpPr/>
      </dsp:nvSpPr>
      <dsp:spPr>
        <a:xfrm>
          <a:off x="1218741" y="2933195"/>
          <a:ext cx="1128599" cy="1128599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tint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43999-3ECE-4E7C-9CCC-035866CF2832}">
      <dsp:nvSpPr>
        <dsp:cNvPr id="0" name=""/>
        <dsp:cNvSpPr/>
      </dsp:nvSpPr>
      <dsp:spPr>
        <a:xfrm>
          <a:off x="-5699197" y="-872376"/>
          <a:ext cx="6785312" cy="678531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7D972-2DE1-4309-B305-377A2051E728}">
      <dsp:nvSpPr>
        <dsp:cNvPr id="0" name=""/>
        <dsp:cNvSpPr/>
      </dsp:nvSpPr>
      <dsp:spPr>
        <a:xfrm>
          <a:off x="474778" y="314934"/>
          <a:ext cx="10783870" cy="630271"/>
        </a:xfrm>
        <a:prstGeom prst="rect">
          <a:avLst/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02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Наявність розгорнутого сюжету</a:t>
          </a:r>
          <a:endParaRPr lang="ru-RU" sz="2000" kern="1200" dirty="0"/>
        </a:p>
      </dsp:txBody>
      <dsp:txXfrm>
        <a:off x="474778" y="314934"/>
        <a:ext cx="10783870" cy="630271"/>
      </dsp:txXfrm>
    </dsp:sp>
    <dsp:sp modelId="{6B30838C-7844-4ECC-A2D3-ADA83B0F6592}">
      <dsp:nvSpPr>
        <dsp:cNvPr id="0" name=""/>
        <dsp:cNvSpPr/>
      </dsp:nvSpPr>
      <dsp:spPr>
        <a:xfrm>
          <a:off x="80858" y="236150"/>
          <a:ext cx="787839" cy="78783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EE6D5B-B956-4A46-B3A4-CE73B371C6DB}">
      <dsp:nvSpPr>
        <dsp:cNvPr id="0" name=""/>
        <dsp:cNvSpPr/>
      </dsp:nvSpPr>
      <dsp:spPr>
        <a:xfrm>
          <a:off x="926412" y="1260039"/>
          <a:ext cx="10332236" cy="630271"/>
        </a:xfrm>
        <a:prstGeom prst="rect">
          <a:avLst/>
        </a:prstGeom>
        <a:gradFill rotWithShape="1">
          <a:gsLst>
            <a:gs pos="0">
              <a:schemeClr val="accent5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02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Використання ліричних і епічних засобів у відображенні дійсності</a:t>
          </a:r>
          <a:endParaRPr lang="ru-RU" sz="2000" kern="1200" dirty="0"/>
        </a:p>
      </dsp:txBody>
      <dsp:txXfrm>
        <a:off x="926412" y="1260039"/>
        <a:ext cx="10332236" cy="630271"/>
      </dsp:txXfrm>
    </dsp:sp>
    <dsp:sp modelId="{C6F025E4-94C1-4A58-A92D-E61454E26969}">
      <dsp:nvSpPr>
        <dsp:cNvPr id="0" name=""/>
        <dsp:cNvSpPr/>
      </dsp:nvSpPr>
      <dsp:spPr>
        <a:xfrm>
          <a:off x="532492" y="1181255"/>
          <a:ext cx="787839" cy="78783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474E52-7186-497F-ABE1-29ECD932A9B7}">
      <dsp:nvSpPr>
        <dsp:cNvPr id="0" name=""/>
        <dsp:cNvSpPr/>
      </dsp:nvSpPr>
      <dsp:spPr>
        <a:xfrm>
          <a:off x="1065027" y="2205144"/>
          <a:ext cx="10193620" cy="630271"/>
        </a:xfrm>
        <a:prstGeom prst="rect">
          <a:avLst/>
        </a:prstGeom>
        <a:gradFill rotWithShape="1">
          <a:gsLst>
            <a:gs pos="0">
              <a:schemeClr val="accent3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02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Розкритття</a:t>
          </a:r>
          <a:r>
            <a:rPr lang="uk-UA" sz="2000" kern="1200" dirty="0" smtClean="0"/>
            <a:t> внутрішнього стану героїв</a:t>
          </a:r>
          <a:endParaRPr lang="ru-RU" sz="2000" kern="1200" dirty="0"/>
        </a:p>
      </dsp:txBody>
      <dsp:txXfrm>
        <a:off x="1065027" y="2205144"/>
        <a:ext cx="10193620" cy="630271"/>
      </dsp:txXfrm>
    </dsp:sp>
    <dsp:sp modelId="{4E696D5C-FEED-48E2-AFA3-6FD89AE64175}">
      <dsp:nvSpPr>
        <dsp:cNvPr id="0" name=""/>
        <dsp:cNvSpPr/>
      </dsp:nvSpPr>
      <dsp:spPr>
        <a:xfrm>
          <a:off x="671108" y="2126360"/>
          <a:ext cx="787839" cy="78783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22303B-2DFC-42B0-8AEA-02EB46424039}">
      <dsp:nvSpPr>
        <dsp:cNvPr id="0" name=""/>
        <dsp:cNvSpPr/>
      </dsp:nvSpPr>
      <dsp:spPr>
        <a:xfrm>
          <a:off x="926412" y="3150249"/>
          <a:ext cx="10332236" cy="630271"/>
        </a:xfrm>
        <a:prstGeom prst="rect">
          <a:avLst/>
        </a:prstGeom>
        <a:gradFill rotWithShape="1">
          <a:gsLst>
            <a:gs pos="0">
              <a:schemeClr val="accent1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002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Паралельно з образами, що входять у розвиток сюжету, є образ ліричного героя</a:t>
          </a:r>
          <a:endParaRPr lang="ru-RU" sz="2000" kern="1200" dirty="0"/>
        </a:p>
      </dsp:txBody>
      <dsp:txXfrm>
        <a:off x="926412" y="3150249"/>
        <a:ext cx="10332236" cy="630271"/>
      </dsp:txXfrm>
    </dsp:sp>
    <dsp:sp modelId="{2395C974-BA41-4FE7-B319-C91C112F9C7E}">
      <dsp:nvSpPr>
        <dsp:cNvPr id="0" name=""/>
        <dsp:cNvSpPr/>
      </dsp:nvSpPr>
      <dsp:spPr>
        <a:xfrm>
          <a:off x="532492" y="3071465"/>
          <a:ext cx="787839" cy="78783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FC0FF-2761-4B60-8900-53CA0BDE8608}">
      <dsp:nvSpPr>
        <dsp:cNvPr id="0" name=""/>
        <dsp:cNvSpPr/>
      </dsp:nvSpPr>
      <dsp:spPr>
        <a:xfrm>
          <a:off x="474778" y="4095354"/>
          <a:ext cx="10783870" cy="630271"/>
        </a:xfrm>
        <a:prstGeom prst="rect">
          <a:avLst/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02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Пишуться переважно віршованою мовою</a:t>
          </a:r>
          <a:endParaRPr lang="ru-RU" sz="2000" kern="1200" dirty="0"/>
        </a:p>
      </dsp:txBody>
      <dsp:txXfrm>
        <a:off x="474778" y="4095354"/>
        <a:ext cx="10783870" cy="630271"/>
      </dsp:txXfrm>
    </dsp:sp>
    <dsp:sp modelId="{10BE074C-E28A-4145-BBBB-4D68BCFD4637}">
      <dsp:nvSpPr>
        <dsp:cNvPr id="0" name=""/>
        <dsp:cNvSpPr/>
      </dsp:nvSpPr>
      <dsp:spPr>
        <a:xfrm>
          <a:off x="80858" y="4016570"/>
          <a:ext cx="787839" cy="787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B00A2-ADDB-4C38-ADCD-7B27BDCC9D6E}">
      <dsp:nvSpPr>
        <dsp:cNvPr id="0" name=""/>
        <dsp:cNvSpPr/>
      </dsp:nvSpPr>
      <dsp:spPr>
        <a:xfrm>
          <a:off x="47658" y="2520772"/>
          <a:ext cx="2156865" cy="107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Ліро-епічні жанри</a:t>
          </a:r>
          <a:endParaRPr lang="ru-RU" sz="2800" kern="1200" dirty="0"/>
        </a:p>
      </dsp:txBody>
      <dsp:txXfrm>
        <a:off x="79244" y="2552358"/>
        <a:ext cx="2093693" cy="1015260"/>
      </dsp:txXfrm>
    </dsp:sp>
    <dsp:sp modelId="{8C99424C-21F0-461F-9A35-A513A9E02322}">
      <dsp:nvSpPr>
        <dsp:cNvPr id="0" name=""/>
        <dsp:cNvSpPr/>
      </dsp:nvSpPr>
      <dsp:spPr>
        <a:xfrm rot="18609567">
          <a:off x="1620027" y="1785918"/>
          <a:ext cx="329216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292168" y="160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183808" y="1719660"/>
        <a:ext cx="164608" cy="164608"/>
      </dsp:txXfrm>
    </dsp:sp>
    <dsp:sp modelId="{C919050D-8538-4654-B26A-C2285745D835}">
      <dsp:nvSpPr>
        <dsp:cNvPr id="0" name=""/>
        <dsp:cNvSpPr/>
      </dsp:nvSpPr>
      <dsp:spPr>
        <a:xfrm>
          <a:off x="4327700" y="4723"/>
          <a:ext cx="2156865" cy="107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3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kern="1200" dirty="0" smtClean="0"/>
            <a:t>Поема</a:t>
          </a:r>
          <a:endParaRPr lang="ru-RU" sz="36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4359286" y="36309"/>
        <a:ext cx="2093693" cy="1015260"/>
      </dsp:txXfrm>
    </dsp:sp>
    <dsp:sp modelId="{DE013926-D8CA-4EB8-AD81-EB773B85469A}">
      <dsp:nvSpPr>
        <dsp:cNvPr id="0" name=""/>
        <dsp:cNvSpPr/>
      </dsp:nvSpPr>
      <dsp:spPr>
        <a:xfrm>
          <a:off x="6484566" y="527893"/>
          <a:ext cx="86274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62746" y="1604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94370" y="522371"/>
        <a:ext cx="43137" cy="43137"/>
      </dsp:txXfrm>
    </dsp:sp>
    <dsp:sp modelId="{83B3EE57-1315-49F4-9875-700E188F4E57}">
      <dsp:nvSpPr>
        <dsp:cNvPr id="0" name=""/>
        <dsp:cNvSpPr/>
      </dsp:nvSpPr>
      <dsp:spPr>
        <a:xfrm>
          <a:off x="7347312" y="4723"/>
          <a:ext cx="2748925" cy="107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Віршована повість або оповідання із напруженим динамічним розвитком подій, характери розкриваються досить повно</a:t>
          </a:r>
          <a:endParaRPr lang="ru-RU" sz="1200" kern="1200" dirty="0"/>
        </a:p>
      </dsp:txBody>
      <dsp:txXfrm>
        <a:off x="7378898" y="36309"/>
        <a:ext cx="2685753" cy="1015260"/>
      </dsp:txXfrm>
    </dsp:sp>
    <dsp:sp modelId="{805B21D5-56C3-4689-B362-583F89C73FD3}">
      <dsp:nvSpPr>
        <dsp:cNvPr id="0" name=""/>
        <dsp:cNvSpPr/>
      </dsp:nvSpPr>
      <dsp:spPr>
        <a:xfrm rot="19739859">
          <a:off x="2027598" y="2406017"/>
          <a:ext cx="247702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477028" y="160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204186" y="2360137"/>
        <a:ext cx="123851" cy="123851"/>
      </dsp:txXfrm>
    </dsp:sp>
    <dsp:sp modelId="{7D1BA7BD-A4E9-4AC0-A782-8A20AC9E76D5}">
      <dsp:nvSpPr>
        <dsp:cNvPr id="0" name=""/>
        <dsp:cNvSpPr/>
      </dsp:nvSpPr>
      <dsp:spPr>
        <a:xfrm>
          <a:off x="4327700" y="1244921"/>
          <a:ext cx="2156865" cy="107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kern="1200" dirty="0" smtClean="0"/>
            <a:t>Балада</a:t>
          </a:r>
          <a:endParaRPr lang="ru-RU" sz="3600" kern="1200" dirty="0" smtClean="0"/>
        </a:p>
        <a:p>
          <a:pPr lvl="0" algn="ctr">
            <a:spcBef>
              <a:spcPct val="0"/>
            </a:spcBef>
          </a:pPr>
          <a:endParaRPr lang="ru-RU" kern="1200" dirty="0"/>
        </a:p>
      </dsp:txBody>
      <dsp:txXfrm>
        <a:off x="4359286" y="1276507"/>
        <a:ext cx="2093693" cy="1015260"/>
      </dsp:txXfrm>
    </dsp:sp>
    <dsp:sp modelId="{01D5EFDF-708D-40C6-B7BF-7D11BB0F0626}">
      <dsp:nvSpPr>
        <dsp:cNvPr id="0" name=""/>
        <dsp:cNvSpPr/>
      </dsp:nvSpPr>
      <dsp:spPr>
        <a:xfrm>
          <a:off x="6484566" y="1768091"/>
          <a:ext cx="86274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62746" y="1604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94370" y="1762569"/>
        <a:ext cx="43137" cy="43137"/>
      </dsp:txXfrm>
    </dsp:sp>
    <dsp:sp modelId="{18C1B142-29E6-43A5-859A-18DF38C3B54A}">
      <dsp:nvSpPr>
        <dsp:cNvPr id="0" name=""/>
        <dsp:cNvSpPr/>
      </dsp:nvSpPr>
      <dsp:spPr>
        <a:xfrm>
          <a:off x="7347312" y="1244921"/>
          <a:ext cx="2721986" cy="107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2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2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kern="1200" dirty="0" smtClean="0"/>
            <a:t>Невеликий сюжетний вірш, в основі якого частіше усього лежить надзвичайний випадок, більшість балад </a:t>
          </a:r>
          <a:r>
            <a:rPr lang="uk-UA" sz="1200" kern="1200" dirty="0" err="1" smtClean="0"/>
            <a:t>пов</a:t>
          </a:r>
          <a:r>
            <a:rPr lang="uk-UA" sz="1200" kern="1200" dirty="0" smtClean="0"/>
            <a:t> ‘</a:t>
          </a:r>
          <a:r>
            <a:rPr lang="uk-UA" sz="1200" kern="1200" dirty="0" err="1" smtClean="0"/>
            <a:t>язана</a:t>
          </a:r>
          <a:r>
            <a:rPr lang="uk-UA" sz="1200" kern="1200" dirty="0" smtClean="0"/>
            <a:t> з історичними подіями або переказами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378898" y="1276507"/>
        <a:ext cx="2658814" cy="1015260"/>
      </dsp:txXfrm>
    </dsp:sp>
    <dsp:sp modelId="{1547F6E9-22B7-408C-83B6-2F82E84AA88C}">
      <dsp:nvSpPr>
        <dsp:cNvPr id="0" name=""/>
        <dsp:cNvSpPr/>
      </dsp:nvSpPr>
      <dsp:spPr>
        <a:xfrm rot="21542278">
          <a:off x="2204374" y="3026116"/>
          <a:ext cx="212347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123474" y="160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213025" y="2989075"/>
        <a:ext cx="106173" cy="106173"/>
      </dsp:txXfrm>
    </dsp:sp>
    <dsp:sp modelId="{E52F9AC7-B527-40C5-AB42-FECFC20EC015}">
      <dsp:nvSpPr>
        <dsp:cNvPr id="0" name=""/>
        <dsp:cNvSpPr/>
      </dsp:nvSpPr>
      <dsp:spPr>
        <a:xfrm>
          <a:off x="4327700" y="2485119"/>
          <a:ext cx="2156865" cy="107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4000" kern="1200" dirty="0" smtClean="0"/>
            <a:t>Байка</a:t>
          </a:r>
          <a:endParaRPr lang="ru-RU" sz="12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359286" y="2516705"/>
        <a:ext cx="2093693" cy="1015260"/>
      </dsp:txXfrm>
    </dsp:sp>
    <dsp:sp modelId="{739F3806-DD54-435D-AEA3-B1E0B29E1325}">
      <dsp:nvSpPr>
        <dsp:cNvPr id="0" name=""/>
        <dsp:cNvSpPr/>
      </dsp:nvSpPr>
      <dsp:spPr>
        <a:xfrm>
          <a:off x="6484566" y="3008289"/>
          <a:ext cx="86274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62746" y="1604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94370" y="3002767"/>
        <a:ext cx="43137" cy="43137"/>
      </dsp:txXfrm>
    </dsp:sp>
    <dsp:sp modelId="{7130EC93-9187-4882-87CA-DA976659CA8D}">
      <dsp:nvSpPr>
        <dsp:cNvPr id="0" name=""/>
        <dsp:cNvSpPr/>
      </dsp:nvSpPr>
      <dsp:spPr>
        <a:xfrm>
          <a:off x="7347312" y="2485119"/>
          <a:ext cx="2749960" cy="107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Невеликий </a:t>
          </a:r>
          <a:r>
            <a:rPr lang="ru-RU" sz="1400" kern="1200" dirty="0" err="1" smtClean="0"/>
            <a:t>алегоричний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здебільшого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віршовий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твір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повчального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змісту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7378898" y="2516705"/>
        <a:ext cx="2686788" cy="1015260"/>
      </dsp:txXfrm>
    </dsp:sp>
    <dsp:sp modelId="{49F45F1D-81CA-4D2F-AF83-DEB0AB6F087D}">
      <dsp:nvSpPr>
        <dsp:cNvPr id="0" name=""/>
        <dsp:cNvSpPr/>
      </dsp:nvSpPr>
      <dsp:spPr>
        <a:xfrm rot="1774057">
          <a:off x="2045579" y="3646215"/>
          <a:ext cx="244106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441065" y="160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205085" y="3601234"/>
        <a:ext cx="122053" cy="122053"/>
      </dsp:txXfrm>
    </dsp:sp>
    <dsp:sp modelId="{3CD0E520-F79F-46BD-A956-EFAC22F50627}">
      <dsp:nvSpPr>
        <dsp:cNvPr id="0" name=""/>
        <dsp:cNvSpPr/>
      </dsp:nvSpPr>
      <dsp:spPr>
        <a:xfrm>
          <a:off x="4327700" y="3725317"/>
          <a:ext cx="2156865" cy="107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Притча</a:t>
          </a:r>
          <a:endParaRPr lang="ru-RU" sz="3600" kern="1200" dirty="0"/>
        </a:p>
      </dsp:txBody>
      <dsp:txXfrm>
        <a:off x="4359286" y="3756903"/>
        <a:ext cx="2093693" cy="1015260"/>
      </dsp:txXfrm>
    </dsp:sp>
    <dsp:sp modelId="{EC8E09FE-0DA8-49DF-A9F7-84B794F1672B}">
      <dsp:nvSpPr>
        <dsp:cNvPr id="0" name=""/>
        <dsp:cNvSpPr/>
      </dsp:nvSpPr>
      <dsp:spPr>
        <a:xfrm>
          <a:off x="6484566" y="4248487"/>
          <a:ext cx="86274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62746" y="1604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94370" y="4242965"/>
        <a:ext cx="43137" cy="43137"/>
      </dsp:txXfrm>
    </dsp:sp>
    <dsp:sp modelId="{A735A6B3-15F4-41AF-8B94-4EFB547CB3A2}">
      <dsp:nvSpPr>
        <dsp:cNvPr id="0" name=""/>
        <dsp:cNvSpPr/>
      </dsp:nvSpPr>
      <dsp:spPr>
        <a:xfrm>
          <a:off x="7347312" y="3725317"/>
          <a:ext cx="2769868" cy="107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400" kern="1200" dirty="0" err="1" smtClean="0"/>
            <a:t>Повчальна</a:t>
          </a:r>
          <a:r>
            <a:rPr lang="ru-RU" sz="1400" kern="1200" dirty="0" smtClean="0"/>
            <a:t>  </a:t>
          </a:r>
          <a:r>
            <a:rPr lang="ru-RU" sz="1400" kern="1200" dirty="0" err="1" smtClean="0"/>
            <a:t>алегорична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оповідь</a:t>
          </a:r>
          <a:r>
            <a:rPr lang="ru-RU" sz="1400" kern="1200" dirty="0" smtClean="0"/>
            <a:t>, в </a:t>
          </a:r>
          <a:r>
            <a:rPr lang="ru-RU" sz="1400" kern="1200" dirty="0" err="1" smtClean="0"/>
            <a:t>якій</a:t>
          </a:r>
          <a:r>
            <a:rPr lang="ru-RU" sz="1400" kern="1200" dirty="0" smtClean="0"/>
            <a:t> фабула </a:t>
          </a:r>
          <a:r>
            <a:rPr lang="ru-RU" sz="1400" kern="1200" dirty="0" err="1" smtClean="0"/>
            <a:t>підпорядкована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моралізаційній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частині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твору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7378898" y="3756903"/>
        <a:ext cx="2706696" cy="1015260"/>
      </dsp:txXfrm>
    </dsp:sp>
    <dsp:sp modelId="{C1AA7E2B-26FE-4A5D-8318-3CCD14C84EB0}">
      <dsp:nvSpPr>
        <dsp:cNvPr id="0" name=""/>
        <dsp:cNvSpPr/>
      </dsp:nvSpPr>
      <dsp:spPr>
        <a:xfrm rot="2941608">
          <a:off x="1647112" y="4266314"/>
          <a:ext cx="323799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237999" y="160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185162" y="4201410"/>
        <a:ext cx="161899" cy="161899"/>
      </dsp:txXfrm>
    </dsp:sp>
    <dsp:sp modelId="{F7BCAE65-077E-489B-B638-F377E8442002}">
      <dsp:nvSpPr>
        <dsp:cNvPr id="0" name=""/>
        <dsp:cNvSpPr/>
      </dsp:nvSpPr>
      <dsp:spPr>
        <a:xfrm>
          <a:off x="4327700" y="4965515"/>
          <a:ext cx="2156865" cy="107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Віршований роман</a:t>
          </a:r>
          <a:endParaRPr lang="ru-RU" sz="2600" kern="1200" dirty="0"/>
        </a:p>
      </dsp:txBody>
      <dsp:txXfrm>
        <a:off x="4359286" y="4997101"/>
        <a:ext cx="2093693" cy="1015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55805-7052-4763-90DB-8134D0C19738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97AF9-0E2B-4654-8AEC-6C9E9CC4B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9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EF7AE-EE3F-4615-B79A-6E1A95A848C9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339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97DA-6E29-41CC-B0E6-6FF0D46FBDAD}" type="datetimeFigureOut">
              <a:rPr lang="x-none" smtClean="0"/>
              <a:t>29.04.2024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2C7C674-8313-46BC-A1BE-19C401B84A49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95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97DA-6E29-41CC-B0E6-6FF0D46FBDAD}" type="datetimeFigureOut">
              <a:rPr lang="x-none" smtClean="0"/>
              <a:t>29.04.2024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674-8313-46BC-A1BE-19C401B84A49}" type="slidenum">
              <a:rPr lang="x-none" smtClean="0"/>
              <a:t>‹#›</a:t>
            </a:fld>
            <a:endParaRPr lang="x-non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2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97DA-6E29-41CC-B0E6-6FF0D46FBDAD}" type="datetimeFigureOut">
              <a:rPr lang="x-none" smtClean="0"/>
              <a:t>29.04.2024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674-8313-46BC-A1BE-19C401B84A49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45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97DA-6E29-41CC-B0E6-6FF0D46FBDAD}" type="datetimeFigureOut">
              <a:rPr lang="x-none" smtClean="0"/>
              <a:t>29.04.2024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674-8313-46BC-A1BE-19C401B84A49}" type="slidenum">
              <a:rPr lang="x-none" smtClean="0"/>
              <a:t>‹#›</a:t>
            </a:fld>
            <a:endParaRPr lang="x-non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40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97DA-6E29-41CC-B0E6-6FF0D46FBDAD}" type="datetimeFigureOut">
              <a:rPr lang="x-none" smtClean="0"/>
              <a:t>29.04.2024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674-8313-46BC-A1BE-19C401B84A49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26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97DA-6E29-41CC-B0E6-6FF0D46FBDAD}" type="datetimeFigureOut">
              <a:rPr lang="x-none" smtClean="0"/>
              <a:t>29.04.2024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674-8313-46BC-A1BE-19C401B84A49}" type="slidenum">
              <a:rPr lang="x-none" smtClean="0"/>
              <a:t>‹#›</a:t>
            </a:fld>
            <a:endParaRPr lang="x-non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55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97DA-6E29-41CC-B0E6-6FF0D46FBDAD}" type="datetimeFigureOut">
              <a:rPr lang="x-none" smtClean="0"/>
              <a:t>29.04.2024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674-8313-46BC-A1BE-19C401B84A49}" type="slidenum">
              <a:rPr lang="x-none" smtClean="0"/>
              <a:t>‹#›</a:t>
            </a:fld>
            <a:endParaRPr lang="x-non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12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97DA-6E29-41CC-B0E6-6FF0D46FBDAD}" type="datetimeFigureOut">
              <a:rPr lang="x-none" smtClean="0"/>
              <a:t>29.04.2024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674-8313-46BC-A1BE-19C401B84A49}" type="slidenum">
              <a:rPr lang="x-none" smtClean="0"/>
              <a:t>‹#›</a:t>
            </a:fld>
            <a:endParaRPr lang="x-non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65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97DA-6E29-41CC-B0E6-6FF0D46FBDAD}" type="datetimeFigureOut">
              <a:rPr lang="x-none" smtClean="0"/>
              <a:t>29.04.2024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674-8313-46BC-A1BE-19C401B84A4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60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97DA-6E29-41CC-B0E6-6FF0D46FBDAD}" type="datetimeFigureOut">
              <a:rPr lang="x-none" smtClean="0"/>
              <a:t>29.04.2024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674-8313-46BC-A1BE-19C401B84A49}" type="slidenum">
              <a:rPr lang="x-none" smtClean="0"/>
              <a:t>‹#›</a:t>
            </a:fld>
            <a:endParaRPr lang="x-non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15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65D97DA-6E29-41CC-B0E6-6FF0D46FBDAD}" type="datetimeFigureOut">
              <a:rPr lang="x-none" smtClean="0"/>
              <a:t>29.04.2024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674-8313-46BC-A1BE-19C401B84A49}" type="slidenum">
              <a:rPr lang="x-none" smtClean="0"/>
              <a:t>‹#›</a:t>
            </a:fld>
            <a:endParaRPr lang="x-non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31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D97DA-6E29-41CC-B0E6-6FF0D46FBDAD}" type="datetimeFigureOut">
              <a:rPr lang="x-none" smtClean="0"/>
              <a:t>29.04.2024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2C7C674-8313-46BC-A1BE-19C401B84A49}" type="slidenum">
              <a:rPr lang="x-none" smtClean="0"/>
              <a:t>‹#›</a:t>
            </a:fld>
            <a:endParaRPr lang="x-non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69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E%D0%BC%D0%B5%D0%B4%D1%96%D1%8F" TargetMode="External"/><Relationship Id="rId13" Type="http://schemas.openxmlformats.org/officeDocument/2006/relationships/hyperlink" Target="https://uk.wikipedia.org/wiki/%D0%9A%D0%B0%D0%B7%D0%BA%D0%B0" TargetMode="External"/><Relationship Id="rId18" Type="http://schemas.openxmlformats.org/officeDocument/2006/relationships/hyperlink" Target="https://uk.wikipedia.org/wiki/%D0%A0%D0%BE%D0%BC%D0%B0%D0%BD_(%D0%B6%D0%B0%D0%BD%D1%80)" TargetMode="External"/><Relationship Id="rId3" Type="http://schemas.openxmlformats.org/officeDocument/2006/relationships/hyperlink" Target="https://uk.wikipedia.org/wiki/%D0%9F%D1%96%D1%81%D0%BD%D1%8F" TargetMode="External"/><Relationship Id="rId7" Type="http://schemas.openxmlformats.org/officeDocument/2006/relationships/hyperlink" Target="https://uk.wikipedia.org/wiki/%D0%A2%D1%80%D0%B0%D0%B3%D0%B5%D0%B4%D1%96%D1%8F" TargetMode="External"/><Relationship Id="rId12" Type="http://schemas.openxmlformats.org/officeDocument/2006/relationships/hyperlink" Target="https://uk.wikipedia.org/wiki/%D0%95%D0%BF%D0%BE%D0%BF%D0%B5%D1%8F" TargetMode="External"/><Relationship Id="rId17" Type="http://schemas.openxmlformats.org/officeDocument/2006/relationships/hyperlink" Target="https://uk.wikipedia.org/wiki/%D0%9F%D0%BE%D0%B2%D1%96%D1%81%D1%82%D1%8C" TargetMode="External"/><Relationship Id="rId2" Type="http://schemas.openxmlformats.org/officeDocument/2006/relationships/hyperlink" Target="https://uk.wikipedia.org/w/index.php?title=%D0%9B%D1%96%D1%80%D0%B8%D1%87%D0%BD%D0%B8%D0%B9_%D0%B2%D1%96%D1%80%D1%88&amp;action=edit&amp;redlink=1" TargetMode="External"/><Relationship Id="rId16" Type="http://schemas.openxmlformats.org/officeDocument/2006/relationships/hyperlink" Target="https://uk.wikipedia.org/wiki/%D0%9E%D0%BF%D0%BE%D0%B2%D1%96%D0%B4%D0%B0%D0%BD%D0%BD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95%D0%BF%D1%96%D1%82%D0%B0%D1%84%D1%96%D1%8F" TargetMode="External"/><Relationship Id="rId11" Type="http://schemas.openxmlformats.org/officeDocument/2006/relationships/hyperlink" Target="https://uk.wikipedia.org/wiki/%D0%A4%D0%B0%D1%80%D1%81" TargetMode="External"/><Relationship Id="rId5" Type="http://schemas.openxmlformats.org/officeDocument/2006/relationships/hyperlink" Target="https://uk.wikipedia.org/wiki/%D0%95%D0%BF%D1%96%D0%B3%D1%80%D0%B0%D0%BC%D0%B0" TargetMode="External"/><Relationship Id="rId15" Type="http://schemas.openxmlformats.org/officeDocument/2006/relationships/hyperlink" Target="https://uk.wikipedia.org/wiki/%D0%9B%D0%B5%D0%B3%D0%B5%D0%BD%D0%B4%D0%B0" TargetMode="External"/><Relationship Id="rId10" Type="http://schemas.openxmlformats.org/officeDocument/2006/relationships/hyperlink" Target="https://uk.wikipedia.org/wiki/%D0%92%D0%BE%D0%B4%D0%B5%D0%B2%D1%96%D0%BB%D1%8C" TargetMode="External"/><Relationship Id="rId19" Type="http://schemas.openxmlformats.org/officeDocument/2006/relationships/hyperlink" Target="https://uk.wikipedia.org/wiki/%D0%9D%D0%BE%D0%B2%D0%B5%D0%BB%D0%B0" TargetMode="External"/><Relationship Id="rId4" Type="http://schemas.openxmlformats.org/officeDocument/2006/relationships/hyperlink" Target="https://uk.wikipedia.org/wiki/%D0%95%D0%BB%D0%B5%D0%B3%D1%96%D1%8F" TargetMode="External"/><Relationship Id="rId9" Type="http://schemas.openxmlformats.org/officeDocument/2006/relationships/hyperlink" Target="https://uk.wikipedia.org/wiki/%D0%94%D1%80%D0%B0%D0%BC%D0%B0_(%D1%80%D1%96%D0%B4)" TargetMode="External"/><Relationship Id="rId14" Type="http://schemas.openxmlformats.org/officeDocument/2006/relationships/hyperlink" Target="https://uk.wikipedia.org/wiki/%D0%91%D0%B0%D0%B9%D0%BA%D0%B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3B1C6A-B64D-4602-B5E1-4819285BF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89" y="802298"/>
            <a:ext cx="10579364" cy="254143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b="1" dirty="0" err="1"/>
              <a:t>Генерика</a:t>
            </a:r>
            <a:r>
              <a:rPr lang="uk-UA" sz="4800" b="1" dirty="0"/>
              <a:t> і генологія літератури: критерії поділу літератури на роди і жанри.</a:t>
            </a:r>
            <a:endParaRPr lang="ru-RU" sz="4800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E57C525F-E60C-4C81-98C8-B07C7B696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680" y="3731357"/>
            <a:ext cx="2948904" cy="22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4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920" y="2015732"/>
            <a:ext cx="11402567" cy="3450613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/>
                </a:solidFill>
              </a:rPr>
              <a:t>Повість</a:t>
            </a:r>
            <a:r>
              <a:rPr lang="uk-UA" dirty="0" smtClean="0"/>
              <a:t> - розповідний художній твір з нерозгалуженим сюжетом, невеликою кількістю персонажів, з охопленням незначної кількості подій. У давнину повістю називали будь-який розповідний твір ("Повість минулих літ"), "Слово о полку Ігоревім" починається так: "Не </a:t>
            </a:r>
            <a:r>
              <a:rPr lang="uk-UA" dirty="0" err="1" smtClean="0"/>
              <a:t>ліпо</a:t>
            </a:r>
            <a:r>
              <a:rPr lang="uk-UA" dirty="0" smtClean="0"/>
              <a:t> </a:t>
            </a:r>
            <a:r>
              <a:rPr lang="uk-UA" dirty="0" err="1" smtClean="0"/>
              <a:t>ли</a:t>
            </a:r>
            <a:r>
              <a:rPr lang="uk-UA" dirty="0" smtClean="0"/>
              <a:t> </a:t>
            </a:r>
            <a:r>
              <a:rPr lang="uk-UA" dirty="0" err="1" smtClean="0"/>
              <a:t>ны</a:t>
            </a:r>
            <a:r>
              <a:rPr lang="uk-UA" dirty="0" smtClean="0"/>
              <a:t> </a:t>
            </a:r>
            <a:r>
              <a:rPr lang="uk-UA" dirty="0" err="1" smtClean="0"/>
              <a:t>бяшет</a:t>
            </a:r>
            <a:r>
              <a:rPr lang="uk-UA" dirty="0" smtClean="0"/>
              <a:t>, </a:t>
            </a:r>
            <a:r>
              <a:rPr lang="uk-UA" dirty="0" err="1" smtClean="0"/>
              <a:t>братия</a:t>
            </a:r>
            <a:r>
              <a:rPr lang="uk-UA" dirty="0" smtClean="0"/>
              <a:t>, </a:t>
            </a:r>
            <a:r>
              <a:rPr lang="uk-UA" dirty="0" err="1" smtClean="0"/>
              <a:t>начяти</a:t>
            </a:r>
            <a:r>
              <a:rPr lang="uk-UA" dirty="0" smtClean="0"/>
              <a:t> </a:t>
            </a:r>
            <a:r>
              <a:rPr lang="uk-UA" dirty="0" err="1" smtClean="0"/>
              <a:t>старыми</a:t>
            </a:r>
            <a:r>
              <a:rPr lang="uk-UA" dirty="0" smtClean="0"/>
              <a:t> </a:t>
            </a:r>
            <a:r>
              <a:rPr lang="uk-UA" dirty="0" err="1" smtClean="0"/>
              <a:t>словесы</a:t>
            </a:r>
            <a:r>
              <a:rPr lang="uk-UA" dirty="0" smtClean="0"/>
              <a:t> </a:t>
            </a:r>
            <a:r>
              <a:rPr lang="uk-UA" dirty="0" err="1" smtClean="0"/>
              <a:t>трудных</a:t>
            </a:r>
            <a:r>
              <a:rPr lang="uk-UA" dirty="0" smtClean="0"/>
              <a:t> </a:t>
            </a:r>
            <a:r>
              <a:rPr lang="uk-UA" dirty="0" err="1" smtClean="0"/>
              <a:t>повістій</a:t>
            </a:r>
            <a:r>
              <a:rPr lang="uk-UA" dirty="0" smtClean="0"/>
              <a:t> о полку </a:t>
            </a:r>
            <a:r>
              <a:rPr lang="uk-UA" dirty="0" err="1" smtClean="0"/>
              <a:t>Игоревім</a:t>
            </a:r>
            <a:r>
              <a:rPr lang="uk-UA" dirty="0" smtClean="0"/>
              <a:t>..."). Жанр повісті в українській літературі став популярним ще в першій пол. Кіхот. (повісті </a:t>
            </a:r>
            <a:r>
              <a:rPr lang="uk-UA" dirty="0" err="1" smtClean="0"/>
              <a:t>Г.Квітки-Основ’яненка</a:t>
            </a:r>
            <a:r>
              <a:rPr lang="uk-UA" dirty="0" smtClean="0"/>
              <a:t>, </a:t>
            </a:r>
            <a:r>
              <a:rPr lang="uk-UA" dirty="0" err="1" smtClean="0"/>
              <a:t>Т.Шевченка</a:t>
            </a:r>
            <a:r>
              <a:rPr lang="uk-UA" dirty="0" smtClean="0"/>
              <a:t>, Марка Вовчка, </a:t>
            </a:r>
            <a:r>
              <a:rPr lang="uk-UA" dirty="0" err="1" smtClean="0"/>
              <a:t>І.Нечуя</a:t>
            </a:r>
            <a:r>
              <a:rPr lang="uk-UA" dirty="0" smtClean="0"/>
              <a:t>-Левицького) й активно розвивається тепер. За тематикою повісті, як і романи, досить різноманітні.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8798" y="559406"/>
            <a:ext cx="308956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>
                <a:solidFill>
                  <a:prstClr val="black"/>
                </a:solidFill>
              </a:rPr>
              <a:t>Епічні жанри.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6305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920" y="2015732"/>
            <a:ext cx="11402567" cy="3450613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/>
                </a:solidFill>
              </a:rPr>
              <a:t>Оповідання</a:t>
            </a:r>
            <a:r>
              <a:rPr lang="uk-UA" dirty="0" smtClean="0"/>
              <a:t> - невеликий за обсягом розповідний твір здебільшого про одну або декілька подій у житті людини чи кількох людей. Розмаїте за тематикою, оповідання здавна відоме в українській літературі: історичні оповідання в літописах (літопис - не жанр, а синкретичне поєднання "сказань", оповідань, повідомлень), сатирично-гумористичні віршові оповідання XVIII ст., оповідання </a:t>
            </a:r>
            <a:r>
              <a:rPr lang="uk-UA" dirty="0" err="1" smtClean="0"/>
              <a:t>Г.Квітки-Основ'яненка</a:t>
            </a:r>
            <a:r>
              <a:rPr lang="uk-UA" dirty="0" smtClean="0"/>
              <a:t>, Марка Вовчка, </a:t>
            </a:r>
            <a:r>
              <a:rPr lang="uk-UA" dirty="0" err="1" smtClean="0"/>
              <a:t>М.Коцюбинського</a:t>
            </a:r>
            <a:r>
              <a:rPr lang="uk-UA" dirty="0" smtClean="0"/>
              <a:t>, В. Винниченка, Б. Грінченка, С. Васильченка. </a:t>
            </a:r>
            <a:r>
              <a:rPr lang="uk-UA" dirty="0" err="1" smtClean="0"/>
              <a:t>Г.Косинки</a:t>
            </a:r>
            <a:r>
              <a:rPr lang="uk-UA" dirty="0" smtClean="0"/>
              <a:t> тощо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8798" y="559406"/>
            <a:ext cx="308956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>
                <a:solidFill>
                  <a:prstClr val="black"/>
                </a:solidFill>
              </a:rPr>
              <a:t>Епічні жанри.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1659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920" y="2015732"/>
            <a:ext cx="11402567" cy="3450613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/>
                </a:solidFill>
              </a:rPr>
              <a:t>Притча</a:t>
            </a:r>
            <a:r>
              <a:rPr lang="uk-UA" dirty="0" smtClean="0"/>
              <a:t> - повчальне алегоричне оповідання про людське життя з яскраво вираженою мораллю. Г. Сковорода ототожнював її з байкою («</a:t>
            </a:r>
            <a:r>
              <a:rPr lang="uk-UA" dirty="0" err="1" smtClean="0"/>
              <a:t>басня</a:t>
            </a:r>
            <a:r>
              <a:rPr lang="uk-UA" dirty="0" smtClean="0"/>
              <a:t> и притча </a:t>
            </a:r>
            <a:r>
              <a:rPr lang="uk-UA" dirty="0" err="1" smtClean="0"/>
              <a:t>єсть</a:t>
            </a:r>
            <a:r>
              <a:rPr lang="uk-UA" dirty="0" smtClean="0"/>
              <a:t> то же»), але в його творчому доробку є і байки, і притчі («</a:t>
            </a:r>
            <a:r>
              <a:rPr lang="uk-UA" dirty="0" err="1" smtClean="0"/>
              <a:t>Благодарний</a:t>
            </a:r>
            <a:r>
              <a:rPr lang="uk-UA" dirty="0" smtClean="0"/>
              <a:t> </a:t>
            </a:r>
            <a:r>
              <a:rPr lang="uk-UA" dirty="0" err="1" smtClean="0"/>
              <a:t>Еродій</a:t>
            </a:r>
            <a:r>
              <a:rPr lang="uk-UA" dirty="0" smtClean="0"/>
              <a:t>", "Убогий жайворонок").</a:t>
            </a:r>
          </a:p>
          <a:p>
            <a:r>
              <a:rPr lang="uk-UA" b="1" dirty="0" smtClean="0">
                <a:solidFill>
                  <a:schemeClr val="accent1"/>
                </a:solidFill>
              </a:rPr>
              <a:t>Апокриф</a:t>
            </a:r>
            <a:r>
              <a:rPr lang="uk-UA" dirty="0" smtClean="0"/>
              <a:t> - оповідання легендарного характеру про осіб і події з біблійної історії, не визнані церквою і не внесені у канонічний текст Святого Письма. Найпоширеніші в Україні апокрифи про Богородицю ('Ходіння Богородиці по муках"), про Адама та Єву, про сотворіння світу, про християнських святих.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8798" y="559406"/>
            <a:ext cx="308956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>
                <a:solidFill>
                  <a:prstClr val="black"/>
                </a:solidFill>
              </a:rPr>
              <a:t>Епічні жанри.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0552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920" y="2015732"/>
            <a:ext cx="11402567" cy="4037596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Новела</a:t>
            </a:r>
            <a:r>
              <a:rPr lang="uk-UA" dirty="0" smtClean="0"/>
              <a:t> - невеликий епічний твір з гострим сюжетом і несподіваною розв'язкою; характерні риси - лаконічне письмо, психологізм. Зародження жанру відносять до епохи Відродження, коли розповідний твір про якісь нові події називали новелою. В українській літературі до жанру новели зверталися </a:t>
            </a:r>
            <a:r>
              <a:rPr lang="uk-UA" dirty="0" err="1" smtClean="0"/>
              <a:t>М.Коцюбинський</a:t>
            </a:r>
            <a:r>
              <a:rPr lang="uk-UA" dirty="0" smtClean="0"/>
              <a:t>, </a:t>
            </a:r>
            <a:r>
              <a:rPr lang="uk-UA" dirty="0" err="1" smtClean="0"/>
              <a:t>В.Стефаник</a:t>
            </a:r>
            <a:r>
              <a:rPr lang="uk-UA" dirty="0" smtClean="0"/>
              <a:t>, </a:t>
            </a:r>
            <a:r>
              <a:rPr lang="uk-UA" dirty="0" err="1" smtClean="0"/>
              <a:t>М.Хвильовий</a:t>
            </a:r>
            <a:r>
              <a:rPr lang="uk-UA" dirty="0"/>
              <a:t>.</a:t>
            </a:r>
            <a:endParaRPr lang="uk-UA" dirty="0" smtClean="0"/>
          </a:p>
          <a:p>
            <a:r>
              <a:rPr lang="uk-UA" b="1" dirty="0" smtClean="0"/>
              <a:t>Нарис</a:t>
            </a:r>
            <a:r>
              <a:rPr lang="uk-UA" dirty="0" smtClean="0"/>
              <a:t> - оповідний художньо-публіцистичний твір, у якому автор показує підмічені ним у жил і дійсні факти, події і людей. К. Паустовський висловився про нарис так: "Факт, поданий літературно, без непотрібних деталей, зі згущенням кількох характерних рис, освітлений слабким світлом вимислу, виявляє сутність речей у стократ яскравіше і доступніше, ніж правдивий і до подробиць точний протокол". До нарисових форм відносяться памфлет, фейлетон, мемуари. </a:t>
            </a:r>
          </a:p>
          <a:p>
            <a:r>
              <a:rPr lang="uk-UA" dirty="0" smtClean="0"/>
              <a:t>Є </a:t>
            </a:r>
            <a:r>
              <a:rPr lang="uk-UA" b="1" dirty="0" smtClean="0"/>
              <a:t>нариси наукові і літературно-критичні</a:t>
            </a:r>
            <a:r>
              <a:rPr lang="uk-UA" dirty="0" smtClean="0"/>
              <a:t>. </a:t>
            </a:r>
            <a:r>
              <a:rPr lang="uk-UA" b="1" dirty="0" smtClean="0"/>
              <a:t>Епічні мініатюри </a:t>
            </a:r>
            <a:r>
              <a:rPr lang="uk-UA" dirty="0" smtClean="0"/>
              <a:t>- образок ("Відьма", "Він іде" М. Коцюбинського, етюд ("Лялечка" М. Коцюбинського), акварель ("На </a:t>
            </a:r>
            <a:r>
              <a:rPr lang="uk-UA" dirty="0" err="1" smtClean="0"/>
              <a:t>камені</a:t>
            </a:r>
            <a:r>
              <a:rPr lang="uk-UA" dirty="0" smtClean="0"/>
              <a:t>" </a:t>
            </a:r>
            <a:r>
              <a:rPr lang="uk-UA" dirty="0" err="1" smtClean="0"/>
              <a:t>М.Коцюбинського</a:t>
            </a:r>
            <a:r>
              <a:rPr lang="uk-UA" dirty="0" smtClean="0"/>
              <a:t>), замальовка (подорожні враження, відгуки про якісь події тощо).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8798" y="559406"/>
            <a:ext cx="308956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>
                <a:solidFill>
                  <a:prstClr val="black"/>
                </a:solidFill>
              </a:rPr>
              <a:t>Епічні жанри.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3967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B5028C44-C769-4294-9AC5-B8CBE48F2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247071"/>
              </p:ext>
            </p:extLst>
          </p:nvPr>
        </p:nvGraphicFramePr>
        <p:xfrm>
          <a:off x="969264" y="539663"/>
          <a:ext cx="10253472" cy="5433858"/>
        </p:xfrm>
        <a:graphic>
          <a:graphicData uri="http://schemas.openxmlformats.org/drawingml/2006/table">
            <a:tbl>
              <a:tblPr/>
              <a:tblGrid>
                <a:gridCol w="2563368">
                  <a:extLst>
                    <a:ext uri="{9D8B030D-6E8A-4147-A177-3AD203B41FA5}">
                      <a16:colId xmlns:a16="http://schemas.microsoft.com/office/drawing/2014/main" xmlns="" val="1450790333"/>
                    </a:ext>
                  </a:extLst>
                </a:gridCol>
                <a:gridCol w="2563368">
                  <a:extLst>
                    <a:ext uri="{9D8B030D-6E8A-4147-A177-3AD203B41FA5}">
                      <a16:colId xmlns:a16="http://schemas.microsoft.com/office/drawing/2014/main" xmlns="" val="1432175885"/>
                    </a:ext>
                  </a:extLst>
                </a:gridCol>
                <a:gridCol w="2563368">
                  <a:extLst>
                    <a:ext uri="{9D8B030D-6E8A-4147-A177-3AD203B41FA5}">
                      <a16:colId xmlns:a16="http://schemas.microsoft.com/office/drawing/2014/main" xmlns="" val="3794185675"/>
                    </a:ext>
                  </a:extLst>
                </a:gridCol>
                <a:gridCol w="2563368">
                  <a:extLst>
                    <a:ext uri="{9D8B030D-6E8A-4147-A177-3AD203B41FA5}">
                      <a16:colId xmlns:a16="http://schemas.microsoft.com/office/drawing/2014/main" xmlns="" val="572480335"/>
                    </a:ext>
                  </a:extLst>
                </a:gridCol>
              </a:tblGrid>
              <a:tr h="25271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ЕПОС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6985178"/>
                  </a:ext>
                </a:extLst>
              </a:tr>
              <a:tr h="25271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твору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331980"/>
                  </a:ext>
                </a:extLst>
              </a:tr>
              <a:tr h="2225314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Казка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з жанрів епосу фольклорного або літературного походження, розповідний, сюжетний художній твір про вигадані та фантастичні події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Якоб і Вільгельм Грімм</a:t>
                      </a:r>
                    </a:p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Оскар Вайльд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«Пані Метелиця», «Бременські музиканти» «Хлопчик-зірка»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2386669"/>
                  </a:ext>
                </a:extLst>
              </a:tr>
              <a:tr h="816482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Притча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Повчальне алегоричне оповідання з яскраво висловленою мораллю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Біблійні притчі, Соломонові притчі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973377"/>
                  </a:ext>
                </a:extLst>
              </a:tr>
              <a:tr h="1841086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Оповідання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Невеликий за обсягом твір з обмеженою кількістю персонажів, у якому, як правило, описується одна подія і вирішується одна проблема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Ернест Сетон-Томпсон Джек Лондон Шолом-Алейхем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Снап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Доміно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Жага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’‎є-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молочар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збірка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оповідань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1648" marR="31648" marT="15824" marB="15824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2936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266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2096C2E-7ACF-41CE-B85A-A5F588EF1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909141"/>
              </p:ext>
            </p:extLst>
          </p:nvPr>
        </p:nvGraphicFramePr>
        <p:xfrm>
          <a:off x="965200" y="467360"/>
          <a:ext cx="10881360" cy="5429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180398540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381101825"/>
                    </a:ext>
                  </a:extLst>
                </a:gridCol>
                <a:gridCol w="4632960">
                  <a:extLst>
                    <a:ext uri="{9D8B030D-6E8A-4147-A177-3AD203B41FA5}">
                      <a16:colId xmlns:a16="http://schemas.microsoft.com/office/drawing/2014/main" xmlns="" val="1806468071"/>
                    </a:ext>
                  </a:extLst>
                </a:gridCol>
              </a:tblGrid>
              <a:tr h="5012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</a:t>
                      </a:r>
                      <a:r>
                        <a:rPr lang="x-non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літератури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Жанри</a:t>
                      </a:r>
                      <a:endParaRPr lang="x-none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Жанрові</a:t>
                      </a:r>
                      <a:r>
                        <a:rPr lang="x-none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різновиди</a:t>
                      </a:r>
                      <a:endParaRPr lang="x-none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454136618"/>
                  </a:ext>
                </a:extLst>
              </a:tr>
              <a:tr h="1915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Лірика</a:t>
                      </a:r>
                      <a:endParaRPr lang="x-none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Вірш, пісня, елегія, послання, медитація, гімн, ідилія, мадригал, епіталама, ліричний портрет, етюд, ода, епіграма та ін.</a:t>
                      </a:r>
                      <a:endParaRPr lang="uk-UA" sz="20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Інтимні, або особисті; громадянські, або політичні; патріотичні, пейзажні, філософські та інші твори</a:t>
                      </a:r>
                      <a:endParaRPr lang="uk-UA" sz="20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17497092"/>
                  </a:ext>
                </a:extLst>
              </a:tr>
              <a:tr h="14433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Драма</a:t>
                      </a:r>
                      <a:endParaRPr lang="x-none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Комедія, драма, трагедія, трагікомедія, трагіфарс, водевіль та ін.</a:t>
                      </a:r>
                      <a:endParaRPr lang="uk-UA" sz="20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Історичні, соціально-побутові, соціально-психологічні, філософські та інші твори</a:t>
                      </a:r>
                      <a:endParaRPr lang="uk-UA" sz="20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2466605290"/>
                  </a:ext>
                </a:extLst>
              </a:tr>
              <a:tr h="14433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Епос</a:t>
                      </a:r>
                      <a:endParaRPr lang="x-none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Епопея, роман, повість, оповідання, новела, нарис, казка, есе, ескіз, </a:t>
                      </a:r>
                      <a:r>
                        <a:rPr lang="uk-UA" sz="2000" noProof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шкіц</a:t>
                      </a:r>
                      <a:r>
                        <a:rPr lang="uk-UA" sz="20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образок та ін.</a:t>
                      </a:r>
                      <a:endParaRPr lang="uk-UA" sz="20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Історичні, соціально-побутові, соціально-психологічні, пригодницькі, фантастичні та інші твори</a:t>
                      </a:r>
                      <a:endParaRPr lang="uk-UA" sz="20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417077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44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6480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800" b="1" i="1" dirty="0" smtClean="0">
                <a:solidFill>
                  <a:srgbClr val="FF0000"/>
                </a:solidFill>
              </a:rPr>
              <a:t>Літературні жанри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899539"/>
              </p:ext>
            </p:extLst>
          </p:nvPr>
        </p:nvGraphicFramePr>
        <p:xfrm>
          <a:off x="623392" y="836712"/>
          <a:ext cx="10972800" cy="55738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657600"/>
                <a:gridCol w="3657600"/>
                <a:gridCol w="3657600"/>
              </a:tblGrid>
              <a:tr h="54187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effectLst/>
                        </a:rPr>
                        <a:t>Лірика</a:t>
                      </a:r>
                      <a:r>
                        <a:rPr lang="ru-RU" sz="3200" dirty="0" smtClean="0">
                          <a:effectLst/>
                        </a:rPr>
                        <a:t> </a:t>
                      </a:r>
                      <a:endParaRPr lang="ru-RU" sz="3200" dirty="0">
                        <a:effectLst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Драма </a:t>
                      </a:r>
                      <a:endParaRPr lang="ru-RU" sz="3200" dirty="0">
                        <a:effectLst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effectLst/>
                        </a:rPr>
                        <a:t>Епос</a:t>
                      </a:r>
                      <a:r>
                        <a:rPr lang="ru-RU" sz="3200" dirty="0" smtClean="0">
                          <a:effectLst/>
                        </a:rPr>
                        <a:t> </a:t>
                      </a:r>
                      <a:endParaRPr lang="ru-RU" sz="3200" dirty="0">
                        <a:effectLst/>
                      </a:endParaRPr>
                    </a:p>
                  </a:txBody>
                  <a:tcPr marL="121920" marR="121920" anchor="ctr"/>
                </a:tc>
              </a:tr>
              <a:tr h="4994777"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2" tooltip="Ліричний вірш (ще не написана)"/>
                        </a:rPr>
                        <a:t>ліричний</a:t>
                      </a:r>
                      <a:r>
                        <a:rPr lang="ru-RU" sz="320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2" tooltip="Ліричний вірш (ще не написана)"/>
                        </a:rPr>
                        <a:t> </a:t>
                      </a:r>
                      <a:r>
                        <a:rPr lang="ru-RU" sz="3200" u="sng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2" tooltip="Ліричний вірш (ще не написана)"/>
                        </a:rPr>
                        <a:t>вірш</a:t>
                      </a:r>
                      <a:r>
                        <a:rPr lang="ru-RU" sz="32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3" tooltip="Пісня"/>
                        </a:rPr>
                        <a:t>пісня</a:t>
                      </a:r>
                      <a:r>
                        <a:rPr lang="ru-RU" sz="32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4" tooltip="Елегія"/>
                        </a:rPr>
                        <a:t>елегія</a:t>
                      </a:r>
                      <a:r>
                        <a:rPr lang="ru-RU" sz="3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uk-UA" sz="3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ода, 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uk-UA" sz="3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сонет,</a:t>
                      </a:r>
                      <a:endParaRPr lang="ru-RU" sz="320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5" tooltip="Епіграма"/>
                        </a:rPr>
                        <a:t>епіграма</a:t>
                      </a:r>
                      <a:r>
                        <a:rPr lang="ru-RU" sz="32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6" tooltip="Епітафія"/>
                        </a:rPr>
                        <a:t>епітафія</a:t>
                      </a:r>
                      <a:endParaRPr lang="ru-RU" sz="320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ru-RU" sz="3200" u="sng" dirty="0">
                          <a:effectLst/>
                        </a:rPr>
                        <a:t>та </a:t>
                      </a:r>
                      <a:r>
                        <a:rPr lang="ru-RU" sz="3200" u="sng" dirty="0" err="1">
                          <a:effectLst/>
                        </a:rPr>
                        <a:t>інші</a:t>
                      </a:r>
                      <a:endParaRPr lang="ru-RU" sz="3200" u="sng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 err="1">
                          <a:effectLst/>
                          <a:hlinkClick r:id="rId7" tooltip="Трагедія"/>
                        </a:rPr>
                        <a:t>трагедія</a:t>
                      </a:r>
                      <a:r>
                        <a:rPr lang="ru-RU" sz="3200" u="sng" dirty="0">
                          <a:effectLst/>
                        </a:rPr>
                        <a:t>,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 err="1">
                          <a:effectLst/>
                          <a:hlinkClick r:id="rId8" tooltip="Комедія"/>
                        </a:rPr>
                        <a:t>комедія</a:t>
                      </a:r>
                      <a:r>
                        <a:rPr lang="ru-RU" sz="3200" u="sng" dirty="0">
                          <a:effectLst/>
                        </a:rPr>
                        <a:t>,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>
                          <a:effectLst/>
                          <a:hlinkClick r:id="rId9" tooltip="Драма (рід)"/>
                        </a:rPr>
                        <a:t>драма</a:t>
                      </a:r>
                      <a:r>
                        <a:rPr lang="ru-RU" sz="3200" u="sng" dirty="0">
                          <a:effectLst/>
                        </a:rPr>
                        <a:t>,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 err="1">
                          <a:effectLst/>
                          <a:hlinkClick r:id="rId10" tooltip="Водевіль"/>
                        </a:rPr>
                        <a:t>водевіль</a:t>
                      </a:r>
                      <a:r>
                        <a:rPr lang="ru-RU" sz="3200" u="sng" dirty="0">
                          <a:effectLst/>
                        </a:rPr>
                        <a:t>,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 smtClean="0">
                          <a:effectLst/>
                          <a:hlinkClick r:id="rId11" tooltip="Фарс"/>
                        </a:rPr>
                        <a:t> фарс</a:t>
                      </a:r>
                      <a:endParaRPr lang="ru-RU" sz="3200" u="sng" dirty="0">
                        <a:effectLst/>
                      </a:endParaRP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ru-RU" sz="3200" u="sng" dirty="0">
                          <a:effectLst/>
                        </a:rPr>
                        <a:t>та </a:t>
                      </a:r>
                      <a:r>
                        <a:rPr lang="ru-RU" sz="3200" u="sng" dirty="0" err="1">
                          <a:effectLst/>
                        </a:rPr>
                        <a:t>інші</a:t>
                      </a:r>
                      <a:endParaRPr lang="ru-RU" sz="3200" u="sng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 err="1">
                          <a:effectLst/>
                          <a:hlinkClick r:id="rId12" tooltip="Епопея"/>
                        </a:rPr>
                        <a:t>епопея</a:t>
                      </a:r>
                      <a:r>
                        <a:rPr lang="ru-RU" sz="3200" u="sng" dirty="0">
                          <a:effectLst/>
                        </a:rPr>
                        <a:t>,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 err="1">
                          <a:effectLst/>
                          <a:hlinkClick r:id="rId13" tooltip="Казка"/>
                        </a:rPr>
                        <a:t>казка</a:t>
                      </a:r>
                      <a:r>
                        <a:rPr lang="ru-RU" sz="3200" u="sng" dirty="0">
                          <a:effectLst/>
                        </a:rPr>
                        <a:t>,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>
                          <a:effectLst/>
                          <a:hlinkClick r:id="rId14" tooltip="Байка"/>
                        </a:rPr>
                        <a:t>байка</a:t>
                      </a:r>
                      <a:r>
                        <a:rPr lang="ru-RU" sz="3200" u="sng" dirty="0">
                          <a:effectLst/>
                        </a:rPr>
                        <a:t>,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>
                          <a:effectLst/>
                          <a:hlinkClick r:id="rId15" tooltip="Легенда"/>
                        </a:rPr>
                        <a:t>легенда</a:t>
                      </a:r>
                      <a:r>
                        <a:rPr lang="ru-RU" sz="3200" u="sng" dirty="0">
                          <a:effectLst/>
                        </a:rPr>
                        <a:t>,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 err="1">
                          <a:effectLst/>
                          <a:hlinkClick r:id="rId16" tooltip="Оповідання"/>
                        </a:rPr>
                        <a:t>оповідання</a:t>
                      </a:r>
                      <a:r>
                        <a:rPr lang="ru-RU" sz="3200" u="sng" dirty="0">
                          <a:effectLst/>
                        </a:rPr>
                        <a:t>,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 err="1">
                          <a:effectLst/>
                          <a:hlinkClick r:id="rId17" tooltip="Повість"/>
                        </a:rPr>
                        <a:t>повість</a:t>
                      </a:r>
                      <a:r>
                        <a:rPr lang="ru-RU" sz="3200" u="sng" dirty="0">
                          <a:effectLst/>
                        </a:rPr>
                        <a:t>,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>
                          <a:effectLst/>
                          <a:hlinkClick r:id="rId18" tooltip="Роман (жанр)"/>
                        </a:rPr>
                        <a:t>роман</a:t>
                      </a:r>
                      <a:r>
                        <a:rPr lang="ru-RU" sz="3200" u="sng" dirty="0">
                          <a:effectLst/>
                        </a:rPr>
                        <a:t>,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3200" u="sng" strike="noStrike" dirty="0" smtClean="0">
                          <a:effectLst/>
                          <a:hlinkClick r:id="rId19" tooltip="Новела"/>
                        </a:rPr>
                        <a:t>новела</a:t>
                      </a:r>
                      <a:r>
                        <a:rPr lang="ru-RU" sz="3200" u="sng" strike="noStrike" dirty="0" smtClean="0">
                          <a:effectLst/>
                        </a:rPr>
                        <a:t>,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uk-UA" sz="320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казка-притча</a:t>
                      </a:r>
                      <a:endParaRPr lang="ru-RU" sz="320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ru-RU" sz="3200" u="sng" dirty="0">
                          <a:effectLst/>
                        </a:rPr>
                        <a:t>та </a:t>
                      </a:r>
                      <a:r>
                        <a:rPr lang="ru-RU" sz="3200" u="sng" dirty="0" err="1">
                          <a:effectLst/>
                        </a:rPr>
                        <a:t>інші</a:t>
                      </a:r>
                      <a:endParaRPr lang="ru-RU" sz="3200" u="sng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1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1247040" cy="200223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2400" b="1" i="1" u="sng" dirty="0">
                <a:solidFill>
                  <a:srgbClr val="FF0000"/>
                </a:solidFill>
              </a:rPr>
              <a:t>Лірика </a:t>
            </a:r>
            <a:r>
              <a:rPr lang="uk-UA" sz="2400" dirty="0"/>
              <a:t>— 1. Один із трьох родів художньої літератури, у якому навколишню  дійсність  зображено  шляхом  передавання  почуттів, настроїв,  переживань,  емоцій  ліричного  героя  чи  автора.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uk-UA" sz="2400" dirty="0"/>
              <a:t>  2.  Певний віршовий твір або сукупність творів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2204864"/>
            <a:ext cx="111372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FF0000"/>
                </a:solidFill>
              </a:rPr>
              <a:t>Основні особливості лірики</a:t>
            </a:r>
            <a:endParaRPr lang="ru-RU" sz="2000" dirty="0">
              <a:solidFill>
                <a:srgbClr val="FF0000"/>
              </a:solidFill>
            </a:endParaRPr>
          </a:p>
          <a:p>
            <a:pPr lvl="0"/>
            <a:r>
              <a:rPr lang="uk-UA" sz="2000" dirty="0" smtClean="0"/>
              <a:t>- Вираження почуттів </a:t>
            </a:r>
            <a:r>
              <a:rPr lang="uk-UA" sz="2000" dirty="0"/>
              <a:t>і роздумів, що викликані зовнішніми обставинами;</a:t>
            </a:r>
            <a:endParaRPr lang="ru-RU" sz="2000" dirty="0"/>
          </a:p>
          <a:p>
            <a:pPr lvl="0"/>
            <a:r>
              <a:rPr lang="uk-UA" sz="2000" dirty="0" smtClean="0"/>
              <a:t>- елементи </a:t>
            </a:r>
            <a:r>
              <a:rPr lang="uk-UA" sz="2000" dirty="0"/>
              <a:t>розповіді, описи;   </a:t>
            </a:r>
            <a:endParaRPr lang="ru-RU" sz="2000" dirty="0"/>
          </a:p>
          <a:p>
            <a:pPr lvl="0"/>
            <a:r>
              <a:rPr lang="uk-UA" sz="2000" dirty="0" smtClean="0"/>
              <a:t>- висока </a:t>
            </a:r>
            <a:r>
              <a:rPr lang="uk-UA" sz="2000" dirty="0"/>
              <a:t>образність та емоційність;   </a:t>
            </a:r>
            <a:endParaRPr lang="ru-RU" sz="2000" dirty="0"/>
          </a:p>
          <a:p>
            <a:pPr lvl="0"/>
            <a:r>
              <a:rPr lang="uk-UA" sz="2000" dirty="0" smtClean="0"/>
              <a:t>- інтенсивне </a:t>
            </a:r>
            <a:r>
              <a:rPr lang="uk-UA" sz="2000" dirty="0"/>
              <a:t>використання образотворчих засобів;   </a:t>
            </a:r>
            <a:endParaRPr lang="ru-RU" sz="2000" dirty="0"/>
          </a:p>
          <a:p>
            <a:pPr lvl="0"/>
            <a:r>
              <a:rPr lang="uk-UA" sz="2000" dirty="0" smtClean="0"/>
              <a:t>- стислість </a:t>
            </a:r>
            <a:r>
              <a:rPr lang="uk-UA" sz="2000" dirty="0"/>
              <a:t>викладу;   </a:t>
            </a:r>
            <a:endParaRPr lang="ru-RU" sz="2000" dirty="0"/>
          </a:p>
          <a:p>
            <a:pPr lvl="0"/>
            <a:r>
              <a:rPr lang="uk-UA" sz="2000" dirty="0" smtClean="0"/>
              <a:t>- віршова </a:t>
            </a:r>
            <a:r>
              <a:rPr lang="uk-UA" sz="2000" dirty="0"/>
              <a:t>форма;   </a:t>
            </a:r>
            <a:endParaRPr lang="ru-RU" sz="2000" dirty="0"/>
          </a:p>
          <a:p>
            <a:pPr lvl="0"/>
            <a:r>
              <a:rPr lang="uk-UA" sz="2000" dirty="0" smtClean="0"/>
              <a:t>- малий </a:t>
            </a:r>
            <a:r>
              <a:rPr lang="uk-UA" sz="2000" dirty="0"/>
              <a:t>обсяг.   </a:t>
            </a:r>
            <a:endParaRPr lang="ru-RU" sz="2000" dirty="0"/>
          </a:p>
          <a:p>
            <a:r>
              <a:rPr lang="uk-UA" sz="2000" dirty="0"/>
              <a:t>Для  лірики  є характерним  ліричний  герой. </a:t>
            </a:r>
            <a:endParaRPr lang="ru-RU" sz="2000" dirty="0"/>
          </a:p>
          <a:p>
            <a:pPr algn="ctr"/>
            <a:r>
              <a:rPr lang="uk-UA" sz="2000" b="1" i="1" dirty="0"/>
              <a:t>Ліричний  герой</a:t>
            </a:r>
            <a:r>
              <a:rPr lang="uk-UA" sz="2000" dirty="0"/>
              <a:t> — образ,  що  виникає  в уяві  читача  під  враженням  від  висловлених </a:t>
            </a:r>
            <a:r>
              <a:rPr lang="uk-UA" sz="2000" dirty="0" smtClean="0"/>
              <a:t>у </a:t>
            </a:r>
            <a:r>
              <a:rPr lang="uk-UA" sz="2000" dirty="0"/>
              <a:t>творі  почуттів,  переживань,  роздумів. ліричний  герой не  обов’язково тотожний авторові.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16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E051ABFF-2F6C-4B47-9A3B-C6A777DAB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958703"/>
              </p:ext>
            </p:extLst>
          </p:nvPr>
        </p:nvGraphicFramePr>
        <p:xfrm>
          <a:off x="819807" y="210207"/>
          <a:ext cx="10993824" cy="5898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8456">
                  <a:extLst>
                    <a:ext uri="{9D8B030D-6E8A-4147-A177-3AD203B41FA5}">
                      <a16:colId xmlns:a16="http://schemas.microsoft.com/office/drawing/2014/main" xmlns="" val="1442001310"/>
                    </a:ext>
                  </a:extLst>
                </a:gridCol>
                <a:gridCol w="2748456">
                  <a:extLst>
                    <a:ext uri="{9D8B030D-6E8A-4147-A177-3AD203B41FA5}">
                      <a16:colId xmlns:a16="http://schemas.microsoft.com/office/drawing/2014/main" xmlns="" val="2922041565"/>
                    </a:ext>
                  </a:extLst>
                </a:gridCol>
                <a:gridCol w="2748456">
                  <a:extLst>
                    <a:ext uri="{9D8B030D-6E8A-4147-A177-3AD203B41FA5}">
                      <a16:colId xmlns:a16="http://schemas.microsoft.com/office/drawing/2014/main" xmlns="" val="2172395978"/>
                    </a:ext>
                  </a:extLst>
                </a:gridCol>
                <a:gridCol w="2748456">
                  <a:extLst>
                    <a:ext uri="{9D8B030D-6E8A-4147-A177-3AD203B41FA5}">
                      <a16:colId xmlns:a16="http://schemas.microsoft.com/office/drawing/2014/main" xmlns="" val="3554997174"/>
                    </a:ext>
                  </a:extLst>
                </a:gridCol>
              </a:tblGrid>
              <a:tr h="28687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ЛІРИКА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" marR="6018" marT="6018" marB="6018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1411248"/>
                  </a:ext>
                </a:extLst>
              </a:tr>
              <a:tr h="276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" marR="6018" marT="6018" marB="60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" marR="6018" marT="6018" marB="60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" marR="6018" marT="6018" marB="60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твору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" marR="6018" marT="6018" marB="6018" anchor="ctr"/>
                </a:tc>
                <a:extLst>
                  <a:ext uri="{0D108BD9-81ED-4DB2-BD59-A6C34878D82A}">
                    <a16:rowId xmlns:a16="http://schemas.microsoft.com/office/drawing/2014/main" xmlns="" val="3249950712"/>
                  </a:ext>
                </a:extLst>
              </a:tr>
              <a:tr h="5325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Ліричний</a:t>
                      </a: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вірш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" marR="6018" marT="6018" marB="60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Невеликий за обсягом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твір, написаний ритмізованою мовою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" marR="6018" marT="6018" marB="60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Сапфо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Луїс де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Гонгора-і-Арготе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Йоганн Вольфганг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Гете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Генріх Гейне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Джордж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Гордон </a:t>
                      </a:r>
                      <a:r>
                        <a:rPr lang="x-none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Байрон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" marR="6018" marT="6018" marB="60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 </a:t>
                      </a:r>
                      <a:r>
                        <a:rPr lang="x-non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Афродіти</a:t>
                      </a: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x-non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Галерник</a:t>
                      </a: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x-non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Вільшаний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король», «</a:t>
                      </a:r>
                      <a:r>
                        <a:rPr lang="x-non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Травнева</a:t>
                      </a: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пісня</a:t>
                      </a: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«Прометей»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«Книга </a:t>
                      </a:r>
                      <a:r>
                        <a:rPr lang="x-non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пісень</a:t>
                      </a: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x-non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Хотів</a:t>
                      </a: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 </a:t>
                      </a:r>
                      <a:r>
                        <a:rPr lang="x-non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жити</a:t>
                      </a: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знов</a:t>
                      </a: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горах...»,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x-non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Мій</a:t>
                      </a: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дух як </a:t>
                      </a:r>
                      <a:r>
                        <a:rPr lang="x-non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ніч</a:t>
                      </a: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 А. П. Керн»,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«І нудно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x-non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сумно</a:t>
                      </a: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...», «На дорогу </a:t>
                      </a:r>
                      <a:r>
                        <a:rPr lang="x-non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йду</a:t>
                      </a: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 в </a:t>
                      </a:r>
                      <a:r>
                        <a:rPr lang="x-none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самотині</a:t>
                      </a: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...»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" marR="6018" marT="6018" marB="6018" anchor="ctr"/>
                </a:tc>
                <a:extLst>
                  <a:ext uri="{0D108BD9-81ED-4DB2-BD59-A6C34878D82A}">
                    <a16:rowId xmlns:a16="http://schemas.microsoft.com/office/drawing/2014/main" xmlns="" val="386460189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8B7E215-2A15-4C0E-BB07-AEEF50B44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970" y="1676523"/>
            <a:ext cx="24689455" cy="63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3382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8B7E215-2A15-4C0E-BB07-AEEF50B44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970" y="1676523"/>
            <a:ext cx="24689455" cy="63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33" y="375285"/>
            <a:ext cx="5999734" cy="5360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1792" y="931881"/>
            <a:ext cx="4754880" cy="4247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2"/>
                </a:solidFill>
              </a:rPr>
              <a:t>Пісня </a:t>
            </a:r>
            <a:r>
              <a:rPr lang="uk-UA" dirty="0" smtClean="0"/>
              <a:t>- невеликий ліричний твір, що виконується співом. </a:t>
            </a:r>
          </a:p>
          <a:p>
            <a:endParaRPr lang="uk-UA" dirty="0" smtClean="0"/>
          </a:p>
          <a:p>
            <a:r>
              <a:rPr lang="uk-UA" dirty="0" smtClean="0"/>
              <a:t>Різновид - </a:t>
            </a:r>
            <a:r>
              <a:rPr lang="uk-UA" dirty="0" smtClean="0">
                <a:solidFill>
                  <a:schemeClr val="accent2"/>
                </a:solidFill>
              </a:rPr>
              <a:t>романс</a:t>
            </a:r>
            <a:r>
              <a:rPr lang="uk-UA" dirty="0" smtClean="0"/>
              <a:t> (сольна лірична пісня про кохання). Існують пісні літературного походження ("Думи </a:t>
            </a:r>
            <a:r>
              <a:rPr lang="uk-UA" dirty="0" err="1" smtClean="0"/>
              <a:t>моі</a:t>
            </a:r>
            <a:r>
              <a:rPr lang="uk-UA" dirty="0" smtClean="0"/>
              <a:t>”, "Реве та стогне Дніпр широкий" Т. Шевченка, "Повій, </a:t>
            </a:r>
            <a:r>
              <a:rPr lang="uk-UA" dirty="0" err="1" smtClean="0"/>
              <a:t>вітре</a:t>
            </a:r>
            <a:r>
              <a:rPr lang="uk-UA" dirty="0" smtClean="0"/>
              <a:t> на Вкраїну" С. Руданського, "Виклик" </a:t>
            </a:r>
          </a:p>
          <a:p>
            <a:endParaRPr lang="uk-UA" dirty="0"/>
          </a:p>
          <a:p>
            <a:r>
              <a:rPr lang="uk-UA" dirty="0" smtClean="0">
                <a:solidFill>
                  <a:schemeClr val="accent2"/>
                </a:solidFill>
              </a:rPr>
              <a:t>Ода</a:t>
            </a:r>
            <a:r>
              <a:rPr lang="uk-UA" dirty="0" smtClean="0"/>
              <a:t> - похвальний ліричний вірш, присвячений видатним особам чи важливим подіям і написаний в урочисто</a:t>
            </a:r>
            <a:r>
              <a:rPr lang="uk-UA" dirty="0"/>
              <a:t>-</a:t>
            </a:r>
            <a:r>
              <a:rPr lang="uk-UA" dirty="0" smtClean="0"/>
              <a:t>патетичному тоні (оди Горація). </a:t>
            </a:r>
          </a:p>
          <a:p>
            <a:endParaRPr lang="uk-UA" dirty="0"/>
          </a:p>
          <a:p>
            <a:r>
              <a:rPr lang="uk-UA" dirty="0" smtClean="0"/>
              <a:t>Різновид - </a:t>
            </a:r>
            <a:r>
              <a:rPr lang="uk-UA" dirty="0" smtClean="0">
                <a:solidFill>
                  <a:schemeClr val="accent2"/>
                </a:solidFill>
              </a:rPr>
              <a:t>панегірик</a:t>
            </a:r>
            <a:r>
              <a:rPr lang="uk-UA" dirty="0" smtClean="0"/>
              <a:t> (хвалебна пісня).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5" y="3810"/>
            <a:ext cx="102981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0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5" y="620689"/>
            <a:ext cx="9753600" cy="654021"/>
          </a:xfrm>
        </p:spPr>
        <p:txBody>
          <a:bodyPr>
            <a:normAutofit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382" y="1772816"/>
            <a:ext cx="11270389" cy="33123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/>
              <a:t>Поділ літератури на роди як теоретична проблема. Поняття про епос, лірику і драму.</a:t>
            </a:r>
            <a:endParaRPr lang="ru-RU" dirty="0"/>
          </a:p>
          <a:p>
            <a:r>
              <a:rPr lang="uk-UA" dirty="0"/>
              <a:t>Проблему жанру в літературознавстві: принципи поділу на жанри, поняття «змістовна форма».</a:t>
            </a:r>
            <a:endParaRPr lang="ru-RU" dirty="0"/>
          </a:p>
          <a:p>
            <a:r>
              <a:rPr lang="uk-UA" dirty="0"/>
              <a:t>Епічні жанри.</a:t>
            </a:r>
            <a:endParaRPr lang="ru-RU" dirty="0"/>
          </a:p>
          <a:p>
            <a:r>
              <a:rPr lang="uk-UA" dirty="0"/>
              <a:t>Ліричні жанри.</a:t>
            </a:r>
            <a:endParaRPr lang="ru-RU" dirty="0"/>
          </a:p>
          <a:p>
            <a:r>
              <a:rPr lang="uk-UA" dirty="0"/>
              <a:t>Драматичні жанри.</a:t>
            </a:r>
            <a:endParaRPr lang="ru-RU" dirty="0"/>
          </a:p>
          <a:p>
            <a:r>
              <a:rPr lang="uk-UA" dirty="0"/>
              <a:t>Жанрова система. Жанрові структури й канони.</a:t>
            </a:r>
            <a:endParaRPr lang="ru-RU" dirty="0"/>
          </a:p>
          <a:p>
            <a:pPr marL="0" indent="0" algn="ctr">
              <a:buNone/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541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EAD39833-DBB7-4F48-8BE1-027C93CAF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104999"/>
              </p:ext>
            </p:extLst>
          </p:nvPr>
        </p:nvGraphicFramePr>
        <p:xfrm>
          <a:off x="365760" y="308045"/>
          <a:ext cx="11475720" cy="5819659"/>
        </p:xfrm>
        <a:graphic>
          <a:graphicData uri="http://schemas.openxmlformats.org/drawingml/2006/table">
            <a:tbl>
              <a:tblPr firstRow="1" firstCol="1" bandRow="1"/>
              <a:tblGrid>
                <a:gridCol w="2868930">
                  <a:extLst>
                    <a:ext uri="{9D8B030D-6E8A-4147-A177-3AD203B41FA5}">
                      <a16:colId xmlns:a16="http://schemas.microsoft.com/office/drawing/2014/main" xmlns="" val="145945949"/>
                    </a:ext>
                  </a:extLst>
                </a:gridCol>
                <a:gridCol w="2868930">
                  <a:extLst>
                    <a:ext uri="{9D8B030D-6E8A-4147-A177-3AD203B41FA5}">
                      <a16:colId xmlns:a16="http://schemas.microsoft.com/office/drawing/2014/main" xmlns="" val="3597189678"/>
                    </a:ext>
                  </a:extLst>
                </a:gridCol>
                <a:gridCol w="2868930">
                  <a:extLst>
                    <a:ext uri="{9D8B030D-6E8A-4147-A177-3AD203B41FA5}">
                      <a16:colId xmlns:a16="http://schemas.microsoft.com/office/drawing/2014/main" xmlns="" val="3555935180"/>
                    </a:ext>
                  </a:extLst>
                </a:gridCol>
                <a:gridCol w="2868930">
                  <a:extLst>
                    <a:ext uri="{9D8B030D-6E8A-4147-A177-3AD203B41FA5}">
                      <a16:colId xmlns:a16="http://schemas.microsoft.com/office/drawing/2014/main" xmlns="" val="3944461078"/>
                    </a:ext>
                  </a:extLst>
                </a:gridCol>
              </a:tblGrid>
              <a:tr h="24328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ЛІРИКА</a:t>
                      </a:r>
                    </a:p>
                  </a:txBody>
                  <a:tcPr marL="6018" marR="6018" marT="6018" marB="601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243038"/>
                  </a:ext>
                </a:extLst>
              </a:tr>
              <a:tr h="243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жанр</a:t>
                      </a:r>
                    </a:p>
                  </a:txBody>
                  <a:tcPr marL="6018" marR="6018" marT="6018" marB="601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визначення</a:t>
                      </a:r>
                    </a:p>
                  </a:txBody>
                  <a:tcPr marL="6018" marR="6018" marT="6018" marB="601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</a:t>
                      </a:r>
                    </a:p>
                  </a:txBody>
                  <a:tcPr marL="6018" marR="6018" marT="6018" marB="601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lang="x-none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твору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" marR="6018" marT="6018" marB="601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6898698"/>
                  </a:ext>
                </a:extLst>
              </a:tr>
              <a:tr h="1779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Елегія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" marR="6018" marT="6018" marB="601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жанрів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лірики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поетичний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твір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печального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змісту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якому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розкриваються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філософські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роздуми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людину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оспівуються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природа,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любовні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й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патріотичні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почуття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висміюються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моральні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вади</a:t>
                      </a:r>
                    </a:p>
                  </a:txBody>
                  <a:tcPr marL="6018" marR="6018" marT="6018" marB="601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Тіртей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Публій Овідій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Назон</a:t>
                      </a:r>
                    </a:p>
                  </a:txBody>
                  <a:tcPr marL="6018" marR="6018" marT="6018" marB="601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«Добре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вмирати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тому...»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Сумні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елегії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018" marR="6018" marT="6018" marB="601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1637010"/>
                  </a:ext>
                </a:extLst>
              </a:tr>
              <a:tr h="3323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Сонет</a:t>
                      </a:r>
                    </a:p>
                  </a:txBody>
                  <a:tcPr marL="6018" marR="6018" marT="6018" marB="601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Ліричний вірш, який складається з чотирнадцяти рядків п’‎ятистопного або шестистопного ямбу: двох чотиривіршів (з перехресним римуванням: абаб, абаб) та двох тривіршів (з усталеною схемою римування: ввд, еед)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Англійський сонет — змінений строфічний варіант класичного італійського сонета: три чотиривірші (катрени) і фінальний двовірш (куплет)</a:t>
                      </a:r>
                    </a:p>
                  </a:txBody>
                  <a:tcPr marL="6018" marR="6018" marT="6018" marB="601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Аліг’‎єрі Данте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Франческо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Петрарка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Вільям Шекспір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Джонн Донн</a:t>
                      </a:r>
                    </a:p>
                  </a:txBody>
                  <a:tcPr marL="6018" marR="6018" marT="6018" marB="601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своїх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очах вона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несе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Кохання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«Книга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пісень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Сонет 66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Священні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сонети</a:t>
                      </a:r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018" marR="6018" marT="6018" marB="601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484706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AF22A4D-ED57-48FF-A646-AB39FAA46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83269" y="2306309"/>
            <a:ext cx="27025414" cy="56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7932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617291" cy="691480"/>
          </a:xfrm>
        </p:spPr>
        <p:txBody>
          <a:bodyPr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Перех</a:t>
            </a:r>
            <a:r>
              <a:rPr lang="uk-UA" sz="3600" b="1" dirty="0" err="1" smtClean="0">
                <a:solidFill>
                  <a:srgbClr val="FF0000"/>
                </a:solidFill>
              </a:rPr>
              <a:t>ідні</a:t>
            </a:r>
            <a:r>
              <a:rPr lang="uk-UA" sz="3600" b="1" dirty="0" smtClean="0">
                <a:solidFill>
                  <a:srgbClr val="FF0000"/>
                </a:solidFill>
              </a:rPr>
              <a:t> явища в літературі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63555696"/>
              </p:ext>
            </p:extLst>
          </p:nvPr>
        </p:nvGraphicFramePr>
        <p:xfrm>
          <a:off x="623392" y="1700808"/>
          <a:ext cx="11329259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679509" y="908720"/>
            <a:ext cx="9505056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Особливості ліро-епічних жанрів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516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943999-3ECE-4E7C-9CCC-035866CF2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FE943999-3ECE-4E7C-9CCC-035866CF2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FE943999-3ECE-4E7C-9CCC-035866CF2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FE943999-3ECE-4E7C-9CCC-035866CF2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30838C-7844-4ECC-A2D3-ADA83B0F6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6B30838C-7844-4ECC-A2D3-ADA83B0F6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6B30838C-7844-4ECC-A2D3-ADA83B0F6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6B30838C-7844-4ECC-A2D3-ADA83B0F6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47D972-2DE1-4309-B305-377A2051E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3547D972-2DE1-4309-B305-377A2051E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3547D972-2DE1-4309-B305-377A2051E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547D972-2DE1-4309-B305-377A2051E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F025E4-94C1-4A58-A92D-E61454E26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C6F025E4-94C1-4A58-A92D-E61454E26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C6F025E4-94C1-4A58-A92D-E61454E26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C6F025E4-94C1-4A58-A92D-E61454E26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EE6D5B-B956-4A46-B3A4-CE73B371C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02EE6D5B-B956-4A46-B3A4-CE73B371C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02EE6D5B-B956-4A46-B3A4-CE73B371C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02EE6D5B-B956-4A46-B3A4-CE73B371C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696D5C-FEED-48E2-AFA3-6FD89AE64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4E696D5C-FEED-48E2-AFA3-6FD89AE64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4E696D5C-FEED-48E2-AFA3-6FD89AE64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4E696D5C-FEED-48E2-AFA3-6FD89AE64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474E52-7186-497F-ABE1-29ECD932A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48474E52-7186-497F-ABE1-29ECD932A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48474E52-7186-497F-ABE1-29ECD932A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48474E52-7186-497F-ABE1-29ECD932A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95C974-BA41-4FE7-B319-C91C112F9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graphicEl>
                                              <a:dgm id="{2395C974-BA41-4FE7-B319-C91C112F9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2395C974-BA41-4FE7-B319-C91C112F9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2395C974-BA41-4FE7-B319-C91C112F9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22303B-2DFC-42B0-8AEA-02EB46424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3322303B-2DFC-42B0-8AEA-02EB46424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3322303B-2DFC-42B0-8AEA-02EB46424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3322303B-2DFC-42B0-8AEA-02EB46424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BE074C-E28A-4145-BBBB-4D68BCFD4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graphicEl>
                                              <a:dgm id="{10BE074C-E28A-4145-BBBB-4D68BCFD4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10BE074C-E28A-4145-BBBB-4D68BCFD4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10BE074C-E28A-4145-BBBB-4D68BCFD4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7FC0FF-2761-4B60-8900-53CA0BDE8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E97FC0FF-2761-4B60-8900-53CA0BDE8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E97FC0FF-2761-4B60-8900-53CA0BDE8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E97FC0FF-2761-4B60-8900-53CA0BDE8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36109149"/>
              </p:ext>
            </p:extLst>
          </p:nvPr>
        </p:nvGraphicFramePr>
        <p:xfrm>
          <a:off x="527382" y="332656"/>
          <a:ext cx="11425269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87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E206AE32-87B4-4DF3-800B-26CE453AE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577358"/>
              </p:ext>
            </p:extLst>
          </p:nvPr>
        </p:nvGraphicFramePr>
        <p:xfrm>
          <a:off x="411480" y="91440"/>
          <a:ext cx="11038840" cy="5839722"/>
        </p:xfrm>
        <a:graphic>
          <a:graphicData uri="http://schemas.openxmlformats.org/drawingml/2006/table">
            <a:tbl>
              <a:tblPr/>
              <a:tblGrid>
                <a:gridCol w="2759710">
                  <a:extLst>
                    <a:ext uri="{9D8B030D-6E8A-4147-A177-3AD203B41FA5}">
                      <a16:colId xmlns:a16="http://schemas.microsoft.com/office/drawing/2014/main" xmlns="" val="3099779543"/>
                    </a:ext>
                  </a:extLst>
                </a:gridCol>
                <a:gridCol w="2759710">
                  <a:extLst>
                    <a:ext uri="{9D8B030D-6E8A-4147-A177-3AD203B41FA5}">
                      <a16:colId xmlns:a16="http://schemas.microsoft.com/office/drawing/2014/main" xmlns="" val="2589819899"/>
                    </a:ext>
                  </a:extLst>
                </a:gridCol>
                <a:gridCol w="2759710">
                  <a:extLst>
                    <a:ext uri="{9D8B030D-6E8A-4147-A177-3AD203B41FA5}">
                      <a16:colId xmlns:a16="http://schemas.microsoft.com/office/drawing/2014/main" xmlns="" val="1381462741"/>
                    </a:ext>
                  </a:extLst>
                </a:gridCol>
                <a:gridCol w="2759710">
                  <a:extLst>
                    <a:ext uri="{9D8B030D-6E8A-4147-A177-3AD203B41FA5}">
                      <a16:colId xmlns:a16="http://schemas.microsoft.com/office/drawing/2014/main" xmlns="" val="1884826349"/>
                    </a:ext>
                  </a:extLst>
                </a:gridCol>
              </a:tblGrid>
              <a:tr h="3358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</a:t>
                      </a:r>
                    </a:p>
                  </a:txBody>
                  <a:tcPr marL="26333" marR="26333" marT="13167" marB="13167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ЛІРО-ЕПОС</a:t>
                      </a:r>
                    </a:p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</a:t>
                      </a:r>
                    </a:p>
                  </a:txBody>
                  <a:tcPr marL="26333" marR="26333" marT="13167" marB="13167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</a:p>
                  </a:txBody>
                  <a:tcPr marL="26333" marR="26333" marT="13167" marB="13167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твору</a:t>
                      </a:r>
                    </a:p>
                  </a:txBody>
                  <a:tcPr marL="26333" marR="26333" marT="13167" marB="13167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7393899"/>
                  </a:ext>
                </a:extLst>
              </a:tr>
              <a:tr h="19417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Байка</a:t>
                      </a:r>
                    </a:p>
                  </a:txBody>
                  <a:tcPr marL="26333" marR="26333" marT="13167" marB="13167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Невеликий алегоричний, здебільшого віршований твір повчального змісту, з яскраво вираженою мораллю. Комізм і сатира — невід’‎ємні особливості байки</a:t>
                      </a:r>
                    </a:p>
                  </a:txBody>
                  <a:tcPr marL="26333" marR="26333" marT="13167" marB="13167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Езоп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33" marR="26333" marT="13167" marB="13167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Лисиця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виноград», «Вовк і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Ягня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33" marR="26333" marT="13167" marB="13167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6185306"/>
                  </a:ext>
                </a:extLst>
              </a:tr>
              <a:tr h="314624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Билини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33" marR="26333" marT="13167" marB="13167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Віршовані твори, які здебільшого прославляють подвиги народних героїв, мають реальну</a:t>
                      </a:r>
                    </a:p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історичну основу; прототипами героїв могли бути реальні історичні особистості, сюжети 3 життя яких протягом тривалого часу обросли надзвичайними дивними рисами</a:t>
                      </a:r>
                    </a:p>
                  </a:txBody>
                  <a:tcPr marL="26333" marR="26333" marT="13167" marB="13167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333" marR="26333" marT="13167" marB="13167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Ілля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Муромець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Соловей-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Розбійник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26333" marR="26333" marT="13167" marB="13167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995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046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BEE64D2C-6AA6-4DAE-8AF7-00FA42C35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715133"/>
              </p:ext>
            </p:extLst>
          </p:nvPr>
        </p:nvGraphicFramePr>
        <p:xfrm>
          <a:off x="436880" y="213361"/>
          <a:ext cx="11379201" cy="5813076"/>
        </p:xfrm>
        <a:graphic>
          <a:graphicData uri="http://schemas.openxmlformats.org/drawingml/2006/table">
            <a:tbl>
              <a:tblPr/>
              <a:tblGrid>
                <a:gridCol w="3150693">
                  <a:extLst>
                    <a:ext uri="{9D8B030D-6E8A-4147-A177-3AD203B41FA5}">
                      <a16:colId xmlns:a16="http://schemas.microsoft.com/office/drawing/2014/main" xmlns="" val="2055218294"/>
                    </a:ext>
                  </a:extLst>
                </a:gridCol>
                <a:gridCol w="2742836">
                  <a:extLst>
                    <a:ext uri="{9D8B030D-6E8A-4147-A177-3AD203B41FA5}">
                      <a16:colId xmlns:a16="http://schemas.microsoft.com/office/drawing/2014/main" xmlns="" val="813594606"/>
                    </a:ext>
                  </a:extLst>
                </a:gridCol>
                <a:gridCol w="2742836">
                  <a:extLst>
                    <a:ext uri="{9D8B030D-6E8A-4147-A177-3AD203B41FA5}">
                      <a16:colId xmlns:a16="http://schemas.microsoft.com/office/drawing/2014/main" xmlns="" val="2660629365"/>
                    </a:ext>
                  </a:extLst>
                </a:gridCol>
                <a:gridCol w="2742836">
                  <a:extLst>
                    <a:ext uri="{9D8B030D-6E8A-4147-A177-3AD203B41FA5}">
                      <a16:colId xmlns:a16="http://schemas.microsoft.com/office/drawing/2014/main" xmlns="" val="1713079585"/>
                    </a:ext>
                  </a:extLst>
                </a:gridCol>
              </a:tblGrid>
              <a:tr h="997005">
                <a:tc>
                  <a:txBody>
                    <a:bodyPr/>
                    <a:lstStyle/>
                    <a:p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</a:t>
                      </a: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Балада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52" marR="17452" marT="8726" marB="872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Твір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фантастичної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історико-героїчної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соціально-побутової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тематики з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драматичним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сюжетом</a:t>
                      </a:r>
                    </a:p>
                  </a:txBody>
                  <a:tcPr marL="17452" marR="17452" marT="8726" marB="872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Фрідріх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Шиллер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Міцкевич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Йоганн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Вольфганг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Гете</a:t>
                      </a:r>
                    </a:p>
                  </a:txBody>
                  <a:tcPr marL="17452" marR="17452" marT="8726" marB="872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«Рукавичка»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Світязь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Вільшаний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король»</a:t>
                      </a:r>
                    </a:p>
                  </a:txBody>
                  <a:tcPr marL="17452" marR="17452" marT="8726" marB="872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1295886"/>
                  </a:ext>
                </a:extLst>
              </a:tr>
              <a:tr h="254172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Поема</a:t>
                      </a:r>
                    </a:p>
                  </a:txBody>
                  <a:tcPr marL="17452" marR="17452" marT="8726" marB="872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Віршований твір, у якому зображені значні події і яскраві характери, а розповідь героїв супроводжується розкриттям авторських переживань і роздумів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Урочиста старовинна пісня на будь-яку тему, яка виконувалася в Стародавній Греції хором під музичний супровід. Пізніше — хвалебний вірш, присвячений прославлянню важливих історичних подій або визначних осіб</a:t>
                      </a:r>
                    </a:p>
                  </a:txBody>
                  <a:tcPr marL="17452" marR="17452" marT="8726" marB="872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Гомер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Публій Вергілій Марон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Джордж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Гордон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Байрон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Квінт Горацій Флакк Фрідріх Шиллер</a:t>
                      </a:r>
                    </a:p>
                  </a:txBody>
                  <a:tcPr marL="17452" marR="17452" marT="8726" marB="872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«Іліада»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«Енеїда»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«Паломництво Чайльд Гарольда»,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«Мазепа»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 Мельпомени»</a:t>
                      </a: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 радості»</a:t>
                      </a:r>
                    </a:p>
                  </a:txBody>
                  <a:tcPr marL="17452" marR="17452" marT="8726" marB="872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7634085"/>
                  </a:ext>
                </a:extLst>
              </a:tr>
              <a:tr h="1490470">
                <a:tc>
                  <a:txBody>
                    <a:bodyPr/>
                    <a:lstStyle/>
                    <a:p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 у </a:t>
                      </a: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віршах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52" marR="17452" marT="8726" marB="872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Найбільш розгорнута і об’‎ємна форма ліро-епічного жанру, твір з широко розвинутим сюжетом, охоплює ряд людей і подій та одночасно має ліричні відступи, які загалом створюють образ ліричного героя</a:t>
                      </a:r>
                    </a:p>
                  </a:txBody>
                  <a:tcPr marL="17452" marR="17452" marT="8726" marB="872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Ліна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Костенко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52" marR="17452" marT="8726" marB="872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«Маруся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Чурай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52" marR="17452" marT="8726" marB="872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0745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409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27363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2400" b="1" i="1" u="sng" dirty="0">
                <a:solidFill>
                  <a:srgbClr val="FF0000"/>
                </a:solidFill>
              </a:rPr>
              <a:t>Драма</a:t>
            </a:r>
            <a:r>
              <a:rPr lang="uk-UA" sz="2400" dirty="0"/>
              <a:t> — </a:t>
            </a:r>
            <a:r>
              <a:rPr lang="uk-UA" sz="2400" dirty="0">
                <a:solidFill>
                  <a:schemeClr val="tx1"/>
                </a:solidFill>
              </a:rPr>
              <a:t>1. Один з основних родів художньої літератури, що зображує  дійсність  безпосередньо  через  висловлювання  та  дії  самих персонажів.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> 2. Один із жанрів драматичного роду, нарівні з комедією, трагедією. Це п’єса соціального чи побутового характеру з гострим  конфліктом,  який  розвивається  в постійному  напруженні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382" y="2703016"/>
            <a:ext cx="111372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FF0000"/>
                </a:solidFill>
              </a:rPr>
              <a:t>Особливості драматичних </a:t>
            </a:r>
            <a:r>
              <a:rPr lang="uk-UA" sz="2400" b="1" i="1" dirty="0" smtClean="0">
                <a:solidFill>
                  <a:srgbClr val="FF0000"/>
                </a:solidFill>
              </a:rPr>
              <a:t>творів</a:t>
            </a:r>
            <a:r>
              <a:rPr lang="uk-UA" sz="2400" b="1" dirty="0" smtClean="0"/>
              <a:t>: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Зображення людини через її вчинки, поведінку, висловлювання;   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рушій дії — гострий конфлікт;   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відтворення  подій  як  живого  процесу,  що  відбувається  в цей    момент;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діалогічний виклад художнього матеріалу;   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поділ тексту на дії, картини, яви;   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наявність ремарок;   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призначення твору для вистави на сцені;   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прозова або віршова форма.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992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BC192D63-4E8E-41C9-B9E7-3DB100AE7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86450"/>
              </p:ext>
            </p:extLst>
          </p:nvPr>
        </p:nvGraphicFramePr>
        <p:xfrm>
          <a:off x="904240" y="243840"/>
          <a:ext cx="10546080" cy="5648960"/>
        </p:xfrm>
        <a:graphic>
          <a:graphicData uri="http://schemas.openxmlformats.org/drawingml/2006/table">
            <a:tbl>
              <a:tblPr/>
              <a:tblGrid>
                <a:gridCol w="2636520">
                  <a:extLst>
                    <a:ext uri="{9D8B030D-6E8A-4147-A177-3AD203B41FA5}">
                      <a16:colId xmlns:a16="http://schemas.microsoft.com/office/drawing/2014/main" xmlns="" val="3483614201"/>
                    </a:ext>
                  </a:extLst>
                </a:gridCol>
                <a:gridCol w="2636520">
                  <a:extLst>
                    <a:ext uri="{9D8B030D-6E8A-4147-A177-3AD203B41FA5}">
                      <a16:colId xmlns:a16="http://schemas.microsoft.com/office/drawing/2014/main" xmlns="" val="3348287262"/>
                    </a:ext>
                  </a:extLst>
                </a:gridCol>
                <a:gridCol w="2636520">
                  <a:extLst>
                    <a:ext uri="{9D8B030D-6E8A-4147-A177-3AD203B41FA5}">
                      <a16:colId xmlns:a16="http://schemas.microsoft.com/office/drawing/2014/main" xmlns="" val="226167040"/>
                    </a:ext>
                  </a:extLst>
                </a:gridCol>
                <a:gridCol w="2636520">
                  <a:extLst>
                    <a:ext uri="{9D8B030D-6E8A-4147-A177-3AD203B41FA5}">
                      <a16:colId xmlns:a16="http://schemas.microsoft.com/office/drawing/2014/main" xmlns="" val="1779773151"/>
                    </a:ext>
                  </a:extLst>
                </a:gridCol>
              </a:tblGrid>
              <a:tr h="5648960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Драма</a:t>
                      </a:r>
                    </a:p>
                  </a:txBody>
                  <a:tcPr marL="50980" marR="50980" marT="25490" marB="25490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Порівняно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трагедією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драмі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зображено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гострий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конфлікт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’‎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язується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Тому доля</a:t>
                      </a:r>
                    </a:p>
                    <a:p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дійових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’‎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язка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сюжету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можуть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різні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відміну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комедії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драма не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висміює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людей, а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зображує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тлі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80" marR="50980" marT="25490" marB="25490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Генрік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Ібсен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Бернард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Шоу</a:t>
                      </a:r>
                    </a:p>
                  </a:txBody>
                  <a:tcPr marL="50980" marR="50980" marT="25490" marB="25490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Ляльковий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дім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Пігмаліо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80" marR="50980" marT="25490" marB="25490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116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995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E2D41B43-10B9-455A-BC8D-8EBF22C7C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15347"/>
              </p:ext>
            </p:extLst>
          </p:nvPr>
        </p:nvGraphicFramePr>
        <p:xfrm>
          <a:off x="1137920" y="386080"/>
          <a:ext cx="10088884" cy="5293102"/>
        </p:xfrm>
        <a:graphic>
          <a:graphicData uri="http://schemas.openxmlformats.org/drawingml/2006/table">
            <a:tbl>
              <a:tblPr/>
              <a:tblGrid>
                <a:gridCol w="2522221">
                  <a:extLst>
                    <a:ext uri="{9D8B030D-6E8A-4147-A177-3AD203B41FA5}">
                      <a16:colId xmlns:a16="http://schemas.microsoft.com/office/drawing/2014/main" xmlns="" val="2548939177"/>
                    </a:ext>
                  </a:extLst>
                </a:gridCol>
                <a:gridCol w="2522221">
                  <a:extLst>
                    <a:ext uri="{9D8B030D-6E8A-4147-A177-3AD203B41FA5}">
                      <a16:colId xmlns:a16="http://schemas.microsoft.com/office/drawing/2014/main" xmlns="" val="3327391850"/>
                    </a:ext>
                  </a:extLst>
                </a:gridCol>
                <a:gridCol w="2522221">
                  <a:extLst>
                    <a:ext uri="{9D8B030D-6E8A-4147-A177-3AD203B41FA5}">
                      <a16:colId xmlns:a16="http://schemas.microsoft.com/office/drawing/2014/main" xmlns="" val="2598885347"/>
                    </a:ext>
                  </a:extLst>
                </a:gridCol>
                <a:gridCol w="2522221">
                  <a:extLst>
                    <a:ext uri="{9D8B030D-6E8A-4147-A177-3AD203B41FA5}">
                      <a16:colId xmlns:a16="http://schemas.microsoft.com/office/drawing/2014/main" xmlns="" val="4121070968"/>
                    </a:ext>
                  </a:extLst>
                </a:gridCol>
              </a:tblGrid>
              <a:tr h="16830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ДРАМА</a:t>
                      </a:r>
                    </a:p>
                  </a:txBody>
                  <a:tcPr marL="31171" marR="31171" marT="15586" marB="1558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3027728"/>
                  </a:ext>
                </a:extLst>
              </a:tr>
              <a:tr h="168302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</a:t>
                      </a:r>
                    </a:p>
                  </a:txBody>
                  <a:tcPr marL="31171" marR="31171" marT="15586" marB="1558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</a:t>
                      </a:r>
                    </a:p>
                  </a:txBody>
                  <a:tcPr marL="31171" marR="31171" marT="15586" marB="1558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</a:p>
                  </a:txBody>
                  <a:tcPr marL="31171" marR="31171" marT="15586" marB="1558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твору</a:t>
                      </a:r>
                    </a:p>
                  </a:txBody>
                  <a:tcPr marL="31171" marR="31171" marT="15586" marB="1558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039651"/>
                  </a:ext>
                </a:extLst>
              </a:tr>
              <a:tr h="2371539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Трагедія</a:t>
                      </a:r>
                    </a:p>
                  </a:txBody>
                  <a:tcPr marL="31171" marR="31171" marT="15586" marB="1558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Драматичний твір, у якому порушуються складні моральні проблеми і розкриваються гострі, непримиренні конфлікти, розв’‎язання яких призводить, як правило, до загибелі дійових осіб</a:t>
                      </a:r>
                    </a:p>
                  </a:txBody>
                  <a:tcPr marL="31171" marR="31171" marT="15586" marB="1558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Есхіл</a:t>
                      </a:r>
                    </a:p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Вільям</a:t>
                      </a:r>
                    </a:p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Шекспір</a:t>
                      </a:r>
                    </a:p>
                  </a:txBody>
                  <a:tcPr marL="31171" marR="31171" marT="15586" marB="1558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«Прометей закутий»</a:t>
                      </a:r>
                    </a:p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«Ромео і Джульєтта»</a:t>
                      </a:r>
                    </a:p>
                  </a:txBody>
                  <a:tcPr marL="31171" marR="31171" marT="15586" marB="1558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8305499"/>
                  </a:ext>
                </a:extLst>
              </a:tr>
              <a:tr h="2371539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Комедія</a:t>
                      </a:r>
                    </a:p>
                  </a:txBody>
                  <a:tcPr marL="31171" marR="31171" marT="15586" marB="1558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Драматичний твір, у якому засобами гумору і сатири розвінчуються негативні суспільні та побутові явища, розкривається смішне в навколишній дійсності чи в людині</a:t>
                      </a:r>
                    </a:p>
                  </a:txBody>
                  <a:tcPr marL="31171" marR="31171" marT="15586" marB="1558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 Батист</a:t>
                      </a:r>
                    </a:p>
                    <a:p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Мольєр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71" marR="31171" marT="15586" marB="1558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Міщанин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-шляхтич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71" marR="31171" marT="15586" marB="15586" anchor="ctr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3444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692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28800" y="274638"/>
            <a:ext cx="9753600" cy="562074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ЛІТЕРАТУРА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" y="698408"/>
            <a:ext cx="8558792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3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28800" y="274638"/>
            <a:ext cx="9753600" cy="562074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ЛІТЕРАТУРА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" y="907163"/>
            <a:ext cx="7013448" cy="476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4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B11F18-B84E-49C4-B0EA-7FB2A1330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духовного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перетворювати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саму себе за законами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61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292" y="312738"/>
            <a:ext cx="11001739" cy="1878136"/>
          </a:xfrm>
        </p:spPr>
        <p:txBody>
          <a:bodyPr>
            <a:noAutofit/>
          </a:bodyPr>
          <a:lstStyle/>
          <a:p>
            <a:pPr algn="ctr"/>
            <a:r>
              <a:rPr lang="uk-UA" b="1" i="1" dirty="0" smtClean="0"/>
              <a:t>ДЯКУЮ </a:t>
            </a:r>
            <a:br>
              <a:rPr lang="uk-UA" b="1" i="1" dirty="0" smtClean="0"/>
            </a:br>
            <a:r>
              <a:rPr lang="uk-UA" b="1" i="1" dirty="0" smtClean="0"/>
              <a:t>ЗА </a:t>
            </a:r>
            <a:br>
              <a:rPr lang="uk-UA" b="1" i="1" dirty="0" smtClean="0"/>
            </a:br>
            <a:r>
              <a:rPr lang="uk-UA" b="1" i="1" dirty="0" smtClean="0"/>
              <a:t>УВАГУ!</a:t>
            </a:r>
            <a:endParaRPr lang="ru-RU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Література на літо 10 клас 2023 рі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2" y="2132856"/>
            <a:ext cx="5037684" cy="2505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ортал:Сучасна українська література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72" y="3573016"/>
            <a:ext cx="3958316" cy="2342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4" y="1847791"/>
            <a:ext cx="11306701" cy="417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26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464" y="2258568"/>
            <a:ext cx="11448288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Закони жанру – це також і певні правила взаємин з читачем, правила гри автора і читача </a:t>
            </a:r>
            <a:r>
              <a:rPr lang="uk-UA" sz="2400" dirty="0" smtClean="0"/>
              <a:t>(адже завжди при читанні розгортається процес гри – тимчасового перебування в умовному світі). Це своєрідна угода: ось правила, ось неухильне їх дотримання. Простий приклад: уявімо собі, що телевізійна оповідь про скрутне і трагічне життя бідної Марії чи Рози раптом закінчиться смертю героїні (що цілком логічно було б в реальному житті й загалом з точки зору тверезого глузду). У такому разі глядач був би глибоко обурений, мав би всі підстави позиватися з автором і вимагати від нього пояснень і навіть компенсації за моральні збитки.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1533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442FB5-2843-432D-8A9C-F71A78CE1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552693"/>
            <a:ext cx="11539727" cy="12253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фольклору),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зображуваного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характер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словесному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1446FF3-399C-4E31-88AB-DBE6C293B6A8}"/>
              </a:ext>
            </a:extLst>
          </p:cNvPr>
          <p:cNvSpPr/>
          <p:nvPr/>
        </p:nvSpPr>
        <p:spPr>
          <a:xfrm>
            <a:off x="548640" y="2016722"/>
            <a:ext cx="10487195" cy="3920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Лірика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один із трьох основних літературних родів, у якому життя відображається через передання почуттів, думок, переживань людини (ліричний герой) за певних обставин, під впливом певних подій. Специфікою лірики є те, що в ній з особливою виразністю виявляється емоційне ставлення автора (або ліричного героя) до об’‎</a:t>
            </a:r>
            <a:r>
              <a:rPr lang="uk-U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єкта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зображення й сюжет фактично відсутній.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Драма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(від </a:t>
            </a:r>
            <a:r>
              <a:rPr lang="uk-U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грец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uk-UA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drama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дія) — рід, який об’‎</a:t>
            </a:r>
            <a:r>
              <a:rPr lang="uk-U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єднує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твори, що змальовують світ у формі дії, яка розгортається через діалоги і монологи дійових осіб. Драматичні твори здебільшого призначені для сценічного втілення.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Епос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(від </a:t>
            </a:r>
            <a:r>
              <a:rPr lang="uk-U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грец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uk-UA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epos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слово, розповідь) — один із трьох основних родів художньої літератури, який об’‎</a:t>
            </a:r>
            <a:r>
              <a:rPr lang="uk-U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єднує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твори, орієнтовані на зображення зовнішнього світу, розповідь про людей (персонажі, герої) і події від третьої особи й найчастіше репрезентовані прозою.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5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535" y="312739"/>
            <a:ext cx="2165650" cy="161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" y="5172997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160" y="160338"/>
            <a:ext cx="10363200" cy="64807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Роди літератури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19018634"/>
              </p:ext>
            </p:extLst>
          </p:nvPr>
        </p:nvGraphicFramePr>
        <p:xfrm>
          <a:off x="2032000" y="1397000"/>
          <a:ext cx="8960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AutoShape 2" descr="Картинки по запросу книги красивые картинки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Картинки по запросу книги красивые картинки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7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97E2B2-BFF2-48B9-A409-C25BB589D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6D97E2B2-BFF2-48B9-A409-C25BB589D4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9B7A3D-5452-4966-B175-5BBBC7212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39B7A3D-5452-4966-B175-5BBBC7212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9F994D-38FF-4A3B-9371-F309D3921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F9F994D-38FF-4A3B-9371-F309D3921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32976D-FC37-49C3-BA18-75EF2DD65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C932976D-FC37-49C3-BA18-75EF2DD65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9731C1-6706-4F61-90A0-26C79CEBE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949731C1-6706-4F61-90A0-26C79CEBE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8EAD53-7E58-49CE-B558-3B1DCC9E6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188EAD53-7E58-49CE-B558-3B1DCC9E6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9FC48103-0A0D-412B-AE32-4949E1E90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472342"/>
              </p:ext>
            </p:extLst>
          </p:nvPr>
        </p:nvGraphicFramePr>
        <p:xfrm>
          <a:off x="338327" y="101600"/>
          <a:ext cx="11402568" cy="5953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0856">
                  <a:extLst>
                    <a:ext uri="{9D8B030D-6E8A-4147-A177-3AD203B41FA5}">
                      <a16:colId xmlns:a16="http://schemas.microsoft.com/office/drawing/2014/main" xmlns="" val="4008768078"/>
                    </a:ext>
                  </a:extLst>
                </a:gridCol>
                <a:gridCol w="3800856">
                  <a:extLst>
                    <a:ext uri="{9D8B030D-6E8A-4147-A177-3AD203B41FA5}">
                      <a16:colId xmlns:a16="http://schemas.microsoft.com/office/drawing/2014/main" xmlns="" val="1943579071"/>
                    </a:ext>
                  </a:extLst>
                </a:gridCol>
                <a:gridCol w="3800856">
                  <a:extLst>
                    <a:ext uri="{9D8B030D-6E8A-4147-A177-3AD203B41FA5}">
                      <a16:colId xmlns:a16="http://schemas.microsoft.com/office/drawing/2014/main" xmlns="" val="1463053814"/>
                    </a:ext>
                  </a:extLst>
                </a:gridCol>
              </a:tblGrid>
              <a:tr h="4550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 ХУДОЖНЬОЇ ЛІТЕРАТУРИ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9225069"/>
                  </a:ext>
                </a:extLst>
              </a:tr>
              <a:tr h="45425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 жанрів, об’‎єднаних спільними структурними ознаками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0358244"/>
                  </a:ext>
                </a:extLst>
              </a:tr>
              <a:tr h="456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Лірика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Епос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Драма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424476997"/>
                  </a:ext>
                </a:extLst>
              </a:tr>
              <a:tr h="2664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зображення внутрішнього світу ліричного героя (порухи людської душі, думки, почуття, переживання); суб’‎єктивне відтворення зовнішнього світу (через сприйняття ліричного героя);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особлива мовна організація (рифма, ритм, розмір тощо).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об’‎єктивне зображення особистості;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оповідь про події, що відбувалися у певний час у певному місці; переважно описово-оповідна структура тексту.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зображення героя у діях, зіткненнях, конфліктах (зовнішніх або внутрішніх); відтворення подій, що відбуваються в даний момент; структура мови — монологи, діалоги, авторські ремарки.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57925062"/>
                  </a:ext>
                </a:extLst>
              </a:tr>
              <a:tr h="45506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Ліро-епос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6524411"/>
                  </a:ext>
                </a:extLst>
              </a:tr>
              <a:tr h="1456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Літературні герої зображуються ніби у двох планах: з одного боку, передаються певні події їхнього життя, а з іншого — переживання, емоції, настрої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287671200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AD5850C8-234E-4802-B948-02240CAC1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" y="2801620"/>
            <a:ext cx="134693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406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920" y="2015732"/>
            <a:ext cx="11402567" cy="3450613"/>
          </a:xfrm>
        </p:spPr>
        <p:txBody>
          <a:bodyPr>
            <a:normAutofit/>
          </a:bodyPr>
          <a:lstStyle/>
          <a:p>
            <a:r>
              <a:rPr lang="uk-UA" b="1" dirty="0" smtClean="0"/>
              <a:t>Жанр (</a:t>
            </a:r>
            <a:r>
              <a:rPr lang="uk-UA" b="1" dirty="0" err="1" smtClean="0"/>
              <a:t>франц</a:t>
            </a:r>
            <a:r>
              <a:rPr lang="uk-UA" b="1" dirty="0" smtClean="0"/>
              <a:t>.: рід, вид) - це видова форма літературного твору. </a:t>
            </a:r>
            <a:r>
              <a:rPr lang="uk-UA" dirty="0" smtClean="0"/>
              <a:t>До літературних епічних жанрів належать: роман, повість, оповідання, притча, апокриф, новела, нарис (є ще й фольклорні - міф, казка, епопея, героїчна поема, сказання, легенда). </a:t>
            </a:r>
          </a:p>
          <a:p>
            <a:endParaRPr lang="uk-UA" dirty="0"/>
          </a:p>
          <a:p>
            <a:r>
              <a:rPr lang="uk-UA" b="1" dirty="0" smtClean="0">
                <a:solidFill>
                  <a:schemeClr val="accent1"/>
                </a:solidFill>
              </a:rPr>
              <a:t>Роман</a:t>
            </a:r>
            <a:r>
              <a:rPr lang="uk-UA" dirty="0" smtClean="0"/>
              <a:t> - складний за побудовою і великий за обсягом епічний прозовий (віршовий) твір, у якому широко охоплено життєві події певної епохи та багатогранно змальовано персонажі, кількість яких часто значна. За змістом розрізняють романи - історичні , соціально-побутові, родинно-побутові, філософські, пригодницькі, науково-фантастичні, психологічні тощо.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8798" y="559406"/>
            <a:ext cx="308956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>
                <a:solidFill>
                  <a:prstClr val="black"/>
                </a:solidFill>
              </a:rPr>
              <a:t>Епічні жанри.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04248519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141</TotalTime>
  <Words>2227</Words>
  <Application>Microsoft Office PowerPoint</Application>
  <PresentationFormat>Произвольный</PresentationFormat>
  <Paragraphs>284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Галерея</vt:lpstr>
      <vt:lpstr>Генерика і генологія літератури: критерії поділу літератури на роди і жанри.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 літератури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Літературні жанри</vt:lpstr>
      <vt:lpstr>Лірика — 1. Один із трьох родів художньої літератури, у якому навколишню  дійсність  зображено  шляхом  передавання  почуттів, настроїв,  переживань,  емоцій  ліричного  героя  чи  автора.   2.  Певний віршовий твір або сукупність творів.</vt:lpstr>
      <vt:lpstr>Презентация PowerPoint</vt:lpstr>
      <vt:lpstr>Презентация PowerPoint</vt:lpstr>
      <vt:lpstr>Презентация PowerPoint</vt:lpstr>
      <vt:lpstr>Перехідні явища в літературі</vt:lpstr>
      <vt:lpstr>Презентация PowerPoint</vt:lpstr>
      <vt:lpstr>Презентация PowerPoint</vt:lpstr>
      <vt:lpstr>Презентация PowerPoint</vt:lpstr>
      <vt:lpstr>Драма — 1. Один з основних родів художньої літератури, що зображує  дійсність  безпосередньо  через  висловлювання  та  дії  самих персонажів.  2. Один із жанрів драматичного роду, нарівні з комедією, трагедією. Це п’єса соціального чи побутового характеру з гострим  конфліктом,  який  розвивається  в постійному  напруженні.</vt:lpstr>
      <vt:lpstr>Презентация PowerPoint</vt:lpstr>
      <vt:lpstr>Презентация PowerPoint</vt:lpstr>
      <vt:lpstr>ЛІТЕРАТУРА</vt:lpstr>
      <vt:lpstr>ЛІТЕРАТУРА</vt:lpstr>
      <vt:lpstr>ДЯКУЮ  ЗА 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і культура. Роди літератури. Літературний процес</dc:title>
  <dc:creator>Чинар Устян</dc:creator>
  <cp:lastModifiedBy>suvor</cp:lastModifiedBy>
  <cp:revision>12</cp:revision>
  <dcterms:created xsi:type="dcterms:W3CDTF">2021-08-19T12:41:04Z</dcterms:created>
  <dcterms:modified xsi:type="dcterms:W3CDTF">2024-04-29T19:52:26Z</dcterms:modified>
</cp:coreProperties>
</file>