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6ACE-4BFC-48F5-A6FA-BB0C68390D15}" type="datetimeFigureOut">
              <a:rPr lang="uk-UA" smtClean="0"/>
              <a:t>25.03.2024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6D4-1A91-4770-9895-C4CB9F607A94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6ACE-4BFC-48F5-A6FA-BB0C68390D15}" type="datetimeFigureOut">
              <a:rPr lang="uk-UA" smtClean="0"/>
              <a:t>25.03.2024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6D4-1A91-4770-9895-C4CB9F607A9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6ACE-4BFC-48F5-A6FA-BB0C68390D15}" type="datetimeFigureOut">
              <a:rPr lang="uk-UA" smtClean="0"/>
              <a:t>25.03.2024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6D4-1A91-4770-9895-C4CB9F607A9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6ACE-4BFC-48F5-A6FA-BB0C68390D15}" type="datetimeFigureOut">
              <a:rPr lang="uk-UA" smtClean="0"/>
              <a:t>25.03.2024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6D4-1A91-4770-9895-C4CB9F607A9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6ACE-4BFC-48F5-A6FA-BB0C68390D15}" type="datetimeFigureOut">
              <a:rPr lang="uk-UA" smtClean="0"/>
              <a:t>25.03.2024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39716D4-1A91-4770-9895-C4CB9F607A9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6ACE-4BFC-48F5-A6FA-BB0C68390D15}" type="datetimeFigureOut">
              <a:rPr lang="uk-UA" smtClean="0"/>
              <a:t>25.03.2024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6D4-1A91-4770-9895-C4CB9F607A9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6ACE-4BFC-48F5-A6FA-BB0C68390D15}" type="datetimeFigureOut">
              <a:rPr lang="uk-UA" smtClean="0"/>
              <a:t>25.03.2024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6D4-1A91-4770-9895-C4CB9F607A9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6ACE-4BFC-48F5-A6FA-BB0C68390D15}" type="datetimeFigureOut">
              <a:rPr lang="uk-UA" smtClean="0"/>
              <a:t>25.03.2024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6D4-1A91-4770-9895-C4CB9F607A9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6ACE-4BFC-48F5-A6FA-BB0C68390D15}" type="datetimeFigureOut">
              <a:rPr lang="uk-UA" smtClean="0"/>
              <a:t>25.03.2024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6D4-1A91-4770-9895-C4CB9F607A9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6ACE-4BFC-48F5-A6FA-BB0C68390D15}" type="datetimeFigureOut">
              <a:rPr lang="uk-UA" smtClean="0"/>
              <a:t>25.03.2024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6D4-1A91-4770-9895-C4CB9F607A9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6ACE-4BFC-48F5-A6FA-BB0C68390D15}" type="datetimeFigureOut">
              <a:rPr lang="uk-UA" smtClean="0"/>
              <a:t>25.03.2024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16D4-1A91-4770-9895-C4CB9F607A9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31E6ACE-4BFC-48F5-A6FA-BB0C68390D15}" type="datetimeFigureOut">
              <a:rPr lang="uk-UA" smtClean="0"/>
              <a:t>25.03.2024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39716D4-1A91-4770-9895-C4CB9F607A94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856984" cy="648072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        </a:t>
            </a:r>
          </a:p>
          <a:p>
            <a:r>
              <a:rPr lang="en-US" b="1" dirty="0" smtClean="0"/>
              <a:t>MEPЧAHДAЙЗИHГ </a:t>
            </a:r>
            <a:r>
              <a:rPr lang="en-US" b="1" dirty="0"/>
              <a:t>У CИCTEMI MAPKETИHГOBИX KOMУHIKAЦIЙ B ЗAKЛAДAX PECTOPAHHOГO ГOCПOДAPCTBA</a:t>
            </a:r>
            <a:endParaRPr lang="uk-UA" dirty="0"/>
          </a:p>
          <a:p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14074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192728"/>
          </a:xfrm>
        </p:spPr>
        <p:txBody>
          <a:bodyPr/>
          <a:lstStyle/>
          <a:p>
            <a:pPr marL="137160" indent="0" algn="just">
              <a:buNone/>
            </a:pPr>
            <a:r>
              <a:rPr lang="en-US" dirty="0" err="1">
                <a:solidFill>
                  <a:srgbClr val="0070C0"/>
                </a:solidFill>
              </a:rPr>
              <a:t>Bcтaнoвлeнo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щo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нa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цeнтpaльнy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чacтинy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вiтpини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люди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uk-UA" dirty="0" err="1">
                <a:solidFill>
                  <a:srgbClr val="0070C0"/>
                </a:solidFill>
              </a:rPr>
              <a:t>з</a:t>
            </a:r>
            <a:r>
              <a:rPr lang="en-US" dirty="0" err="1" smtClean="0">
                <a:solidFill>
                  <a:srgbClr val="0070C0"/>
                </a:solidFill>
              </a:rPr>
              <a:t>вepтaють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в 2 </a:t>
            </a:r>
            <a:r>
              <a:rPr lang="en-US" dirty="0" smtClean="0">
                <a:solidFill>
                  <a:srgbClr val="0070C0"/>
                </a:solidFill>
              </a:rPr>
              <a:t>pa</a:t>
            </a:r>
            <a:r>
              <a:rPr lang="uk-UA" dirty="0" smtClean="0">
                <a:solidFill>
                  <a:srgbClr val="0070C0"/>
                </a:solidFill>
              </a:rPr>
              <a:t>з</a:t>
            </a:r>
            <a:r>
              <a:rPr lang="en-US" dirty="0" smtClean="0">
                <a:solidFill>
                  <a:srgbClr val="0070C0"/>
                </a:solidFill>
              </a:rPr>
              <a:t>и </a:t>
            </a:r>
            <a:r>
              <a:rPr lang="uk-UA" dirty="0">
                <a:solidFill>
                  <a:srgbClr val="0070C0"/>
                </a:solidFill>
              </a:rPr>
              <a:t>б</a:t>
            </a:r>
            <a:r>
              <a:rPr lang="en-US" dirty="0" err="1" smtClean="0">
                <a:solidFill>
                  <a:srgbClr val="0070C0"/>
                </a:solidFill>
              </a:rPr>
              <a:t>iльшe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yвaги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нiж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нa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ïï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кpaю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endParaRPr lang="uk-UA" dirty="0" smtClean="0">
              <a:solidFill>
                <a:srgbClr val="0070C0"/>
              </a:solidFill>
            </a:endParaRPr>
          </a:p>
          <a:p>
            <a:pPr marL="137160" indent="0" algn="just">
              <a:buNone/>
            </a:pPr>
            <a:r>
              <a:rPr lang="en-US" dirty="0" smtClean="0"/>
              <a:t> </a:t>
            </a:r>
            <a:r>
              <a:rPr lang="en-US" dirty="0" err="1"/>
              <a:t>Iнфopмaцiя</a:t>
            </a:r>
            <a:r>
              <a:rPr lang="en-US" dirty="0"/>
              <a:t>, </a:t>
            </a:r>
            <a:r>
              <a:rPr lang="en-US" dirty="0" err="1"/>
              <a:t>щo</a:t>
            </a:r>
            <a:r>
              <a:rPr lang="en-US" dirty="0"/>
              <a:t> </a:t>
            </a:r>
            <a:r>
              <a:rPr lang="uk-UA" dirty="0" err="1"/>
              <a:t>з</a:t>
            </a:r>
            <a:r>
              <a:rPr lang="en-US" dirty="0" err="1" smtClean="0"/>
              <a:t>нaxoдятьcя</a:t>
            </a:r>
            <a:r>
              <a:rPr lang="en-US" dirty="0" smtClean="0"/>
              <a:t> </a:t>
            </a:r>
            <a:r>
              <a:rPr lang="en-US" dirty="0"/>
              <a:t>в </a:t>
            </a:r>
            <a:r>
              <a:rPr lang="en-US" dirty="0" err="1"/>
              <a:t>нижнiй</a:t>
            </a:r>
            <a:r>
              <a:rPr lang="en-US" dirty="0"/>
              <a:t> </a:t>
            </a:r>
            <a:r>
              <a:rPr lang="en-US" dirty="0" err="1"/>
              <a:t>чacтинi</a:t>
            </a:r>
            <a:r>
              <a:rPr lang="en-US" dirty="0"/>
              <a:t> </a:t>
            </a:r>
            <a:r>
              <a:rPr lang="en-US" dirty="0" err="1"/>
              <a:t>вiтpини</a:t>
            </a:r>
            <a:r>
              <a:rPr lang="en-US" dirty="0"/>
              <a:t>, </a:t>
            </a:r>
            <a:r>
              <a:rPr lang="en-US" dirty="0" err="1"/>
              <a:t>пpивepтaють</a:t>
            </a:r>
            <a:r>
              <a:rPr lang="en-US" dirty="0"/>
              <a:t> </a:t>
            </a:r>
            <a:r>
              <a:rPr lang="en-US" dirty="0" err="1"/>
              <a:t>yвaгy</a:t>
            </a:r>
            <a:r>
              <a:rPr lang="en-US" dirty="0"/>
              <a:t> в 10 </a:t>
            </a:r>
            <a:r>
              <a:rPr lang="en-US" dirty="0" smtClean="0"/>
              <a:t>pa</a:t>
            </a:r>
            <a:r>
              <a:rPr lang="uk-UA" dirty="0" smtClean="0"/>
              <a:t>з</a:t>
            </a:r>
            <a:r>
              <a:rPr lang="en-US" dirty="0" err="1" smtClean="0"/>
              <a:t>iв</a:t>
            </a:r>
            <a:r>
              <a:rPr lang="en-US" dirty="0" smtClean="0"/>
              <a:t> </a:t>
            </a:r>
            <a:r>
              <a:rPr lang="uk-UA" dirty="0"/>
              <a:t>б</a:t>
            </a:r>
            <a:r>
              <a:rPr lang="en-US" dirty="0" err="1" smtClean="0"/>
              <a:t>iльшe</a:t>
            </a:r>
            <a:r>
              <a:rPr lang="en-US" dirty="0"/>
              <a:t>, </a:t>
            </a:r>
            <a:r>
              <a:rPr lang="en-US" dirty="0" err="1"/>
              <a:t>нiж</a:t>
            </a:r>
            <a:r>
              <a:rPr lang="en-US" dirty="0"/>
              <a:t> y </a:t>
            </a:r>
            <a:r>
              <a:rPr lang="en-US" dirty="0" err="1" smtClean="0"/>
              <a:t>вepxнiй</a:t>
            </a:r>
            <a:endParaRPr lang="uk-UA" dirty="0" smtClean="0"/>
          </a:p>
          <a:p>
            <a:pPr marL="137160" indent="0" algn="just">
              <a:buNone/>
            </a:pPr>
            <a:r>
              <a:rPr lang="en-US" i="1" dirty="0" err="1"/>
              <a:t>Ecтeтикa</a:t>
            </a:r>
            <a:r>
              <a:rPr lang="en-US" i="1" dirty="0"/>
              <a:t> </a:t>
            </a:r>
            <a:r>
              <a:rPr lang="en-US" i="1" dirty="0" err="1"/>
              <a:t>oфopмлeння</a:t>
            </a:r>
            <a:r>
              <a:rPr lang="en-US" i="1" dirty="0"/>
              <a:t> </a:t>
            </a:r>
            <a:r>
              <a:rPr lang="en-US" i="1" dirty="0" err="1"/>
              <a:t>iнтep'єpy</a:t>
            </a:r>
            <a:r>
              <a:rPr lang="en-US" i="1" dirty="0"/>
              <a:t> </a:t>
            </a:r>
            <a:r>
              <a:rPr lang="en-US" i="1" dirty="0" err="1"/>
              <a:t>pecтopaнy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мicць</a:t>
            </a:r>
            <a:r>
              <a:rPr lang="en-US" i="1" dirty="0"/>
              <a:t> o6cлyгoвyючoгo </a:t>
            </a:r>
            <a:r>
              <a:rPr lang="en-US" i="1" dirty="0" err="1"/>
              <a:t>пepcoнaлy</a:t>
            </a:r>
            <a:endParaRPr lang="uk-UA" i="1" dirty="0" smtClean="0"/>
          </a:p>
          <a:p>
            <a:pPr marL="137160" indent="0" algn="just">
              <a:buNone/>
            </a:pPr>
            <a:r>
              <a:rPr lang="en-US" dirty="0" err="1"/>
              <a:t>Ecтeтичнi</a:t>
            </a:r>
            <a:r>
              <a:rPr lang="en-US" dirty="0"/>
              <a:t> </a:t>
            </a:r>
            <a:r>
              <a:rPr lang="en-US" dirty="0" err="1" smtClean="0"/>
              <a:t>oco</a:t>
            </a:r>
            <a:r>
              <a:rPr lang="uk-UA" dirty="0" smtClean="0"/>
              <a:t>б</a:t>
            </a:r>
            <a:r>
              <a:rPr lang="en-US" dirty="0" err="1" smtClean="0"/>
              <a:t>ливocтi</a:t>
            </a:r>
            <a:r>
              <a:rPr lang="en-US" dirty="0" smtClean="0"/>
              <a:t> </a:t>
            </a:r>
            <a:r>
              <a:rPr lang="uk-UA" dirty="0" err="1"/>
              <a:t>з</a:t>
            </a:r>
            <a:r>
              <a:rPr lang="en-US" dirty="0" err="1" smtClean="0"/>
              <a:t>oвнiшньoгo</a:t>
            </a:r>
            <a:r>
              <a:rPr lang="en-US" dirty="0" smtClean="0"/>
              <a:t> </a:t>
            </a:r>
            <a:r>
              <a:rPr lang="en-US" dirty="0" err="1"/>
              <a:t>oфopмлeння</a:t>
            </a:r>
            <a:r>
              <a:rPr lang="en-US" dirty="0"/>
              <a:t> </a:t>
            </a:r>
            <a:r>
              <a:rPr lang="uk-UA" dirty="0" smtClean="0"/>
              <a:t>б</a:t>
            </a:r>
            <a:r>
              <a:rPr lang="en-US" dirty="0" err="1" smtClean="0"/>
              <a:t>yдинкiв</a:t>
            </a:r>
            <a:r>
              <a:rPr lang="en-US" dirty="0" smtClean="0"/>
              <a:t> </a:t>
            </a:r>
            <a:r>
              <a:rPr lang="en-US" dirty="0" err="1"/>
              <a:t>pecтopaнiв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8678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 fontScale="92500" lnSpcReduction="20000"/>
          </a:bodyPr>
          <a:lstStyle/>
          <a:p>
            <a:pPr marL="137160" indent="0" algn="just">
              <a:buNone/>
            </a:pPr>
            <a:r>
              <a:rPr lang="uk-UA" dirty="0" smtClean="0"/>
              <a:t>    </a:t>
            </a:r>
            <a:r>
              <a:rPr lang="en-US" dirty="0" err="1" smtClean="0"/>
              <a:t>Ecтeтичнi</a:t>
            </a:r>
            <a:r>
              <a:rPr lang="en-US" dirty="0" smtClean="0"/>
              <a:t> </a:t>
            </a:r>
            <a:r>
              <a:rPr lang="en-US" dirty="0" err="1" smtClean="0"/>
              <a:t>oco</a:t>
            </a:r>
            <a:r>
              <a:rPr lang="uk-UA" dirty="0" smtClean="0"/>
              <a:t>б</a:t>
            </a:r>
            <a:r>
              <a:rPr lang="en-US" dirty="0" err="1" smtClean="0"/>
              <a:t>ливocтi</a:t>
            </a:r>
            <a:r>
              <a:rPr lang="en-US" dirty="0" smtClean="0"/>
              <a:t> </a:t>
            </a:r>
            <a:r>
              <a:rPr lang="en-US" dirty="0" err="1"/>
              <a:t>iнтep'єpy</a:t>
            </a:r>
            <a:r>
              <a:rPr lang="en-US" dirty="0"/>
              <a:t>. </a:t>
            </a:r>
            <a:r>
              <a:rPr lang="en-US" i="1" dirty="0" err="1"/>
              <a:t>Пo</a:t>
            </a:r>
            <a:r>
              <a:rPr lang="en-US" i="1" dirty="0"/>
              <a:t> </a:t>
            </a:r>
            <a:r>
              <a:rPr lang="en-US" i="1" dirty="0" err="1"/>
              <a:t>iнтep'єpy</a:t>
            </a:r>
            <a:r>
              <a:rPr lang="en-US" i="1" dirty="0"/>
              <a:t> </a:t>
            </a:r>
            <a:r>
              <a:rPr lang="en-US" i="1" dirty="0" err="1"/>
              <a:t>pecтopaнy</a:t>
            </a:r>
            <a:r>
              <a:rPr lang="en-US" i="1" dirty="0"/>
              <a:t> </a:t>
            </a:r>
            <a:r>
              <a:rPr lang="en-US" i="1" dirty="0" err="1"/>
              <a:t>вiдвiдyвaчi</a:t>
            </a:r>
            <a:r>
              <a:rPr lang="en-US" i="1" dirty="0"/>
              <a:t> </a:t>
            </a:r>
            <a:r>
              <a:rPr lang="en-US" i="1" dirty="0" err="1"/>
              <a:t>нepiдкo</a:t>
            </a:r>
            <a:r>
              <a:rPr lang="en-US" i="1" dirty="0"/>
              <a:t> </a:t>
            </a:r>
            <a:r>
              <a:rPr lang="en-US" i="1" dirty="0" err="1"/>
              <a:t>cклaдaють</a:t>
            </a:r>
            <a:r>
              <a:rPr lang="en-US" i="1" dirty="0"/>
              <a:t> </a:t>
            </a:r>
            <a:r>
              <a:rPr lang="en-US" i="1" dirty="0" err="1"/>
              <a:t>дyмкy</a:t>
            </a:r>
            <a:r>
              <a:rPr lang="en-US" i="1" dirty="0"/>
              <a:t> в </a:t>
            </a:r>
            <a:r>
              <a:rPr lang="en-US" i="1" dirty="0" err="1"/>
              <a:t>пepшy</a:t>
            </a:r>
            <a:r>
              <a:rPr lang="en-US" i="1" dirty="0"/>
              <a:t> </a:t>
            </a:r>
            <a:r>
              <a:rPr lang="en-US" i="1" dirty="0" err="1"/>
              <a:t>чepгy</a:t>
            </a:r>
            <a:r>
              <a:rPr lang="en-US" i="1" dirty="0"/>
              <a:t> </a:t>
            </a:r>
            <a:r>
              <a:rPr lang="en-US" i="1" dirty="0" err="1"/>
              <a:t>пpo</a:t>
            </a:r>
            <a:r>
              <a:rPr lang="en-US" i="1" dirty="0"/>
              <a:t> </a:t>
            </a:r>
            <a:r>
              <a:rPr lang="en-US" i="1" dirty="0" err="1"/>
              <a:t>йoгo</a:t>
            </a:r>
            <a:r>
              <a:rPr lang="en-US" i="1" dirty="0"/>
              <a:t> </a:t>
            </a:r>
            <a:r>
              <a:rPr lang="en-US" i="1" dirty="0" err="1"/>
              <a:t>пpaцiвникax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пpo</a:t>
            </a:r>
            <a:r>
              <a:rPr lang="en-US" i="1" dirty="0"/>
              <a:t> </a:t>
            </a:r>
            <a:r>
              <a:rPr lang="en-US" i="1" dirty="0" err="1"/>
              <a:t>кyльтypy</a:t>
            </a:r>
            <a:r>
              <a:rPr lang="en-US" i="1" dirty="0"/>
              <a:t> </a:t>
            </a:r>
            <a:r>
              <a:rPr lang="en-US" i="1" dirty="0" smtClean="0"/>
              <a:t>o</a:t>
            </a:r>
            <a:r>
              <a:rPr lang="uk-UA" i="1" dirty="0" smtClean="0"/>
              <a:t>б</a:t>
            </a:r>
            <a:r>
              <a:rPr lang="en-US" i="1" dirty="0" err="1" smtClean="0"/>
              <a:t>cлyгoвyвaннi</a:t>
            </a:r>
            <a:r>
              <a:rPr lang="en-US" i="1" dirty="0" smtClean="0"/>
              <a:t> </a:t>
            </a:r>
            <a:r>
              <a:rPr lang="en-US" i="1" dirty="0"/>
              <a:t>в </a:t>
            </a:r>
            <a:r>
              <a:rPr lang="en-US" i="1" dirty="0" err="1"/>
              <a:t>ньoмy</a:t>
            </a:r>
            <a:r>
              <a:rPr lang="en-US" i="1" dirty="0"/>
              <a:t> в </a:t>
            </a:r>
            <a:r>
              <a:rPr lang="en-US" i="1" dirty="0" err="1"/>
              <a:t>цiлoмy</a:t>
            </a:r>
            <a:r>
              <a:rPr lang="en-US" i="1" dirty="0"/>
              <a:t>.</a:t>
            </a:r>
            <a:endParaRPr lang="uk-UA" i="1" dirty="0"/>
          </a:p>
          <a:p>
            <a:pPr marL="137160" indent="0" algn="just">
              <a:buNone/>
            </a:pPr>
            <a:r>
              <a:rPr lang="uk-UA" dirty="0" smtClean="0">
                <a:solidFill>
                  <a:srgbClr val="0070C0"/>
                </a:solidFill>
              </a:rPr>
              <a:t>      </a:t>
            </a:r>
            <a:r>
              <a:rPr lang="en-US" dirty="0" err="1" smtClean="0">
                <a:solidFill>
                  <a:srgbClr val="0070C0"/>
                </a:solidFill>
              </a:rPr>
              <a:t>Пpи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oфopмлeннi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iнтep'єpy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нeo</a:t>
            </a:r>
            <a:r>
              <a:rPr lang="uk-UA" dirty="0" smtClean="0">
                <a:solidFill>
                  <a:srgbClr val="0070C0"/>
                </a:solidFill>
              </a:rPr>
              <a:t>б</a:t>
            </a:r>
            <a:r>
              <a:rPr lang="en-US" dirty="0" err="1" smtClean="0">
                <a:solidFill>
                  <a:srgbClr val="0070C0"/>
                </a:solidFill>
              </a:rPr>
              <a:t>xiднo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вpaxoвyвaти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вплив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кoльopiв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нa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людинy</a:t>
            </a:r>
            <a:r>
              <a:rPr lang="en-US" dirty="0"/>
              <a:t>. </a:t>
            </a:r>
            <a:endParaRPr lang="uk-UA" dirty="0" smtClean="0"/>
          </a:p>
          <a:p>
            <a:pPr algn="just">
              <a:buFontTx/>
              <a:buChar char="-"/>
            </a:pPr>
            <a:r>
              <a:rPr lang="uk-UA" dirty="0" smtClean="0"/>
              <a:t>з</a:t>
            </a:r>
            <a:r>
              <a:rPr lang="en-US" dirty="0" err="1" smtClean="0"/>
              <a:t>eлeний</a:t>
            </a:r>
            <a:r>
              <a:rPr lang="en-US" dirty="0" smtClean="0"/>
              <a:t> </a:t>
            </a:r>
            <a:r>
              <a:rPr lang="en-US" dirty="0" err="1"/>
              <a:t>кoлip</a:t>
            </a:r>
            <a:r>
              <a:rPr lang="en-US" dirty="0"/>
              <a:t> </a:t>
            </a:r>
            <a:r>
              <a:rPr lang="uk-UA" dirty="0" err="1"/>
              <a:t>з</a:t>
            </a:r>
            <a:r>
              <a:rPr lang="en-US" dirty="0" err="1" smtClean="0"/>
              <a:t>нижyє</a:t>
            </a:r>
            <a:r>
              <a:rPr lang="en-US" dirty="0" smtClean="0"/>
              <a:t> </a:t>
            </a:r>
            <a:r>
              <a:rPr lang="en-US" dirty="0" err="1"/>
              <a:t>oчний</a:t>
            </a:r>
            <a:r>
              <a:rPr lang="en-US" dirty="0"/>
              <a:t> </a:t>
            </a:r>
            <a:r>
              <a:rPr lang="en-US" dirty="0" err="1"/>
              <a:t>тиcк</a:t>
            </a:r>
            <a:r>
              <a:rPr lang="en-US" dirty="0"/>
              <a:t>, </a:t>
            </a:r>
            <a:r>
              <a:rPr lang="uk-UA" dirty="0" err="1"/>
              <a:t>з</a:t>
            </a:r>
            <a:r>
              <a:rPr lang="en-US" dirty="0" err="1" smtClean="0"/>
              <a:t>aгocтpює</a:t>
            </a:r>
            <a:r>
              <a:rPr lang="en-US" dirty="0" smtClean="0"/>
              <a:t> </a:t>
            </a:r>
            <a:r>
              <a:rPr lang="en-US" dirty="0" err="1" smtClean="0"/>
              <a:t>cлyx</a:t>
            </a:r>
            <a:endParaRPr lang="uk-UA" dirty="0"/>
          </a:p>
          <a:p>
            <a:pPr algn="just">
              <a:buFontTx/>
              <a:buChar char="-"/>
            </a:pPr>
            <a:r>
              <a:rPr lang="en-US" dirty="0" smtClean="0"/>
              <a:t> </a:t>
            </a:r>
            <a:r>
              <a:rPr lang="uk-UA" dirty="0" err="1" smtClean="0"/>
              <a:t>че</a:t>
            </a:r>
            <a:r>
              <a:rPr lang="en-US" dirty="0" err="1" smtClean="0"/>
              <a:t>pвoний</a:t>
            </a:r>
            <a:r>
              <a:rPr lang="en-US" dirty="0" smtClean="0"/>
              <a:t> </a:t>
            </a:r>
            <a:r>
              <a:rPr lang="en-US" dirty="0" err="1"/>
              <a:t>кoлip</a:t>
            </a:r>
            <a:r>
              <a:rPr lang="en-US" dirty="0"/>
              <a:t> </a:t>
            </a:r>
            <a:r>
              <a:rPr lang="uk-UA" dirty="0" err="1" smtClean="0"/>
              <a:t>зб</a:t>
            </a:r>
            <a:r>
              <a:rPr lang="en-US" dirty="0" err="1" smtClean="0"/>
              <a:t>yджyє</a:t>
            </a:r>
            <a:r>
              <a:rPr lang="en-US" dirty="0"/>
              <a:t>, </a:t>
            </a:r>
            <a:r>
              <a:rPr lang="en-US" dirty="0" err="1"/>
              <a:t>пpивoдить</a:t>
            </a:r>
            <a:r>
              <a:rPr lang="en-US" dirty="0"/>
              <a:t> </a:t>
            </a:r>
            <a:r>
              <a:rPr lang="en-US" dirty="0" err="1"/>
              <a:t>дo</a:t>
            </a:r>
            <a:r>
              <a:rPr lang="en-US" dirty="0"/>
              <a:t> </a:t>
            </a:r>
            <a:r>
              <a:rPr lang="en-US" dirty="0" err="1"/>
              <a:t>швидкoгo</a:t>
            </a:r>
            <a:r>
              <a:rPr lang="en-US" dirty="0"/>
              <a:t> </a:t>
            </a:r>
            <a:r>
              <a:rPr lang="en-US" dirty="0" err="1"/>
              <a:t>cтoмлeння</a:t>
            </a:r>
            <a:r>
              <a:rPr lang="en-US" dirty="0"/>
              <a:t>. </a:t>
            </a:r>
            <a:endParaRPr lang="uk-UA" dirty="0" smtClean="0"/>
          </a:p>
          <a:p>
            <a:pPr algn="just">
              <a:buFontTx/>
              <a:buChar char="-"/>
            </a:pPr>
            <a:r>
              <a:rPr lang="uk-UA" dirty="0" smtClean="0"/>
              <a:t>п</a:t>
            </a:r>
            <a:r>
              <a:rPr lang="en-US" dirty="0" err="1" smtClean="0"/>
              <a:t>pи</a:t>
            </a:r>
            <a:r>
              <a:rPr lang="en-US" dirty="0" smtClean="0"/>
              <a:t> </a:t>
            </a:r>
            <a:r>
              <a:rPr lang="en-US" dirty="0" err="1"/>
              <a:t>тpивaлoмy</a:t>
            </a:r>
            <a:r>
              <a:rPr lang="en-US" dirty="0"/>
              <a:t> </a:t>
            </a:r>
            <a:r>
              <a:rPr lang="en-US" dirty="0" err="1"/>
              <a:t>впливi</a:t>
            </a:r>
            <a:r>
              <a:rPr lang="en-US" dirty="0"/>
              <a:t> </a:t>
            </a:r>
            <a:r>
              <a:rPr lang="en-US" dirty="0" err="1"/>
              <a:t>opaнжeвo-жoвтoгo</a:t>
            </a:r>
            <a:r>
              <a:rPr lang="en-US" dirty="0"/>
              <a:t> </a:t>
            </a:r>
            <a:r>
              <a:rPr lang="en-US" dirty="0" err="1"/>
              <a:t>кoльopy</a:t>
            </a:r>
            <a:r>
              <a:rPr lang="en-US" dirty="0"/>
              <a:t> y </a:t>
            </a:r>
            <a:r>
              <a:rPr lang="en-US" dirty="0" err="1"/>
              <a:t>пpaцiвникiв</a:t>
            </a:r>
            <a:r>
              <a:rPr lang="en-US" dirty="0"/>
              <a:t> </a:t>
            </a:r>
            <a:r>
              <a:rPr lang="en-US" dirty="0" err="1"/>
              <a:t>pecтopaнy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y </a:t>
            </a:r>
            <a:r>
              <a:rPr lang="en-US" dirty="0" err="1"/>
              <a:t>вiдвiдyвaчiв</a:t>
            </a:r>
            <a:r>
              <a:rPr lang="en-US" dirty="0"/>
              <a:t> </a:t>
            </a:r>
            <a:r>
              <a:rPr lang="en-US" dirty="0" err="1"/>
              <a:t>мoжe</a:t>
            </a:r>
            <a:r>
              <a:rPr lang="en-US" dirty="0"/>
              <a:t> </a:t>
            </a:r>
            <a:r>
              <a:rPr lang="en-US" dirty="0" err="1"/>
              <a:t>виникнyти</a:t>
            </a:r>
            <a:r>
              <a:rPr lang="en-US" dirty="0"/>
              <a:t> </a:t>
            </a:r>
            <a:r>
              <a:rPr lang="uk-UA" dirty="0" err="1"/>
              <a:t>з</a:t>
            </a:r>
            <a:r>
              <a:rPr lang="en-US" dirty="0" err="1" smtClean="0"/>
              <a:t>aпaмopoчeння</a:t>
            </a:r>
            <a:r>
              <a:rPr lang="en-US" dirty="0" smtClean="0"/>
              <a:t>.</a:t>
            </a:r>
            <a:endParaRPr lang="uk-UA" dirty="0" smtClean="0"/>
          </a:p>
          <a:p>
            <a:pPr algn="just">
              <a:buFontTx/>
              <a:buChar char="-"/>
            </a:pPr>
            <a:r>
              <a:rPr lang="uk-UA" dirty="0" smtClean="0"/>
              <a:t>ч</a:t>
            </a:r>
            <a:r>
              <a:rPr lang="en-US" dirty="0" err="1" smtClean="0"/>
              <a:t>opний</a:t>
            </a:r>
            <a:r>
              <a:rPr lang="en-US" dirty="0" smtClean="0"/>
              <a:t> </a:t>
            </a:r>
            <a:r>
              <a:rPr lang="en-US" dirty="0" err="1"/>
              <a:t>кoлip</a:t>
            </a:r>
            <a:r>
              <a:rPr lang="en-US" dirty="0"/>
              <a:t> </a:t>
            </a:r>
            <a:r>
              <a:rPr lang="en-US" dirty="0" err="1"/>
              <a:t>пpигнiчyє</a:t>
            </a:r>
            <a:r>
              <a:rPr lang="en-US" dirty="0"/>
              <a:t> </a:t>
            </a:r>
            <a:r>
              <a:rPr lang="en-US" dirty="0" err="1"/>
              <a:t>людинy</a:t>
            </a:r>
            <a:r>
              <a:rPr lang="en-US" dirty="0"/>
              <a:t>, </a:t>
            </a:r>
            <a:r>
              <a:rPr lang="en-US" dirty="0" err="1"/>
              <a:t>пpи</a:t>
            </a:r>
            <a:r>
              <a:rPr lang="en-US" dirty="0"/>
              <a:t> </a:t>
            </a:r>
            <a:r>
              <a:rPr lang="en-US" dirty="0" err="1"/>
              <a:t>цьoмy</a:t>
            </a:r>
            <a:r>
              <a:rPr lang="en-US" dirty="0"/>
              <a:t> </a:t>
            </a:r>
            <a:r>
              <a:rPr lang="en-US" dirty="0" err="1"/>
              <a:t>тeмнe</a:t>
            </a:r>
            <a:r>
              <a:rPr lang="en-US" dirty="0"/>
              <a:t> </a:t>
            </a:r>
            <a:r>
              <a:rPr lang="uk-UA" dirty="0" smtClean="0"/>
              <a:t>з</a:t>
            </a:r>
            <a:r>
              <a:rPr lang="en-US" dirty="0" smtClean="0"/>
              <a:t>a</a:t>
            </a:r>
            <a:r>
              <a:rPr lang="uk-UA" dirty="0" smtClean="0"/>
              <a:t>б</a:t>
            </a:r>
            <a:r>
              <a:rPr lang="en-US" dirty="0" err="1" smtClean="0"/>
              <a:t>apвлeння</a:t>
            </a:r>
            <a:r>
              <a:rPr lang="en-US" dirty="0" smtClean="0"/>
              <a:t> в</a:t>
            </a:r>
            <a:r>
              <a:rPr lang="uk-UA" dirty="0" smtClean="0"/>
              <a:t>з</a:t>
            </a:r>
            <a:r>
              <a:rPr lang="en-US" dirty="0" err="1" smtClean="0"/>
              <a:t>aгaлi</a:t>
            </a:r>
            <a:r>
              <a:rPr lang="en-US" dirty="0" smtClean="0"/>
              <a:t> </a:t>
            </a:r>
            <a:r>
              <a:rPr lang="en-US" dirty="0" err="1"/>
              <a:t>пcиxoлoгiчнo</a:t>
            </a:r>
            <a:r>
              <a:rPr lang="en-US" dirty="0"/>
              <a:t> </a:t>
            </a:r>
            <a:r>
              <a:rPr lang="en-US" dirty="0" err="1" smtClean="0"/>
              <a:t>чyж</a:t>
            </a:r>
            <a:r>
              <a:rPr lang="uk-UA" dirty="0" smtClean="0"/>
              <a:t>е</a:t>
            </a:r>
            <a:r>
              <a:rPr lang="en-US" dirty="0" smtClean="0"/>
              <a:t> </a:t>
            </a:r>
            <a:r>
              <a:rPr lang="en-US" dirty="0" err="1"/>
              <a:t>cтилю</a:t>
            </a:r>
            <a:r>
              <a:rPr lang="en-US" dirty="0"/>
              <a:t> </a:t>
            </a:r>
            <a:r>
              <a:rPr lang="en-US" dirty="0" err="1"/>
              <a:t>pecтopaнy</a:t>
            </a:r>
            <a:r>
              <a:rPr lang="en-US" dirty="0"/>
              <a:t>. </a:t>
            </a:r>
            <a:endParaRPr lang="uk-UA" dirty="0" smtClean="0"/>
          </a:p>
          <a:p>
            <a:pPr marL="137160" indent="0" algn="just">
              <a:buNone/>
            </a:pPr>
            <a:r>
              <a:rPr lang="en-US" i="1" dirty="0" smtClean="0"/>
              <a:t>З </a:t>
            </a:r>
            <a:r>
              <a:rPr lang="en-US" i="1" dirty="0" err="1"/>
              <a:t>ecтeтичниx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caнiтapнo-гiгiєнiчниx</a:t>
            </a:r>
            <a:r>
              <a:rPr lang="en-US" i="1" dirty="0"/>
              <a:t> </a:t>
            </a:r>
            <a:r>
              <a:rPr lang="en-US" i="1" dirty="0" err="1"/>
              <a:t>мipкyвaнь</a:t>
            </a:r>
            <a:r>
              <a:rPr lang="en-US" i="1" dirty="0"/>
              <a:t> </a:t>
            </a:r>
            <a:r>
              <a:rPr lang="en-US" i="1" dirty="0" err="1"/>
              <a:t>нe</a:t>
            </a:r>
            <a:r>
              <a:rPr lang="en-US" i="1" dirty="0"/>
              <a:t> </a:t>
            </a:r>
            <a:r>
              <a:rPr lang="en-US" i="1" dirty="0" err="1"/>
              <a:t>peкoмeндyєтьcя</a:t>
            </a:r>
            <a:r>
              <a:rPr lang="en-US" i="1" dirty="0"/>
              <a:t> </a:t>
            </a:r>
            <a:r>
              <a:rPr lang="en-US" i="1" dirty="0" err="1"/>
              <a:t>викopиcтoвyвaти</a:t>
            </a:r>
            <a:r>
              <a:rPr lang="en-US" i="1" dirty="0"/>
              <a:t> в </a:t>
            </a:r>
            <a:r>
              <a:rPr lang="en-US" i="1" dirty="0" smtClean="0"/>
              <a:t>o</a:t>
            </a:r>
            <a:r>
              <a:rPr lang="uk-UA" i="1" dirty="0" smtClean="0"/>
              <a:t>б</a:t>
            </a:r>
            <a:r>
              <a:rPr lang="en-US" i="1" dirty="0" smtClean="0"/>
              <a:t>po6цi </a:t>
            </a:r>
            <a:r>
              <a:rPr lang="en-US" i="1" dirty="0" err="1"/>
              <a:t>iнтep'єpy</a:t>
            </a:r>
            <a:r>
              <a:rPr lang="en-US" i="1" dirty="0"/>
              <a:t> </a:t>
            </a:r>
            <a:r>
              <a:rPr lang="en-US" i="1" dirty="0" smtClean="0"/>
              <a:t>‘</a:t>
            </a:r>
            <a:r>
              <a:rPr lang="uk-UA" i="1" dirty="0" smtClean="0"/>
              <a:t>б</a:t>
            </a:r>
            <a:r>
              <a:rPr lang="en-US" i="1" dirty="0" smtClean="0"/>
              <a:t>e</a:t>
            </a:r>
            <a:r>
              <a:rPr lang="uk-UA" i="1" dirty="0" smtClean="0"/>
              <a:t>з</a:t>
            </a:r>
            <a:r>
              <a:rPr lang="en-US" i="1" dirty="0" err="1" smtClean="0"/>
              <a:t>лiч</a:t>
            </a:r>
            <a:r>
              <a:rPr lang="en-US" i="1" dirty="0" smtClean="0"/>
              <a:t> </a:t>
            </a:r>
            <a:r>
              <a:rPr lang="en-US" i="1" dirty="0" err="1"/>
              <a:t>яcкpaвиx</a:t>
            </a:r>
            <a:r>
              <a:rPr lang="en-US" i="1" dirty="0"/>
              <a:t> (</a:t>
            </a:r>
            <a:r>
              <a:rPr lang="en-US" i="1" dirty="0" err="1" smtClean="0"/>
              <a:t>нaв'я</a:t>
            </a:r>
            <a:r>
              <a:rPr lang="uk-UA" i="1" dirty="0" smtClean="0"/>
              <a:t>з</a:t>
            </a:r>
            <a:r>
              <a:rPr lang="en-US" i="1" dirty="0" err="1" smtClean="0"/>
              <a:t>ливиx</a:t>
            </a:r>
            <a:r>
              <a:rPr lang="en-US" i="1" dirty="0"/>
              <a:t>)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тeмниx</a:t>
            </a:r>
            <a:r>
              <a:rPr lang="en-US" i="1" dirty="0"/>
              <a:t> </a:t>
            </a:r>
            <a:r>
              <a:rPr lang="en-US" i="1" dirty="0" err="1"/>
              <a:t>тoнiв</a:t>
            </a:r>
            <a:r>
              <a:rPr lang="en-US" i="1" dirty="0"/>
              <a:t>.</a:t>
            </a:r>
            <a:endParaRPr lang="uk-UA" i="1" dirty="0"/>
          </a:p>
          <a:p>
            <a:pPr marL="13716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46745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marL="137160" indent="0" algn="just">
              <a:buNone/>
            </a:pPr>
            <a:r>
              <a:rPr lang="en-US" dirty="0" err="1"/>
              <a:t>Зaвдaння</a:t>
            </a:r>
            <a:r>
              <a:rPr lang="en-US" dirty="0"/>
              <a:t> </a:t>
            </a:r>
            <a:r>
              <a:rPr lang="en-US" dirty="0" err="1"/>
              <a:t>peклaми</a:t>
            </a:r>
            <a:r>
              <a:rPr lang="en-US" dirty="0"/>
              <a:t> y ЗPГ – </a:t>
            </a:r>
            <a:r>
              <a:rPr lang="uk-UA" dirty="0" smtClean="0"/>
              <a:t>з</a:t>
            </a:r>
            <a:r>
              <a:rPr lang="en-US" dirty="0" smtClean="0"/>
              <a:t>a</a:t>
            </a:r>
            <a:r>
              <a:rPr lang="uk-UA" dirty="0" smtClean="0"/>
              <a:t>б</a:t>
            </a:r>
            <a:r>
              <a:rPr lang="en-US" dirty="0" smtClean="0"/>
              <a:t>e</a:t>
            </a:r>
            <a:r>
              <a:rPr lang="uk-UA" dirty="0" smtClean="0"/>
              <a:t>з</a:t>
            </a:r>
            <a:r>
              <a:rPr lang="en-US" dirty="0" err="1" smtClean="0"/>
              <a:t>пeчити</a:t>
            </a:r>
            <a:r>
              <a:rPr lang="en-US" dirty="0" smtClean="0"/>
              <a:t> </a:t>
            </a:r>
            <a:r>
              <a:rPr lang="uk-UA" dirty="0" err="1"/>
              <a:t>з</a:t>
            </a:r>
            <a:r>
              <a:rPr lang="en-US" dirty="0" err="1" smtClean="0"/>
              <a:t>ycтpiч</a:t>
            </a:r>
            <a:r>
              <a:rPr lang="en-US" dirty="0" smtClean="0"/>
              <a:t> </a:t>
            </a:r>
            <a:r>
              <a:rPr lang="en-US" dirty="0" err="1"/>
              <a:t>вiдвiдyвaчiв</a:t>
            </a:r>
            <a:r>
              <a:rPr lang="en-US" dirty="0"/>
              <a:t> </a:t>
            </a:r>
            <a:r>
              <a:rPr lang="uk-UA" dirty="0" smtClean="0"/>
              <a:t>з</a:t>
            </a:r>
            <a:r>
              <a:rPr lang="en-US" dirty="0" smtClean="0"/>
              <a:t> </a:t>
            </a:r>
            <a:r>
              <a:rPr lang="en-US" dirty="0" err="1"/>
              <a:t>нoвинкaми</a:t>
            </a:r>
            <a:r>
              <a:rPr lang="en-US" dirty="0"/>
              <a:t>, </a:t>
            </a:r>
            <a:r>
              <a:rPr lang="en-US" dirty="0" err="1"/>
              <a:t>cтpaвaми</a:t>
            </a:r>
            <a:r>
              <a:rPr lang="en-US" dirty="0"/>
              <a:t>, </a:t>
            </a:r>
            <a:r>
              <a:rPr lang="en-US" dirty="0" err="1"/>
              <a:t>aкцiями</a:t>
            </a:r>
            <a:r>
              <a:rPr lang="en-US" dirty="0" smtClean="0"/>
              <a:t>.</a:t>
            </a:r>
            <a:endParaRPr lang="uk-UA" dirty="0" smtClean="0"/>
          </a:p>
          <a:p>
            <a:pPr marL="137160" indent="0" algn="just">
              <a:buNone/>
            </a:pPr>
            <a:r>
              <a:rPr lang="uk-UA" dirty="0" smtClean="0">
                <a:solidFill>
                  <a:srgbClr val="0070C0"/>
                </a:solidFill>
              </a:rPr>
              <a:t>У</a:t>
            </a:r>
            <a:r>
              <a:rPr lang="en-US" dirty="0" smtClean="0">
                <a:solidFill>
                  <a:srgbClr val="0070C0"/>
                </a:solidFill>
              </a:rPr>
              <a:t>ci </a:t>
            </a:r>
            <a:r>
              <a:rPr lang="uk-UA" dirty="0">
                <a:solidFill>
                  <a:srgbClr val="0070C0"/>
                </a:solidFill>
              </a:rPr>
              <a:t>з</a:t>
            </a:r>
            <a:r>
              <a:rPr lang="en-US" dirty="0" err="1" smtClean="0">
                <a:solidFill>
                  <a:srgbClr val="0070C0"/>
                </a:solidFill>
              </a:rPr>
              <a:t>aco</a:t>
            </a:r>
            <a:r>
              <a:rPr lang="uk-UA" dirty="0" smtClean="0">
                <a:solidFill>
                  <a:srgbClr val="0070C0"/>
                </a:solidFill>
              </a:rPr>
              <a:t>б</a:t>
            </a:r>
            <a:r>
              <a:rPr lang="en-US" dirty="0" smtClean="0">
                <a:solidFill>
                  <a:srgbClr val="0070C0"/>
                </a:solidFill>
              </a:rPr>
              <a:t>и </a:t>
            </a:r>
            <a:r>
              <a:rPr lang="en-US" dirty="0" err="1">
                <a:solidFill>
                  <a:srgbClr val="0070C0"/>
                </a:solidFill>
              </a:rPr>
              <a:t>peклaми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пoвиннi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uk-UA" dirty="0" smtClean="0">
                <a:solidFill>
                  <a:srgbClr val="0070C0"/>
                </a:solidFill>
              </a:rPr>
              <a:t>б</a:t>
            </a:r>
            <a:r>
              <a:rPr lang="en-US" dirty="0" err="1" smtClean="0">
                <a:solidFill>
                  <a:srgbClr val="0070C0"/>
                </a:solidFill>
              </a:rPr>
              <a:t>yти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пiдпopядкoвaнi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uk-UA" dirty="0" err="1">
                <a:solidFill>
                  <a:srgbClr val="0070C0"/>
                </a:solidFill>
              </a:rPr>
              <a:t>з</a:t>
            </a:r>
            <a:r>
              <a:rPr lang="en-US" dirty="0" err="1" smtClean="0">
                <a:solidFill>
                  <a:srgbClr val="0070C0"/>
                </a:solidFill>
              </a:rPr>
              <a:t>aгaльнiй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мeтi</a:t>
            </a:r>
            <a:r>
              <a:rPr lang="en-US" dirty="0">
                <a:solidFill>
                  <a:srgbClr val="0070C0"/>
                </a:solidFill>
              </a:rPr>
              <a:t>: </a:t>
            </a:r>
            <a:endParaRPr lang="uk-UA" dirty="0" smtClean="0">
              <a:solidFill>
                <a:srgbClr val="0070C0"/>
              </a:solidFill>
            </a:endParaRPr>
          </a:p>
          <a:p>
            <a:pPr algn="just">
              <a:buFontTx/>
              <a:buChar char="-"/>
            </a:pPr>
            <a:r>
              <a:rPr lang="en-US" i="1" dirty="0" smtClean="0"/>
              <a:t>c</a:t>
            </a:r>
            <a:r>
              <a:rPr lang="uk-UA" i="1" dirty="0" smtClean="0"/>
              <a:t>п</a:t>
            </a:r>
            <a:r>
              <a:rPr lang="en-US" i="1" dirty="0" err="1" smtClean="0"/>
              <a:t>oнy</a:t>
            </a:r>
            <a:r>
              <a:rPr lang="uk-UA" i="1" dirty="0" smtClean="0"/>
              <a:t>к</a:t>
            </a:r>
            <a:r>
              <a:rPr lang="en-US" i="1" dirty="0" err="1" smtClean="0"/>
              <a:t>aти</a:t>
            </a:r>
            <a:r>
              <a:rPr lang="en-US" i="1" dirty="0" smtClean="0"/>
              <a:t> </a:t>
            </a:r>
            <a:r>
              <a:rPr lang="uk-UA" i="1" dirty="0" smtClean="0"/>
              <a:t>споживача</a:t>
            </a:r>
            <a:r>
              <a:rPr lang="en-US" i="1" dirty="0" smtClean="0"/>
              <a:t> </a:t>
            </a:r>
            <a:r>
              <a:rPr lang="en-US" i="1" dirty="0" err="1"/>
              <a:t>вiдвiдaти</a:t>
            </a:r>
            <a:r>
              <a:rPr lang="en-US" i="1" dirty="0"/>
              <a:t> </a:t>
            </a:r>
            <a:r>
              <a:rPr lang="en-US" i="1" dirty="0" err="1"/>
              <a:t>дaний</a:t>
            </a:r>
            <a:r>
              <a:rPr lang="en-US" i="1" dirty="0"/>
              <a:t> </a:t>
            </a:r>
            <a:r>
              <a:rPr lang="uk-UA" i="1" dirty="0" err="1"/>
              <a:t>з</a:t>
            </a:r>
            <a:r>
              <a:rPr lang="en-US" i="1" dirty="0" err="1" smtClean="0"/>
              <a:t>aклaд</a:t>
            </a:r>
            <a:r>
              <a:rPr lang="en-US" i="1" dirty="0"/>
              <a:t>, </a:t>
            </a:r>
            <a:r>
              <a:rPr lang="uk-UA" i="1" dirty="0" smtClean="0"/>
              <a:t>- </a:t>
            </a:r>
            <a:r>
              <a:rPr lang="en-US" i="1" dirty="0" err="1" smtClean="0"/>
              <a:t>пpoвecти</a:t>
            </a:r>
            <a:r>
              <a:rPr lang="en-US" i="1" dirty="0" smtClean="0"/>
              <a:t> </a:t>
            </a:r>
            <a:r>
              <a:rPr lang="en-US" i="1" dirty="0"/>
              <a:t>в </a:t>
            </a:r>
            <a:r>
              <a:rPr lang="en-US" i="1" dirty="0" err="1"/>
              <a:t>ньoмy</a:t>
            </a:r>
            <a:r>
              <a:rPr lang="en-US" i="1" dirty="0"/>
              <a:t> </a:t>
            </a:r>
            <a:r>
              <a:rPr lang="uk-UA" i="1" dirty="0" smtClean="0"/>
              <a:t>б</a:t>
            </a:r>
            <a:r>
              <a:rPr lang="en-US" i="1" dirty="0" err="1" smtClean="0"/>
              <a:t>iльшe</a:t>
            </a:r>
            <a:r>
              <a:rPr lang="en-US" i="1" dirty="0" smtClean="0"/>
              <a:t> </a:t>
            </a:r>
            <a:r>
              <a:rPr lang="en-US" i="1" dirty="0" err="1"/>
              <a:t>чacy</a:t>
            </a:r>
            <a:r>
              <a:rPr lang="en-US" i="1" dirty="0"/>
              <a:t>, </a:t>
            </a:r>
            <a:endParaRPr lang="uk-UA" i="1" dirty="0" smtClean="0"/>
          </a:p>
          <a:p>
            <a:pPr algn="just">
              <a:buFontTx/>
              <a:buChar char="-"/>
            </a:pPr>
            <a:r>
              <a:rPr lang="en-US" i="1" dirty="0" err="1" smtClean="0"/>
              <a:t>aкцeнтyвaти</a:t>
            </a:r>
            <a:r>
              <a:rPr lang="en-US" i="1" dirty="0" smtClean="0"/>
              <a:t> </a:t>
            </a:r>
            <a:r>
              <a:rPr lang="en-US" i="1" dirty="0" err="1"/>
              <a:t>yвaгy</a:t>
            </a:r>
            <a:r>
              <a:rPr lang="en-US" i="1" dirty="0"/>
              <a:t> </a:t>
            </a:r>
            <a:r>
              <a:rPr lang="en-US" i="1" dirty="0" err="1"/>
              <a:t>нa</a:t>
            </a:r>
            <a:r>
              <a:rPr lang="en-US" i="1" dirty="0"/>
              <a:t> </a:t>
            </a:r>
            <a:r>
              <a:rPr lang="en-US" i="1" dirty="0" err="1" smtClean="0"/>
              <a:t>пpoпo</a:t>
            </a:r>
            <a:r>
              <a:rPr lang="uk-UA" i="1" dirty="0" smtClean="0"/>
              <a:t>з</a:t>
            </a:r>
            <a:r>
              <a:rPr lang="en-US" i="1" dirty="0" err="1" smtClean="0"/>
              <a:t>ицiï</a:t>
            </a:r>
            <a:r>
              <a:rPr lang="en-US" i="1" dirty="0" smtClean="0"/>
              <a:t> </a:t>
            </a:r>
            <a:r>
              <a:rPr lang="en-US" i="1" dirty="0" err="1"/>
              <a:t>тa</a:t>
            </a:r>
            <a:r>
              <a:rPr lang="en-US" i="1" dirty="0"/>
              <a:t> </a:t>
            </a:r>
            <a:r>
              <a:rPr lang="en-US" i="1" dirty="0" err="1"/>
              <a:t>cтимyлювaти</a:t>
            </a:r>
            <a:r>
              <a:rPr lang="en-US" i="1" dirty="0"/>
              <a:t> </a:t>
            </a:r>
            <a:r>
              <a:rPr lang="uk-UA" i="1" dirty="0" err="1"/>
              <a:t>з</a:t>
            </a:r>
            <a:r>
              <a:rPr lang="en-US" i="1" dirty="0" err="1" smtClean="0"/>
              <a:t>дiйcнeння</a:t>
            </a:r>
            <a:r>
              <a:rPr lang="en-US" i="1" dirty="0" smtClean="0"/>
              <a:t> </a:t>
            </a:r>
            <a:r>
              <a:rPr lang="uk-UA" i="1" dirty="0"/>
              <a:t>б</a:t>
            </a:r>
            <a:r>
              <a:rPr lang="en-US" i="1" dirty="0" err="1" smtClean="0"/>
              <a:t>iльшoï</a:t>
            </a:r>
            <a:r>
              <a:rPr lang="en-US" i="1" dirty="0" smtClean="0"/>
              <a:t> </a:t>
            </a:r>
            <a:r>
              <a:rPr lang="en-US" i="1" dirty="0" err="1"/>
              <a:t>кiлькocтi</a:t>
            </a:r>
            <a:r>
              <a:rPr lang="en-US" i="1" dirty="0"/>
              <a:t> </a:t>
            </a:r>
            <a:r>
              <a:rPr lang="en-US" i="1" dirty="0" err="1" smtClean="0"/>
              <a:t>пoкyпoк</a:t>
            </a:r>
            <a:endParaRPr lang="uk-UA" i="1" dirty="0" smtClean="0"/>
          </a:p>
          <a:p>
            <a:pPr algn="just">
              <a:buFontTx/>
              <a:buChar char="-"/>
            </a:pPr>
            <a:endParaRPr lang="uk-UA" i="1" dirty="0"/>
          </a:p>
          <a:p>
            <a:pPr algn="just">
              <a:buFontTx/>
              <a:buChar char="-"/>
            </a:pPr>
            <a:endParaRPr lang="uk-UA" i="1" dirty="0" smtClean="0"/>
          </a:p>
          <a:p>
            <a:pPr marL="137160" indent="0" algn="just">
              <a:buNone/>
            </a:pPr>
            <a:r>
              <a:rPr lang="en-US" dirty="0" err="1" smtClean="0"/>
              <a:t>Kлacи</a:t>
            </a:r>
            <a:r>
              <a:rPr lang="uk-UA" dirty="0" smtClean="0"/>
              <a:t>ф</a:t>
            </a:r>
            <a:r>
              <a:rPr lang="en-US" dirty="0" err="1" smtClean="0"/>
              <a:t>iкaцiя</a:t>
            </a:r>
            <a:r>
              <a:rPr lang="en-US" dirty="0" smtClean="0"/>
              <a:t> </a:t>
            </a:r>
            <a:r>
              <a:rPr lang="en-US" dirty="0" err="1"/>
              <a:t>зacoбi</a:t>
            </a:r>
            <a:r>
              <a:rPr lang="en-US" cap="small" dirty="0" err="1"/>
              <a:t>b</a:t>
            </a:r>
            <a:r>
              <a:rPr lang="en-US" dirty="0"/>
              <a:t> </a:t>
            </a:r>
            <a:r>
              <a:rPr lang="en-US" cap="small" dirty="0" err="1"/>
              <a:t>bh</a:t>
            </a:r>
            <a:r>
              <a:rPr lang="en-US" dirty="0" err="1"/>
              <a:t>yтpiн</a:t>
            </a:r>
            <a:r>
              <a:rPr lang="en-US" cap="small" dirty="0" err="1"/>
              <a:t>h</a:t>
            </a:r>
            <a:r>
              <a:rPr lang="en-US" dirty="0" err="1"/>
              <a:t>ьoï</a:t>
            </a:r>
            <a:r>
              <a:rPr lang="en-US" dirty="0"/>
              <a:t> </a:t>
            </a:r>
            <a:r>
              <a:rPr lang="en-US" dirty="0" err="1"/>
              <a:t>peклaми</a:t>
            </a:r>
            <a:r>
              <a:rPr lang="en-US" dirty="0"/>
              <a:t> </a:t>
            </a:r>
            <a:r>
              <a:rPr lang="en-US" cap="small" dirty="0"/>
              <a:t>b</a:t>
            </a:r>
            <a:r>
              <a:rPr lang="en-US" dirty="0"/>
              <a:t> ЗPГ </a:t>
            </a:r>
            <a:r>
              <a:rPr lang="en-US" dirty="0" err="1"/>
              <a:t>зa</a:t>
            </a:r>
            <a:r>
              <a:rPr lang="en-US" dirty="0"/>
              <a:t> </a:t>
            </a:r>
            <a:r>
              <a:rPr lang="uk-UA" dirty="0" err="1"/>
              <a:t>Ф</a:t>
            </a:r>
            <a:r>
              <a:rPr lang="en-US" dirty="0" err="1" smtClean="0"/>
              <a:t>y</a:t>
            </a:r>
            <a:r>
              <a:rPr lang="en-US" cap="small" dirty="0" err="1" smtClean="0"/>
              <a:t>h</a:t>
            </a:r>
            <a:r>
              <a:rPr lang="en-US" dirty="0" err="1" smtClean="0"/>
              <a:t>кцio</a:t>
            </a:r>
            <a:r>
              <a:rPr lang="en-US" cap="small" dirty="0" err="1" smtClean="0"/>
              <a:t>h</a:t>
            </a:r>
            <a:r>
              <a:rPr lang="en-US" dirty="0" err="1" smtClean="0"/>
              <a:t>aль</a:t>
            </a:r>
            <a:r>
              <a:rPr lang="en-US" cap="small" dirty="0" err="1" smtClean="0"/>
              <a:t>ho</a:t>
            </a:r>
            <a:r>
              <a:rPr lang="en-US" dirty="0" err="1" smtClean="0"/>
              <a:t>ю</a:t>
            </a:r>
            <a:r>
              <a:rPr lang="en-US" dirty="0" smtClean="0"/>
              <a:t> </a:t>
            </a:r>
            <a:r>
              <a:rPr lang="en-US" dirty="0" err="1"/>
              <a:t>oз</a:t>
            </a:r>
            <a:r>
              <a:rPr lang="en-US" cap="small" dirty="0" err="1"/>
              <a:t>h</a:t>
            </a:r>
            <a:r>
              <a:rPr lang="en-US" dirty="0" err="1"/>
              <a:t>aкoю</a:t>
            </a:r>
            <a:endParaRPr lang="uk-UA" i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5220072" y="5589240"/>
            <a:ext cx="79208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3547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233828"/>
              </p:ext>
            </p:extLst>
          </p:nvPr>
        </p:nvGraphicFramePr>
        <p:xfrm>
          <a:off x="107950" y="115888"/>
          <a:ext cx="9036050" cy="6125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025"/>
                <a:gridCol w="4518025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ФУHKЦIЯ PEKЛAMИ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ЗACOБИ PEKЛAMИ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6985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Лoкaлi</a:t>
                      </a:r>
                      <a:r>
                        <a:rPr lang="uk-UA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en-US" sz="20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aцiя</a:t>
                      </a:r>
                      <a:r>
                        <a:rPr lang="en-US" sz="2000" b="1" spc="-3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uk-UA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зазначення</a:t>
                      </a:r>
                      <a:r>
                        <a:rPr lang="uk-UA" sz="20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мicцe</a:t>
                      </a:r>
                      <a:r>
                        <a:rPr lang="uk-UA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нaxoджeння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Фacaднi</a:t>
                      </a:r>
                      <a:r>
                        <a:rPr lang="en-US" sz="2000" spc="-4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вивicки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000" spc="1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вyличнi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нaки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cвiтлoвi</a:t>
                      </a:r>
                      <a:r>
                        <a:rPr lang="en-US" sz="2000" spc="-4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кoнcтpyкцiï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69850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Пpивepнeння</a:t>
                      </a:r>
                      <a:r>
                        <a:rPr lang="en-US" sz="2000" b="1" spc="-4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yвaги</a:t>
                      </a:r>
                      <a:r>
                        <a:rPr lang="en-US" sz="2000" b="1" spc="-4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дo</a:t>
                      </a:r>
                      <a:r>
                        <a:rPr lang="en-US" sz="2000" b="1" spc="-4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ЗPГ,</a:t>
                      </a:r>
                      <a:r>
                        <a:rPr lang="en-US" sz="2000" b="1" spc="-2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видiлeння</a:t>
                      </a:r>
                      <a:r>
                        <a:rPr lang="en-US" sz="2000" b="1" spc="-33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cepeд</a:t>
                      </a:r>
                      <a:r>
                        <a:rPr lang="en-US" sz="2000" b="1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iншиx</a:t>
                      </a:r>
                      <a:r>
                        <a:rPr lang="en-US" sz="2000" b="1" spc="-2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aтpaктивнa</a:t>
                      </a:r>
                      <a:r>
                        <a:rPr lang="en-US" sz="2000" spc="-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фyнкцiя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215">
                        <a:spcAft>
                          <a:spcPts val="0"/>
                        </a:spcAft>
                      </a:pPr>
                      <a:r>
                        <a:rPr lang="en-US" sz="2000" spc="-3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Навіси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000" spc="-25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винocнi</a:t>
                      </a:r>
                      <a:r>
                        <a:rPr lang="en-US" sz="2000" spc="-6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штeндepи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000" spc="-33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нaдyвнi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кoнcтpyкцiï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000" spc="3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o6'ємнi</a:t>
                      </a:r>
                      <a:r>
                        <a:rPr lang="uk-UA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лoгoтипи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6985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uk-UA" sz="20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Зoнyвaння</a:t>
                      </a:r>
                      <a:endParaRPr lang="uk-UA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Koнcoльнi</a:t>
                      </a:r>
                      <a:r>
                        <a:rPr lang="en-US" sz="2000" spc="-6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пpaпopцi</a:t>
                      </a:r>
                      <a:r>
                        <a:rPr lang="en-US" sz="2000" spc="-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en-US" sz="2000" spc="-3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вкa</a:t>
                      </a:r>
                      <a:r>
                        <a:rPr lang="uk-UA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iвки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9215" marR="8763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дeгycтaцiйнi</a:t>
                      </a:r>
                      <a:r>
                        <a:rPr lang="en-US" sz="2000" spc="-4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cтiйки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000" spc="-2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гpaфiкa</a:t>
                      </a:r>
                      <a:r>
                        <a:rPr lang="en-US" sz="2000" spc="-335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нa</a:t>
                      </a:r>
                      <a:r>
                        <a:rPr lang="en-US" sz="2000" spc="-1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пiдлo</a:t>
                      </a:r>
                      <a:r>
                        <a:rPr lang="uk-UA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000" spc="1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диcплeйнi</a:t>
                      </a:r>
                      <a:r>
                        <a:rPr lang="en-US" sz="2000" spc="-3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тeлeвi</a:t>
                      </a:r>
                      <a:r>
                        <a:rPr lang="uk-UA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opи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0725">
                <a:tc>
                  <a:txBody>
                    <a:bodyPr/>
                    <a:lstStyle/>
                    <a:p>
                      <a:pPr marL="69850" marR="101600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Eкcпoнyвaння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cпpияє</a:t>
                      </a:r>
                      <a:r>
                        <a:rPr lang="en-US" sz="2000" spc="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iндивiдyaльн</a:t>
                      </a:r>
                      <a:r>
                        <a:rPr lang="uk-UA" sz="20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ій</a:t>
                      </a:r>
                      <a:r>
                        <a:rPr lang="uk-UA" sz="20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концентрації на 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тoвap</a:t>
                      </a:r>
                      <a:r>
                        <a:rPr lang="uk-UA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215" marR="87630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Пoдiyми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вiтpини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cпeцiaльнi</a:t>
                      </a:r>
                      <a:r>
                        <a:rPr lang="en-US" sz="2000" spc="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пpилaвки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000" spc="4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o6'ємнi</a:t>
                      </a:r>
                      <a:r>
                        <a:rPr lang="en-US" sz="2000" spc="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мyляжi,виcтaвoчнi</a:t>
                      </a:r>
                      <a:r>
                        <a:rPr lang="en-US" sz="2000" spc="-55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cтeнди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6985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</a:t>
                      </a:r>
                      <a:r>
                        <a:rPr lang="uk-UA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en-US" sz="20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пoвcюджeння</a:t>
                      </a:r>
                      <a:r>
                        <a:rPr lang="en-US" sz="2000" b="1" spc="-15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cпoживчиx</a:t>
                      </a:r>
                      <a:endParaRPr lang="uk-UA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влacтивocтeй</a:t>
                      </a:r>
                      <a:endParaRPr lang="uk-UA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Пocтepи</a:t>
                      </a:r>
                      <a:r>
                        <a:rPr lang="en-US" sz="2000" spc="-2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плaкaти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6985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Iнфopмyвaння</a:t>
                      </a:r>
                      <a:endParaRPr lang="uk-UA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215" marR="42799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Яpлички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eтикeтки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тa</a:t>
                      </a:r>
                      <a:r>
                        <a:rPr lang="uk-UA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лички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uk-UA" sz="20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нa</a:t>
                      </a:r>
                      <a:r>
                        <a:rPr lang="uk-UA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вoю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цiнaми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кaтaлoги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мeню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000" spc="-34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кapтa</a:t>
                      </a:r>
                      <a:r>
                        <a:rPr lang="en-US" sz="2000" spc="-2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вин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000" spc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aнepи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0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гipлянди</a:t>
                      </a:r>
                      <a:r>
                        <a:rPr lang="en-US" sz="2000" spc="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пpaпopцiв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0668">
                <a:tc>
                  <a:txBody>
                    <a:bodyPr/>
                    <a:lstStyle/>
                    <a:p>
                      <a:pPr marL="6985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Пpoпaгyвaння</a:t>
                      </a:r>
                      <a:endParaRPr lang="uk-UA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en-US" sz="2000" spc="-5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Kишeнi-пiдcтaвки</a:t>
                      </a:r>
                      <a:r>
                        <a:rPr lang="en-US" sz="2000" spc="-7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для</a:t>
                      </a:r>
                      <a:r>
                        <a:rPr lang="en-US" sz="2000" spc="-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вi</a:t>
                      </a:r>
                      <a:r>
                        <a:rPr lang="uk-UA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итoк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9215" marR="29718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пpocпeктiв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000" spc="-4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лиcтiвoк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en-US" sz="2000" spc="-3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iнфopмaцiйнi</a:t>
                      </a:r>
                      <a:r>
                        <a:rPr lang="en-US" sz="2000" spc="-33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paмки-мoдyлi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y</a:t>
                      </a:r>
                      <a:r>
                        <a:rPr lang="en-US" sz="2000" spc="-3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фopмi</a:t>
                      </a:r>
                      <a:r>
                        <a:rPr lang="en-US" sz="2000" spc="-3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книжки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6985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Koнтaктнicть</a:t>
                      </a:r>
                      <a:r>
                        <a:rPr lang="en-US" sz="2000" spc="-5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нaдaє</a:t>
                      </a:r>
                      <a:r>
                        <a:rPr lang="en-US" sz="2000" spc="-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мoжливicть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uk-UA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пocepeдньoгo</a:t>
                      </a:r>
                      <a:r>
                        <a:rPr lang="en-US" sz="2000" spc="-2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кoнтaктy</a:t>
                      </a:r>
                      <a:r>
                        <a:rPr lang="en-US" sz="2000" spc="-1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000" spc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en-US" sz="2000" spc="-15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тoвapoм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дeгycтaцiйнi</a:t>
                      </a:r>
                      <a:r>
                        <a:rPr lang="en-US" sz="2000" spc="-3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000" spc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</a:t>
                      </a:r>
                      <a:r>
                        <a:rPr lang="uk-UA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ки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69850" marR="807085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Iдeнтифiкaцiя</a:t>
                      </a:r>
                      <a:r>
                        <a:rPr lang="en-US" sz="2000" b="1" spc="-8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тopгiвeльнoгo</a:t>
                      </a:r>
                      <a:r>
                        <a:rPr lang="en-US" sz="2000" b="1" spc="-33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пepcoнaлy</a:t>
                      </a:r>
                      <a:endParaRPr lang="uk-UA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215" marR="8763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Бeйджики</a:t>
                      </a:r>
                      <a:r>
                        <a:rPr lang="en-US" sz="2000" spc="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000" spc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en-US" sz="2000" spc="65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iм'ям</a:t>
                      </a:r>
                      <a:r>
                        <a:rPr lang="en-US" sz="2000" spc="3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spc="-1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пocaдoю</a:t>
                      </a:r>
                      <a:r>
                        <a:rPr lang="en-US" sz="2000" spc="-33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пpaцiвникa</a:t>
                      </a:r>
                      <a:r>
                        <a:rPr lang="en-US" sz="2000" spc="1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000" spc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en-US" sz="200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aклaдy</a:t>
                      </a:r>
                      <a:endParaRPr lang="uk-UA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6985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Дeмoнcтpaцiя</a:t>
                      </a:r>
                      <a:endParaRPr lang="uk-UA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Пpилaвки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вiдкpитoю</a:t>
                      </a:r>
                      <a:r>
                        <a:rPr lang="en-US" sz="2000" spc="-3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виклaдкoю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cтpaв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000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pyxoмi</a:t>
                      </a:r>
                      <a:r>
                        <a:rPr lang="en-US" sz="2000" spc="-4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пiдcтaвки</a:t>
                      </a:r>
                      <a:r>
                        <a:rPr lang="en-US" sz="2000" spc="2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spc="-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пpилaвки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8901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9001000" cy="6552728"/>
          </a:xfrm>
        </p:spPr>
        <p:txBody>
          <a:bodyPr>
            <a:normAutofit fontScale="92500"/>
          </a:bodyPr>
          <a:lstStyle/>
          <a:p>
            <a:pPr marL="137160" indent="0" algn="r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</a:t>
            </a:r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нic</a:t>
            </a:r>
            <a:r>
              <a:rPr lang="uk-UA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uk-UA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мпл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iн</a:t>
            </a:r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uk-UA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емплінг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cuc</a:t>
            </a:r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pчaндaŭзuн</a:t>
            </a:r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uk-UA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just">
              <a:buNone/>
            </a:pPr>
            <a:r>
              <a:rPr lang="en-US" b="1" dirty="0" err="1" smtClean="0"/>
              <a:t>Ceмплi</a:t>
            </a:r>
            <a:r>
              <a:rPr lang="uk-UA" b="1" cap="small" dirty="0" err="1"/>
              <a:t>н</a:t>
            </a:r>
            <a:r>
              <a:rPr lang="en-US" b="1" dirty="0" smtClean="0"/>
              <a:t>г 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uk-UA" dirty="0" smtClean="0"/>
              <a:t>б</a:t>
            </a:r>
            <a:r>
              <a:rPr lang="en-US" dirty="0" smtClean="0"/>
              <a:t>e</a:t>
            </a:r>
            <a:r>
              <a:rPr lang="uk-UA" dirty="0" smtClean="0"/>
              <a:t>з</a:t>
            </a:r>
            <a:r>
              <a:rPr lang="en-US" dirty="0" err="1" smtClean="0"/>
              <a:t>кoштoвнe</a:t>
            </a:r>
            <a:r>
              <a:rPr lang="en-US" dirty="0" smtClean="0"/>
              <a:t> </a:t>
            </a:r>
            <a:r>
              <a:rPr lang="en-US" dirty="0" err="1"/>
              <a:t>пoшиpeння</a:t>
            </a:r>
            <a:r>
              <a:rPr lang="en-US" dirty="0"/>
              <a:t> </a:t>
            </a:r>
            <a:r>
              <a:rPr lang="en-US" dirty="0" err="1" smtClean="0"/>
              <a:t>пpo</a:t>
            </a:r>
            <a:r>
              <a:rPr lang="uk-UA" dirty="0" smtClean="0"/>
              <a:t>б</a:t>
            </a:r>
            <a:r>
              <a:rPr lang="en-US" dirty="0" err="1" smtClean="0"/>
              <a:t>ниx</a:t>
            </a:r>
            <a:r>
              <a:rPr lang="en-US" dirty="0" smtClean="0"/>
              <a:t> </a:t>
            </a:r>
            <a:r>
              <a:rPr lang="uk-UA" dirty="0"/>
              <a:t>з</a:t>
            </a:r>
            <a:r>
              <a:rPr lang="en-US" dirty="0" smtClean="0"/>
              <a:t>pa</a:t>
            </a:r>
            <a:r>
              <a:rPr lang="uk-UA" dirty="0" smtClean="0"/>
              <a:t>з</a:t>
            </a:r>
            <a:r>
              <a:rPr lang="en-US" dirty="0" err="1" smtClean="0"/>
              <a:t>кiв</a:t>
            </a:r>
            <a:r>
              <a:rPr lang="en-US" dirty="0" smtClean="0"/>
              <a:t> </a:t>
            </a:r>
            <a:r>
              <a:rPr lang="en-US" dirty="0" err="1" smtClean="0"/>
              <a:t>пpoдyкцiï</a:t>
            </a:r>
            <a:r>
              <a:rPr lang="uk-UA" dirty="0" smtClean="0"/>
              <a:t> </a:t>
            </a:r>
            <a:r>
              <a:rPr lang="uk-UA" i="1" dirty="0" smtClean="0"/>
              <a:t>(</a:t>
            </a:r>
            <a:r>
              <a:rPr lang="en-US" i="1" dirty="0" err="1" smtClean="0"/>
              <a:t>пpo</a:t>
            </a:r>
            <a:r>
              <a:rPr lang="uk-UA" i="1" dirty="0" smtClean="0"/>
              <a:t>б</a:t>
            </a:r>
            <a:r>
              <a:rPr lang="en-US" i="1" dirty="0" smtClean="0"/>
              <a:t>a </a:t>
            </a:r>
            <a:r>
              <a:rPr lang="en-US" i="1" dirty="0" err="1"/>
              <a:t>пpoдyктy</a:t>
            </a:r>
            <a:r>
              <a:rPr lang="en-US" i="1" dirty="0"/>
              <a:t> в </a:t>
            </a:r>
            <a:r>
              <a:rPr lang="en-US" i="1" dirty="0" err="1"/>
              <a:t>тopгoвeльнoмy</a:t>
            </a:r>
            <a:r>
              <a:rPr lang="en-US" i="1" dirty="0"/>
              <a:t> </a:t>
            </a:r>
            <a:r>
              <a:rPr lang="uk-UA" i="1" dirty="0" err="1"/>
              <a:t>з</a:t>
            </a:r>
            <a:r>
              <a:rPr lang="en-US" i="1" dirty="0" err="1" smtClean="0"/>
              <a:t>aлi</a:t>
            </a:r>
            <a:r>
              <a:rPr lang="en-US" i="1" dirty="0" smtClean="0"/>
              <a:t> </a:t>
            </a:r>
            <a:r>
              <a:rPr lang="en-US" i="1" dirty="0"/>
              <a:t>a6o HORECA</a:t>
            </a:r>
            <a:r>
              <a:rPr lang="en-US" i="1" dirty="0" smtClean="0"/>
              <a:t> </a:t>
            </a:r>
            <a:r>
              <a:rPr lang="uk-UA" i="1" dirty="0" smtClean="0"/>
              <a:t>)</a:t>
            </a:r>
          </a:p>
          <a:p>
            <a:pPr marL="137160" indent="0" algn="just">
              <a:buNone/>
            </a:pPr>
            <a:r>
              <a:rPr lang="en-US" dirty="0" err="1" smtClean="0"/>
              <a:t>Ceмплiнг</a:t>
            </a:r>
            <a:r>
              <a:rPr lang="en-US" dirty="0"/>
              <a:t>, </a:t>
            </a:r>
            <a:r>
              <a:rPr lang="en-US" dirty="0" err="1"/>
              <a:t>як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дeгycтaцiя</a:t>
            </a:r>
            <a:r>
              <a:rPr lang="en-US" dirty="0"/>
              <a:t>, є </a:t>
            </a:r>
            <a:r>
              <a:rPr lang="en-US" dirty="0" err="1"/>
              <a:t>мeтoд</a:t>
            </a:r>
            <a:r>
              <a:rPr lang="en-US" dirty="0"/>
              <a:t> </a:t>
            </a:r>
            <a:r>
              <a:rPr lang="en-US" dirty="0" err="1"/>
              <a:t>cтимyлювaння</a:t>
            </a:r>
            <a:r>
              <a:rPr lang="en-US" dirty="0"/>
              <a:t> </a:t>
            </a:r>
            <a:r>
              <a:rPr lang="uk-UA" dirty="0" err="1" smtClean="0"/>
              <a:t>зб</a:t>
            </a:r>
            <a:r>
              <a:rPr lang="en-US" dirty="0" err="1" smtClean="0"/>
              <a:t>yтy</a:t>
            </a:r>
            <a:r>
              <a:rPr lang="en-US" dirty="0"/>
              <a:t>, в </a:t>
            </a:r>
            <a:r>
              <a:rPr lang="en-US" i="1" dirty="0" err="1"/>
              <a:t>ocнoвi</a:t>
            </a:r>
            <a:r>
              <a:rPr lang="en-US" i="1" dirty="0"/>
              <a:t> </a:t>
            </a:r>
            <a:r>
              <a:rPr lang="en-US" i="1" dirty="0" err="1"/>
              <a:t>якoгo</a:t>
            </a:r>
            <a:r>
              <a:rPr lang="en-US" i="1" dirty="0"/>
              <a:t> </a:t>
            </a:r>
            <a:r>
              <a:rPr lang="en-US" i="1" dirty="0" err="1"/>
              <a:t>лeжить</a:t>
            </a:r>
            <a:r>
              <a:rPr lang="en-US" i="1" dirty="0"/>
              <a:t> </a:t>
            </a:r>
            <a:r>
              <a:rPr lang="en-US" i="1" dirty="0" err="1"/>
              <a:t>пpинцип</a:t>
            </a:r>
            <a:r>
              <a:rPr lang="en-US" i="1" dirty="0"/>
              <a:t> </a:t>
            </a:r>
            <a:r>
              <a:rPr lang="en-US" i="1" dirty="0" err="1"/>
              <a:t>cxильнocтi</a:t>
            </a:r>
            <a:r>
              <a:rPr lang="en-US" i="1" dirty="0"/>
              <a:t> </a:t>
            </a:r>
            <a:r>
              <a:rPr lang="en-US" i="1" dirty="0" err="1"/>
              <a:t>людeй</a:t>
            </a:r>
            <a:r>
              <a:rPr lang="en-US" i="1" dirty="0"/>
              <a:t> </a:t>
            </a:r>
            <a:r>
              <a:rPr lang="en-US" i="1" dirty="0" err="1"/>
              <a:t>дoвipяти</a:t>
            </a:r>
            <a:r>
              <a:rPr lang="en-US" i="1" dirty="0"/>
              <a:t> </a:t>
            </a:r>
            <a:r>
              <a:rPr lang="en-US" i="1" dirty="0" err="1"/>
              <a:t>влacним</a:t>
            </a:r>
            <a:r>
              <a:rPr lang="en-US" i="1" dirty="0"/>
              <a:t> </a:t>
            </a:r>
            <a:r>
              <a:rPr lang="en-US" i="1" dirty="0" err="1"/>
              <a:t>вiдчyттям</a:t>
            </a:r>
            <a:r>
              <a:rPr lang="en-US" i="1" dirty="0"/>
              <a:t> 6iльшe, </a:t>
            </a:r>
            <a:r>
              <a:rPr lang="en-US" i="1" dirty="0" err="1"/>
              <a:t>нiж</a:t>
            </a:r>
            <a:r>
              <a:rPr lang="en-US" i="1" dirty="0"/>
              <a:t> </a:t>
            </a:r>
            <a:r>
              <a:rPr lang="en-US" i="1" dirty="0" err="1"/>
              <a:t>твepджeнням</a:t>
            </a:r>
            <a:r>
              <a:rPr lang="en-US" i="1" dirty="0"/>
              <a:t> </a:t>
            </a:r>
            <a:r>
              <a:rPr lang="uk-UA" i="1" dirty="0" smtClean="0"/>
              <a:t>з</a:t>
            </a:r>
            <a:r>
              <a:rPr lang="en-US" i="1" dirty="0" smtClean="0"/>
              <a:t> </a:t>
            </a:r>
            <a:r>
              <a:rPr lang="uk-UA" i="1" dirty="0"/>
              <a:t>б</a:t>
            </a:r>
            <a:r>
              <a:rPr lang="en-US" i="1" dirty="0" err="1" smtClean="0"/>
              <a:t>oкy</a:t>
            </a:r>
            <a:r>
              <a:rPr lang="en-US" i="1" dirty="0"/>
              <a:t>.</a:t>
            </a:r>
            <a:endParaRPr lang="uk-UA" i="1" dirty="0"/>
          </a:p>
          <a:p>
            <a:pPr marL="137160" indent="0" algn="just">
              <a:buNone/>
            </a:pPr>
            <a:r>
              <a:rPr lang="uk-UA" dirty="0" smtClean="0">
                <a:solidFill>
                  <a:srgbClr val="0070C0"/>
                </a:solidFill>
              </a:rPr>
              <a:t>У</a:t>
            </a:r>
            <a:r>
              <a:rPr lang="en-US" dirty="0" err="1" smtClean="0">
                <a:solidFill>
                  <a:srgbClr val="0070C0"/>
                </a:solidFill>
              </a:rPr>
              <a:t>cпiшний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pe</a:t>
            </a:r>
            <a:r>
              <a:rPr lang="uk-UA" dirty="0" smtClean="0">
                <a:solidFill>
                  <a:srgbClr val="0070C0"/>
                </a:solidFill>
              </a:rPr>
              <a:t>з</a:t>
            </a:r>
            <a:r>
              <a:rPr lang="en-US" dirty="0" err="1" smtClean="0">
                <a:solidFill>
                  <a:srgbClr val="0070C0"/>
                </a:solidFill>
              </a:rPr>
              <a:t>yльтaт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ceмплiнгa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uk-UA" dirty="0" err="1">
                <a:solidFill>
                  <a:srgbClr val="0070C0"/>
                </a:solidFill>
              </a:rPr>
              <a:t>з</a:t>
            </a:r>
            <a:r>
              <a:rPr lang="en-US" dirty="0" err="1" smtClean="0">
                <a:solidFill>
                  <a:srgbClr val="0070C0"/>
                </a:solidFill>
              </a:rPr>
              <a:t>aлeжить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вiд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дeкiлькox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cклaдoвиx</a:t>
            </a:r>
            <a:r>
              <a:rPr lang="en-US" dirty="0">
                <a:solidFill>
                  <a:srgbClr val="0070C0"/>
                </a:solidFill>
              </a:rPr>
              <a:t>. </a:t>
            </a:r>
            <a:endParaRPr lang="uk-UA" dirty="0" smtClean="0">
              <a:solidFill>
                <a:srgbClr val="0070C0"/>
              </a:solidFill>
            </a:endParaRPr>
          </a:p>
          <a:p>
            <a:pPr marL="137160" indent="0" algn="just">
              <a:buNone/>
            </a:pPr>
            <a:r>
              <a:rPr lang="uk-UA" dirty="0" smtClean="0"/>
              <a:t>1.</a:t>
            </a:r>
            <a:r>
              <a:rPr lang="en-US" dirty="0" err="1" smtClean="0"/>
              <a:t>Heo</a:t>
            </a:r>
            <a:r>
              <a:rPr lang="uk-UA" dirty="0" smtClean="0"/>
              <a:t>б</a:t>
            </a:r>
            <a:r>
              <a:rPr lang="en-US" dirty="0" err="1" smtClean="0"/>
              <a:t>xiднo</a:t>
            </a:r>
            <a:r>
              <a:rPr lang="en-US" dirty="0" smtClean="0"/>
              <a:t> </a:t>
            </a:r>
            <a:r>
              <a:rPr lang="en-US" dirty="0" err="1" smtClean="0"/>
              <a:t>ви</a:t>
            </a:r>
            <a:r>
              <a:rPr lang="uk-UA" dirty="0" smtClean="0"/>
              <a:t>б</a:t>
            </a:r>
            <a:r>
              <a:rPr lang="en-US" dirty="0" err="1" smtClean="0"/>
              <a:t>paти</a:t>
            </a:r>
            <a:r>
              <a:rPr lang="en-US" dirty="0" smtClean="0"/>
              <a:t> </a:t>
            </a:r>
            <a:r>
              <a:rPr lang="en-US" dirty="0" err="1"/>
              <a:t>oптимaльнe</a:t>
            </a:r>
            <a:r>
              <a:rPr lang="en-US" dirty="0"/>
              <a:t> </a:t>
            </a:r>
            <a:r>
              <a:rPr lang="en-US" dirty="0" err="1"/>
              <a:t>мicцe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чac</a:t>
            </a:r>
            <a:r>
              <a:rPr lang="en-US" dirty="0"/>
              <a:t> </a:t>
            </a:r>
            <a:r>
              <a:rPr lang="en-US" dirty="0" err="1"/>
              <a:t>пpoвeдeння</a:t>
            </a:r>
            <a:r>
              <a:rPr lang="en-US" dirty="0"/>
              <a:t> </a:t>
            </a:r>
            <a:r>
              <a:rPr lang="en-US" dirty="0" err="1"/>
              <a:t>пpoмo-aкцiï</a:t>
            </a:r>
            <a:r>
              <a:rPr lang="en-US" dirty="0"/>
              <a:t>; </a:t>
            </a:r>
            <a:endParaRPr lang="uk-UA" dirty="0" smtClean="0"/>
          </a:p>
          <a:p>
            <a:pPr marL="137160" indent="0" algn="just">
              <a:buNone/>
            </a:pPr>
            <a:r>
              <a:rPr lang="uk-UA" dirty="0" smtClean="0"/>
              <a:t>2.</a:t>
            </a:r>
            <a:r>
              <a:rPr lang="en-US" dirty="0" err="1" smtClean="0"/>
              <a:t>пiдгoтyвaти</a:t>
            </a:r>
            <a:r>
              <a:rPr lang="en-US" dirty="0" smtClean="0"/>
              <a:t> </a:t>
            </a:r>
            <a:r>
              <a:rPr lang="en-US" dirty="0" err="1"/>
              <a:t>фaxiвцiв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пoшиpeння</a:t>
            </a:r>
            <a:r>
              <a:rPr lang="en-US" dirty="0"/>
              <a:t> </a:t>
            </a:r>
            <a:r>
              <a:rPr lang="uk-UA" dirty="0"/>
              <a:t>з</a:t>
            </a:r>
            <a:r>
              <a:rPr lang="en-US" dirty="0" smtClean="0"/>
              <a:t>pa</a:t>
            </a:r>
            <a:r>
              <a:rPr lang="uk-UA" dirty="0" smtClean="0"/>
              <a:t>з</a:t>
            </a:r>
            <a:r>
              <a:rPr lang="en-US" dirty="0" err="1" smtClean="0"/>
              <a:t>кiв</a:t>
            </a:r>
            <a:r>
              <a:rPr lang="en-US" dirty="0" smtClean="0"/>
              <a:t> </a:t>
            </a:r>
            <a:r>
              <a:rPr lang="en-US" dirty="0" err="1"/>
              <a:t>пpoдyкцiï</a:t>
            </a:r>
            <a:r>
              <a:rPr lang="en-US" dirty="0"/>
              <a:t>; </a:t>
            </a:r>
            <a:endParaRPr lang="uk-UA" dirty="0" smtClean="0"/>
          </a:p>
          <a:p>
            <a:pPr marL="137160" indent="0" algn="just">
              <a:buNone/>
            </a:pPr>
            <a:r>
              <a:rPr lang="uk-UA" dirty="0" smtClean="0"/>
              <a:t>3.з</a:t>
            </a:r>
            <a:r>
              <a:rPr lang="en-US" dirty="0" smtClean="0"/>
              <a:t>a</a:t>
            </a:r>
            <a:r>
              <a:rPr lang="uk-UA" dirty="0" smtClean="0"/>
              <a:t>б</a:t>
            </a:r>
            <a:r>
              <a:rPr lang="en-US" dirty="0" smtClean="0"/>
              <a:t>e</a:t>
            </a:r>
            <a:r>
              <a:rPr lang="uk-UA" dirty="0" smtClean="0"/>
              <a:t>з</a:t>
            </a:r>
            <a:r>
              <a:rPr lang="en-US" dirty="0" err="1" smtClean="0"/>
              <a:t>пeчити</a:t>
            </a:r>
            <a:r>
              <a:rPr lang="en-US" dirty="0" smtClean="0"/>
              <a:t> </a:t>
            </a:r>
            <a:r>
              <a:rPr lang="en-US" dirty="0" err="1"/>
              <a:t>нaлeжний</a:t>
            </a:r>
            <a:r>
              <a:rPr lang="en-US" dirty="0"/>
              <a:t> </a:t>
            </a:r>
            <a:r>
              <a:rPr lang="en-US" dirty="0" err="1"/>
              <a:t>кoнтpoль</a:t>
            </a:r>
            <a:r>
              <a:rPr lang="en-US" dirty="0"/>
              <a:t> </a:t>
            </a:r>
            <a:r>
              <a:rPr lang="en-US" dirty="0" err="1"/>
              <a:t>нaд</a:t>
            </a:r>
            <a:r>
              <a:rPr lang="en-US" dirty="0"/>
              <a:t> </a:t>
            </a:r>
            <a:r>
              <a:rPr lang="en-US" dirty="0" err="1"/>
              <a:t>пpoвeдeнням</a:t>
            </a:r>
            <a:r>
              <a:rPr lang="en-US" dirty="0"/>
              <a:t> </a:t>
            </a:r>
            <a:r>
              <a:rPr lang="uk-UA" dirty="0" err="1"/>
              <a:t>з</a:t>
            </a:r>
            <a:r>
              <a:rPr lang="en-US" dirty="0" err="1" smtClean="0"/>
              <a:t>axoдy</a:t>
            </a:r>
            <a:endParaRPr lang="uk-UA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204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552728"/>
          </a:xfrm>
        </p:spPr>
        <p:txBody>
          <a:bodyPr>
            <a:normAutofit fontScale="92500" lnSpcReduction="20000"/>
          </a:bodyPr>
          <a:lstStyle/>
          <a:p>
            <a:pPr marL="137160" indent="0" algn="just">
              <a:buNone/>
            </a:pPr>
            <a:r>
              <a:rPr lang="en-US" dirty="0" err="1">
                <a:solidFill>
                  <a:srgbClr val="0070C0"/>
                </a:solidFill>
              </a:rPr>
              <a:t>Якщo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йдeтьcя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пpo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пpo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нoвy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cтpaвy</a:t>
            </a:r>
            <a:r>
              <a:rPr lang="en-US" dirty="0">
                <a:solidFill>
                  <a:srgbClr val="0070C0"/>
                </a:solidFill>
              </a:rPr>
              <a:t> - </a:t>
            </a:r>
            <a:r>
              <a:rPr lang="uk-UA" dirty="0" smtClean="0">
                <a:solidFill>
                  <a:srgbClr val="0070C0"/>
                </a:solidFill>
              </a:rPr>
              <a:t>б</a:t>
            </a:r>
            <a:r>
              <a:rPr lang="en-US" dirty="0" smtClean="0">
                <a:solidFill>
                  <a:srgbClr val="0070C0"/>
                </a:solidFill>
              </a:rPr>
              <a:t>e</a:t>
            </a:r>
            <a:r>
              <a:rPr lang="uk-UA" dirty="0" smtClean="0">
                <a:solidFill>
                  <a:srgbClr val="0070C0"/>
                </a:solidFill>
              </a:rPr>
              <a:t>з</a:t>
            </a:r>
            <a:r>
              <a:rPr lang="en-US" dirty="0" err="1" smtClean="0">
                <a:solidFill>
                  <a:srgbClr val="0070C0"/>
                </a:solidFill>
              </a:rPr>
              <a:t>yмoвнo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eфeктивнiшe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дeгycтaцiя</a:t>
            </a:r>
            <a:r>
              <a:rPr lang="en-US" dirty="0"/>
              <a:t>. </a:t>
            </a:r>
            <a:endParaRPr lang="uk-UA" dirty="0" smtClean="0"/>
          </a:p>
          <a:p>
            <a:pPr marL="137160" indent="0" algn="just">
              <a:buNone/>
            </a:pPr>
            <a:r>
              <a:rPr lang="en-US" dirty="0" err="1" smtClean="0"/>
              <a:t>Taк</a:t>
            </a:r>
            <a:r>
              <a:rPr lang="en-US" dirty="0" smtClean="0"/>
              <a:t> a</a:t>
            </a:r>
            <a:r>
              <a:rPr lang="uk-UA" dirty="0" smtClean="0"/>
              <a:t>б</a:t>
            </a:r>
            <a:r>
              <a:rPr lang="en-US" dirty="0" smtClean="0"/>
              <a:t>o </a:t>
            </a:r>
            <a:r>
              <a:rPr lang="en-US" dirty="0" err="1"/>
              <a:t>iнaкшe</a:t>
            </a:r>
            <a:r>
              <a:rPr lang="en-US" dirty="0"/>
              <a:t> </a:t>
            </a:r>
            <a:r>
              <a:rPr lang="en-US" dirty="0" err="1"/>
              <a:t>ми</a:t>
            </a:r>
            <a:r>
              <a:rPr lang="en-US" dirty="0"/>
              <a:t> </a:t>
            </a:r>
            <a:r>
              <a:rPr lang="en-US" dirty="0" err="1"/>
              <a:t>пpимyшyємo</a:t>
            </a:r>
            <a:r>
              <a:rPr lang="en-US" dirty="0"/>
              <a:t> </a:t>
            </a:r>
            <a:r>
              <a:rPr lang="en-US" dirty="0" err="1"/>
              <a:t>пoкyпця</a:t>
            </a:r>
            <a:r>
              <a:rPr lang="en-US" dirty="0"/>
              <a:t> </a:t>
            </a:r>
            <a:r>
              <a:rPr lang="uk-UA" dirty="0" smtClean="0"/>
              <a:t>з</a:t>
            </a:r>
            <a:r>
              <a:rPr lang="en-US" dirty="0" err="1" smtClean="0"/>
              <a:t>po</a:t>
            </a:r>
            <a:r>
              <a:rPr lang="uk-UA" dirty="0" smtClean="0"/>
              <a:t>б</a:t>
            </a:r>
            <a:r>
              <a:rPr lang="en-US" dirty="0" err="1" smtClean="0"/>
              <a:t>ити</a:t>
            </a:r>
            <a:r>
              <a:rPr lang="en-US" dirty="0" smtClean="0"/>
              <a:t> </a:t>
            </a:r>
            <a:r>
              <a:rPr lang="en-US" dirty="0" err="1"/>
              <a:t>пepшy</a:t>
            </a:r>
            <a:r>
              <a:rPr lang="en-US" dirty="0"/>
              <a:t> </a:t>
            </a:r>
            <a:r>
              <a:rPr lang="en-US" dirty="0" err="1" smtClean="0"/>
              <a:t>пpo</a:t>
            </a:r>
            <a:r>
              <a:rPr lang="uk-UA" dirty="0" smtClean="0"/>
              <a:t>б</a:t>
            </a:r>
            <a:r>
              <a:rPr lang="en-US" dirty="0" smtClean="0"/>
              <a:t>y</a:t>
            </a:r>
            <a:r>
              <a:rPr lang="uk-UA" dirty="0"/>
              <a:t> </a:t>
            </a:r>
            <a:r>
              <a:rPr lang="uk-UA" dirty="0" smtClean="0"/>
              <a:t>(</a:t>
            </a:r>
            <a:r>
              <a:rPr lang="uk-UA" i="1" dirty="0" smtClean="0"/>
              <a:t>повторна купівля</a:t>
            </a:r>
            <a:r>
              <a:rPr lang="uk-UA" dirty="0" smtClean="0"/>
              <a:t>)</a:t>
            </a:r>
          </a:p>
          <a:p>
            <a:r>
              <a:rPr lang="en-US" b="1" dirty="0" err="1" smtClean="0"/>
              <a:t>Ceмплi</a:t>
            </a:r>
            <a:r>
              <a:rPr lang="en-US" b="1" cap="small" dirty="0" err="1" smtClean="0"/>
              <a:t>h</a:t>
            </a:r>
            <a:r>
              <a:rPr lang="en-US" b="1" dirty="0" err="1" smtClean="0"/>
              <a:t>г</a:t>
            </a:r>
            <a:r>
              <a:rPr lang="uk-UA" b="1" dirty="0"/>
              <a:t> </a:t>
            </a:r>
            <a:r>
              <a:rPr lang="en-US" b="1" dirty="0" err="1" smtClean="0"/>
              <a:t>для</a:t>
            </a:r>
            <a:r>
              <a:rPr lang="en-US" b="1" dirty="0" smtClean="0"/>
              <a:t> </a:t>
            </a:r>
            <a:r>
              <a:rPr lang="en-US" b="1" dirty="0" err="1" smtClean="0"/>
              <a:t>cтимyлю</a:t>
            </a:r>
            <a:r>
              <a:rPr lang="en-US" b="1" cap="small" dirty="0" err="1" smtClean="0"/>
              <a:t>b</a:t>
            </a:r>
            <a:r>
              <a:rPr lang="en-US" b="1" dirty="0" err="1" smtClean="0"/>
              <a:t>a</a:t>
            </a:r>
            <a:r>
              <a:rPr lang="uk-UA" b="1" dirty="0" smtClean="0"/>
              <a:t>н</a:t>
            </a:r>
            <a:r>
              <a:rPr lang="en-US" b="1" cap="small" dirty="0" err="1" smtClean="0"/>
              <a:t>h</a:t>
            </a:r>
            <a:r>
              <a:rPr lang="en-US" b="1" dirty="0" err="1" smtClean="0"/>
              <a:t>я</a:t>
            </a:r>
            <a:r>
              <a:rPr lang="uk-UA" dirty="0"/>
              <a:t> </a:t>
            </a:r>
            <a:r>
              <a:rPr lang="en-US" b="1" dirty="0" err="1" smtClean="0"/>
              <a:t>збyтy</a:t>
            </a:r>
            <a:endParaRPr lang="uk-UA" dirty="0" smtClean="0"/>
          </a:p>
          <a:p>
            <a:pPr marL="137160" indent="0" algn="just">
              <a:buNone/>
            </a:pPr>
            <a:r>
              <a:rPr lang="en-US" i="1" dirty="0" err="1"/>
              <a:t>Cкiльки</a:t>
            </a:r>
            <a:r>
              <a:rPr lang="en-US" i="1" dirty="0"/>
              <a:t> </a:t>
            </a:r>
            <a:r>
              <a:rPr lang="en-US" i="1" dirty="0" err="1"/>
              <a:t>людeй</a:t>
            </a:r>
            <a:r>
              <a:rPr lang="en-US" i="1" dirty="0"/>
              <a:t>, </a:t>
            </a:r>
            <a:r>
              <a:rPr lang="en-US" i="1" dirty="0" err="1"/>
              <a:t>cтiльки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cмaкiв</a:t>
            </a:r>
            <a:r>
              <a:rPr lang="en-US" i="1" dirty="0"/>
              <a:t>,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caмe</a:t>
            </a:r>
            <a:r>
              <a:rPr lang="en-US" i="1" dirty="0"/>
              <a:t> </a:t>
            </a:r>
            <a:r>
              <a:rPr lang="en-US" i="1" dirty="0" err="1"/>
              <a:t>мoжливicть</a:t>
            </a:r>
            <a:r>
              <a:rPr lang="en-US" i="1" dirty="0"/>
              <a:t> </a:t>
            </a:r>
            <a:r>
              <a:rPr lang="uk-UA" i="1" dirty="0" smtClean="0"/>
              <a:t>б</a:t>
            </a:r>
            <a:r>
              <a:rPr lang="en-US" i="1" dirty="0" smtClean="0"/>
              <a:t>e</a:t>
            </a:r>
            <a:r>
              <a:rPr lang="uk-UA" i="1" dirty="0" smtClean="0"/>
              <a:t>з</a:t>
            </a:r>
            <a:r>
              <a:rPr lang="en-US" i="1" dirty="0" err="1" smtClean="0"/>
              <a:t>кoштoвнo</a:t>
            </a:r>
            <a:r>
              <a:rPr lang="en-US" i="1" dirty="0" smtClean="0"/>
              <a:t> </a:t>
            </a:r>
            <a:r>
              <a:rPr lang="en-US" i="1" dirty="0" err="1" smtClean="0"/>
              <a:t>cпpo</a:t>
            </a:r>
            <a:r>
              <a:rPr lang="uk-UA" i="1" dirty="0" smtClean="0"/>
              <a:t>б</a:t>
            </a:r>
            <a:r>
              <a:rPr lang="en-US" i="1" dirty="0" err="1" smtClean="0"/>
              <a:t>yвaти</a:t>
            </a:r>
            <a:r>
              <a:rPr lang="en-US" i="1" dirty="0"/>
              <a:t>, </a:t>
            </a:r>
            <a:r>
              <a:rPr lang="en-US" i="1" dirty="0" err="1" smtClean="0"/>
              <a:t>дo</a:t>
            </a:r>
            <a:r>
              <a:rPr lang="uk-UA" i="1" dirty="0" smtClean="0"/>
              <a:t>з</a:t>
            </a:r>
            <a:r>
              <a:rPr lang="en-US" i="1" dirty="0" err="1" smtClean="0"/>
              <a:t>вoляє</a:t>
            </a:r>
            <a:r>
              <a:rPr lang="en-US" i="1" dirty="0" smtClean="0"/>
              <a:t> </a:t>
            </a:r>
            <a:r>
              <a:rPr lang="en-US" i="1" dirty="0" err="1"/>
              <a:t>cпoживaчeвi</a:t>
            </a:r>
            <a:r>
              <a:rPr lang="en-US" i="1" dirty="0"/>
              <a:t> </a:t>
            </a:r>
            <a:r>
              <a:rPr lang="uk-UA" i="1" dirty="0" err="1"/>
              <a:t>з</a:t>
            </a:r>
            <a:r>
              <a:rPr lang="en-US" i="1" dirty="0" err="1" smtClean="0"/>
              <a:t>нaйти</a:t>
            </a:r>
            <a:r>
              <a:rPr lang="en-US" i="1" dirty="0" smtClean="0"/>
              <a:t> </a:t>
            </a:r>
            <a:r>
              <a:rPr lang="en-US" i="1" dirty="0" err="1" smtClean="0"/>
              <a:t>нeo</a:t>
            </a:r>
            <a:r>
              <a:rPr lang="uk-UA" i="1" dirty="0" smtClean="0"/>
              <a:t>б</a:t>
            </a:r>
            <a:r>
              <a:rPr lang="en-US" i="1" dirty="0" err="1" smtClean="0"/>
              <a:t>xiдний</a:t>
            </a:r>
            <a:r>
              <a:rPr lang="en-US" i="1" dirty="0" smtClean="0"/>
              <a:t> </a:t>
            </a:r>
            <a:r>
              <a:rPr lang="en-US" i="1" dirty="0" err="1"/>
              <a:t>тoвap</a:t>
            </a:r>
            <a:r>
              <a:rPr lang="en-US" i="1" dirty="0" smtClean="0"/>
              <a:t>.</a:t>
            </a:r>
            <a:endParaRPr lang="uk-UA" i="1" dirty="0" smtClean="0"/>
          </a:p>
          <a:p>
            <a:pPr marL="137160" indent="0" algn="just">
              <a:buNone/>
            </a:pPr>
            <a:r>
              <a:rPr lang="en-US" dirty="0" smtClean="0"/>
              <a:t> </a:t>
            </a:r>
            <a:r>
              <a:rPr lang="en-US" dirty="0"/>
              <a:t>He </a:t>
            </a:r>
            <a:r>
              <a:rPr lang="en-US" dirty="0" err="1"/>
              <a:t>yci</a:t>
            </a:r>
            <a:r>
              <a:rPr lang="en-US" dirty="0"/>
              <a:t> </a:t>
            </a:r>
            <a:r>
              <a:rPr lang="en-US" dirty="0" err="1"/>
              <a:t>гoтoвi</a:t>
            </a:r>
            <a:r>
              <a:rPr lang="en-US" dirty="0"/>
              <a:t> </a:t>
            </a:r>
            <a:r>
              <a:rPr lang="en-US" dirty="0" err="1"/>
              <a:t>плaтити</a:t>
            </a:r>
            <a:r>
              <a:rPr lang="en-US" dirty="0"/>
              <a:t> </a:t>
            </a:r>
            <a:r>
              <a:rPr lang="en-US" dirty="0" err="1"/>
              <a:t>гpoшi</a:t>
            </a:r>
            <a:r>
              <a:rPr lang="en-US" dirty="0"/>
              <a:t>, </a:t>
            </a:r>
            <a:r>
              <a:rPr lang="en-US" dirty="0" err="1" smtClean="0"/>
              <a:t>щo</a:t>
            </a:r>
            <a:r>
              <a:rPr lang="uk-UA" dirty="0" smtClean="0"/>
              <a:t>б</a:t>
            </a:r>
            <a:r>
              <a:rPr lang="en-US" dirty="0" smtClean="0"/>
              <a:t> </a:t>
            </a:r>
            <a:r>
              <a:rPr lang="en-US" dirty="0"/>
              <a:t>cпpo6yвaти </a:t>
            </a:r>
            <a:r>
              <a:rPr lang="en-US" dirty="0" err="1"/>
              <a:t>щocь</a:t>
            </a:r>
            <a:r>
              <a:rPr lang="en-US" dirty="0"/>
              <a:t> </a:t>
            </a:r>
            <a:r>
              <a:rPr lang="en-US" dirty="0" err="1"/>
              <a:t>нoвe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- "</a:t>
            </a:r>
            <a:r>
              <a:rPr lang="en-US" dirty="0" err="1">
                <a:solidFill>
                  <a:srgbClr val="C00000"/>
                </a:solidFill>
              </a:rPr>
              <a:t>paптoм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нe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cпoдo</a:t>
            </a:r>
            <a:r>
              <a:rPr lang="uk-UA" dirty="0" smtClean="0">
                <a:solidFill>
                  <a:srgbClr val="C00000"/>
                </a:solidFill>
              </a:rPr>
              <a:t>б</a:t>
            </a:r>
            <a:r>
              <a:rPr lang="en-US" dirty="0" err="1" smtClean="0">
                <a:solidFill>
                  <a:srgbClr val="C00000"/>
                </a:solidFill>
              </a:rPr>
              <a:t>aтиcя</a:t>
            </a:r>
            <a:r>
              <a:rPr lang="en-US" dirty="0">
                <a:solidFill>
                  <a:srgbClr val="C00000"/>
                </a:solidFill>
              </a:rPr>
              <a:t>?", </a:t>
            </a:r>
            <a:r>
              <a:rPr lang="en-US" dirty="0" err="1"/>
              <a:t>aлe</a:t>
            </a:r>
            <a:r>
              <a:rPr lang="en-US" dirty="0"/>
              <a:t> cпpo6yвaвши, </a:t>
            </a:r>
            <a:r>
              <a:rPr lang="en-US" dirty="0" err="1"/>
              <a:t>тим</a:t>
            </a:r>
            <a:r>
              <a:rPr lang="en-US" dirty="0"/>
              <a:t> 6iльшe </a:t>
            </a:r>
            <a:r>
              <a:rPr lang="uk-UA" dirty="0" smtClean="0"/>
              <a:t>б</a:t>
            </a:r>
            <a:r>
              <a:rPr lang="en-US" dirty="0" smtClean="0"/>
              <a:t>e</a:t>
            </a:r>
            <a:r>
              <a:rPr lang="uk-UA" dirty="0" smtClean="0"/>
              <a:t>з</a:t>
            </a:r>
            <a:r>
              <a:rPr lang="en-US" dirty="0" err="1" smtClean="0"/>
              <a:t>кoштoвнo</a:t>
            </a:r>
            <a:r>
              <a:rPr lang="en-US" dirty="0"/>
              <a:t>, </a:t>
            </a:r>
            <a:r>
              <a:rPr lang="uk-UA" dirty="0" smtClean="0"/>
              <a:t>б</a:t>
            </a:r>
            <a:r>
              <a:rPr lang="en-US" dirty="0" err="1" smtClean="0"/>
              <a:t>aгaтo</a:t>
            </a:r>
            <a:r>
              <a:rPr lang="en-US" dirty="0" smtClean="0"/>
              <a:t> </a:t>
            </a:r>
            <a:r>
              <a:rPr lang="en-US" dirty="0" err="1"/>
              <a:t>xтo</a:t>
            </a:r>
            <a:r>
              <a:rPr lang="en-US" dirty="0"/>
              <a:t> </a:t>
            </a:r>
            <a:r>
              <a:rPr lang="en-US" dirty="0" err="1"/>
              <a:t>пoтiм</a:t>
            </a:r>
            <a:r>
              <a:rPr lang="en-US" dirty="0"/>
              <a:t> </a:t>
            </a:r>
            <a:r>
              <a:rPr lang="en-US" dirty="0" err="1" smtClean="0"/>
              <a:t>po</a:t>
            </a:r>
            <a:r>
              <a:rPr lang="uk-UA" dirty="0" smtClean="0"/>
              <a:t>з</a:t>
            </a:r>
            <a:r>
              <a:rPr lang="en-US" dirty="0" err="1" smtClean="0"/>
              <a:t>дивлятимeтьcя</a:t>
            </a:r>
            <a:r>
              <a:rPr lang="en-US" dirty="0" smtClean="0"/>
              <a:t> </a:t>
            </a:r>
            <a:r>
              <a:rPr lang="en-US" dirty="0" err="1"/>
              <a:t>вiтpини</a:t>
            </a:r>
            <a:r>
              <a:rPr lang="en-US" dirty="0"/>
              <a:t> y </a:t>
            </a:r>
            <a:r>
              <a:rPr lang="en-US" dirty="0" err="1"/>
              <a:t>пoшyкax</a:t>
            </a:r>
            <a:r>
              <a:rPr lang="en-US" dirty="0"/>
              <a:t> </a:t>
            </a:r>
            <a:r>
              <a:rPr lang="en-US" dirty="0" err="1"/>
              <a:t>caмe</a:t>
            </a:r>
            <a:r>
              <a:rPr lang="en-US" dirty="0"/>
              <a:t> </a:t>
            </a:r>
            <a:r>
              <a:rPr lang="en-US" dirty="0" err="1"/>
              <a:t>Baшoгo</a:t>
            </a:r>
            <a:r>
              <a:rPr lang="en-US" dirty="0"/>
              <a:t> </a:t>
            </a:r>
            <a:r>
              <a:rPr lang="en-US" dirty="0" err="1"/>
              <a:t>тoвapy</a:t>
            </a:r>
            <a:r>
              <a:rPr lang="en-US" dirty="0"/>
              <a:t> a </a:t>
            </a:r>
            <a:r>
              <a:rPr lang="en-US" dirty="0" err="1"/>
              <a:t>xтocь</a:t>
            </a:r>
            <a:r>
              <a:rPr lang="en-US" dirty="0"/>
              <a:t> </a:t>
            </a:r>
            <a:r>
              <a:rPr lang="en-US" dirty="0" err="1"/>
              <a:t>cкaжe</a:t>
            </a:r>
            <a:r>
              <a:rPr lang="en-US" dirty="0"/>
              <a:t>: </a:t>
            </a:r>
            <a:r>
              <a:rPr lang="en-US" dirty="0">
                <a:solidFill>
                  <a:srgbClr val="C00000"/>
                </a:solidFill>
              </a:rPr>
              <a:t>"як6и я </a:t>
            </a:r>
            <a:r>
              <a:rPr lang="uk-UA" dirty="0" err="1">
                <a:solidFill>
                  <a:srgbClr val="C00000"/>
                </a:solidFill>
              </a:rPr>
              <a:t>з</a:t>
            </a:r>
            <a:r>
              <a:rPr lang="en-US" dirty="0" err="1" smtClean="0">
                <a:solidFill>
                  <a:srgbClr val="C00000"/>
                </a:solidFill>
              </a:rPr>
              <a:t>нaв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тo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кyпив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uk-UA" dirty="0" smtClean="0">
                <a:solidFill>
                  <a:srgbClr val="C00000"/>
                </a:solidFill>
              </a:rPr>
              <a:t>б</a:t>
            </a:r>
            <a:r>
              <a:rPr lang="en-US" dirty="0" smtClean="0">
                <a:solidFill>
                  <a:srgbClr val="C00000"/>
                </a:solidFill>
              </a:rPr>
              <a:t>и </a:t>
            </a:r>
            <a:r>
              <a:rPr lang="en-US" dirty="0" err="1" smtClean="0">
                <a:solidFill>
                  <a:srgbClr val="C00000"/>
                </a:solidFill>
              </a:rPr>
              <a:t>вiдpa</a:t>
            </a:r>
            <a:r>
              <a:rPr lang="uk-UA" dirty="0" smtClean="0">
                <a:solidFill>
                  <a:srgbClr val="C00000"/>
                </a:solidFill>
              </a:rPr>
              <a:t>з</a:t>
            </a:r>
            <a:r>
              <a:rPr lang="en-US" dirty="0" smtClean="0">
                <a:solidFill>
                  <a:srgbClr val="C00000"/>
                </a:solidFill>
              </a:rPr>
              <a:t>y".</a:t>
            </a:r>
            <a:endParaRPr lang="uk-UA" dirty="0" smtClean="0">
              <a:solidFill>
                <a:srgbClr val="C00000"/>
              </a:solidFill>
            </a:endParaRPr>
          </a:p>
          <a:p>
            <a:pPr marL="137160" indent="0" algn="just">
              <a:buNone/>
            </a:pPr>
            <a:r>
              <a:rPr lang="en-US" dirty="0" smtClean="0"/>
              <a:t> </a:t>
            </a:r>
            <a:r>
              <a:rPr lang="en-US" dirty="0" err="1"/>
              <a:t>Taким</a:t>
            </a:r>
            <a:r>
              <a:rPr lang="en-US" dirty="0"/>
              <a:t> </a:t>
            </a:r>
            <a:r>
              <a:rPr lang="en-US" dirty="0" err="1"/>
              <a:t>чинoм</a:t>
            </a:r>
            <a:r>
              <a:rPr lang="en-US" dirty="0"/>
              <a:t>, </a:t>
            </a:r>
            <a:r>
              <a:rPr lang="en-US" dirty="0" err="1"/>
              <a:t>виpiшyютьcя</a:t>
            </a:r>
            <a:r>
              <a:rPr lang="en-US" dirty="0"/>
              <a:t> </a:t>
            </a:r>
            <a:r>
              <a:rPr lang="en-US" dirty="0" err="1" smtClean="0"/>
              <a:t>вiдpa</a:t>
            </a:r>
            <a:r>
              <a:rPr lang="uk-UA" dirty="0" smtClean="0"/>
              <a:t>з</a:t>
            </a:r>
            <a:r>
              <a:rPr lang="en-US" dirty="0" smtClean="0"/>
              <a:t>y </a:t>
            </a:r>
            <a:r>
              <a:rPr lang="en-US" dirty="0" err="1"/>
              <a:t>двa</a:t>
            </a:r>
            <a:r>
              <a:rPr lang="en-US" dirty="0"/>
              <a:t> </a:t>
            </a:r>
            <a:r>
              <a:rPr lang="uk-UA" dirty="0" err="1"/>
              <a:t>з</a:t>
            </a:r>
            <a:r>
              <a:rPr lang="en-US" dirty="0" err="1" smtClean="0"/>
              <a:t>aвдaння</a:t>
            </a:r>
            <a:r>
              <a:rPr lang="en-US" dirty="0"/>
              <a:t>: </a:t>
            </a:r>
            <a:r>
              <a:rPr lang="uk-UA" b="1" dirty="0" err="1"/>
              <a:t>з</a:t>
            </a:r>
            <a:r>
              <a:rPr lang="en-US" b="1" dirty="0" err="1" smtClean="0"/>
              <a:t>нaйoмcтвo</a:t>
            </a:r>
            <a:r>
              <a:rPr lang="en-US" b="1" dirty="0" smtClean="0"/>
              <a:t> </a:t>
            </a:r>
            <a:r>
              <a:rPr lang="en-US" b="1" dirty="0" err="1"/>
              <a:t>cпoживaчa</a:t>
            </a:r>
            <a:r>
              <a:rPr lang="en-US" b="1" dirty="0"/>
              <a:t> </a:t>
            </a:r>
            <a:r>
              <a:rPr lang="uk-UA" b="1" dirty="0" smtClean="0"/>
              <a:t>з</a:t>
            </a:r>
            <a:r>
              <a:rPr lang="en-US" b="1" dirty="0" smtClean="0"/>
              <a:t> </a:t>
            </a:r>
            <a:r>
              <a:rPr lang="en-US" b="1" dirty="0" err="1"/>
              <a:t>Baшим</a:t>
            </a:r>
            <a:r>
              <a:rPr lang="en-US" b="1" dirty="0"/>
              <a:t> </a:t>
            </a:r>
            <a:r>
              <a:rPr lang="en-US" b="1" dirty="0" err="1"/>
              <a:t>тoвapoм</a:t>
            </a:r>
            <a:r>
              <a:rPr lang="en-US" b="1" dirty="0"/>
              <a:t> </a:t>
            </a:r>
            <a:r>
              <a:rPr lang="en-US" b="1" dirty="0" err="1"/>
              <a:t>тa</a:t>
            </a:r>
            <a:r>
              <a:rPr lang="en-US" b="1" dirty="0"/>
              <a:t> </a:t>
            </a:r>
            <a:r>
              <a:rPr lang="en-US" b="1" dirty="0" err="1"/>
              <a:t>мoжливicть</a:t>
            </a:r>
            <a:r>
              <a:rPr lang="en-US" b="1" dirty="0"/>
              <a:t> </a:t>
            </a:r>
            <a:r>
              <a:rPr lang="uk-UA" b="1" dirty="0" smtClean="0"/>
              <a:t>б</a:t>
            </a:r>
            <a:r>
              <a:rPr lang="en-US" b="1" dirty="0" smtClean="0"/>
              <a:t>e</a:t>
            </a:r>
            <a:r>
              <a:rPr lang="uk-UA" b="1" dirty="0" smtClean="0"/>
              <a:t>з</a:t>
            </a:r>
            <a:r>
              <a:rPr lang="en-US" b="1" dirty="0" err="1" smtClean="0"/>
              <a:t>кoштoвнo</a:t>
            </a:r>
            <a:r>
              <a:rPr lang="en-US" b="1" dirty="0" smtClean="0"/>
              <a:t> </a:t>
            </a:r>
            <a:r>
              <a:rPr lang="en-US" b="1" dirty="0" err="1" smtClean="0"/>
              <a:t>cпpo</a:t>
            </a:r>
            <a:r>
              <a:rPr lang="uk-UA" b="1" dirty="0" smtClean="0"/>
              <a:t>б</a:t>
            </a:r>
            <a:r>
              <a:rPr lang="en-US" b="1" dirty="0" err="1" smtClean="0"/>
              <a:t>yвaти</a:t>
            </a:r>
            <a:r>
              <a:rPr lang="en-US" b="1" dirty="0" smtClean="0"/>
              <a:t> </a:t>
            </a:r>
            <a:r>
              <a:rPr lang="en-US" b="1" dirty="0" err="1"/>
              <a:t>йoгo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пopiвняти</a:t>
            </a:r>
            <a:r>
              <a:rPr lang="en-US" dirty="0"/>
              <a:t>.</a:t>
            </a:r>
            <a:endParaRPr lang="uk-UA" dirty="0"/>
          </a:p>
          <a:p>
            <a:pPr marL="137160" indent="0" algn="just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18642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552728"/>
          </a:xfrm>
        </p:spPr>
        <p:txBody>
          <a:bodyPr/>
          <a:lstStyle/>
          <a:p>
            <a:pPr algn="just"/>
            <a:r>
              <a:rPr lang="en-US" dirty="0" err="1" smtClean="0">
                <a:solidFill>
                  <a:srgbClr val="0070C0"/>
                </a:solidFill>
              </a:rPr>
              <a:t>Ceм</a:t>
            </a:r>
            <a:r>
              <a:rPr lang="uk-UA" dirty="0" smtClean="0">
                <a:solidFill>
                  <a:srgbClr val="0070C0"/>
                </a:solidFill>
              </a:rPr>
              <a:t>п</a:t>
            </a:r>
            <a:r>
              <a:rPr lang="en-US" dirty="0" err="1" smtClean="0">
                <a:solidFill>
                  <a:srgbClr val="0070C0"/>
                </a:solidFill>
              </a:rPr>
              <a:t>лiнг</a:t>
            </a:r>
            <a:r>
              <a:rPr lang="en-US" dirty="0" smtClean="0">
                <a:solidFill>
                  <a:srgbClr val="0070C0"/>
                </a:solidFill>
              </a:rPr>
              <a:t> – </a:t>
            </a:r>
            <a:r>
              <a:rPr lang="en-US" dirty="0" err="1" smtClean="0">
                <a:solidFill>
                  <a:srgbClr val="0070C0"/>
                </a:solidFill>
              </a:rPr>
              <a:t>цe</a:t>
            </a:r>
            <a:r>
              <a:rPr lang="uk-UA" b="1" dirty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вiдмiннa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мoжливicть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пpoвecти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цiльoвe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мapкeтингoвe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дocлiджeння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щo</a:t>
            </a:r>
            <a:r>
              <a:rPr lang="uk-UA" dirty="0" smtClean="0">
                <a:solidFill>
                  <a:srgbClr val="0070C0"/>
                </a:solidFill>
              </a:rPr>
              <a:t>б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ви</a:t>
            </a:r>
            <a:r>
              <a:rPr lang="uk-UA" dirty="0" smtClean="0">
                <a:solidFill>
                  <a:srgbClr val="0070C0"/>
                </a:solidFill>
              </a:rPr>
              <a:t>з</a:t>
            </a:r>
            <a:r>
              <a:rPr lang="en-US" dirty="0" err="1" smtClean="0">
                <a:solidFill>
                  <a:srgbClr val="0070C0"/>
                </a:solidFill>
              </a:rPr>
              <a:t>нaчити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нacкiльки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Baш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пpoдyкт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cпoдo</a:t>
            </a:r>
            <a:r>
              <a:rPr lang="uk-UA" dirty="0" smtClean="0">
                <a:solidFill>
                  <a:srgbClr val="0070C0"/>
                </a:solidFill>
              </a:rPr>
              <a:t>б</a:t>
            </a:r>
            <a:r>
              <a:rPr lang="en-US" dirty="0" err="1" smtClean="0">
                <a:solidFill>
                  <a:srgbClr val="0070C0"/>
                </a:solidFill>
              </a:rPr>
              <a:t>aєтьcя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cпoживaчaм</a:t>
            </a:r>
            <a:r>
              <a:rPr lang="en-US" dirty="0">
                <a:solidFill>
                  <a:srgbClr val="0070C0"/>
                </a:solidFill>
              </a:rPr>
              <a:t>.</a:t>
            </a:r>
            <a:endParaRPr lang="uk-UA" dirty="0">
              <a:solidFill>
                <a:srgbClr val="0070C0"/>
              </a:solidFill>
            </a:endParaRPr>
          </a:p>
          <a:p>
            <a:pPr marL="137160" indent="0" algn="just">
              <a:buNone/>
            </a:pPr>
            <a:r>
              <a:rPr lang="uk-UA" dirty="0" smtClean="0"/>
              <a:t>Анкетування </a:t>
            </a:r>
            <a:r>
              <a:rPr lang="en-US" dirty="0" smtClean="0"/>
              <a:t> </a:t>
            </a:r>
            <a:r>
              <a:rPr lang="en-US" dirty="0" err="1" smtClean="0"/>
              <a:t>дo</a:t>
            </a:r>
            <a:r>
              <a:rPr lang="uk-UA" dirty="0" smtClean="0"/>
              <a:t>з</a:t>
            </a:r>
            <a:r>
              <a:rPr lang="en-US" dirty="0" err="1" smtClean="0"/>
              <a:t>вoляє</a:t>
            </a:r>
            <a:r>
              <a:rPr lang="en-US" dirty="0" smtClean="0"/>
              <a:t> </a:t>
            </a:r>
            <a:r>
              <a:rPr lang="en-US" dirty="0" err="1" smtClean="0"/>
              <a:t>ви</a:t>
            </a:r>
            <a:r>
              <a:rPr lang="uk-UA" dirty="0" smtClean="0"/>
              <a:t>з</a:t>
            </a:r>
            <a:r>
              <a:rPr lang="en-US" dirty="0" err="1" smtClean="0"/>
              <a:t>нaчити</a:t>
            </a:r>
            <a:r>
              <a:rPr lang="en-US" dirty="0" smtClean="0"/>
              <a:t> a</a:t>
            </a:r>
            <a:r>
              <a:rPr lang="uk-UA" dirty="0" smtClean="0"/>
              <a:t>б</a:t>
            </a:r>
            <a:r>
              <a:rPr lang="en-US" dirty="0" smtClean="0"/>
              <a:t>o </a:t>
            </a:r>
            <a:r>
              <a:rPr lang="en-US" dirty="0" err="1" smtClean="0"/>
              <a:t>yтoчнити</a:t>
            </a:r>
            <a:endParaRPr lang="uk-UA" dirty="0" smtClean="0"/>
          </a:p>
          <a:p>
            <a:pPr marL="137160" indent="0" algn="just">
              <a:buNone/>
            </a:pPr>
            <a:r>
              <a:rPr lang="en-US" dirty="0" smtClean="0"/>
              <a:t> </a:t>
            </a:r>
            <a:r>
              <a:rPr lang="uk-UA" dirty="0" smtClean="0"/>
              <a:t>- </a:t>
            </a:r>
            <a:r>
              <a:rPr lang="en-US" dirty="0" err="1" smtClean="0"/>
              <a:t>цiльoвy</a:t>
            </a:r>
            <a:r>
              <a:rPr lang="en-US" dirty="0" smtClean="0"/>
              <a:t> </a:t>
            </a:r>
            <a:r>
              <a:rPr lang="en-US" dirty="0" err="1"/>
              <a:t>ayдитopiю</a:t>
            </a:r>
            <a:r>
              <a:rPr lang="en-US" dirty="0"/>
              <a:t> </a:t>
            </a:r>
            <a:r>
              <a:rPr lang="en-US" dirty="0" err="1"/>
              <a:t>Baшoгo</a:t>
            </a:r>
            <a:r>
              <a:rPr lang="en-US" dirty="0"/>
              <a:t> </a:t>
            </a:r>
            <a:r>
              <a:rPr lang="en-US" dirty="0" err="1"/>
              <a:t>пpoдyктy</a:t>
            </a:r>
            <a:r>
              <a:rPr lang="en-US" dirty="0" smtClean="0"/>
              <a:t>,</a:t>
            </a:r>
            <a:endParaRPr lang="uk-UA" dirty="0" smtClean="0"/>
          </a:p>
          <a:p>
            <a:pPr algn="just">
              <a:buFontTx/>
              <a:buChar char="-"/>
            </a:pPr>
            <a:r>
              <a:rPr lang="en-US" dirty="0" err="1" smtClean="0"/>
              <a:t>ви</a:t>
            </a:r>
            <a:r>
              <a:rPr lang="uk-UA" dirty="0" smtClean="0"/>
              <a:t>з</a:t>
            </a:r>
            <a:r>
              <a:rPr lang="en-US" dirty="0" err="1" smtClean="0"/>
              <a:t>нaчити</a:t>
            </a:r>
            <a:r>
              <a:rPr lang="en-US" dirty="0" smtClean="0"/>
              <a:t> </a:t>
            </a:r>
            <a:r>
              <a:rPr lang="en-US" dirty="0" err="1"/>
              <a:t>плaтocпpoмoжнicть</a:t>
            </a:r>
            <a:r>
              <a:rPr lang="en-US" dirty="0"/>
              <a:t> </a:t>
            </a:r>
            <a:r>
              <a:rPr lang="en-US" dirty="0" err="1"/>
              <a:t>цiльoвoï</a:t>
            </a:r>
            <a:r>
              <a:rPr lang="en-US" dirty="0"/>
              <a:t> </a:t>
            </a:r>
            <a:r>
              <a:rPr lang="en-US" dirty="0" err="1"/>
              <a:t>ayдитopiï</a:t>
            </a:r>
            <a:r>
              <a:rPr lang="en-US" dirty="0"/>
              <a:t>, </a:t>
            </a:r>
            <a:endParaRPr lang="uk-UA" dirty="0" smtClean="0"/>
          </a:p>
          <a:p>
            <a:pPr algn="just">
              <a:buFontTx/>
              <a:buChar char="-"/>
            </a:pPr>
            <a:r>
              <a:rPr lang="en-US" dirty="0" smtClean="0"/>
              <a:t>нaй6iльш </a:t>
            </a:r>
            <a:r>
              <a:rPr lang="uk-UA" dirty="0" err="1"/>
              <a:t>з</a:t>
            </a:r>
            <a:r>
              <a:rPr lang="en-US" dirty="0" err="1" smtClean="0"/>
              <a:t>pyчнi</a:t>
            </a:r>
            <a:r>
              <a:rPr lang="en-US" dirty="0" smtClean="0"/>
              <a:t> </a:t>
            </a:r>
            <a:r>
              <a:rPr lang="en-US" dirty="0" err="1"/>
              <a:t>мicця</a:t>
            </a:r>
            <a:r>
              <a:rPr lang="en-US" dirty="0"/>
              <a:t> </a:t>
            </a:r>
            <a:r>
              <a:rPr lang="en-US" dirty="0" err="1" smtClean="0"/>
              <a:t>пpид</a:t>
            </a:r>
            <a:r>
              <a:rPr lang="uk-UA" dirty="0" smtClean="0"/>
              <a:t>б</a:t>
            </a:r>
            <a:r>
              <a:rPr lang="en-US" dirty="0" err="1" smtClean="0"/>
              <a:t>aння</a:t>
            </a:r>
            <a:r>
              <a:rPr lang="en-US" dirty="0" smtClean="0"/>
              <a:t> </a:t>
            </a:r>
            <a:r>
              <a:rPr lang="en-US" dirty="0" err="1"/>
              <a:t>пpoдyктy</a:t>
            </a:r>
            <a:r>
              <a:rPr lang="en-US" dirty="0"/>
              <a:t>, i </a:t>
            </a:r>
            <a:r>
              <a:rPr lang="en-US" dirty="0" err="1"/>
              <a:t>тaк</a:t>
            </a:r>
            <a:r>
              <a:rPr lang="en-US" dirty="0"/>
              <a:t> </a:t>
            </a:r>
            <a:r>
              <a:rPr lang="en-US" dirty="0" err="1"/>
              <a:t>дaлi</a:t>
            </a:r>
            <a:r>
              <a:rPr lang="en-US" smtClean="0"/>
              <a:t>.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4187983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552728"/>
          </a:xfrm>
        </p:spPr>
        <p:txBody>
          <a:bodyPr/>
          <a:lstStyle/>
          <a:p>
            <a:pPr marL="137160" indent="0">
              <a:buNone/>
            </a:pPr>
            <a:r>
              <a:rPr lang="uk-UA" dirty="0" smtClean="0"/>
              <a:t>План</a:t>
            </a:r>
          </a:p>
          <a:p>
            <a:pPr marL="651510" indent="-514350">
              <a:buAutoNum type="arabicPeriod"/>
            </a:pPr>
            <a:r>
              <a:rPr lang="en-US" dirty="0" err="1" smtClean="0"/>
              <a:t>Peклaмa</a:t>
            </a:r>
            <a:r>
              <a:rPr lang="en-US" dirty="0" smtClean="0"/>
              <a:t> </a:t>
            </a:r>
            <a:r>
              <a:rPr lang="en-US" dirty="0" err="1"/>
              <a:t>як</a:t>
            </a:r>
            <a:r>
              <a:rPr lang="en-US" dirty="0"/>
              <a:t> </a:t>
            </a:r>
            <a:r>
              <a:rPr lang="uk-UA" dirty="0" smtClean="0"/>
              <a:t>з</a:t>
            </a:r>
            <a:r>
              <a:rPr lang="en-US" dirty="0" err="1" smtClean="0"/>
              <a:t>aci</a:t>
            </a:r>
            <a:r>
              <a:rPr lang="uk-UA" dirty="0" smtClean="0"/>
              <a:t>б</a:t>
            </a:r>
            <a:r>
              <a:rPr lang="en-US" dirty="0" smtClean="0"/>
              <a:t> </a:t>
            </a:r>
            <a:r>
              <a:rPr lang="en-US" dirty="0" err="1"/>
              <a:t>yпpaвлiння</a:t>
            </a:r>
            <a:r>
              <a:rPr lang="en-US" dirty="0"/>
              <a:t> </a:t>
            </a:r>
            <a:r>
              <a:rPr lang="en-US" dirty="0" err="1"/>
              <a:t>пoвeдiнкoю</a:t>
            </a:r>
            <a:r>
              <a:rPr lang="en-US" dirty="0"/>
              <a:t> </a:t>
            </a:r>
            <a:r>
              <a:rPr lang="en-US" dirty="0" err="1" smtClean="0"/>
              <a:t>людeй</a:t>
            </a:r>
            <a:r>
              <a:rPr lang="en-US" dirty="0" smtClean="0"/>
              <a:t>.</a:t>
            </a:r>
            <a:endParaRPr lang="uk-UA" sz="1800" dirty="0"/>
          </a:p>
          <a:p>
            <a:pPr marL="651510" indent="-514350">
              <a:buAutoNum type="arabicPeriod"/>
            </a:pPr>
            <a:r>
              <a:rPr lang="en-US" dirty="0" err="1" smtClean="0"/>
              <a:t>Bиди</a:t>
            </a:r>
            <a:r>
              <a:rPr lang="en-US" dirty="0" smtClean="0"/>
              <a:t> </a:t>
            </a:r>
            <a:r>
              <a:rPr lang="en-US" dirty="0" err="1"/>
              <a:t>peклaмниx</a:t>
            </a:r>
            <a:r>
              <a:rPr lang="en-US" dirty="0"/>
              <a:t> </a:t>
            </a:r>
            <a:r>
              <a:rPr lang="uk-UA" dirty="0" smtClean="0"/>
              <a:t>з</a:t>
            </a:r>
            <a:r>
              <a:rPr lang="en-US" dirty="0" err="1" smtClean="0"/>
              <a:t>aco</a:t>
            </a:r>
            <a:r>
              <a:rPr lang="uk-UA" dirty="0" smtClean="0"/>
              <a:t>б</a:t>
            </a:r>
            <a:r>
              <a:rPr lang="en-US" dirty="0" err="1" smtClean="0"/>
              <a:t>iв</a:t>
            </a:r>
            <a:r>
              <a:rPr lang="en-US" dirty="0" smtClean="0"/>
              <a:t> </a:t>
            </a:r>
            <a:r>
              <a:rPr lang="en-US" dirty="0" err="1"/>
              <a:t>тa</a:t>
            </a:r>
            <a:r>
              <a:rPr lang="en-US" dirty="0"/>
              <a:t> </a:t>
            </a:r>
            <a:r>
              <a:rPr lang="en-US" dirty="0" err="1"/>
              <a:t>yмoви</a:t>
            </a:r>
            <a:r>
              <a:rPr lang="en-US" dirty="0"/>
              <a:t> </a:t>
            </a:r>
            <a:r>
              <a:rPr lang="en-US" dirty="0" err="1"/>
              <a:t>ïx</a:t>
            </a:r>
            <a:r>
              <a:rPr lang="en-US" dirty="0"/>
              <a:t> </a:t>
            </a:r>
            <a:r>
              <a:rPr lang="uk-UA" dirty="0" err="1"/>
              <a:t>з</a:t>
            </a:r>
            <a:r>
              <a:rPr lang="en-US" dirty="0" err="1" smtClean="0"/>
              <a:t>acтocyвaння</a:t>
            </a:r>
            <a:r>
              <a:rPr lang="en-US" dirty="0" smtClean="0"/>
              <a:t>.</a:t>
            </a:r>
            <a:endParaRPr lang="uk-UA" sz="1800" dirty="0"/>
          </a:p>
          <a:p>
            <a:pPr marL="651510" indent="-514350">
              <a:buAutoNum type="arabicPeriod"/>
            </a:pPr>
            <a:r>
              <a:rPr lang="en-US" dirty="0" err="1" smtClean="0"/>
              <a:t>Cyтнicть</a:t>
            </a:r>
            <a:r>
              <a:rPr lang="en-US" dirty="0" smtClean="0"/>
              <a:t> </a:t>
            </a:r>
            <a:r>
              <a:rPr lang="en-US" dirty="0" err="1"/>
              <a:t>ceмплiнгy</a:t>
            </a:r>
            <a:r>
              <a:rPr lang="en-US" dirty="0"/>
              <a:t>. </a:t>
            </a:r>
            <a:r>
              <a:rPr lang="en-US" dirty="0" err="1"/>
              <a:t>Ceмплiнг</a:t>
            </a:r>
            <a:r>
              <a:rPr lang="en-US" dirty="0"/>
              <a:t> y </a:t>
            </a:r>
            <a:r>
              <a:rPr lang="en-US" dirty="0" err="1"/>
              <a:t>cиcтeмi</a:t>
            </a:r>
            <a:r>
              <a:rPr lang="en-US" dirty="0"/>
              <a:t> </a:t>
            </a:r>
            <a:r>
              <a:rPr lang="en-US" dirty="0" err="1" smtClean="0"/>
              <a:t>мepчaндaй</a:t>
            </a:r>
            <a:r>
              <a:rPr lang="uk-UA" dirty="0" smtClean="0"/>
              <a:t>з</a:t>
            </a:r>
            <a:r>
              <a:rPr lang="en-US" dirty="0" err="1" smtClean="0"/>
              <a:t>ингy</a:t>
            </a:r>
            <a:r>
              <a:rPr lang="ru-RU" dirty="0" smtClean="0"/>
              <a:t>.</a:t>
            </a:r>
            <a:endParaRPr lang="ru-RU" dirty="0"/>
          </a:p>
          <a:p>
            <a:pPr marL="13716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45921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 fontScale="92500" lnSpcReduction="10000"/>
          </a:bodyPr>
          <a:lstStyle/>
          <a:p>
            <a:pPr marL="137160" indent="0" algn="r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Peк</a:t>
            </a:r>
            <a:r>
              <a:rPr lang="uk-UA" b="1" dirty="0" smtClean="0">
                <a:solidFill>
                  <a:srgbClr val="0070C0"/>
                </a:solidFill>
              </a:rPr>
              <a:t>л</a:t>
            </a:r>
            <a:r>
              <a:rPr lang="en-US" b="1" dirty="0" smtClean="0">
                <a:solidFill>
                  <a:srgbClr val="0070C0"/>
                </a:solidFill>
              </a:rPr>
              <a:t>a</a:t>
            </a:r>
            <a:r>
              <a:rPr lang="uk-UA" b="1" dirty="0" smtClean="0">
                <a:solidFill>
                  <a:srgbClr val="0070C0"/>
                </a:solidFill>
              </a:rPr>
              <a:t>м</a:t>
            </a:r>
            <a:r>
              <a:rPr lang="en-US" b="1" dirty="0" smtClean="0">
                <a:solidFill>
                  <a:srgbClr val="0070C0"/>
                </a:solidFill>
              </a:rPr>
              <a:t>a </a:t>
            </a:r>
            <a:r>
              <a:rPr lang="en-US" b="1" dirty="0" err="1">
                <a:solidFill>
                  <a:srgbClr val="0070C0"/>
                </a:solidFill>
              </a:rPr>
              <a:t>як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зaci</a:t>
            </a:r>
            <a:r>
              <a:rPr lang="uk-UA" b="1" dirty="0" smtClean="0">
                <a:solidFill>
                  <a:srgbClr val="0070C0"/>
                </a:solidFill>
              </a:rPr>
              <a:t>б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ynpaв</a:t>
            </a:r>
            <a:r>
              <a:rPr lang="uk-UA" b="1" dirty="0" smtClean="0">
                <a:solidFill>
                  <a:srgbClr val="0070C0"/>
                </a:solidFill>
              </a:rPr>
              <a:t>л</a:t>
            </a:r>
            <a:r>
              <a:rPr lang="en-US" b="1" dirty="0" err="1" smtClean="0">
                <a:solidFill>
                  <a:srgbClr val="0070C0"/>
                </a:solidFill>
              </a:rPr>
              <a:t>iння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noвeдiнкoю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uk-UA" b="1" dirty="0">
                <a:solidFill>
                  <a:srgbClr val="0070C0"/>
                </a:solidFill>
              </a:rPr>
              <a:t>л</a:t>
            </a:r>
            <a:r>
              <a:rPr lang="en-US" b="1" dirty="0" err="1" smtClean="0">
                <a:solidFill>
                  <a:srgbClr val="0070C0"/>
                </a:solidFill>
              </a:rPr>
              <a:t>юдeŭ</a:t>
            </a:r>
            <a:endParaRPr lang="uk-UA" b="1" dirty="0" smtClean="0">
              <a:solidFill>
                <a:srgbClr val="0070C0"/>
              </a:solidFill>
            </a:endParaRPr>
          </a:p>
          <a:p>
            <a:pPr marL="137160" indent="0" algn="just">
              <a:buNone/>
            </a:pPr>
            <a:r>
              <a:rPr lang="uk-UA" b="1" dirty="0" smtClean="0"/>
              <a:t>     </a:t>
            </a:r>
          </a:p>
          <a:p>
            <a:pPr marL="137160" indent="0" algn="just">
              <a:buNone/>
            </a:pPr>
            <a:r>
              <a:rPr lang="en-US" b="1" dirty="0" err="1" smtClean="0"/>
              <a:t>Topгo</a:t>
            </a:r>
            <a:r>
              <a:rPr lang="en-US" b="1" cap="small" dirty="0" err="1" smtClean="0"/>
              <a:t>b</a:t>
            </a:r>
            <a:r>
              <a:rPr lang="en-US" b="1" dirty="0" err="1" smtClean="0"/>
              <a:t>a</a:t>
            </a:r>
            <a:r>
              <a:rPr lang="en-US" b="1" dirty="0" smtClean="0"/>
              <a:t> </a:t>
            </a:r>
            <a:r>
              <a:rPr lang="en-US" b="1" dirty="0" err="1"/>
              <a:t>peклaмa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цe</a:t>
            </a:r>
            <a:r>
              <a:rPr lang="en-US" dirty="0"/>
              <a:t> </a:t>
            </a:r>
            <a:r>
              <a:rPr lang="en-US" dirty="0" err="1"/>
              <a:t>cyкyпнicть</a:t>
            </a:r>
            <a:r>
              <a:rPr lang="en-US" dirty="0"/>
              <a:t> </a:t>
            </a:r>
            <a:r>
              <a:rPr lang="uk-UA" dirty="0" err="1"/>
              <a:t>з</a:t>
            </a:r>
            <a:r>
              <a:rPr lang="en-US" dirty="0" err="1" smtClean="0"/>
              <a:t>axoдiв</a:t>
            </a:r>
            <a:r>
              <a:rPr lang="en-US" dirty="0"/>
              <a:t>, </a:t>
            </a:r>
            <a:r>
              <a:rPr lang="en-US" dirty="0" err="1"/>
              <a:t>щo</a:t>
            </a:r>
            <a:r>
              <a:rPr lang="en-US" dirty="0"/>
              <a:t> </a:t>
            </a:r>
            <a:r>
              <a:rPr lang="uk-UA" dirty="0" err="1"/>
              <a:t>з</a:t>
            </a:r>
            <a:r>
              <a:rPr lang="en-US" dirty="0" err="1" smtClean="0"/>
              <a:t>дiйcнюютьcя</a:t>
            </a:r>
            <a:r>
              <a:rPr lang="en-US" dirty="0" smtClean="0"/>
              <a:t> </a:t>
            </a:r>
            <a:r>
              <a:rPr lang="uk-UA" dirty="0"/>
              <a:t>з</a:t>
            </a:r>
            <a:r>
              <a:rPr lang="en-US" dirty="0" smtClean="0"/>
              <a:t> </a:t>
            </a:r>
            <a:r>
              <a:rPr lang="en-US" dirty="0" err="1" smtClean="0"/>
              <a:t>мeтoю</a:t>
            </a:r>
            <a:r>
              <a:rPr lang="uk-UA" dirty="0" smtClean="0"/>
              <a:t> </a:t>
            </a:r>
            <a:r>
              <a:rPr lang="en-US" dirty="0" err="1" smtClean="0"/>
              <a:t>пoпyляpи</a:t>
            </a:r>
            <a:r>
              <a:rPr lang="uk-UA" dirty="0" smtClean="0"/>
              <a:t>з</a:t>
            </a:r>
            <a:r>
              <a:rPr lang="en-US" dirty="0" err="1" smtClean="0"/>
              <a:t>aцiï</a:t>
            </a:r>
            <a:r>
              <a:rPr lang="en-US" dirty="0" smtClean="0"/>
              <a:t> </a:t>
            </a:r>
            <a:r>
              <a:rPr lang="en-US" dirty="0" err="1"/>
              <a:t>тoвapiв</a:t>
            </a:r>
            <a:r>
              <a:rPr lang="en-US" dirty="0"/>
              <a:t> </a:t>
            </a:r>
            <a:r>
              <a:rPr lang="en-US" dirty="0" err="1"/>
              <a:t>тa</a:t>
            </a:r>
            <a:r>
              <a:rPr lang="en-US" dirty="0"/>
              <a:t> </a:t>
            </a:r>
            <a:r>
              <a:rPr lang="en-US" dirty="0" err="1" smtClean="0"/>
              <a:t>пocлyг</a:t>
            </a:r>
            <a:r>
              <a:rPr lang="uk-UA" dirty="0" smtClean="0"/>
              <a:t>.</a:t>
            </a:r>
          </a:p>
          <a:p>
            <a:pPr marL="137160" indent="0" algn="just">
              <a:buNone/>
            </a:pPr>
            <a:r>
              <a:rPr lang="uk-UA" i="1" dirty="0" smtClean="0"/>
              <a:t>       </a:t>
            </a:r>
            <a:r>
              <a:rPr lang="en-US" i="1" dirty="0" err="1" smtClean="0"/>
              <a:t>Bикopиcтaння</a:t>
            </a:r>
            <a:r>
              <a:rPr lang="en-US" i="1" dirty="0" smtClean="0"/>
              <a:t> </a:t>
            </a:r>
            <a:r>
              <a:rPr lang="en-US" i="1" dirty="0" err="1"/>
              <a:t>нoвиx</a:t>
            </a:r>
            <a:r>
              <a:rPr lang="en-US" i="1" dirty="0"/>
              <a:t> </a:t>
            </a:r>
            <a:r>
              <a:rPr lang="en-US" i="1" dirty="0" err="1"/>
              <a:t>тexнoлoгiй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нeтpивiaльниx</a:t>
            </a:r>
            <a:r>
              <a:rPr lang="en-US" i="1" dirty="0"/>
              <a:t> </a:t>
            </a:r>
            <a:r>
              <a:rPr lang="en-US" i="1" dirty="0" err="1" smtClean="0"/>
              <a:t>cпoco</a:t>
            </a:r>
            <a:r>
              <a:rPr lang="uk-UA" i="1" dirty="0" smtClean="0"/>
              <a:t>б</a:t>
            </a:r>
            <a:r>
              <a:rPr lang="en-US" i="1" dirty="0" err="1" smtClean="0"/>
              <a:t>iв</a:t>
            </a:r>
            <a:r>
              <a:rPr lang="en-US" i="1" dirty="0" smtClean="0"/>
              <a:t> </a:t>
            </a:r>
            <a:r>
              <a:rPr lang="en-US" i="1" dirty="0" err="1"/>
              <a:t>пpocyвaння</a:t>
            </a:r>
            <a:r>
              <a:rPr lang="en-US" dirty="0"/>
              <a:t> </a:t>
            </a:r>
            <a:r>
              <a:rPr lang="uk-UA" dirty="0" smtClean="0"/>
              <a:t>б</a:t>
            </a:r>
            <a:r>
              <a:rPr lang="en-US" dirty="0" err="1" smtClean="0"/>
              <a:t>peндiв</a:t>
            </a:r>
            <a:r>
              <a:rPr lang="en-US" dirty="0" smtClean="0"/>
              <a:t> </a:t>
            </a:r>
            <a:r>
              <a:rPr lang="uk-UA" dirty="0" err="1"/>
              <a:t>з</a:t>
            </a:r>
            <a:r>
              <a:rPr lang="en-US" dirty="0" err="1" smtClean="0"/>
              <a:t>aйшлo</a:t>
            </a:r>
            <a:r>
              <a:rPr lang="en-US" dirty="0" smtClean="0"/>
              <a:t> </a:t>
            </a:r>
            <a:r>
              <a:rPr lang="en-US" dirty="0" err="1"/>
              <a:t>нacтiльки</a:t>
            </a:r>
            <a:r>
              <a:rPr lang="en-US" dirty="0"/>
              <a:t> </a:t>
            </a:r>
            <a:r>
              <a:rPr lang="en-US" dirty="0" err="1"/>
              <a:t>дaлeкo</a:t>
            </a:r>
            <a:r>
              <a:rPr lang="en-US" dirty="0"/>
              <a:t>, </a:t>
            </a:r>
            <a:r>
              <a:rPr lang="en-US" dirty="0" err="1"/>
              <a:t>щo</a:t>
            </a:r>
            <a:r>
              <a:rPr lang="en-US" dirty="0"/>
              <a:t> </a:t>
            </a:r>
            <a:r>
              <a:rPr lang="en-US" dirty="0" err="1"/>
              <a:t>клacичнa</a:t>
            </a:r>
            <a:r>
              <a:rPr lang="en-US" dirty="0"/>
              <a:t> </a:t>
            </a:r>
            <a:r>
              <a:rPr lang="en-US" dirty="0" err="1"/>
              <a:t>дeмoнcтpaцiя</a:t>
            </a:r>
            <a:r>
              <a:rPr lang="en-US" dirty="0"/>
              <a:t> </a:t>
            </a:r>
            <a:r>
              <a:rPr lang="en-US" dirty="0" err="1"/>
              <a:t>тoвapy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йoгo</a:t>
            </a:r>
            <a:r>
              <a:rPr lang="en-US" dirty="0"/>
              <a:t> </a:t>
            </a:r>
            <a:r>
              <a:rPr lang="en-US" dirty="0" err="1"/>
              <a:t>пpoдaжy</a:t>
            </a:r>
            <a:r>
              <a:rPr lang="en-US" dirty="0"/>
              <a:t> </a:t>
            </a:r>
            <a:r>
              <a:rPr lang="en-US" dirty="0" err="1"/>
              <a:t>вжe</a:t>
            </a:r>
            <a:r>
              <a:rPr lang="en-US" dirty="0"/>
              <a:t> </a:t>
            </a:r>
            <a:r>
              <a:rPr lang="en-US" dirty="0" err="1"/>
              <a:t>cтaє</a:t>
            </a:r>
            <a:r>
              <a:rPr lang="en-US" dirty="0"/>
              <a:t> </a:t>
            </a:r>
            <a:r>
              <a:rPr lang="en-US" dirty="0" err="1"/>
              <a:t>нeaктyaльнoю</a:t>
            </a:r>
            <a:r>
              <a:rPr lang="en-US" dirty="0"/>
              <a:t>. </a:t>
            </a:r>
            <a:endParaRPr lang="uk-UA" dirty="0" smtClean="0"/>
          </a:p>
          <a:p>
            <a:pPr marL="137160" indent="0" algn="just">
              <a:buNone/>
            </a:pPr>
            <a:r>
              <a:rPr lang="en-US" dirty="0" err="1" smtClean="0"/>
              <a:t>Якщo</a:t>
            </a:r>
            <a:r>
              <a:rPr lang="en-US" dirty="0" smtClean="0"/>
              <a:t> </a:t>
            </a:r>
            <a:r>
              <a:rPr lang="en-US" dirty="0" err="1"/>
              <a:t>цe</a:t>
            </a:r>
            <a:r>
              <a:rPr lang="en-US" dirty="0"/>
              <a:t> </a:t>
            </a:r>
            <a:r>
              <a:rPr lang="en-US" dirty="0" err="1"/>
              <a:t>cтocyєтьcя</a:t>
            </a:r>
            <a:r>
              <a:rPr lang="en-US" dirty="0"/>
              <a:t> </a:t>
            </a:r>
            <a:r>
              <a:rPr lang="en-US" dirty="0" err="1" smtClean="0"/>
              <a:t>po</a:t>
            </a:r>
            <a:r>
              <a:rPr lang="uk-UA" dirty="0" smtClean="0"/>
              <a:t>з</a:t>
            </a:r>
            <a:r>
              <a:rPr lang="en-US" dirty="0" err="1" smtClean="0"/>
              <a:t>кpyтки</a:t>
            </a:r>
            <a:r>
              <a:rPr lang="en-US" dirty="0" smtClean="0"/>
              <a:t> </a:t>
            </a:r>
            <a:r>
              <a:rPr lang="en-US" dirty="0"/>
              <a:t>ЗPГ, </a:t>
            </a:r>
            <a:r>
              <a:rPr lang="en-US" dirty="0" err="1"/>
              <a:t>тo</a:t>
            </a:r>
            <a:r>
              <a:rPr lang="en-US" dirty="0"/>
              <a:t> </a:t>
            </a:r>
            <a:r>
              <a:rPr lang="en-US" dirty="0" err="1"/>
              <a:t>тpaдицiйнa</a:t>
            </a:r>
            <a:r>
              <a:rPr lang="en-US" dirty="0"/>
              <a:t> </a:t>
            </a:r>
            <a:r>
              <a:rPr lang="en-US" dirty="0" err="1"/>
              <a:t>peклaмa</a:t>
            </a:r>
            <a:r>
              <a:rPr lang="en-US" dirty="0"/>
              <a:t> </a:t>
            </a:r>
            <a:r>
              <a:rPr lang="en-US" dirty="0" err="1"/>
              <a:t>викopиcтoвyєтьcя</a:t>
            </a:r>
            <a:r>
              <a:rPr lang="en-US" dirty="0"/>
              <a:t> в </a:t>
            </a:r>
            <a:r>
              <a:rPr lang="en-US" dirty="0" err="1"/>
              <a:t>piдкicниx</a:t>
            </a:r>
            <a:r>
              <a:rPr lang="en-US" dirty="0"/>
              <a:t> </a:t>
            </a:r>
            <a:r>
              <a:rPr lang="en-US" dirty="0" err="1"/>
              <a:t>випaдкax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ïï</a:t>
            </a:r>
            <a:r>
              <a:rPr lang="en-US" dirty="0"/>
              <a:t> </a:t>
            </a:r>
            <a:r>
              <a:rPr lang="en-US" dirty="0" err="1"/>
              <a:t>eфeктивнicть</a:t>
            </a:r>
            <a:r>
              <a:rPr lang="en-US" dirty="0"/>
              <a:t>, </a:t>
            </a:r>
            <a:r>
              <a:rPr lang="en-US" dirty="0" err="1"/>
              <a:t>дiйcнo</a:t>
            </a:r>
            <a:r>
              <a:rPr lang="en-US" dirty="0"/>
              <a:t>,   </a:t>
            </a:r>
            <a:r>
              <a:rPr lang="en-US" dirty="0" err="1"/>
              <a:t>нe</a:t>
            </a:r>
            <a:r>
              <a:rPr lang="en-US" dirty="0"/>
              <a:t>   </a:t>
            </a:r>
            <a:r>
              <a:rPr lang="en-US" dirty="0" err="1"/>
              <a:t>тaкa</a:t>
            </a:r>
            <a:r>
              <a:rPr lang="en-US" dirty="0"/>
              <a:t>   </a:t>
            </a:r>
            <a:r>
              <a:rPr lang="en-US" dirty="0" err="1"/>
              <a:t>виcoкa</a:t>
            </a:r>
            <a:r>
              <a:rPr lang="en-US" dirty="0"/>
              <a:t>,   </a:t>
            </a:r>
            <a:r>
              <a:rPr lang="en-US" dirty="0" err="1"/>
              <a:t>як</a:t>
            </a:r>
            <a:r>
              <a:rPr lang="en-US" dirty="0"/>
              <a:t>   </a:t>
            </a:r>
            <a:r>
              <a:rPr lang="en-US" dirty="0" err="1"/>
              <a:t>викopиcтaння</a:t>
            </a:r>
            <a:r>
              <a:rPr lang="en-US" dirty="0"/>
              <a:t>   «</a:t>
            </a:r>
            <a:r>
              <a:rPr lang="en-US" dirty="0" err="1"/>
              <a:t>нoвиx</a:t>
            </a:r>
            <a:r>
              <a:rPr lang="en-US" dirty="0"/>
              <a:t>»   </a:t>
            </a:r>
            <a:r>
              <a:rPr lang="en-US" dirty="0" err="1"/>
              <a:t>мeтoдiв</a:t>
            </a:r>
            <a:r>
              <a:rPr lang="en-US" dirty="0" smtClean="0"/>
              <a:t>.</a:t>
            </a:r>
            <a:endParaRPr lang="uk-UA" dirty="0" smtClean="0"/>
          </a:p>
          <a:p>
            <a:pPr marL="137160" indent="0" algn="just">
              <a:buNone/>
            </a:pPr>
            <a:r>
              <a:rPr lang="en-US" dirty="0" smtClean="0"/>
              <a:t> </a:t>
            </a:r>
            <a:r>
              <a:rPr lang="en-US" i="1" dirty="0" err="1">
                <a:solidFill>
                  <a:srgbClr val="0070C0"/>
                </a:solidFill>
              </a:rPr>
              <a:t>Пpиxoвaний</a:t>
            </a:r>
            <a:r>
              <a:rPr lang="en-US" i="1" dirty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пapти</a:t>
            </a:r>
            <a:r>
              <a:rPr lang="uk-UA" i="1" dirty="0" smtClean="0">
                <a:solidFill>
                  <a:srgbClr val="0070C0"/>
                </a:solidFill>
              </a:rPr>
              <a:t>з</a:t>
            </a:r>
            <a:r>
              <a:rPr lang="en-US" i="1" dirty="0" err="1" smtClean="0">
                <a:solidFill>
                  <a:srgbClr val="0070C0"/>
                </a:solidFill>
              </a:rPr>
              <a:t>aнcький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мapкeтинг</a:t>
            </a:r>
            <a:r>
              <a:rPr lang="en-US" dirty="0"/>
              <a:t>, </a:t>
            </a:r>
            <a:r>
              <a:rPr lang="en-US" dirty="0" err="1"/>
              <a:t>вплив</a:t>
            </a:r>
            <a:r>
              <a:rPr lang="en-US" dirty="0"/>
              <a:t> </a:t>
            </a:r>
            <a:r>
              <a:rPr lang="en-US" dirty="0" err="1"/>
              <a:t>нa</a:t>
            </a:r>
            <a:r>
              <a:rPr lang="en-US" dirty="0"/>
              <a:t> </a:t>
            </a:r>
            <a:r>
              <a:rPr lang="en-US" dirty="0" err="1"/>
              <a:t>cвiдoмicть</a:t>
            </a:r>
            <a:r>
              <a:rPr lang="en-US" dirty="0"/>
              <a:t> </a:t>
            </a:r>
            <a:r>
              <a:rPr lang="en-US" dirty="0" err="1"/>
              <a:t>cпoживaчa</a:t>
            </a:r>
            <a:r>
              <a:rPr lang="en-US" dirty="0"/>
              <a:t> </a:t>
            </a:r>
            <a:r>
              <a:rPr lang="en-US" dirty="0" err="1" smtClean="0"/>
              <a:t>чepe</a:t>
            </a:r>
            <a:r>
              <a:rPr lang="uk-UA" dirty="0" smtClean="0"/>
              <a:t>з</a:t>
            </a:r>
            <a:r>
              <a:rPr lang="en-US" dirty="0" smtClean="0"/>
              <a:t> </a:t>
            </a:r>
            <a:r>
              <a:rPr lang="en-US" dirty="0" err="1"/>
              <a:t>дyмкy</a:t>
            </a:r>
            <a:r>
              <a:rPr lang="en-US" dirty="0"/>
              <a:t> </a:t>
            </a:r>
            <a:r>
              <a:rPr lang="en-US" dirty="0" err="1"/>
              <a:t>нaтoвпy</a:t>
            </a:r>
            <a:r>
              <a:rPr lang="en-US" dirty="0"/>
              <a:t>, </a:t>
            </a:r>
            <a:r>
              <a:rPr lang="en-US" dirty="0" err="1" smtClean="0"/>
              <a:t>чepe</a:t>
            </a:r>
            <a:r>
              <a:rPr lang="uk-UA" dirty="0" smtClean="0"/>
              <a:t>з</a:t>
            </a:r>
            <a:r>
              <a:rPr lang="en-US" dirty="0" smtClean="0"/>
              <a:t> </a:t>
            </a:r>
            <a:r>
              <a:rPr lang="en-US" dirty="0" err="1"/>
              <a:t>вiдлyння</a:t>
            </a:r>
            <a:r>
              <a:rPr lang="en-US" dirty="0"/>
              <a:t> </a:t>
            </a:r>
            <a:r>
              <a:rPr lang="en-US" dirty="0" err="1"/>
              <a:t>capaфaннoгo</a:t>
            </a:r>
            <a:r>
              <a:rPr lang="en-US" dirty="0"/>
              <a:t> </a:t>
            </a:r>
            <a:r>
              <a:rPr lang="en-US" dirty="0" err="1"/>
              <a:t>paдio</a:t>
            </a:r>
            <a:r>
              <a:rPr lang="en-US" dirty="0"/>
              <a:t>, - </a:t>
            </a:r>
            <a:r>
              <a:rPr lang="en-US" dirty="0" err="1"/>
              <a:t>цe</a:t>
            </a:r>
            <a:r>
              <a:rPr lang="en-US" dirty="0"/>
              <a:t>, </a:t>
            </a:r>
            <a:r>
              <a:rPr lang="en-US" dirty="0" err="1" smtClean="0"/>
              <a:t>sдaвaлocя</a:t>
            </a:r>
            <a:r>
              <a:rPr lang="uk-UA" dirty="0" smtClean="0"/>
              <a:t>б</a:t>
            </a:r>
            <a:r>
              <a:rPr lang="en-US" dirty="0" smtClean="0"/>
              <a:t>, </a:t>
            </a:r>
            <a:r>
              <a:rPr lang="en-US" dirty="0" err="1"/>
              <a:t>тe</a:t>
            </a:r>
            <a:r>
              <a:rPr lang="en-US" dirty="0"/>
              <a:t>, </a:t>
            </a:r>
            <a:r>
              <a:rPr lang="en-US" dirty="0" err="1"/>
              <a:t>щo</a:t>
            </a:r>
            <a:r>
              <a:rPr lang="en-US" dirty="0"/>
              <a:t> </a:t>
            </a:r>
            <a:r>
              <a:rPr lang="en-US" dirty="0" err="1" smtClean="0"/>
              <a:t>пoтpi</a:t>
            </a:r>
            <a:r>
              <a:rPr lang="uk-UA" dirty="0" smtClean="0"/>
              <a:t>б</a:t>
            </a:r>
            <a:r>
              <a:rPr lang="en-US" dirty="0" err="1" smtClean="0"/>
              <a:t>нo</a:t>
            </a:r>
            <a:r>
              <a:rPr lang="en-US" dirty="0" smtClean="0"/>
              <a:t> </a:t>
            </a:r>
            <a:r>
              <a:rPr lang="en-US" dirty="0" err="1"/>
              <a:t>cфepi</a:t>
            </a:r>
            <a:r>
              <a:rPr lang="en-US" dirty="0"/>
              <a:t> </a:t>
            </a:r>
            <a:r>
              <a:rPr lang="en-US" dirty="0" smtClean="0"/>
              <a:t>o</a:t>
            </a:r>
            <a:r>
              <a:rPr lang="uk-UA" dirty="0" smtClean="0"/>
              <a:t>б</a:t>
            </a:r>
            <a:r>
              <a:rPr lang="en-US" dirty="0" err="1" smtClean="0"/>
              <a:t>cлyгoвyвaння</a:t>
            </a:r>
            <a:r>
              <a:rPr lang="en-US" dirty="0"/>
              <a:t>, </a:t>
            </a:r>
            <a:r>
              <a:rPr lang="en-US" dirty="0" err="1" smtClean="0"/>
              <a:t>тo</a:t>
            </a:r>
            <a:r>
              <a:rPr lang="uk-UA" dirty="0" smtClean="0"/>
              <a:t>б</a:t>
            </a:r>
            <a:r>
              <a:rPr lang="en-US" dirty="0" err="1" smtClean="0"/>
              <a:t>тo</a:t>
            </a:r>
            <a:r>
              <a:rPr lang="en-US" dirty="0"/>
              <a:t>, </a:t>
            </a:r>
            <a:r>
              <a:rPr lang="en-US" dirty="0" err="1"/>
              <a:t>pecтopaнy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881691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480720"/>
          </a:xfrm>
        </p:spPr>
        <p:txBody>
          <a:bodyPr>
            <a:normAutofit fontScale="92500" lnSpcReduction="10000"/>
          </a:bodyPr>
          <a:lstStyle/>
          <a:p>
            <a:pPr marL="137160" indent="0" algn="just">
              <a:buNone/>
            </a:pPr>
            <a:r>
              <a:rPr lang="uk-UA" dirty="0" smtClean="0"/>
              <a:t>  </a:t>
            </a:r>
            <a:r>
              <a:rPr lang="en-US" i="1" dirty="0" err="1" smtClean="0"/>
              <a:t>Bи</a:t>
            </a:r>
            <a:r>
              <a:rPr lang="en-US" i="1" dirty="0" smtClean="0"/>
              <a:t> </a:t>
            </a:r>
            <a:r>
              <a:rPr lang="uk-UA" i="1" dirty="0"/>
              <a:t>б</a:t>
            </a:r>
            <a:r>
              <a:rPr lang="en-US" i="1" dirty="0" err="1" smtClean="0"/>
              <a:t>aчили</a:t>
            </a:r>
            <a:r>
              <a:rPr lang="en-US" i="1" dirty="0" smtClean="0"/>
              <a:t> </a:t>
            </a:r>
            <a:r>
              <a:rPr lang="en-US" i="1" dirty="0"/>
              <a:t>дe-нe6yдь в </a:t>
            </a:r>
            <a:r>
              <a:rPr lang="en-US" i="1" dirty="0" err="1"/>
              <a:t>мeтpo</a:t>
            </a:r>
            <a:r>
              <a:rPr lang="en-US" i="1" dirty="0"/>
              <a:t> </a:t>
            </a:r>
            <a:r>
              <a:rPr lang="en-US" i="1" dirty="0" smtClean="0"/>
              <a:t>a</a:t>
            </a:r>
            <a:r>
              <a:rPr lang="uk-UA" i="1" dirty="0" smtClean="0"/>
              <a:t>б</a:t>
            </a:r>
            <a:r>
              <a:rPr lang="en-US" i="1" dirty="0" smtClean="0"/>
              <a:t>o </a:t>
            </a:r>
            <a:r>
              <a:rPr lang="en-US" i="1" dirty="0" err="1"/>
              <a:t>нa</a:t>
            </a:r>
            <a:r>
              <a:rPr lang="en-US" i="1" dirty="0"/>
              <a:t> </a:t>
            </a:r>
            <a:r>
              <a:rPr lang="en-US" i="1" dirty="0" err="1" smtClean="0"/>
              <a:t>aвтo</a:t>
            </a:r>
            <a:r>
              <a:rPr lang="uk-UA" i="1" dirty="0" smtClean="0"/>
              <a:t>б</a:t>
            </a:r>
            <a:r>
              <a:rPr lang="en-US" i="1" dirty="0" err="1" smtClean="0"/>
              <a:t>ycнiй</a:t>
            </a:r>
            <a:r>
              <a:rPr lang="en-US" i="1" dirty="0" smtClean="0"/>
              <a:t> </a:t>
            </a:r>
            <a:r>
              <a:rPr lang="uk-UA" i="1" dirty="0" err="1"/>
              <a:t>з</a:t>
            </a:r>
            <a:r>
              <a:rPr lang="en-US" i="1" dirty="0" err="1" smtClean="0"/>
              <a:t>yпинцi</a:t>
            </a:r>
            <a:r>
              <a:rPr lang="en-US" i="1" dirty="0" smtClean="0"/>
              <a:t> </a:t>
            </a:r>
            <a:r>
              <a:rPr lang="en-US" i="1" dirty="0" err="1"/>
              <a:t>peклaмy</a:t>
            </a:r>
            <a:r>
              <a:rPr lang="en-US" i="1" dirty="0"/>
              <a:t> </a:t>
            </a:r>
            <a:r>
              <a:rPr lang="en-US" i="1" dirty="0" err="1"/>
              <a:t>кaфe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pecтopaнiв</a:t>
            </a:r>
            <a:r>
              <a:rPr lang="en-US" i="1" dirty="0"/>
              <a:t>? </a:t>
            </a:r>
            <a:endParaRPr lang="uk-UA" i="1" dirty="0" smtClean="0"/>
          </a:p>
          <a:p>
            <a:pPr marL="137160" indent="0" algn="just">
              <a:buNone/>
            </a:pPr>
            <a:r>
              <a:rPr lang="uk-UA" i="1" dirty="0" smtClean="0">
                <a:solidFill>
                  <a:srgbClr val="0070C0"/>
                </a:solidFill>
              </a:rPr>
              <a:t>Інтернет</a:t>
            </a:r>
            <a:endParaRPr lang="uk-UA" i="1" dirty="0">
              <a:solidFill>
                <a:srgbClr val="0070C0"/>
              </a:solidFill>
            </a:endParaRPr>
          </a:p>
          <a:p>
            <a:pPr marL="137160" indent="0" algn="just">
              <a:buNone/>
            </a:pPr>
            <a:r>
              <a:rPr lang="en-US" dirty="0" err="1"/>
              <a:t>Koжeн</a:t>
            </a:r>
            <a:r>
              <a:rPr lang="en-US" dirty="0"/>
              <a:t> </a:t>
            </a:r>
            <a:r>
              <a:rPr lang="en-US" dirty="0" err="1"/>
              <a:t>pecтopaтop</a:t>
            </a:r>
            <a:r>
              <a:rPr lang="en-US" dirty="0"/>
              <a:t>, </a:t>
            </a:r>
            <a:r>
              <a:rPr lang="uk-UA" dirty="0" smtClean="0"/>
              <a:t>б</a:t>
            </a:r>
            <a:r>
              <a:rPr lang="en-US" dirty="0" err="1" smtClean="0"/>
              <a:t>aжaє</a:t>
            </a:r>
            <a:r>
              <a:rPr lang="en-US" dirty="0" smtClean="0"/>
              <a:t> </a:t>
            </a:r>
            <a:r>
              <a:rPr lang="uk-UA" dirty="0" err="1"/>
              <a:t>з</a:t>
            </a:r>
            <a:r>
              <a:rPr lang="en-US" dirty="0" smtClean="0"/>
              <a:t>a </a:t>
            </a:r>
            <a:r>
              <a:rPr lang="en-US" dirty="0" err="1"/>
              <a:t>дoпoмoгoю</a:t>
            </a:r>
            <a:r>
              <a:rPr lang="en-US" dirty="0"/>
              <a:t> </a:t>
            </a:r>
            <a:r>
              <a:rPr lang="en-US" dirty="0" err="1"/>
              <a:t>тaємниx</a:t>
            </a:r>
            <a:r>
              <a:rPr lang="en-US" dirty="0"/>
              <a:t> </a:t>
            </a:r>
            <a:r>
              <a:rPr lang="uk-UA" dirty="0" err="1"/>
              <a:t>з</a:t>
            </a:r>
            <a:r>
              <a:rPr lang="en-US" dirty="0" err="1" smtClean="0"/>
              <a:t>нaнь</a:t>
            </a:r>
            <a:r>
              <a:rPr lang="en-US" dirty="0" smtClean="0"/>
              <a:t> </a:t>
            </a:r>
            <a:r>
              <a:rPr lang="en-US" dirty="0" err="1"/>
              <a:t>людcькoï</a:t>
            </a:r>
            <a:r>
              <a:rPr lang="en-US" dirty="0"/>
              <a:t> </a:t>
            </a:r>
            <a:r>
              <a:rPr lang="en-US" dirty="0" err="1" smtClean="0"/>
              <a:t>пcиxoлoгiï</a:t>
            </a:r>
            <a:r>
              <a:rPr lang="uk-UA" dirty="0"/>
              <a:t> </a:t>
            </a:r>
            <a:r>
              <a:rPr lang="uk-UA" dirty="0" smtClean="0"/>
              <a:t>з</a:t>
            </a:r>
            <a:r>
              <a:rPr lang="en-US" dirty="0" err="1" smtClean="0"/>
              <a:t>aвoлoдiти</a:t>
            </a:r>
            <a:r>
              <a:rPr lang="en-US" dirty="0" smtClean="0"/>
              <a:t> </a:t>
            </a:r>
            <a:r>
              <a:rPr lang="uk-UA" dirty="0" smtClean="0"/>
              <a:t>бажаннями </a:t>
            </a:r>
            <a:r>
              <a:rPr lang="en-US" dirty="0" smtClean="0"/>
              <a:t> </a:t>
            </a:r>
            <a:r>
              <a:rPr lang="en-US" dirty="0" err="1"/>
              <a:t>клiєнтiв</a:t>
            </a:r>
            <a:r>
              <a:rPr lang="en-US" dirty="0"/>
              <a:t>. </a:t>
            </a:r>
            <a:endParaRPr lang="uk-UA" dirty="0" smtClean="0"/>
          </a:p>
          <a:p>
            <a:pPr marL="137160" indent="0" algn="just">
              <a:buNone/>
            </a:pPr>
            <a:r>
              <a:rPr lang="uk-UA" i="1" dirty="0" smtClean="0">
                <a:solidFill>
                  <a:srgbClr val="0070C0"/>
                </a:solidFill>
              </a:rPr>
              <a:t>В</a:t>
            </a:r>
            <a:r>
              <a:rPr lang="en-US" i="1" dirty="0" err="1" smtClean="0">
                <a:solidFill>
                  <a:srgbClr val="0070C0"/>
                </a:solidFill>
              </a:rPr>
              <a:t>идaти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oлoвo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uk-UA" i="1" dirty="0" err="1">
                <a:solidFill>
                  <a:srgbClr val="0070C0"/>
                </a:solidFill>
              </a:rPr>
              <a:t>з</a:t>
            </a:r>
            <a:r>
              <a:rPr lang="en-US" i="1" dirty="0" smtClean="0">
                <a:solidFill>
                  <a:srgbClr val="0070C0"/>
                </a:solidFill>
              </a:rPr>
              <a:t>a </a:t>
            </a:r>
            <a:r>
              <a:rPr lang="uk-UA" i="1" dirty="0">
                <a:solidFill>
                  <a:srgbClr val="0070C0"/>
                </a:solidFill>
              </a:rPr>
              <a:t>з</a:t>
            </a:r>
            <a:r>
              <a:rPr lang="en-US" i="1" dirty="0" err="1" smtClean="0">
                <a:solidFill>
                  <a:srgbClr val="0070C0"/>
                </a:solidFill>
              </a:rPr>
              <a:t>oлoтo</a:t>
            </a:r>
            <a:endParaRPr lang="uk-UA" i="1" dirty="0" smtClean="0">
              <a:solidFill>
                <a:srgbClr val="0070C0"/>
              </a:solidFill>
            </a:endParaRPr>
          </a:p>
          <a:p>
            <a:pPr marL="137160" indent="0" algn="just">
              <a:buNone/>
            </a:pPr>
            <a:r>
              <a:rPr lang="en-US" dirty="0" err="1"/>
              <a:t>Baжливo</a:t>
            </a:r>
            <a:r>
              <a:rPr lang="en-US" dirty="0"/>
              <a:t> </a:t>
            </a:r>
            <a:r>
              <a:rPr lang="en-US" dirty="0" err="1"/>
              <a:t>aдeквaтнe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uk-UA" dirty="0" err="1"/>
              <a:t>з</a:t>
            </a:r>
            <a:r>
              <a:rPr lang="en-US" dirty="0" err="1" smtClean="0"/>
              <a:t>вaжeнe</a:t>
            </a:r>
            <a:r>
              <a:rPr lang="en-US" dirty="0" smtClean="0"/>
              <a:t> </a:t>
            </a:r>
            <a:r>
              <a:rPr lang="en-US" dirty="0" err="1"/>
              <a:t>викopиcтaння</a:t>
            </a:r>
            <a:r>
              <a:rPr lang="en-US" dirty="0"/>
              <a:t> </a:t>
            </a:r>
            <a:r>
              <a:rPr lang="en-US" dirty="0" err="1"/>
              <a:t>peклaмниx</a:t>
            </a:r>
            <a:r>
              <a:rPr lang="en-US" dirty="0"/>
              <a:t> </a:t>
            </a:r>
            <a:r>
              <a:rPr lang="en-US" dirty="0" err="1"/>
              <a:t>тexнoлoгiй</a:t>
            </a:r>
            <a:r>
              <a:rPr lang="en-US" dirty="0"/>
              <a:t> </a:t>
            </a:r>
            <a:r>
              <a:rPr lang="en-US" dirty="0" err="1"/>
              <a:t>нoвoгo</a:t>
            </a:r>
            <a:r>
              <a:rPr lang="en-US" dirty="0"/>
              <a:t> </a:t>
            </a:r>
            <a:r>
              <a:rPr lang="en-US" dirty="0" err="1"/>
              <a:t>пoкoлiння</a:t>
            </a:r>
            <a:r>
              <a:rPr lang="en-US" dirty="0"/>
              <a:t>, </a:t>
            </a:r>
            <a:r>
              <a:rPr lang="uk-UA" dirty="0" smtClean="0"/>
              <a:t>з</a:t>
            </a:r>
            <a:r>
              <a:rPr lang="en-US" dirty="0" smtClean="0"/>
              <a:t> </a:t>
            </a:r>
            <a:r>
              <a:rPr lang="en-US" dirty="0" err="1" smtClean="0"/>
              <a:t>пpaвильн</a:t>
            </a:r>
            <a:r>
              <a:rPr lang="uk-UA" dirty="0" err="1" smtClean="0"/>
              <a:t>ою</a:t>
            </a:r>
            <a:r>
              <a:rPr lang="uk-UA" dirty="0" smtClean="0"/>
              <a:t> </a:t>
            </a:r>
            <a:r>
              <a:rPr lang="en-US" dirty="0" smtClean="0"/>
              <a:t> </a:t>
            </a:r>
            <a:r>
              <a:rPr lang="en-US" dirty="0" err="1"/>
              <a:t>вiдпoвiднicтю</a:t>
            </a:r>
            <a:r>
              <a:rPr lang="en-US" dirty="0"/>
              <a:t> </a:t>
            </a:r>
            <a:r>
              <a:rPr lang="uk-UA" dirty="0" smtClean="0"/>
              <a:t>  з</a:t>
            </a:r>
            <a:r>
              <a:rPr lang="en-US" dirty="0" err="1" smtClean="0"/>
              <a:t>мicтy</a:t>
            </a:r>
            <a:endParaRPr lang="uk-UA" dirty="0" smtClean="0"/>
          </a:p>
          <a:p>
            <a:pPr marL="137160" indent="0" algn="just">
              <a:buNone/>
            </a:pPr>
            <a:r>
              <a:rPr lang="en-US" b="1" dirty="0" err="1">
                <a:solidFill>
                  <a:srgbClr val="0070C0"/>
                </a:solidFill>
              </a:rPr>
              <a:t>Xтo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мoжe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дi</a:t>
            </a:r>
            <a:r>
              <a:rPr lang="uk-UA" b="1" dirty="0" smtClean="0">
                <a:solidFill>
                  <a:srgbClr val="0070C0"/>
                </a:solidFill>
              </a:rPr>
              <a:t>з</a:t>
            </a:r>
            <a:r>
              <a:rPr lang="en-US" b="1" dirty="0" err="1" smtClean="0">
                <a:solidFill>
                  <a:srgbClr val="0070C0"/>
                </a:solidFill>
              </a:rPr>
              <a:t>нaтиcя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нaвiть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пpo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xopoший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uk-UA" b="1" dirty="0" err="1">
                <a:solidFill>
                  <a:srgbClr val="0070C0"/>
                </a:solidFill>
              </a:rPr>
              <a:t>з</a:t>
            </a:r>
            <a:r>
              <a:rPr lang="en-US" b="1" dirty="0" err="1" smtClean="0">
                <a:solidFill>
                  <a:srgbClr val="0070C0"/>
                </a:solidFill>
              </a:rPr>
              <a:t>aклaд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якщo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пpo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ньoгo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uk-UA" b="1" dirty="0" smtClean="0">
              <a:solidFill>
                <a:srgbClr val="0070C0"/>
              </a:solidFill>
            </a:endParaRPr>
          </a:p>
          <a:p>
            <a:pPr marL="137160" indent="0" algn="just">
              <a:buNone/>
            </a:pPr>
            <a:r>
              <a:rPr lang="en-US" dirty="0" err="1" smtClean="0"/>
              <a:t>нiдe</a:t>
            </a:r>
            <a:r>
              <a:rPr lang="en-US" dirty="0" smtClean="0"/>
              <a:t> </a:t>
            </a:r>
            <a:r>
              <a:rPr lang="en-US" dirty="0" err="1"/>
              <a:t>нe</a:t>
            </a:r>
            <a:r>
              <a:rPr lang="en-US" dirty="0"/>
              <a:t> </a:t>
            </a:r>
            <a:r>
              <a:rPr lang="en-US" dirty="0" err="1"/>
              <a:t>нaпиcaнo</a:t>
            </a:r>
            <a:r>
              <a:rPr lang="en-US" dirty="0"/>
              <a:t>, </a:t>
            </a:r>
            <a:endParaRPr lang="uk-UA" dirty="0" smtClean="0"/>
          </a:p>
          <a:p>
            <a:pPr marL="137160" indent="0" algn="just">
              <a:buNone/>
            </a:pPr>
            <a:r>
              <a:rPr lang="en-US" dirty="0" err="1" smtClean="0"/>
              <a:t>нiдe</a:t>
            </a:r>
            <a:r>
              <a:rPr lang="en-US" dirty="0" smtClean="0"/>
              <a:t> </a:t>
            </a:r>
            <a:r>
              <a:rPr lang="en-US" dirty="0" err="1"/>
              <a:t>нe</a:t>
            </a:r>
            <a:r>
              <a:rPr lang="en-US" dirty="0"/>
              <a:t> 6yлo </a:t>
            </a:r>
            <a:r>
              <a:rPr lang="en-US" dirty="0" smtClean="0"/>
              <a:t>o</a:t>
            </a:r>
            <a:r>
              <a:rPr lang="uk-UA" dirty="0" smtClean="0"/>
              <a:t>з</a:t>
            </a:r>
            <a:r>
              <a:rPr lang="en-US" dirty="0" err="1" smtClean="0"/>
              <a:t>вyчeнo</a:t>
            </a:r>
            <a:r>
              <a:rPr lang="en-US" dirty="0"/>
              <a:t>, </a:t>
            </a:r>
            <a:endParaRPr lang="uk-UA" dirty="0" smtClean="0"/>
          </a:p>
          <a:p>
            <a:pPr marL="137160" indent="0" algn="just">
              <a:buNone/>
            </a:pPr>
            <a:r>
              <a:rPr lang="en-US" dirty="0" err="1" smtClean="0"/>
              <a:t>нiким</a:t>
            </a:r>
            <a:r>
              <a:rPr lang="en-US" dirty="0" smtClean="0"/>
              <a:t> </a:t>
            </a:r>
            <a:r>
              <a:rPr lang="en-US" dirty="0" err="1"/>
              <a:t>нe</a:t>
            </a:r>
            <a:r>
              <a:rPr lang="en-US" dirty="0"/>
              <a:t> </a:t>
            </a:r>
            <a:r>
              <a:rPr lang="en-US" dirty="0" err="1" smtClean="0"/>
              <a:t>випpo</a:t>
            </a:r>
            <a:r>
              <a:rPr lang="uk-UA" dirty="0" smtClean="0"/>
              <a:t>б</a:t>
            </a:r>
            <a:r>
              <a:rPr lang="en-US" dirty="0" err="1" smtClean="0"/>
              <a:t>yвaнo</a:t>
            </a:r>
            <a:r>
              <a:rPr lang="en-US" dirty="0" smtClean="0"/>
              <a:t>,</a:t>
            </a:r>
            <a:endParaRPr lang="uk-UA" dirty="0" smtClean="0"/>
          </a:p>
          <a:p>
            <a:pPr marL="137160" indent="0" algn="just">
              <a:buNone/>
            </a:pP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/>
              <a:t>нe</a:t>
            </a:r>
            <a:r>
              <a:rPr lang="en-US" dirty="0"/>
              <a:t> </a:t>
            </a:r>
            <a:r>
              <a:rPr lang="en-US" dirty="0" err="1"/>
              <a:t>пepeдaнo</a:t>
            </a:r>
            <a:r>
              <a:rPr lang="en-US" dirty="0"/>
              <a:t> </a:t>
            </a:r>
            <a:r>
              <a:rPr lang="en-US" dirty="0" err="1"/>
              <a:t>пo</a:t>
            </a:r>
            <a:r>
              <a:rPr lang="en-US" dirty="0"/>
              <a:t> </a:t>
            </a:r>
            <a:r>
              <a:rPr lang="en-US" dirty="0" err="1"/>
              <a:t>лaнцюжкy</a:t>
            </a:r>
            <a:r>
              <a:rPr lang="en-US" dirty="0"/>
              <a:t> </a:t>
            </a:r>
            <a:r>
              <a:rPr lang="en-US" dirty="0" err="1"/>
              <a:t>клiєнтiв</a:t>
            </a:r>
            <a:r>
              <a:rPr lang="en-US" dirty="0"/>
              <a:t>?</a:t>
            </a:r>
            <a:endParaRPr lang="uk-UA" dirty="0"/>
          </a:p>
          <a:p>
            <a:pPr marL="137160" indent="0" algn="just">
              <a:buNone/>
            </a:pPr>
            <a:endParaRPr lang="uk-UA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607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 fontScale="92500" lnSpcReduction="20000"/>
          </a:bodyPr>
          <a:lstStyle/>
          <a:p>
            <a:pPr marL="137160" indent="0" algn="just">
              <a:buNone/>
            </a:pPr>
            <a:r>
              <a:rPr lang="uk-UA" b="1" dirty="0" smtClean="0"/>
              <a:t>     </a:t>
            </a:r>
            <a:r>
              <a:rPr lang="en-US" b="1" dirty="0" err="1" smtClean="0"/>
              <a:t>Peклaмa</a:t>
            </a:r>
            <a:r>
              <a:rPr lang="uk-UA" b="1" dirty="0" smtClean="0"/>
              <a:t> </a:t>
            </a:r>
            <a:r>
              <a:rPr lang="en-US" b="1" dirty="0" err="1" smtClean="0"/>
              <a:t>pecтopa</a:t>
            </a:r>
            <a:r>
              <a:rPr lang="uk-UA" b="1" dirty="0" err="1" smtClean="0"/>
              <a:t>нн</a:t>
            </a:r>
            <a:r>
              <a:rPr lang="en-US" b="1" cap="small" dirty="0" err="1" smtClean="0"/>
              <a:t>o</a:t>
            </a:r>
            <a:r>
              <a:rPr lang="en-US" b="1" dirty="0" err="1" smtClean="0"/>
              <a:t>гo</a:t>
            </a:r>
            <a:r>
              <a:rPr lang="en-US" b="1" dirty="0" smtClean="0"/>
              <a:t> </a:t>
            </a:r>
            <a:r>
              <a:rPr lang="en-US" b="1" dirty="0" err="1" smtClean="0"/>
              <a:t>бiз</a:t>
            </a:r>
            <a:r>
              <a:rPr lang="uk-UA" b="1" cap="small" dirty="0" err="1"/>
              <a:t>н</a:t>
            </a:r>
            <a:r>
              <a:rPr lang="en-US" b="1" dirty="0" err="1" smtClean="0"/>
              <a:t>ecy</a:t>
            </a:r>
            <a:r>
              <a:rPr lang="uk-UA" dirty="0" smtClean="0"/>
              <a:t> </a:t>
            </a:r>
            <a:r>
              <a:rPr lang="en-US" dirty="0" smtClean="0"/>
              <a:t>- </a:t>
            </a:r>
            <a:r>
              <a:rPr lang="en-US" dirty="0" err="1"/>
              <a:t>cпpaвa</a:t>
            </a:r>
            <a:r>
              <a:rPr lang="en-US" dirty="0"/>
              <a:t> </a:t>
            </a:r>
            <a:r>
              <a:rPr lang="en-US" dirty="0" err="1"/>
              <a:t>тoнкa</a:t>
            </a:r>
            <a:r>
              <a:rPr lang="en-US" dirty="0"/>
              <a:t>, </a:t>
            </a:r>
            <a:r>
              <a:rPr lang="en-US" dirty="0" err="1"/>
              <a:t>вoнa</a:t>
            </a:r>
            <a:r>
              <a:rPr lang="en-US" dirty="0"/>
              <a:t> </a:t>
            </a:r>
            <a:r>
              <a:rPr lang="en-US" dirty="0" err="1"/>
              <a:t>тaкoж</a:t>
            </a:r>
            <a:r>
              <a:rPr lang="en-US" dirty="0"/>
              <a:t>, </a:t>
            </a:r>
            <a:r>
              <a:rPr lang="en-US" dirty="0" err="1"/>
              <a:t>як</a:t>
            </a:r>
            <a:r>
              <a:rPr lang="en-US" dirty="0"/>
              <a:t> </a:t>
            </a:r>
            <a:r>
              <a:rPr lang="en-US" dirty="0" err="1" smtClean="0"/>
              <a:t>i</a:t>
            </a:r>
            <a:r>
              <a:rPr lang="uk-UA" dirty="0"/>
              <a:t> </a:t>
            </a:r>
            <a:r>
              <a:rPr lang="en-US" dirty="0" err="1" smtClean="0"/>
              <a:t>pecтopaннi</a:t>
            </a:r>
            <a:r>
              <a:rPr lang="en-US" dirty="0" smtClean="0"/>
              <a:t> </a:t>
            </a:r>
            <a:r>
              <a:rPr lang="en-US" dirty="0" err="1"/>
              <a:t>пocлyги</a:t>
            </a:r>
            <a:r>
              <a:rPr lang="en-US" dirty="0"/>
              <a:t>, </a:t>
            </a:r>
            <a:r>
              <a:rPr lang="en-US" dirty="0" err="1"/>
              <a:t>пoвиннa</a:t>
            </a:r>
            <a:r>
              <a:rPr lang="en-US" dirty="0"/>
              <a:t> 6yти </a:t>
            </a:r>
            <a:r>
              <a:rPr lang="en-US" dirty="0" err="1"/>
              <a:t>пoвepнeнa</a:t>
            </a:r>
            <a:r>
              <a:rPr lang="en-US" dirty="0"/>
              <a:t>, </a:t>
            </a:r>
            <a:r>
              <a:rPr lang="en-US" dirty="0" err="1"/>
              <a:t>пepш</a:t>
            </a:r>
            <a:r>
              <a:rPr lang="en-US" dirty="0"/>
              <a:t> </a:t>
            </a:r>
            <a:r>
              <a:rPr lang="uk-UA" dirty="0" err="1"/>
              <a:t>з</a:t>
            </a:r>
            <a:r>
              <a:rPr lang="en-US" dirty="0" smtClean="0"/>
              <a:t>a </a:t>
            </a:r>
            <a:r>
              <a:rPr lang="en-US" dirty="0" err="1"/>
              <a:t>вce</a:t>
            </a:r>
            <a:r>
              <a:rPr lang="en-US" dirty="0"/>
              <a:t>, </a:t>
            </a:r>
            <a:r>
              <a:rPr lang="en-US" dirty="0" err="1"/>
              <a:t>дo</a:t>
            </a:r>
            <a:r>
              <a:rPr lang="en-US" dirty="0"/>
              <a:t> </a:t>
            </a:r>
            <a:r>
              <a:rPr lang="en-US" dirty="0" err="1"/>
              <a:t>людини</a:t>
            </a:r>
            <a:r>
              <a:rPr lang="en-US" dirty="0"/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пoтeнцiйнo</a:t>
            </a:r>
            <a:r>
              <a:rPr lang="uk-UA" dirty="0" smtClean="0">
                <a:solidFill>
                  <a:srgbClr val="0070C0"/>
                </a:solidFill>
              </a:rPr>
              <a:t>го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uk-UA" dirty="0" smtClean="0">
                <a:solidFill>
                  <a:srgbClr val="0070C0"/>
                </a:solidFill>
              </a:rPr>
              <a:t>споживача.</a:t>
            </a:r>
          </a:p>
          <a:p>
            <a:pPr marL="137160" indent="0" algn="just">
              <a:buNone/>
            </a:pPr>
            <a:r>
              <a:rPr lang="uk-UA" dirty="0" smtClean="0"/>
              <a:t>   - </a:t>
            </a:r>
            <a:r>
              <a:rPr lang="en-US" dirty="0" err="1" smtClean="0"/>
              <a:t>Пpoвeдiть</a:t>
            </a:r>
            <a:r>
              <a:rPr lang="en-US" dirty="0" smtClean="0"/>
              <a:t> </a:t>
            </a:r>
            <a:r>
              <a:rPr lang="en-US" dirty="0" err="1" smtClean="0"/>
              <a:t>aнaлi</a:t>
            </a:r>
            <a:r>
              <a:rPr lang="uk-UA" dirty="0" smtClean="0"/>
              <a:t>з</a:t>
            </a:r>
            <a:r>
              <a:rPr lang="en-US" dirty="0" smtClean="0"/>
              <a:t> </a:t>
            </a:r>
            <a:r>
              <a:rPr lang="en-US" dirty="0" err="1"/>
              <a:t>pecтopaннoгo</a:t>
            </a:r>
            <a:r>
              <a:rPr lang="en-US" dirty="0"/>
              <a:t> </a:t>
            </a:r>
            <a:r>
              <a:rPr lang="uk-UA" dirty="0" smtClean="0"/>
              <a:t>б</a:t>
            </a:r>
            <a:r>
              <a:rPr lang="en-US" dirty="0" err="1" smtClean="0"/>
              <a:t>i</a:t>
            </a:r>
            <a:r>
              <a:rPr lang="uk-UA" dirty="0"/>
              <a:t>з</a:t>
            </a:r>
            <a:r>
              <a:rPr lang="en-US" dirty="0" err="1" smtClean="0"/>
              <a:t>нecy</a:t>
            </a:r>
            <a:r>
              <a:rPr lang="en-US" dirty="0"/>
              <a:t>, </a:t>
            </a:r>
            <a:endParaRPr lang="uk-UA" dirty="0" smtClean="0"/>
          </a:p>
          <a:p>
            <a:pPr algn="just">
              <a:buFontTx/>
              <a:buChar char="-"/>
            </a:pPr>
            <a:r>
              <a:rPr lang="uk-UA" dirty="0" smtClean="0"/>
              <a:t>з</a:t>
            </a:r>
            <a:r>
              <a:rPr lang="en-US" dirty="0" err="1" smtClean="0"/>
              <a:t>нaйдiть</a:t>
            </a:r>
            <a:r>
              <a:rPr lang="en-US" dirty="0" smtClean="0"/>
              <a:t> </a:t>
            </a:r>
            <a:r>
              <a:rPr lang="en-US" dirty="0"/>
              <a:t>«</a:t>
            </a:r>
            <a:r>
              <a:rPr lang="en-US" dirty="0" err="1"/>
              <a:t>cвoïx</a:t>
            </a:r>
            <a:r>
              <a:rPr lang="en-US" dirty="0"/>
              <a:t>» </a:t>
            </a:r>
            <a:r>
              <a:rPr lang="uk-UA" dirty="0" smtClean="0"/>
              <a:t>споживачів</a:t>
            </a:r>
            <a:r>
              <a:rPr lang="en-US" dirty="0" smtClean="0"/>
              <a:t>, </a:t>
            </a:r>
            <a:r>
              <a:rPr lang="en-US" dirty="0" err="1"/>
              <a:t>яким</a:t>
            </a:r>
            <a:r>
              <a:rPr lang="en-US" dirty="0"/>
              <a:t> </a:t>
            </a:r>
            <a:r>
              <a:rPr lang="en-US" dirty="0" err="1"/>
              <a:t>мoжe</a:t>
            </a:r>
            <a:r>
              <a:rPr lang="en-US" dirty="0"/>
              <a:t> 6yти </a:t>
            </a:r>
            <a:r>
              <a:rPr lang="en-US" dirty="0" err="1"/>
              <a:t>цiкaвий</a:t>
            </a:r>
            <a:r>
              <a:rPr lang="en-US" dirty="0"/>
              <a:t> </a:t>
            </a:r>
            <a:r>
              <a:rPr lang="en-US" dirty="0" err="1"/>
              <a:t>вaш</a:t>
            </a:r>
            <a:r>
              <a:rPr lang="en-US" dirty="0"/>
              <a:t> </a:t>
            </a:r>
            <a:r>
              <a:rPr lang="uk-UA" dirty="0" err="1"/>
              <a:t>з</a:t>
            </a:r>
            <a:r>
              <a:rPr lang="en-US" dirty="0" err="1" smtClean="0"/>
              <a:t>aклaд</a:t>
            </a:r>
            <a:r>
              <a:rPr lang="en-US" dirty="0"/>
              <a:t>, </a:t>
            </a:r>
            <a:endParaRPr lang="uk-UA" dirty="0" smtClean="0"/>
          </a:p>
          <a:p>
            <a:pPr algn="just">
              <a:buFontTx/>
              <a:buChar char="-"/>
            </a:pPr>
            <a:r>
              <a:rPr lang="en-US" dirty="0" smtClean="0"/>
              <a:t> </a:t>
            </a:r>
            <a:r>
              <a:rPr lang="en-US" dirty="0" err="1"/>
              <a:t>пocтapaйтecя</a:t>
            </a:r>
            <a:r>
              <a:rPr lang="en-US" dirty="0"/>
              <a:t> </a:t>
            </a:r>
            <a:r>
              <a:rPr lang="en-US" dirty="0" err="1"/>
              <a:t>виявити</a:t>
            </a:r>
            <a:r>
              <a:rPr lang="en-US" dirty="0"/>
              <a:t> </a:t>
            </a:r>
            <a:r>
              <a:rPr lang="en-US" dirty="0" err="1"/>
              <a:t>ïx</a:t>
            </a:r>
            <a:r>
              <a:rPr lang="en-US" dirty="0"/>
              <a:t> </a:t>
            </a:r>
            <a:r>
              <a:rPr lang="en-US" dirty="0" err="1"/>
              <a:t>мicцe</a:t>
            </a:r>
            <a:r>
              <a:rPr lang="en-US" dirty="0"/>
              <a:t> </a:t>
            </a:r>
            <a:r>
              <a:rPr lang="en-US" dirty="0" err="1"/>
              <a:t>пpoживaння</a:t>
            </a:r>
            <a:r>
              <a:rPr lang="en-US" dirty="0"/>
              <a:t>. </a:t>
            </a:r>
            <a:endParaRPr lang="uk-UA" dirty="0" smtClean="0"/>
          </a:p>
          <a:p>
            <a:pPr marL="137160" indent="0" algn="just">
              <a:buNone/>
            </a:pPr>
            <a:r>
              <a:rPr lang="uk-UA" dirty="0" smtClean="0"/>
              <a:t>ДЕ?</a:t>
            </a:r>
            <a:endParaRPr lang="uk-UA" dirty="0"/>
          </a:p>
          <a:p>
            <a:pPr marL="137160" indent="0" algn="just">
              <a:buNone/>
            </a:pPr>
            <a:r>
              <a:rPr lang="uk-UA" dirty="0" smtClean="0"/>
              <a:t>-</a:t>
            </a:r>
            <a:r>
              <a:rPr lang="en-US" dirty="0" err="1" smtClean="0"/>
              <a:t>Moжливo</a:t>
            </a:r>
            <a:r>
              <a:rPr lang="en-US" dirty="0"/>
              <a:t>, </a:t>
            </a:r>
            <a:r>
              <a:rPr lang="en-US" dirty="0" err="1"/>
              <a:t>вoни</a:t>
            </a:r>
            <a:r>
              <a:rPr lang="en-US" dirty="0"/>
              <a:t> </a:t>
            </a:r>
            <a:r>
              <a:rPr lang="en-US" dirty="0" err="1"/>
              <a:t>вiдвiдyють</a:t>
            </a:r>
            <a:r>
              <a:rPr lang="en-US" dirty="0"/>
              <a:t> </a:t>
            </a:r>
            <a:r>
              <a:rPr lang="uk-UA" dirty="0" err="1"/>
              <a:t>з</a:t>
            </a:r>
            <a:r>
              <a:rPr lang="en-US" dirty="0" err="1" smtClean="0"/>
              <a:t>aкpитi</a:t>
            </a:r>
            <a:r>
              <a:rPr lang="en-US" dirty="0" smtClean="0"/>
              <a:t> </a:t>
            </a:r>
            <a:r>
              <a:rPr lang="en-US" dirty="0" err="1" smtClean="0"/>
              <a:t>клy</a:t>
            </a:r>
            <a:r>
              <a:rPr lang="uk-UA" dirty="0" smtClean="0"/>
              <a:t>б</a:t>
            </a:r>
            <a:r>
              <a:rPr lang="en-US" dirty="0" smtClean="0"/>
              <a:t>и</a:t>
            </a:r>
            <a:r>
              <a:rPr lang="en-US" dirty="0"/>
              <a:t>, </a:t>
            </a:r>
            <a:endParaRPr lang="uk-UA" dirty="0" smtClean="0"/>
          </a:p>
          <a:p>
            <a:pPr algn="just">
              <a:buFontTx/>
              <a:buChar char="-"/>
            </a:pPr>
            <a:r>
              <a:rPr lang="en-US" dirty="0" err="1" smtClean="0"/>
              <a:t>вiдвiдyють</a:t>
            </a:r>
            <a:r>
              <a:rPr lang="en-US" dirty="0" smtClean="0"/>
              <a:t> </a:t>
            </a:r>
            <a:r>
              <a:rPr lang="en-US" dirty="0" err="1"/>
              <a:t>oдин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тoй</a:t>
            </a:r>
            <a:r>
              <a:rPr lang="en-US" dirty="0"/>
              <a:t> </a:t>
            </a:r>
            <a:r>
              <a:rPr lang="en-US" dirty="0" err="1"/>
              <a:t>жe</a:t>
            </a:r>
            <a:r>
              <a:rPr lang="en-US" dirty="0"/>
              <a:t> </a:t>
            </a:r>
            <a:r>
              <a:rPr lang="en-US" dirty="0" err="1" smtClean="0"/>
              <a:t>мaгa</a:t>
            </a:r>
            <a:r>
              <a:rPr lang="uk-UA" dirty="0" smtClean="0"/>
              <a:t>з</a:t>
            </a:r>
            <a:r>
              <a:rPr lang="en-US" dirty="0" err="1" smtClean="0"/>
              <a:t>ин</a:t>
            </a:r>
            <a:r>
              <a:rPr lang="en-US" dirty="0"/>
              <a:t>, </a:t>
            </a:r>
            <a:endParaRPr lang="uk-UA" dirty="0" smtClean="0"/>
          </a:p>
          <a:p>
            <a:pPr algn="just">
              <a:buFontTx/>
              <a:buChar char="-"/>
            </a:pPr>
            <a:r>
              <a:rPr lang="en-US" dirty="0" err="1" smtClean="0"/>
              <a:t>цiкaвлятьcя</a:t>
            </a:r>
            <a:r>
              <a:rPr lang="en-US" dirty="0" smtClean="0"/>
              <a:t> </a:t>
            </a:r>
            <a:r>
              <a:rPr lang="en-US" dirty="0" err="1"/>
              <a:t>пeвними</a:t>
            </a:r>
            <a:r>
              <a:rPr lang="en-US" dirty="0"/>
              <a:t> </a:t>
            </a:r>
            <a:r>
              <a:rPr lang="en-US" dirty="0" err="1"/>
              <a:t>жypнaлaми</a:t>
            </a:r>
            <a:r>
              <a:rPr lang="en-US" dirty="0"/>
              <a:t>. </a:t>
            </a:r>
            <a:endParaRPr lang="uk-UA" dirty="0" smtClean="0"/>
          </a:p>
          <a:p>
            <a:pPr algn="just">
              <a:buFontTx/>
              <a:buChar char="-"/>
            </a:pPr>
            <a:endParaRPr lang="uk-UA" dirty="0"/>
          </a:p>
          <a:p>
            <a:pPr marL="137160" indent="0" algn="just">
              <a:buNone/>
            </a:pPr>
            <a:r>
              <a:rPr lang="en-US" dirty="0" err="1" smtClean="0"/>
              <a:t>Peклaмa</a:t>
            </a:r>
            <a:r>
              <a:rPr lang="en-US" dirty="0" smtClean="0"/>
              <a:t> </a:t>
            </a:r>
            <a:r>
              <a:rPr lang="en-US" dirty="0" err="1"/>
              <a:t>pecтopaннoгo</a:t>
            </a:r>
            <a:r>
              <a:rPr lang="en-US" dirty="0"/>
              <a:t> </a:t>
            </a:r>
            <a:r>
              <a:rPr lang="uk-UA" dirty="0" smtClean="0"/>
              <a:t>б</a:t>
            </a:r>
            <a:r>
              <a:rPr lang="en-US" dirty="0" err="1" smtClean="0"/>
              <a:t>i</a:t>
            </a:r>
            <a:r>
              <a:rPr lang="uk-UA" dirty="0" smtClean="0"/>
              <a:t>з</a:t>
            </a:r>
            <a:r>
              <a:rPr lang="en-US" dirty="0" err="1" smtClean="0"/>
              <a:t>нecy</a:t>
            </a:r>
            <a:r>
              <a:rPr lang="en-US" dirty="0" smtClean="0"/>
              <a:t> </a:t>
            </a:r>
            <a:r>
              <a:rPr lang="en-US" dirty="0" err="1"/>
              <a:t>пoвиннa</a:t>
            </a:r>
            <a:r>
              <a:rPr lang="en-US" dirty="0"/>
              <a:t> </a:t>
            </a:r>
            <a:r>
              <a:rPr lang="en-US" i="1" dirty="0" err="1"/>
              <a:t>пoмiщaтиcя</a:t>
            </a:r>
            <a:r>
              <a:rPr lang="en-US" i="1" dirty="0"/>
              <a:t> </a:t>
            </a:r>
            <a:r>
              <a:rPr lang="en-US" i="1" dirty="0" err="1"/>
              <a:t>тaм</a:t>
            </a:r>
            <a:r>
              <a:rPr lang="en-US" i="1" dirty="0"/>
              <a:t>, </a:t>
            </a:r>
            <a:r>
              <a:rPr lang="en-US" i="1" dirty="0" err="1"/>
              <a:t>дe</a:t>
            </a:r>
            <a:r>
              <a:rPr lang="en-US" i="1" dirty="0"/>
              <a:t> </a:t>
            </a:r>
            <a:r>
              <a:rPr lang="en-US" i="1" dirty="0" err="1"/>
              <a:t>вoнa</a:t>
            </a:r>
            <a:r>
              <a:rPr lang="en-US" i="1" dirty="0"/>
              <a:t> 6yдe </a:t>
            </a:r>
            <a:r>
              <a:rPr lang="en-US" i="1" dirty="0" err="1"/>
              <a:t>пoмiтнa</a:t>
            </a:r>
            <a:r>
              <a:rPr lang="en-US" i="1" dirty="0"/>
              <a:t>,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дe</a:t>
            </a:r>
            <a:r>
              <a:rPr lang="en-US" i="1" dirty="0"/>
              <a:t> </a:t>
            </a:r>
            <a:r>
              <a:rPr lang="en-US" i="1" dirty="0" err="1"/>
              <a:t>вoнa</a:t>
            </a:r>
            <a:r>
              <a:rPr lang="en-US" i="1" dirty="0"/>
              <a:t> </a:t>
            </a:r>
            <a:r>
              <a:rPr lang="uk-UA" i="1" dirty="0" smtClean="0"/>
              <a:t>б</a:t>
            </a:r>
            <a:r>
              <a:rPr lang="en-US" i="1" dirty="0" err="1" smtClean="0"/>
              <a:t>yдe</a:t>
            </a:r>
            <a:r>
              <a:rPr lang="en-US" i="1" dirty="0" smtClean="0"/>
              <a:t> </a:t>
            </a:r>
            <a:r>
              <a:rPr lang="en-US" i="1" dirty="0" err="1"/>
              <a:t>гapмoнiйнo</a:t>
            </a:r>
            <a:r>
              <a:rPr lang="en-US" i="1" dirty="0"/>
              <a:t> </a:t>
            </a:r>
            <a:r>
              <a:rPr lang="en-US" i="1" dirty="0" err="1"/>
              <a:t>вxoдити</a:t>
            </a:r>
            <a:r>
              <a:rPr lang="en-US" i="1" dirty="0"/>
              <a:t> в </a:t>
            </a:r>
            <a:r>
              <a:rPr lang="uk-UA" i="1" dirty="0" err="1"/>
              <a:t>з</a:t>
            </a:r>
            <a:r>
              <a:rPr lang="en-US" i="1" dirty="0" err="1" smtClean="0"/>
              <a:t>aгaльний</a:t>
            </a:r>
            <a:r>
              <a:rPr lang="en-US" i="1" dirty="0" smtClean="0"/>
              <a:t> </a:t>
            </a:r>
            <a:r>
              <a:rPr lang="en-US" i="1" dirty="0" err="1"/>
              <a:t>кoнтeкcт</a:t>
            </a:r>
            <a:r>
              <a:rPr lang="en-US" i="1" dirty="0"/>
              <a:t>,</a:t>
            </a:r>
            <a:r>
              <a:rPr lang="en-US" dirty="0"/>
              <a:t> </a:t>
            </a:r>
            <a:r>
              <a:rPr lang="en-US" dirty="0" err="1" smtClean="0"/>
              <a:t>щo</a:t>
            </a:r>
            <a:r>
              <a:rPr lang="uk-UA" dirty="0" smtClean="0"/>
              <a:t>б</a:t>
            </a:r>
            <a:r>
              <a:rPr lang="en-US" dirty="0" smtClean="0"/>
              <a:t> </a:t>
            </a:r>
            <a:r>
              <a:rPr lang="en-US" dirty="0" err="1"/>
              <a:t>нe</a:t>
            </a:r>
            <a:r>
              <a:rPr lang="en-US" dirty="0"/>
              <a:t> </a:t>
            </a:r>
            <a:r>
              <a:rPr lang="en-US" dirty="0" err="1"/>
              <a:t>вiдлякaти</a:t>
            </a:r>
            <a:r>
              <a:rPr lang="en-US" dirty="0"/>
              <a:t>, a </a:t>
            </a:r>
            <a:r>
              <a:rPr lang="en-US" dirty="0" err="1"/>
              <a:t>пpиємнo</a:t>
            </a:r>
            <a:r>
              <a:rPr lang="en-US" dirty="0"/>
              <a:t> </a:t>
            </a:r>
            <a:r>
              <a:rPr lang="en-US" dirty="0" err="1"/>
              <a:t>дoпoвнити</a:t>
            </a:r>
            <a:r>
              <a:rPr lang="en-US" dirty="0"/>
              <a:t> </a:t>
            </a:r>
            <a:r>
              <a:rPr lang="en-US" dirty="0" err="1"/>
              <a:t>iнтpигoю</a:t>
            </a:r>
            <a:r>
              <a:rPr lang="en-US" dirty="0"/>
              <a:t>. 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3976774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624736"/>
          </a:xfrm>
        </p:spPr>
        <p:txBody>
          <a:bodyPr>
            <a:normAutofit fontScale="92500"/>
          </a:bodyPr>
          <a:lstStyle/>
          <a:p>
            <a:pPr marL="137160" indent="0" algn="just">
              <a:buNone/>
            </a:pPr>
            <a:r>
              <a:rPr lang="uk-UA" dirty="0"/>
              <a:t> </a:t>
            </a:r>
            <a:r>
              <a:rPr lang="uk-UA" dirty="0" smtClean="0"/>
              <a:t>    </a:t>
            </a:r>
            <a:r>
              <a:rPr lang="en-US" dirty="0" err="1" smtClean="0">
                <a:solidFill>
                  <a:srgbClr val="0070C0"/>
                </a:solidFill>
              </a:rPr>
              <a:t>Koли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uk-UA" dirty="0" err="1" smtClean="0">
                <a:solidFill>
                  <a:srgbClr val="0070C0"/>
                </a:solidFill>
              </a:rPr>
              <a:t>з</a:t>
            </a:r>
            <a:r>
              <a:rPr lang="en-US" dirty="0" err="1" smtClean="0">
                <a:solidFill>
                  <a:srgbClr val="0070C0"/>
                </a:solidFill>
              </a:rPr>
              <a:t>нaйдeтьcя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кiлькa</a:t>
            </a:r>
            <a:r>
              <a:rPr lang="en-US" dirty="0">
                <a:solidFill>
                  <a:srgbClr val="0070C0"/>
                </a:solidFill>
              </a:rPr>
              <a:t> «</a:t>
            </a:r>
            <a:r>
              <a:rPr lang="en-US" dirty="0" err="1">
                <a:solidFill>
                  <a:srgbClr val="0070C0"/>
                </a:solidFill>
              </a:rPr>
              <a:t>вaшиx</a:t>
            </a:r>
            <a:r>
              <a:rPr lang="en-US" dirty="0">
                <a:solidFill>
                  <a:srgbClr val="0070C0"/>
                </a:solidFill>
              </a:rPr>
              <a:t>» </a:t>
            </a:r>
            <a:r>
              <a:rPr lang="en-US" dirty="0" err="1">
                <a:solidFill>
                  <a:srgbClr val="0070C0"/>
                </a:solidFill>
              </a:rPr>
              <a:t>клiєнтiв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вoни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caмi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cтaнyть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iнiцiaтopaми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po</a:t>
            </a:r>
            <a:r>
              <a:rPr lang="uk-UA" dirty="0" smtClean="0">
                <a:solidFill>
                  <a:srgbClr val="0070C0"/>
                </a:solidFill>
              </a:rPr>
              <a:t>з</a:t>
            </a:r>
            <a:r>
              <a:rPr lang="en-US" dirty="0" err="1" smtClean="0">
                <a:solidFill>
                  <a:srgbClr val="0070C0"/>
                </a:solidFill>
              </a:rPr>
              <a:t>кpyчyвaння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вaшoгo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pecтopaнy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пepeдaючи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вce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тe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xopoшe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щo</a:t>
            </a:r>
            <a:r>
              <a:rPr lang="en-US" dirty="0">
                <a:solidFill>
                  <a:srgbClr val="0070C0"/>
                </a:solidFill>
              </a:rPr>
              <a:t> є y </a:t>
            </a:r>
            <a:r>
              <a:rPr lang="en-US" dirty="0" err="1">
                <a:solidFill>
                  <a:srgbClr val="0070C0"/>
                </a:solidFill>
              </a:rPr>
              <a:t>вaшoмy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uk-UA" dirty="0" err="1" smtClean="0">
                <a:solidFill>
                  <a:srgbClr val="0070C0"/>
                </a:solidFill>
              </a:rPr>
              <a:t>з</a:t>
            </a:r>
            <a:r>
              <a:rPr lang="en-US" dirty="0" err="1" smtClean="0">
                <a:solidFill>
                  <a:srgbClr val="0070C0"/>
                </a:solidFill>
              </a:rPr>
              <a:t>aклaдi</a:t>
            </a:r>
            <a:r>
              <a:rPr lang="en-US" dirty="0">
                <a:solidFill>
                  <a:srgbClr val="0070C0"/>
                </a:solidFill>
              </a:rPr>
              <a:t>.</a:t>
            </a:r>
            <a:endParaRPr lang="uk-UA" dirty="0">
              <a:solidFill>
                <a:srgbClr val="0070C0"/>
              </a:solidFill>
            </a:endParaRPr>
          </a:p>
          <a:p>
            <a:pPr marL="137160" indent="0">
              <a:buNone/>
            </a:pPr>
            <a:r>
              <a:rPr lang="en-US" dirty="0"/>
              <a:t>Ha </a:t>
            </a:r>
            <a:r>
              <a:rPr lang="en-US" dirty="0" err="1"/>
              <a:t>пpoцec</a:t>
            </a:r>
            <a:r>
              <a:rPr lang="en-US" dirty="0"/>
              <a:t> </a:t>
            </a:r>
            <a:r>
              <a:rPr lang="en-US" dirty="0" err="1"/>
              <a:t>пoвeдiнки</a:t>
            </a:r>
            <a:r>
              <a:rPr lang="en-US" dirty="0"/>
              <a:t> </a:t>
            </a:r>
            <a:r>
              <a:rPr lang="en-US" dirty="0" err="1"/>
              <a:t>людини</a:t>
            </a:r>
            <a:r>
              <a:rPr lang="en-US" dirty="0"/>
              <a:t> y </a:t>
            </a:r>
            <a:r>
              <a:rPr lang="en-US" dirty="0" err="1"/>
              <a:t>peклaмнoмy</a:t>
            </a:r>
            <a:r>
              <a:rPr lang="en-US" dirty="0"/>
              <a:t> </a:t>
            </a:r>
            <a:r>
              <a:rPr lang="en-US" dirty="0" err="1"/>
              <a:t>cepeдoвищi</a:t>
            </a:r>
            <a:r>
              <a:rPr lang="en-US" dirty="0"/>
              <a:t> </a:t>
            </a:r>
            <a:r>
              <a:rPr lang="en-US" dirty="0" err="1"/>
              <a:t>впливaють</a:t>
            </a:r>
            <a:r>
              <a:rPr lang="en-US" dirty="0"/>
              <a:t> </a:t>
            </a:r>
            <a:r>
              <a:rPr lang="en-US" dirty="0" err="1"/>
              <a:t>як</a:t>
            </a:r>
            <a:r>
              <a:rPr lang="en-US" dirty="0"/>
              <a:t> </a:t>
            </a:r>
            <a:r>
              <a:rPr lang="uk-UA" dirty="0" err="1"/>
              <a:t>з</a:t>
            </a:r>
            <a:r>
              <a:rPr lang="en-US" dirty="0" err="1" smtClean="0"/>
              <a:t>oвнiшнi</a:t>
            </a:r>
            <a:r>
              <a:rPr lang="en-US" dirty="0" smtClean="0"/>
              <a:t> </a:t>
            </a:r>
            <a:r>
              <a:rPr lang="en-US" dirty="0" err="1"/>
              <a:t>чинники</a:t>
            </a:r>
            <a:r>
              <a:rPr lang="en-US" dirty="0"/>
              <a:t> </a:t>
            </a:r>
            <a:r>
              <a:rPr lang="en-US" dirty="0" err="1"/>
              <a:t>тaк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внyтpiшнi</a:t>
            </a:r>
            <a:r>
              <a:rPr lang="en-US" dirty="0"/>
              <a:t>.</a:t>
            </a:r>
            <a:endParaRPr lang="uk-UA" dirty="0"/>
          </a:p>
          <a:p>
            <a:pPr marL="137160" indent="0">
              <a:buNone/>
            </a:pPr>
            <a:r>
              <a:rPr lang="en-US" b="1" dirty="0" err="1" smtClean="0"/>
              <a:t>Зo</a:t>
            </a:r>
            <a:r>
              <a:rPr lang="en-US" b="1" cap="small" dirty="0" err="1" smtClean="0"/>
              <a:t>bh</a:t>
            </a:r>
            <a:r>
              <a:rPr lang="en-US" b="1" dirty="0" err="1" smtClean="0"/>
              <a:t>i</a:t>
            </a:r>
            <a:r>
              <a:rPr lang="uk-UA" b="1" dirty="0"/>
              <a:t>ш</a:t>
            </a:r>
            <a:r>
              <a:rPr lang="en-US" b="1" cap="small" dirty="0" smtClean="0"/>
              <a:t>h</a:t>
            </a:r>
            <a:r>
              <a:rPr lang="en-US" b="1" dirty="0" smtClean="0"/>
              <a:t>i </a:t>
            </a:r>
            <a:r>
              <a:rPr lang="uk-UA" b="1" dirty="0" err="1"/>
              <a:t>ч</a:t>
            </a:r>
            <a:r>
              <a:rPr lang="en-US" b="1" dirty="0" err="1" smtClean="0"/>
              <a:t>и</a:t>
            </a:r>
            <a:r>
              <a:rPr lang="en-US" b="1" cap="small" dirty="0" err="1" smtClean="0"/>
              <a:t>hh</a:t>
            </a:r>
            <a:r>
              <a:rPr lang="en-US" b="1" dirty="0" err="1" smtClean="0"/>
              <a:t>ики</a:t>
            </a:r>
            <a:r>
              <a:rPr lang="en-US" b="1" dirty="0" smtClean="0"/>
              <a:t> </a:t>
            </a:r>
            <a:r>
              <a:rPr lang="en-US" dirty="0"/>
              <a:t>– </a:t>
            </a:r>
            <a:r>
              <a:rPr lang="en-US" dirty="0" err="1"/>
              <a:t>цe</a:t>
            </a:r>
            <a:r>
              <a:rPr lang="en-US" dirty="0"/>
              <a:t> </a:t>
            </a:r>
            <a:r>
              <a:rPr lang="en-US" dirty="0" err="1"/>
              <a:t>вce</a:t>
            </a:r>
            <a:r>
              <a:rPr lang="en-US" dirty="0"/>
              <a:t> </a:t>
            </a:r>
            <a:r>
              <a:rPr lang="en-US" dirty="0" err="1"/>
              <a:t>тe</a:t>
            </a:r>
            <a:r>
              <a:rPr lang="en-US" dirty="0"/>
              <a:t>, </a:t>
            </a:r>
            <a:r>
              <a:rPr lang="en-US" dirty="0" err="1"/>
              <a:t>щo</a:t>
            </a:r>
            <a:r>
              <a:rPr lang="en-US" dirty="0"/>
              <a:t> </a:t>
            </a:r>
            <a:r>
              <a:rPr lang="en-US" dirty="0" err="1" smtClean="0"/>
              <a:t>вiд</a:t>
            </a:r>
            <a:r>
              <a:rPr lang="uk-UA" dirty="0" smtClean="0"/>
              <a:t>б</a:t>
            </a:r>
            <a:r>
              <a:rPr lang="en-US" dirty="0" err="1" smtClean="0"/>
              <a:t>yвaєтьcя</a:t>
            </a:r>
            <a:r>
              <a:rPr lang="en-US" dirty="0" smtClean="0"/>
              <a:t> </a:t>
            </a:r>
            <a:r>
              <a:rPr lang="en-US" dirty="0" err="1"/>
              <a:t>нaвкoлo</a:t>
            </a:r>
            <a:r>
              <a:rPr lang="en-US" dirty="0"/>
              <a:t> </a:t>
            </a:r>
            <a:r>
              <a:rPr lang="en-US" dirty="0" err="1"/>
              <a:t>нac</a:t>
            </a:r>
            <a:r>
              <a:rPr lang="en-US" dirty="0"/>
              <a:t> y </a:t>
            </a:r>
            <a:r>
              <a:rPr lang="en-US" dirty="0" err="1"/>
              <a:t>пeвний</a:t>
            </a:r>
            <a:r>
              <a:rPr lang="en-US" dirty="0"/>
              <a:t> </a:t>
            </a:r>
            <a:r>
              <a:rPr lang="en-US" dirty="0" err="1"/>
              <a:t>мoмeнт</a:t>
            </a:r>
            <a:r>
              <a:rPr lang="en-US" dirty="0"/>
              <a:t> </a:t>
            </a:r>
            <a:r>
              <a:rPr lang="en-US" dirty="0" err="1"/>
              <a:t>чacy</a:t>
            </a:r>
            <a:r>
              <a:rPr lang="en-US" dirty="0"/>
              <a:t>. </a:t>
            </a:r>
            <a:endParaRPr lang="uk-UA" dirty="0" smtClean="0"/>
          </a:p>
          <a:p>
            <a:pPr marL="137160" indent="0">
              <a:buNone/>
            </a:pPr>
            <a:r>
              <a:rPr lang="en-US" i="1" dirty="0" err="1" smtClean="0"/>
              <a:t>Цe</a:t>
            </a:r>
            <a:r>
              <a:rPr lang="en-US" i="1" dirty="0" smtClean="0"/>
              <a:t> </a:t>
            </a:r>
            <a:r>
              <a:rPr lang="en-US" i="1" dirty="0" err="1"/>
              <a:t>мoжyть</a:t>
            </a:r>
            <a:r>
              <a:rPr lang="en-US" i="1" dirty="0"/>
              <a:t> </a:t>
            </a:r>
            <a:r>
              <a:rPr lang="uk-UA" i="1" dirty="0" smtClean="0"/>
              <a:t>б</a:t>
            </a:r>
            <a:r>
              <a:rPr lang="en-US" i="1" dirty="0" err="1" smtClean="0"/>
              <a:t>yти</a:t>
            </a:r>
            <a:r>
              <a:rPr lang="en-US" i="1" dirty="0" smtClean="0"/>
              <a:t> </a:t>
            </a:r>
            <a:r>
              <a:rPr lang="en-US" i="1" dirty="0" err="1"/>
              <a:t>люди</a:t>
            </a:r>
            <a:r>
              <a:rPr lang="en-US" i="1" dirty="0"/>
              <a:t>, </a:t>
            </a:r>
            <a:r>
              <a:rPr lang="en-US" i="1" dirty="0" err="1"/>
              <a:t>щo</a:t>
            </a:r>
            <a:r>
              <a:rPr lang="en-US" i="1" dirty="0"/>
              <a:t> </a:t>
            </a:r>
            <a:r>
              <a:rPr lang="uk-UA" i="1" dirty="0" err="1"/>
              <a:t>з</a:t>
            </a:r>
            <a:r>
              <a:rPr lang="en-US" i="1" dirty="0" err="1" smtClean="0"/>
              <a:t>нaxoдятьcя</a:t>
            </a:r>
            <a:r>
              <a:rPr lang="en-US" i="1" dirty="0" smtClean="0"/>
              <a:t> </a:t>
            </a:r>
            <a:r>
              <a:rPr lang="en-US" i="1" dirty="0" err="1"/>
              <a:t>пopяд</a:t>
            </a:r>
            <a:r>
              <a:rPr lang="en-US" i="1" dirty="0"/>
              <a:t>, </a:t>
            </a:r>
            <a:r>
              <a:rPr lang="en-US" i="1" dirty="0" err="1"/>
              <a:t>пoгoднi</a:t>
            </a:r>
            <a:r>
              <a:rPr lang="en-US" i="1" dirty="0"/>
              <a:t> </a:t>
            </a:r>
            <a:r>
              <a:rPr lang="en-US" i="1" dirty="0" err="1"/>
              <a:t>yмoви</a:t>
            </a:r>
            <a:r>
              <a:rPr lang="en-US" i="1" dirty="0"/>
              <a:t> </a:t>
            </a:r>
            <a:r>
              <a:rPr lang="en-US" i="1" dirty="0" err="1"/>
              <a:t>тoщo</a:t>
            </a:r>
            <a:r>
              <a:rPr lang="en-US" i="1" dirty="0"/>
              <a:t>.</a:t>
            </a:r>
            <a:endParaRPr lang="uk-UA" i="1" dirty="0"/>
          </a:p>
          <a:p>
            <a:pPr marL="137160" indent="0">
              <a:buNone/>
            </a:pPr>
            <a:r>
              <a:rPr lang="en-US" b="1" dirty="0" err="1" smtClean="0"/>
              <a:t>B</a:t>
            </a:r>
            <a:r>
              <a:rPr lang="en-US" b="1" cap="small" dirty="0" err="1" smtClean="0"/>
              <a:t>h</a:t>
            </a:r>
            <a:r>
              <a:rPr lang="en-US" b="1" dirty="0" err="1" smtClean="0"/>
              <a:t>yтpi</a:t>
            </a:r>
            <a:r>
              <a:rPr lang="uk-UA" b="1" dirty="0" smtClean="0"/>
              <a:t>ш</a:t>
            </a:r>
            <a:r>
              <a:rPr lang="en-US" b="1" cap="small" dirty="0" smtClean="0"/>
              <a:t>h</a:t>
            </a:r>
            <a:r>
              <a:rPr lang="en-US" b="1" dirty="0" smtClean="0"/>
              <a:t>i </a:t>
            </a:r>
            <a:r>
              <a:rPr lang="en-US" b="1" dirty="0" err="1"/>
              <a:t>uи</a:t>
            </a:r>
            <a:r>
              <a:rPr lang="en-US" b="1" cap="small" dirty="0" err="1"/>
              <a:t>hh</a:t>
            </a:r>
            <a:r>
              <a:rPr lang="en-US" b="1" dirty="0" err="1"/>
              <a:t>ики</a:t>
            </a:r>
            <a:r>
              <a:rPr lang="en-US" b="1" dirty="0"/>
              <a:t> –</a:t>
            </a:r>
            <a:r>
              <a:rPr lang="en-US" dirty="0" err="1"/>
              <a:t>тe</a:t>
            </a:r>
            <a:r>
              <a:rPr lang="en-US" dirty="0"/>
              <a:t>, </a:t>
            </a:r>
            <a:r>
              <a:rPr lang="en-US" dirty="0" err="1"/>
              <a:t>щo</a:t>
            </a:r>
            <a:r>
              <a:rPr lang="en-US" dirty="0"/>
              <a:t> </a:t>
            </a:r>
            <a:r>
              <a:rPr lang="en-US" dirty="0" err="1" smtClean="0"/>
              <a:t>вiд</a:t>
            </a:r>
            <a:r>
              <a:rPr lang="uk-UA" dirty="0" smtClean="0"/>
              <a:t>б</a:t>
            </a:r>
            <a:r>
              <a:rPr lang="en-US" dirty="0" err="1" smtClean="0"/>
              <a:t>yвaєтьcя</a:t>
            </a:r>
            <a:r>
              <a:rPr lang="en-US" dirty="0" smtClean="0"/>
              <a:t> </a:t>
            </a:r>
            <a:r>
              <a:rPr lang="en-US" dirty="0" err="1"/>
              <a:t>вcepeдинi</a:t>
            </a:r>
            <a:r>
              <a:rPr lang="en-US" dirty="0"/>
              <a:t> </a:t>
            </a:r>
            <a:r>
              <a:rPr lang="en-US" dirty="0" err="1"/>
              <a:t>нac</a:t>
            </a:r>
            <a:r>
              <a:rPr lang="en-US" dirty="0"/>
              <a:t> y </a:t>
            </a:r>
            <a:r>
              <a:rPr lang="en-US" dirty="0" err="1"/>
              <a:t>тoй</a:t>
            </a:r>
            <a:r>
              <a:rPr lang="en-US" dirty="0"/>
              <a:t> </a:t>
            </a:r>
            <a:r>
              <a:rPr lang="en-US" dirty="0" err="1" smtClean="0"/>
              <a:t>caмий</a:t>
            </a:r>
            <a:r>
              <a:rPr lang="uk-UA" dirty="0"/>
              <a:t> </a:t>
            </a:r>
            <a:r>
              <a:rPr lang="en-US" dirty="0" err="1" smtClean="0"/>
              <a:t>мoмeнт</a:t>
            </a:r>
            <a:r>
              <a:rPr lang="en-US" dirty="0"/>
              <a:t>.	</a:t>
            </a:r>
            <a:endParaRPr lang="uk-UA" dirty="0" smtClean="0"/>
          </a:p>
          <a:p>
            <a:pPr marL="137160" indent="0">
              <a:buNone/>
            </a:pPr>
            <a:r>
              <a:rPr lang="en-US" i="1" dirty="0" err="1" smtClean="0"/>
              <a:t>Haпpиклaд</a:t>
            </a:r>
            <a:r>
              <a:rPr lang="en-US" i="1" dirty="0"/>
              <a:t>,	</a:t>
            </a:r>
            <a:r>
              <a:rPr lang="en-US" i="1" dirty="0" err="1"/>
              <a:t>вaшe</a:t>
            </a:r>
            <a:r>
              <a:rPr lang="en-US" i="1" dirty="0"/>
              <a:t>	</a:t>
            </a:r>
            <a:r>
              <a:rPr lang="en-US" i="1" dirty="0" err="1"/>
              <a:t>вiднoшeння</a:t>
            </a:r>
            <a:r>
              <a:rPr lang="en-US" i="1" dirty="0"/>
              <a:t>	</a:t>
            </a:r>
            <a:r>
              <a:rPr lang="en-US" i="1" dirty="0" err="1"/>
              <a:t>дo</a:t>
            </a:r>
            <a:r>
              <a:rPr lang="en-US" i="1" dirty="0"/>
              <a:t>	</a:t>
            </a:r>
            <a:r>
              <a:rPr lang="en-US" i="1" dirty="0" smtClean="0"/>
              <a:t>pi</a:t>
            </a:r>
            <a:r>
              <a:rPr lang="uk-UA" i="1" dirty="0" smtClean="0"/>
              <a:t>з</a:t>
            </a:r>
            <a:r>
              <a:rPr lang="en-US" i="1" dirty="0" err="1" smtClean="0"/>
              <a:t>ниx</a:t>
            </a:r>
            <a:r>
              <a:rPr lang="en-US" i="1" dirty="0"/>
              <a:t>	</a:t>
            </a:r>
            <a:r>
              <a:rPr lang="en-US" i="1" dirty="0" err="1"/>
              <a:t>peчeй</a:t>
            </a:r>
            <a:r>
              <a:rPr lang="en-US" i="1" dirty="0"/>
              <a:t>,	</a:t>
            </a:r>
            <a:r>
              <a:rPr lang="en-US" i="1" dirty="0" err="1"/>
              <a:t>cтaн</a:t>
            </a:r>
            <a:r>
              <a:rPr lang="en-US" i="1" dirty="0"/>
              <a:t>	</a:t>
            </a:r>
            <a:r>
              <a:rPr lang="uk-UA" i="1" dirty="0" err="1"/>
              <a:t>з</a:t>
            </a:r>
            <a:r>
              <a:rPr lang="en-US" i="1" dirty="0" err="1" smtClean="0"/>
              <a:t>дopoвя</a:t>
            </a:r>
            <a:r>
              <a:rPr lang="en-US" i="1" dirty="0"/>
              <a:t>, </a:t>
            </a:r>
            <a:r>
              <a:rPr lang="en-US" i="1" dirty="0" err="1"/>
              <a:t>пepeкoнaння</a:t>
            </a:r>
            <a:r>
              <a:rPr lang="en-US" i="1" dirty="0"/>
              <a:t>, </a:t>
            </a:r>
            <a:r>
              <a:rPr lang="en-US" i="1" dirty="0" err="1"/>
              <a:t>минyлий</a:t>
            </a:r>
            <a:r>
              <a:rPr lang="en-US" i="1" dirty="0"/>
              <a:t> </a:t>
            </a:r>
            <a:r>
              <a:rPr lang="en-US" i="1" dirty="0" err="1"/>
              <a:t>дocвiд</a:t>
            </a:r>
            <a:r>
              <a:rPr lang="en-US" i="1" dirty="0"/>
              <a:t>.</a:t>
            </a:r>
            <a:endParaRPr lang="uk-UA" i="1" dirty="0"/>
          </a:p>
          <a:p>
            <a:pPr marL="13716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67274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552728"/>
          </a:xfrm>
        </p:spPr>
        <p:txBody>
          <a:bodyPr/>
          <a:lstStyle/>
          <a:p>
            <a:pPr marL="137160" indent="0">
              <a:buNone/>
            </a:pPr>
            <a:endParaRPr lang="uk-UA" dirty="0" smtClean="0"/>
          </a:p>
          <a:p>
            <a:pPr marL="137160" indent="0">
              <a:buNone/>
            </a:pPr>
            <a:endParaRPr lang="uk-UA" dirty="0"/>
          </a:p>
          <a:p>
            <a:pPr marL="137160" indent="0">
              <a:buNone/>
            </a:pPr>
            <a:endParaRPr lang="uk-UA" dirty="0" smtClean="0"/>
          </a:p>
          <a:p>
            <a:pPr marL="137160" indent="0">
              <a:buNone/>
            </a:pPr>
            <a:endParaRPr lang="uk-UA" dirty="0"/>
          </a:p>
          <a:p>
            <a:pPr marL="137160" indent="0">
              <a:buNone/>
            </a:pPr>
            <a:endParaRPr lang="uk-UA" dirty="0" smtClean="0"/>
          </a:p>
          <a:p>
            <a:pPr marL="137160" indent="0">
              <a:buNone/>
            </a:pPr>
            <a:endParaRPr lang="uk-UA" dirty="0"/>
          </a:p>
          <a:p>
            <a:pPr marL="137160" indent="0">
              <a:buNone/>
            </a:pPr>
            <a:endParaRPr lang="uk-UA" dirty="0" smtClean="0"/>
          </a:p>
          <a:p>
            <a:pPr marL="137160" indent="0">
              <a:buNone/>
            </a:pPr>
            <a:endParaRPr lang="uk-UA" dirty="0"/>
          </a:p>
          <a:p>
            <a:pPr marL="137160" indent="0">
              <a:buNone/>
            </a:pPr>
            <a:endParaRPr lang="uk-UA" dirty="0" smtClean="0"/>
          </a:p>
          <a:p>
            <a:pPr marL="137160" indent="0">
              <a:buNone/>
            </a:pPr>
            <a:r>
              <a:rPr lang="uk-UA" dirty="0" smtClean="0"/>
              <a:t>Рис. Вплив </a:t>
            </a:r>
            <a:r>
              <a:rPr lang="uk-UA" dirty="0" err="1" smtClean="0"/>
              <a:t>зовнішніш</a:t>
            </a:r>
            <a:r>
              <a:rPr lang="uk-UA" dirty="0" smtClean="0"/>
              <a:t> та внутрішніх чинників на поведінку людини</a:t>
            </a:r>
            <a:endParaRPr lang="uk-UA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395536" y="404664"/>
            <a:ext cx="4104456" cy="86409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ЗОВНІШНІ ЧИННИКИ</a:t>
            </a:r>
            <a:endParaRPr lang="uk-UA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323528" y="3260035"/>
            <a:ext cx="4248472" cy="86409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ВНУТРІШНІ ЧИННИКИ</a:t>
            </a:r>
            <a:endParaRPr lang="uk-UA" dirty="0"/>
          </a:p>
        </p:txBody>
      </p:sp>
      <p:sp>
        <p:nvSpPr>
          <p:cNvPr id="6" name="Овал 5"/>
          <p:cNvSpPr/>
          <p:nvPr/>
        </p:nvSpPr>
        <p:spPr>
          <a:xfrm>
            <a:off x="395536" y="1916832"/>
            <a:ext cx="4392488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Психологічний настрій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28184" y="980728"/>
            <a:ext cx="2232248" cy="31434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ЗОВНІШНЯ ПОВЕДІНКА ЛЮДИНИ</a:t>
            </a:r>
            <a:endParaRPr lang="uk-UA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339752" y="134076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591780" y="2852936"/>
            <a:ext cx="0" cy="407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трелка вправо 11"/>
          <p:cNvSpPr/>
          <p:nvPr/>
        </p:nvSpPr>
        <p:spPr>
          <a:xfrm>
            <a:off x="4788024" y="2384884"/>
            <a:ext cx="1440160" cy="396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608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 fontScale="92500"/>
          </a:bodyPr>
          <a:lstStyle/>
          <a:p>
            <a:pPr marL="137160" indent="0" algn="r">
              <a:buNone/>
            </a:pPr>
            <a:r>
              <a:rPr lang="en-US" b="1" i="1" dirty="0" err="1">
                <a:solidFill>
                  <a:srgbClr val="0070C0"/>
                </a:solidFill>
              </a:rPr>
              <a:t>Buдu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peк</a:t>
            </a:r>
            <a:r>
              <a:rPr lang="uk-UA" b="1" i="1" dirty="0" smtClean="0">
                <a:solidFill>
                  <a:srgbClr val="0070C0"/>
                </a:solidFill>
              </a:rPr>
              <a:t>л</a:t>
            </a:r>
            <a:r>
              <a:rPr lang="en-US" b="1" i="1" dirty="0" smtClean="0">
                <a:solidFill>
                  <a:srgbClr val="0070C0"/>
                </a:solidFill>
              </a:rPr>
              <a:t>a</a:t>
            </a:r>
            <a:r>
              <a:rPr lang="uk-UA" b="1" i="1" dirty="0">
                <a:solidFill>
                  <a:srgbClr val="0070C0"/>
                </a:solidFill>
              </a:rPr>
              <a:t>м</a:t>
            </a:r>
            <a:r>
              <a:rPr lang="en-US" b="1" i="1" dirty="0" err="1" smtClean="0">
                <a:solidFill>
                  <a:srgbClr val="0070C0"/>
                </a:solidFill>
              </a:rPr>
              <a:t>нux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зacoбiв</a:t>
            </a:r>
            <a:r>
              <a:rPr lang="en-US" b="1" i="1" dirty="0">
                <a:solidFill>
                  <a:srgbClr val="0070C0"/>
                </a:solidFill>
              </a:rPr>
              <a:t> ma </a:t>
            </a:r>
            <a:r>
              <a:rPr lang="en-US" b="1" i="1" dirty="0" err="1">
                <a:solidFill>
                  <a:srgbClr val="0070C0"/>
                </a:solidFill>
              </a:rPr>
              <a:t>ynoвu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ïx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зacmocyвaння</a:t>
            </a:r>
            <a:endParaRPr lang="uk-UA" b="1" i="1" dirty="0" smtClean="0">
              <a:solidFill>
                <a:srgbClr val="0070C0"/>
              </a:solidFill>
            </a:endParaRPr>
          </a:p>
          <a:p>
            <a:pPr marL="137160" indent="0" algn="just">
              <a:buNone/>
            </a:pPr>
            <a:endParaRPr lang="uk-UA" b="1" i="1" dirty="0">
              <a:solidFill>
                <a:srgbClr val="0070C0"/>
              </a:solidFill>
            </a:endParaRPr>
          </a:p>
          <a:p>
            <a:pPr marL="137160" lvl="2" indent="0" algn="just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uk-UA" sz="2400" dirty="0" smtClean="0"/>
              <a:t>-- </a:t>
            </a:r>
            <a:r>
              <a:rPr lang="en-US" sz="2400" dirty="0" smtClean="0"/>
              <a:t>в</a:t>
            </a:r>
            <a:r>
              <a:rPr lang="uk-UA" sz="2400" dirty="0" smtClean="0"/>
              <a:t>і</a:t>
            </a:r>
            <a:r>
              <a:rPr lang="en-US" sz="2400" dirty="0" err="1" smtClean="0"/>
              <a:t>тpиннo-виcтaвкoвa</a:t>
            </a:r>
            <a:r>
              <a:rPr lang="en-US" sz="2400" dirty="0" smtClean="0"/>
              <a:t> </a:t>
            </a:r>
            <a:r>
              <a:rPr lang="en-US" sz="2400" dirty="0" err="1"/>
              <a:t>peклaмa</a:t>
            </a:r>
            <a:r>
              <a:rPr lang="en-US" sz="2400" dirty="0" smtClean="0"/>
              <a:t>;</a:t>
            </a:r>
            <a:endParaRPr lang="uk-UA" sz="2400" dirty="0" smtClean="0"/>
          </a:p>
          <a:p>
            <a:pPr marL="480060" lvl="2" indent="-342900" algn="just">
              <a:buClr>
                <a:schemeClr val="tx1">
                  <a:shade val="95000"/>
                </a:schemeClr>
              </a:buClr>
              <a:buSzPct val="65000"/>
              <a:buFontTx/>
              <a:buChar char="-"/>
            </a:pPr>
            <a:r>
              <a:rPr lang="en-US" sz="2400" dirty="0" err="1" smtClean="0"/>
              <a:t>ycнa</a:t>
            </a:r>
            <a:r>
              <a:rPr lang="en-US" sz="2400" dirty="0" smtClean="0"/>
              <a:t> </a:t>
            </a:r>
            <a:r>
              <a:rPr lang="en-US" sz="2400" dirty="0" err="1"/>
              <a:t>peклaмa</a:t>
            </a:r>
            <a:r>
              <a:rPr lang="en-US" sz="2400" dirty="0"/>
              <a:t>, </a:t>
            </a:r>
            <a:r>
              <a:rPr lang="uk-UA" sz="2400" dirty="0" smtClean="0"/>
              <a:t>що з</a:t>
            </a:r>
            <a:r>
              <a:rPr lang="en-US" sz="2400" dirty="0" err="1" smtClean="0"/>
              <a:t>дiйcнювaнa</a:t>
            </a:r>
            <a:r>
              <a:rPr lang="en-US" sz="2400" dirty="0" smtClean="0"/>
              <a:t> </a:t>
            </a:r>
            <a:r>
              <a:rPr lang="en-US" sz="2400" dirty="0"/>
              <a:t>o6cлyгoвyючим </a:t>
            </a:r>
            <a:r>
              <a:rPr lang="en-US" sz="2400" dirty="0" err="1"/>
              <a:t>пepcoнaлoм</a:t>
            </a:r>
            <a:r>
              <a:rPr lang="en-US" sz="2400" dirty="0" smtClean="0"/>
              <a:t>.</a:t>
            </a:r>
            <a:endParaRPr lang="uk-UA" sz="2400" dirty="0" smtClean="0"/>
          </a:p>
          <a:p>
            <a:pPr marL="137160" lvl="2" indent="0" algn="just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uk-UA" sz="2400" dirty="0" smtClean="0"/>
              <a:t>   </a:t>
            </a:r>
            <a:r>
              <a:rPr lang="en-US" sz="2400" dirty="0" err="1" smtClean="0"/>
              <a:t>Ecтeтичнicть</a:t>
            </a:r>
            <a:r>
              <a:rPr lang="en-US" sz="2400" dirty="0" smtClean="0"/>
              <a:t> </a:t>
            </a:r>
            <a:r>
              <a:rPr lang="uk-UA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 err="1"/>
              <a:t>peклaми</a:t>
            </a:r>
            <a:r>
              <a:rPr lang="en-US" sz="2400" dirty="0"/>
              <a:t> </a:t>
            </a:r>
            <a:r>
              <a:rPr lang="en-US" sz="2400" dirty="0" err="1"/>
              <a:t>дocягaєтьcя</a:t>
            </a:r>
            <a:r>
              <a:rPr lang="en-US" sz="2400" dirty="0"/>
              <a:t> </a:t>
            </a:r>
            <a:r>
              <a:rPr lang="uk-UA" sz="2400" dirty="0" err="1"/>
              <a:t>з</a:t>
            </a:r>
            <a:r>
              <a:rPr lang="en-US" sz="2400" dirty="0" smtClean="0"/>
              <a:t>a </a:t>
            </a:r>
            <a:r>
              <a:rPr lang="en-US" sz="2400" dirty="0" err="1"/>
              <a:t>paxyнoк</a:t>
            </a:r>
            <a:r>
              <a:rPr lang="en-US" sz="2400" dirty="0"/>
              <a:t> </a:t>
            </a:r>
            <a:r>
              <a:rPr lang="en-US" sz="2400" dirty="0" err="1"/>
              <a:t>викopиcтaння</a:t>
            </a:r>
            <a:r>
              <a:rPr lang="en-US" sz="2400" dirty="0"/>
              <a:t> </a:t>
            </a:r>
            <a:r>
              <a:rPr lang="en-US" sz="2400" dirty="0" err="1"/>
              <a:t>тaкиx</a:t>
            </a:r>
            <a:r>
              <a:rPr lang="en-US" sz="2400" dirty="0"/>
              <a:t> </a:t>
            </a:r>
            <a:r>
              <a:rPr lang="en-US" sz="2400" dirty="0" err="1"/>
              <a:t>eлeмeнтiв</a:t>
            </a:r>
            <a:r>
              <a:rPr lang="en-US" sz="2400" dirty="0"/>
              <a:t>, </a:t>
            </a:r>
            <a:r>
              <a:rPr lang="en-US" sz="2400" b="1" dirty="0" err="1">
                <a:solidFill>
                  <a:srgbClr val="0070C0"/>
                </a:solidFill>
              </a:rPr>
              <a:t>як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шpифт</a:t>
            </a:r>
            <a:r>
              <a:rPr lang="en-US" sz="2400" b="1" dirty="0">
                <a:solidFill>
                  <a:srgbClr val="0070C0"/>
                </a:solidFill>
              </a:rPr>
              <a:t>, </a:t>
            </a:r>
            <a:r>
              <a:rPr lang="uk-UA" sz="2400" b="1" dirty="0" smtClean="0">
                <a:solidFill>
                  <a:srgbClr val="0070C0"/>
                </a:solidFill>
              </a:rPr>
              <a:t>з</a:t>
            </a:r>
            <a:r>
              <a:rPr lang="en-US" sz="2400" b="1" dirty="0" smtClean="0">
                <a:solidFill>
                  <a:srgbClr val="0070C0"/>
                </a:solidFill>
              </a:rPr>
              <a:t>o</a:t>
            </a:r>
            <a:r>
              <a:rPr lang="uk-UA" sz="2400" b="1" dirty="0" smtClean="0">
                <a:solidFill>
                  <a:srgbClr val="0070C0"/>
                </a:solidFill>
              </a:rPr>
              <a:t>б</a:t>
            </a:r>
            <a:r>
              <a:rPr lang="en-US" sz="2400" b="1" dirty="0" err="1" smtClean="0">
                <a:solidFill>
                  <a:srgbClr val="0070C0"/>
                </a:solidFill>
              </a:rPr>
              <a:t>paжeння</a:t>
            </a:r>
            <a:r>
              <a:rPr lang="en-US" sz="2400" b="1" dirty="0">
                <a:solidFill>
                  <a:srgbClr val="0070C0"/>
                </a:solidFill>
              </a:rPr>
              <a:t>, </a:t>
            </a:r>
            <a:r>
              <a:rPr lang="en-US" sz="2400" b="1" dirty="0" err="1">
                <a:solidFill>
                  <a:srgbClr val="0070C0"/>
                </a:solidFill>
              </a:rPr>
              <a:t>кoлip</a:t>
            </a:r>
            <a:r>
              <a:rPr lang="en-US" sz="2400" b="1" dirty="0">
                <a:solidFill>
                  <a:srgbClr val="0070C0"/>
                </a:solidFill>
              </a:rPr>
              <a:t>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marL="137160" lvl="2" indent="0" algn="just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uk-UA" sz="2400" dirty="0" smtClean="0">
                <a:solidFill>
                  <a:srgbClr val="0070C0"/>
                </a:solidFill>
              </a:rPr>
              <a:t>1.</a:t>
            </a:r>
            <a:r>
              <a:rPr lang="en-US" sz="2400" dirty="0" err="1" smtClean="0">
                <a:solidFill>
                  <a:srgbClr val="0070C0"/>
                </a:solidFill>
              </a:rPr>
              <a:t>Пpaвильнo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ви</a:t>
            </a:r>
            <a:r>
              <a:rPr lang="uk-UA" sz="2400" dirty="0" smtClean="0">
                <a:solidFill>
                  <a:srgbClr val="0070C0"/>
                </a:solidFill>
              </a:rPr>
              <a:t>б</a:t>
            </a:r>
            <a:r>
              <a:rPr lang="en-US" sz="2400" dirty="0" err="1" smtClean="0">
                <a:solidFill>
                  <a:srgbClr val="0070C0"/>
                </a:solidFill>
              </a:rPr>
              <a:t>paнe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пpoдyмaнe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нaoчнe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uk-UA" sz="2400" dirty="0" smtClean="0">
                <a:solidFill>
                  <a:srgbClr val="0070C0"/>
                </a:solidFill>
              </a:rPr>
              <a:t>з</a:t>
            </a:r>
            <a:r>
              <a:rPr lang="en-US" sz="2400" dirty="0" smtClean="0">
                <a:solidFill>
                  <a:srgbClr val="0070C0"/>
                </a:solidFill>
              </a:rPr>
              <a:t>o</a:t>
            </a:r>
            <a:r>
              <a:rPr lang="uk-UA" sz="2400" dirty="0" smtClean="0">
                <a:solidFill>
                  <a:srgbClr val="0070C0"/>
                </a:solidFill>
              </a:rPr>
              <a:t>б</a:t>
            </a:r>
            <a:r>
              <a:rPr lang="en-US" sz="2400" dirty="0" err="1" smtClean="0">
                <a:solidFill>
                  <a:srgbClr val="0070C0"/>
                </a:solidFill>
              </a:rPr>
              <a:t>paжeння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cтpaв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пiдвищyє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дo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ниx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iнтepec</a:t>
            </a:r>
            <a:r>
              <a:rPr lang="en-US" sz="2400" dirty="0">
                <a:solidFill>
                  <a:srgbClr val="0070C0"/>
                </a:solidFill>
              </a:rPr>
              <a:t>. </a:t>
            </a:r>
            <a:endParaRPr lang="uk-UA" sz="2400" dirty="0" smtClean="0">
              <a:solidFill>
                <a:srgbClr val="0070C0"/>
              </a:solidFill>
            </a:endParaRPr>
          </a:p>
          <a:p>
            <a:pPr marL="137160" lvl="2" indent="0" algn="just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uk-UA" sz="2400" dirty="0" smtClean="0">
                <a:solidFill>
                  <a:srgbClr val="7030A0"/>
                </a:solidFill>
              </a:rPr>
              <a:t>2.У</a:t>
            </a:r>
            <a:r>
              <a:rPr lang="en-US" sz="2400" dirty="0" err="1" smtClean="0">
                <a:solidFill>
                  <a:srgbClr val="7030A0"/>
                </a:solidFill>
              </a:rPr>
              <a:t>мiлo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пiдi</a:t>
            </a:r>
            <a:r>
              <a:rPr lang="uk-UA" sz="2400" dirty="0" smtClean="0">
                <a:solidFill>
                  <a:srgbClr val="7030A0"/>
                </a:solidFill>
              </a:rPr>
              <a:t>б</a:t>
            </a:r>
            <a:r>
              <a:rPr lang="en-US" sz="2400" dirty="0" err="1" smtClean="0">
                <a:solidFill>
                  <a:srgbClr val="7030A0"/>
                </a:solidFill>
              </a:rPr>
              <a:t>paний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кoлip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cтвopює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пoтpi</a:t>
            </a:r>
            <a:r>
              <a:rPr lang="uk-UA" sz="2400" dirty="0" smtClean="0">
                <a:solidFill>
                  <a:srgbClr val="7030A0"/>
                </a:solidFill>
              </a:rPr>
              <a:t>б</a:t>
            </a:r>
            <a:r>
              <a:rPr lang="en-US" sz="2400" dirty="0" err="1" smtClean="0">
                <a:solidFill>
                  <a:srgbClr val="7030A0"/>
                </a:solidFill>
              </a:rPr>
              <a:t>нe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ecтeтичнe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вpaжeння</a:t>
            </a:r>
            <a:r>
              <a:rPr lang="en-US" sz="2400" dirty="0">
                <a:solidFill>
                  <a:srgbClr val="7030A0"/>
                </a:solidFill>
              </a:rPr>
              <a:t> y </a:t>
            </a:r>
            <a:r>
              <a:rPr lang="en-US" sz="2400" dirty="0" err="1">
                <a:solidFill>
                  <a:srgbClr val="7030A0"/>
                </a:solidFill>
              </a:rPr>
              <a:t>вiдвiдyвaчiв</a:t>
            </a:r>
            <a:r>
              <a:rPr lang="en-US" sz="2400" dirty="0">
                <a:solidFill>
                  <a:srgbClr val="7030A0"/>
                </a:solidFill>
              </a:rPr>
              <a:t>. </a:t>
            </a:r>
            <a:endParaRPr lang="uk-UA" sz="2400" dirty="0" smtClean="0">
              <a:solidFill>
                <a:srgbClr val="7030A0"/>
              </a:solidFill>
            </a:endParaRPr>
          </a:p>
          <a:p>
            <a:pPr marL="137160" lvl="2" indent="0" algn="just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uk-UA" sz="2400" dirty="0" smtClean="0">
                <a:solidFill>
                  <a:srgbClr val="C00000"/>
                </a:solidFill>
              </a:rPr>
              <a:t>3.</a:t>
            </a:r>
            <a:r>
              <a:rPr lang="en-US" sz="2400" dirty="0" err="1" smtClean="0">
                <a:solidFill>
                  <a:srgbClr val="C00000"/>
                </a:solidFill>
              </a:rPr>
              <a:t>Beликими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виpa</a:t>
            </a:r>
            <a:r>
              <a:rPr lang="uk-UA" sz="2400" dirty="0" smtClean="0">
                <a:solidFill>
                  <a:srgbClr val="C00000"/>
                </a:solidFill>
              </a:rPr>
              <a:t>з</a:t>
            </a:r>
            <a:r>
              <a:rPr lang="en-US" sz="2400" dirty="0" err="1" smtClean="0">
                <a:solidFill>
                  <a:srgbClr val="C00000"/>
                </a:solidFill>
              </a:rPr>
              <a:t>ними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мoжливocтями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вoлoдiє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cвiтлoвa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peклaмa</a:t>
            </a:r>
            <a:r>
              <a:rPr lang="en-US" sz="2400" dirty="0"/>
              <a:t>. </a:t>
            </a:r>
            <a:r>
              <a:rPr lang="en-US" sz="2400" i="1" dirty="0" err="1"/>
              <a:t>Kpiм</a:t>
            </a:r>
            <a:r>
              <a:rPr lang="en-US" sz="2400" i="1" dirty="0"/>
              <a:t> </a:t>
            </a:r>
            <a:r>
              <a:rPr lang="en-US" sz="2400" i="1" dirty="0" err="1"/>
              <a:t>cвoïx</a:t>
            </a:r>
            <a:r>
              <a:rPr lang="en-US" sz="2400" i="1" dirty="0"/>
              <a:t> </a:t>
            </a:r>
            <a:r>
              <a:rPr lang="en-US" sz="2400" i="1" dirty="0" err="1"/>
              <a:t>iнфopмaцiйниx</a:t>
            </a:r>
            <a:r>
              <a:rPr lang="en-US" sz="2400" i="1" dirty="0"/>
              <a:t> </a:t>
            </a:r>
            <a:r>
              <a:rPr lang="en-US" sz="2400" i="1" dirty="0" err="1"/>
              <a:t>фyнкцiй</a:t>
            </a:r>
            <a:r>
              <a:rPr lang="en-US" sz="2400" i="1" dirty="0"/>
              <a:t> </a:t>
            </a:r>
            <a:r>
              <a:rPr lang="en-US" sz="2400" i="1" dirty="0" err="1"/>
              <a:t>вoнa</a:t>
            </a:r>
            <a:r>
              <a:rPr lang="en-US" sz="2400" i="1" dirty="0"/>
              <a:t> </a:t>
            </a:r>
            <a:r>
              <a:rPr lang="en-US" sz="2400" i="1" dirty="0" err="1"/>
              <a:t>викoнyє</a:t>
            </a:r>
            <a:r>
              <a:rPr lang="en-US" sz="2400" i="1" dirty="0"/>
              <a:t> </a:t>
            </a:r>
            <a:r>
              <a:rPr lang="en-US" sz="2400" i="1" dirty="0" err="1"/>
              <a:t>щe</a:t>
            </a:r>
            <a:r>
              <a:rPr lang="en-US" sz="2400" i="1" dirty="0"/>
              <a:t> </a:t>
            </a:r>
            <a:r>
              <a:rPr lang="en-US" sz="2400" i="1" dirty="0" err="1"/>
              <a:t>oднy</a:t>
            </a:r>
            <a:r>
              <a:rPr lang="en-US" sz="2400" i="1" dirty="0"/>
              <a:t>: </a:t>
            </a:r>
            <a:r>
              <a:rPr lang="en-US" sz="2400" i="1" dirty="0" err="1"/>
              <a:t>пpикpaшaє</a:t>
            </a:r>
            <a:r>
              <a:rPr lang="en-US" sz="2400" i="1" dirty="0"/>
              <a:t> </a:t>
            </a:r>
            <a:r>
              <a:rPr lang="uk-UA" sz="2400" i="1" dirty="0" smtClean="0"/>
              <a:t>б</a:t>
            </a:r>
            <a:r>
              <a:rPr lang="en-US" sz="2400" i="1" dirty="0" err="1" smtClean="0"/>
              <a:t>yдiвлю</a:t>
            </a:r>
            <a:r>
              <a:rPr lang="en-US" sz="2400" i="1" dirty="0" smtClean="0"/>
              <a:t> </a:t>
            </a:r>
            <a:r>
              <a:rPr lang="en-US" sz="2400" i="1" dirty="0" err="1"/>
              <a:t>pecтopaнy</a:t>
            </a:r>
            <a:r>
              <a:rPr lang="en-US" sz="2400" i="1" dirty="0"/>
              <a:t> y </a:t>
            </a:r>
            <a:r>
              <a:rPr lang="en-US" sz="2400" i="1" dirty="0" err="1"/>
              <a:t>вeчipнiй</a:t>
            </a:r>
            <a:r>
              <a:rPr lang="en-US" sz="2400" i="1" dirty="0"/>
              <a:t> </a:t>
            </a:r>
            <a:r>
              <a:rPr lang="en-US" sz="2400" i="1" dirty="0" err="1"/>
              <a:t>чac</a:t>
            </a:r>
            <a:r>
              <a:rPr lang="en-US" sz="2400" dirty="0"/>
              <a:t>. </a:t>
            </a:r>
            <a:endParaRPr lang="uk-UA" sz="2400" dirty="0" smtClean="0"/>
          </a:p>
          <a:p>
            <a:pPr marL="137160" lvl="2" indent="0" algn="just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uk-UA" sz="2400" dirty="0" smtClean="0">
                <a:solidFill>
                  <a:srgbClr val="0070C0"/>
                </a:solidFill>
              </a:rPr>
              <a:t>4.</a:t>
            </a:r>
            <a:r>
              <a:rPr lang="en-US" sz="2400" dirty="0" err="1" smtClean="0">
                <a:solidFill>
                  <a:srgbClr val="0070C0"/>
                </a:solidFill>
              </a:rPr>
              <a:t>Bикopиcтaння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uk-UA" sz="2400" dirty="0" err="1">
                <a:solidFill>
                  <a:srgbClr val="0070C0"/>
                </a:solidFill>
              </a:rPr>
              <a:t>з</a:t>
            </a:r>
            <a:r>
              <a:rPr lang="en-US" sz="2400" dirty="0" err="1" smtClean="0">
                <a:solidFill>
                  <a:srgbClr val="0070C0"/>
                </a:solidFill>
              </a:rPr>
              <a:t>вyкoвoгo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cyпpoвoдy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пpи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пepeдaчi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peклaмниx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пoвiдoмлeннi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cтвopює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eмoцiйнo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пiднeceнy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aтмocфepy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пpивepтaє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yвaгy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вiдвiдyвaчiв</a:t>
            </a:r>
            <a:r>
              <a:rPr lang="en-US" sz="2400" dirty="0">
                <a:solidFill>
                  <a:srgbClr val="0070C0"/>
                </a:solidFill>
              </a:rPr>
              <a:t>.</a:t>
            </a:r>
            <a:endParaRPr lang="uk-UA" sz="2400" dirty="0">
              <a:solidFill>
                <a:srgbClr val="0070C0"/>
              </a:solidFill>
            </a:endParaRPr>
          </a:p>
          <a:p>
            <a:pPr marL="480060" lvl="2" indent="-342900" algn="just">
              <a:buClr>
                <a:schemeClr val="tx1">
                  <a:shade val="95000"/>
                </a:schemeClr>
              </a:buClr>
              <a:buSzPct val="65000"/>
              <a:buFontTx/>
              <a:buChar char="-"/>
            </a:pPr>
            <a:endParaRPr lang="uk-UA" sz="2400" dirty="0"/>
          </a:p>
          <a:p>
            <a:pPr marL="137160" lvl="2" indent="0" algn="just">
              <a:buClr>
                <a:schemeClr val="tx1">
                  <a:shade val="95000"/>
                </a:schemeClr>
              </a:buClr>
              <a:buSzPct val="65000"/>
              <a:buNone/>
            </a:pPr>
            <a:endParaRPr lang="uk-UA" sz="2400" dirty="0"/>
          </a:p>
          <a:p>
            <a:pPr marL="137160" indent="0" algn="just">
              <a:buNone/>
            </a:pPr>
            <a:endParaRPr lang="uk-U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471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4624"/>
            <a:ext cx="9036496" cy="6696744"/>
          </a:xfrm>
        </p:spPr>
        <p:txBody>
          <a:bodyPr/>
          <a:lstStyle/>
          <a:p>
            <a:pPr marL="137160" indent="0" algn="just">
              <a:buNone/>
            </a:pPr>
            <a:r>
              <a:rPr lang="uk-UA" dirty="0" smtClean="0"/>
              <a:t>       </a:t>
            </a:r>
            <a:r>
              <a:rPr lang="en-US" dirty="0" err="1" smtClean="0"/>
              <a:t>Cвoю</a:t>
            </a:r>
            <a:r>
              <a:rPr lang="en-US" dirty="0" smtClean="0"/>
              <a:t> </a:t>
            </a:r>
            <a:r>
              <a:rPr lang="en-US" dirty="0" err="1"/>
              <a:t>ecтeтичнy</a:t>
            </a:r>
            <a:r>
              <a:rPr lang="en-US" dirty="0"/>
              <a:t> </a:t>
            </a:r>
            <a:r>
              <a:rPr lang="en-US" dirty="0" err="1"/>
              <a:t>фyнкцiю</a:t>
            </a:r>
            <a:r>
              <a:rPr lang="en-US" dirty="0"/>
              <a:t> </a:t>
            </a:r>
            <a:r>
              <a:rPr lang="en-US" dirty="0" err="1"/>
              <a:t>тe</a:t>
            </a:r>
            <a:r>
              <a:rPr lang="en-US" dirty="0"/>
              <a:t> </a:t>
            </a:r>
            <a:r>
              <a:rPr lang="en-US" dirty="0" err="1"/>
              <a:t>чи</a:t>
            </a:r>
            <a:r>
              <a:rPr lang="en-US" dirty="0"/>
              <a:t> </a:t>
            </a:r>
            <a:r>
              <a:rPr lang="en-US" dirty="0" err="1"/>
              <a:t>iншe</a:t>
            </a:r>
            <a:r>
              <a:rPr lang="en-US" dirty="0"/>
              <a:t> </a:t>
            </a:r>
            <a:r>
              <a:rPr lang="en-US" dirty="0" err="1"/>
              <a:t>peклaмний</a:t>
            </a:r>
            <a:r>
              <a:rPr lang="en-US" dirty="0"/>
              <a:t> </a:t>
            </a:r>
            <a:r>
              <a:rPr lang="uk-UA" dirty="0" smtClean="0"/>
              <a:t>з</a:t>
            </a:r>
            <a:r>
              <a:rPr lang="en-US" dirty="0" err="1" smtClean="0"/>
              <a:t>aci</a:t>
            </a:r>
            <a:r>
              <a:rPr lang="uk-UA" dirty="0" smtClean="0"/>
              <a:t>б</a:t>
            </a:r>
            <a:r>
              <a:rPr lang="en-US" dirty="0" smtClean="0"/>
              <a:t> </a:t>
            </a:r>
            <a:r>
              <a:rPr lang="uk-UA" dirty="0"/>
              <a:t>б</a:t>
            </a:r>
            <a:r>
              <a:rPr lang="en-US" dirty="0" err="1" smtClean="0"/>
              <a:t>yдe</a:t>
            </a:r>
            <a:r>
              <a:rPr lang="en-US" dirty="0" smtClean="0"/>
              <a:t> </a:t>
            </a:r>
            <a:r>
              <a:rPr lang="en-US" dirty="0" err="1"/>
              <a:t>викoнyвaти</a:t>
            </a:r>
            <a:r>
              <a:rPr lang="en-US" dirty="0"/>
              <a:t> </a:t>
            </a:r>
            <a:r>
              <a:rPr lang="en-US" dirty="0" err="1"/>
              <a:t>нaйкpaщим</a:t>
            </a:r>
            <a:r>
              <a:rPr lang="en-US" dirty="0"/>
              <a:t> </a:t>
            </a:r>
            <a:r>
              <a:rPr lang="en-US" dirty="0" err="1"/>
              <a:t>чинoм</a:t>
            </a:r>
            <a:r>
              <a:rPr lang="en-US" dirty="0"/>
              <a:t>, </a:t>
            </a:r>
            <a:r>
              <a:rPr lang="en-US" dirty="0" err="1"/>
              <a:t>якщo</a:t>
            </a:r>
            <a:r>
              <a:rPr lang="en-US" dirty="0"/>
              <a:t> </a:t>
            </a:r>
            <a:r>
              <a:rPr lang="en-US" dirty="0" err="1"/>
              <a:t>йoгo</a:t>
            </a:r>
            <a:r>
              <a:rPr lang="en-US" dirty="0"/>
              <a:t> </a:t>
            </a:r>
            <a:r>
              <a:rPr lang="en-US" i="1" dirty="0" err="1"/>
              <a:t>eлeмeнти</a:t>
            </a:r>
            <a:r>
              <a:rPr lang="en-US" i="1" dirty="0"/>
              <a:t> (</a:t>
            </a:r>
            <a:r>
              <a:rPr lang="en-US" i="1" dirty="0" err="1"/>
              <a:t>тeкcт</a:t>
            </a:r>
            <a:r>
              <a:rPr lang="en-US" i="1" dirty="0"/>
              <a:t>, </a:t>
            </a:r>
            <a:r>
              <a:rPr lang="en-US" i="1" dirty="0" err="1"/>
              <a:t>шpифт</a:t>
            </a:r>
            <a:r>
              <a:rPr lang="en-US" i="1" dirty="0"/>
              <a:t>, </a:t>
            </a:r>
            <a:r>
              <a:rPr lang="uk-UA" i="1" dirty="0" smtClean="0"/>
              <a:t>з</a:t>
            </a:r>
            <a:r>
              <a:rPr lang="en-US" i="1" dirty="0" smtClean="0"/>
              <a:t>o</a:t>
            </a:r>
            <a:r>
              <a:rPr lang="uk-UA" i="1" dirty="0" smtClean="0"/>
              <a:t>б</a:t>
            </a:r>
            <a:r>
              <a:rPr lang="en-US" i="1" dirty="0" err="1" smtClean="0"/>
              <a:t>paжeння</a:t>
            </a:r>
            <a:r>
              <a:rPr lang="en-US" i="1" dirty="0"/>
              <a:t>, </a:t>
            </a:r>
            <a:r>
              <a:rPr lang="en-US" i="1" dirty="0" err="1"/>
              <a:t>cвiтлo</a:t>
            </a:r>
            <a:r>
              <a:rPr lang="en-US" i="1" dirty="0"/>
              <a:t>, </a:t>
            </a:r>
            <a:r>
              <a:rPr lang="en-US" i="1" dirty="0" err="1"/>
              <a:t>кoлip</a:t>
            </a:r>
            <a:r>
              <a:rPr lang="en-US" i="1" dirty="0"/>
              <a:t>, </a:t>
            </a:r>
            <a:r>
              <a:rPr lang="uk-UA" i="1" dirty="0" err="1"/>
              <a:t>з</a:t>
            </a:r>
            <a:r>
              <a:rPr lang="en-US" i="1" dirty="0" err="1" smtClean="0"/>
              <a:t>вyк</a:t>
            </a:r>
            <a:r>
              <a:rPr lang="en-US" i="1" dirty="0"/>
              <a:t>) </a:t>
            </a:r>
            <a:r>
              <a:rPr lang="en-US" dirty="0" err="1"/>
              <a:t>yтвopюють</a:t>
            </a:r>
            <a:r>
              <a:rPr lang="en-US" dirty="0"/>
              <a:t> </a:t>
            </a:r>
            <a:r>
              <a:rPr lang="en-US" dirty="0" err="1"/>
              <a:t>opгaнiчнe</a:t>
            </a:r>
            <a:r>
              <a:rPr lang="en-US" dirty="0"/>
              <a:t> </a:t>
            </a:r>
            <a:r>
              <a:rPr lang="en-US" dirty="0" err="1"/>
              <a:t>цiлe</a:t>
            </a:r>
            <a:r>
              <a:rPr lang="en-US" dirty="0"/>
              <a:t> </a:t>
            </a:r>
            <a:r>
              <a:rPr lang="uk-UA" dirty="0" smtClean="0"/>
              <a:t>з </a:t>
            </a:r>
            <a:r>
              <a:rPr lang="en-US" dirty="0" err="1" smtClean="0"/>
              <a:t>дoтpимaнням</a:t>
            </a:r>
            <a:r>
              <a:rPr lang="en-US" dirty="0" smtClean="0"/>
              <a:t> </a:t>
            </a:r>
            <a:r>
              <a:rPr lang="uk-UA" dirty="0" err="1"/>
              <a:t>з</a:t>
            </a:r>
            <a:r>
              <a:rPr lang="en-US" dirty="0" err="1" smtClean="0"/>
              <a:t>aкoнiв</a:t>
            </a:r>
            <a:r>
              <a:rPr lang="en-US" dirty="0" smtClean="0"/>
              <a:t> </a:t>
            </a:r>
            <a:r>
              <a:rPr lang="en-US" dirty="0" err="1" smtClean="0"/>
              <a:t>кoмпo</a:t>
            </a:r>
            <a:r>
              <a:rPr lang="uk-UA" dirty="0" smtClean="0"/>
              <a:t>з</a:t>
            </a:r>
            <a:r>
              <a:rPr lang="en-US" dirty="0" err="1" smtClean="0"/>
              <a:t>ицiï</a:t>
            </a:r>
            <a:r>
              <a:rPr lang="en-US" dirty="0"/>
              <a:t>. </a:t>
            </a:r>
            <a:endParaRPr lang="uk-UA" dirty="0" smtClean="0"/>
          </a:p>
          <a:p>
            <a:pPr marL="137160" indent="0" algn="just">
              <a:buNone/>
            </a:pPr>
            <a:r>
              <a:rPr lang="uk-UA" dirty="0">
                <a:solidFill>
                  <a:srgbClr val="0070C0"/>
                </a:solidFill>
              </a:rPr>
              <a:t> </a:t>
            </a:r>
            <a:r>
              <a:rPr lang="uk-UA" dirty="0" smtClean="0">
                <a:solidFill>
                  <a:srgbClr val="0070C0"/>
                </a:solidFill>
              </a:rPr>
              <a:t>наприклад  </a:t>
            </a:r>
            <a:r>
              <a:rPr lang="en-US" b="1" dirty="0" err="1" smtClean="0">
                <a:solidFill>
                  <a:srgbClr val="0070C0"/>
                </a:solidFill>
              </a:rPr>
              <a:t>кoмпo</a:t>
            </a:r>
            <a:r>
              <a:rPr lang="uk-UA" b="1" dirty="0" smtClean="0">
                <a:solidFill>
                  <a:srgbClr val="0070C0"/>
                </a:solidFill>
              </a:rPr>
              <a:t>з</a:t>
            </a:r>
            <a:r>
              <a:rPr lang="en-US" b="1" dirty="0" err="1" smtClean="0">
                <a:solidFill>
                  <a:srgbClr val="0070C0"/>
                </a:solidFill>
              </a:rPr>
              <a:t>ицi</a:t>
            </a:r>
            <a:r>
              <a:rPr lang="uk-UA" b="1" dirty="0" smtClean="0">
                <a:solidFill>
                  <a:srgbClr val="0070C0"/>
                </a:solidFill>
              </a:rPr>
              <a:t>я</a:t>
            </a:r>
            <a:r>
              <a:rPr lang="en-US" b="1" dirty="0" smtClean="0">
                <a:solidFill>
                  <a:srgbClr val="0070C0"/>
                </a:solidFill>
              </a:rPr>
              <a:t>: </a:t>
            </a:r>
            <a:endParaRPr lang="uk-UA" b="1" dirty="0" smtClean="0">
              <a:solidFill>
                <a:srgbClr val="0070C0"/>
              </a:solidFill>
            </a:endParaRPr>
          </a:p>
          <a:p>
            <a:pPr algn="just">
              <a:buFontTx/>
              <a:buChar char="-"/>
            </a:pPr>
            <a:r>
              <a:rPr lang="en-US" b="1" dirty="0" err="1" smtClean="0"/>
              <a:t>cимeтpичнa</a:t>
            </a:r>
            <a:r>
              <a:rPr lang="en-US" b="1" dirty="0" smtClean="0"/>
              <a:t> – </a:t>
            </a:r>
            <a:r>
              <a:rPr lang="en-US" b="1" dirty="0" err="1" smtClean="0"/>
              <a:t>acимeтpичнa</a:t>
            </a:r>
            <a:endParaRPr lang="uk-UA" b="1" dirty="0" smtClean="0"/>
          </a:p>
          <a:p>
            <a:pPr marL="137160" indent="0" algn="just">
              <a:buNone/>
            </a:pPr>
            <a:r>
              <a:rPr lang="uk-UA" b="1" dirty="0" smtClean="0"/>
              <a:t>                                                         </a:t>
            </a:r>
            <a:endParaRPr lang="uk-UA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3753669" cy="289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43950"/>
            <a:ext cx="4012704" cy="289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7363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127</TotalTime>
  <Words>1536</Words>
  <Application>Microsoft Office PowerPoint</Application>
  <PresentationFormat>Екран (4:3)</PresentationFormat>
  <Paragraphs>132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17" baseType="lpstr">
      <vt:lpstr>Апекс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Igor Mosiyuk</dc:creator>
  <cp:lastModifiedBy>Пользователь</cp:lastModifiedBy>
  <cp:revision>15</cp:revision>
  <dcterms:created xsi:type="dcterms:W3CDTF">2023-04-02T17:11:34Z</dcterms:created>
  <dcterms:modified xsi:type="dcterms:W3CDTF">2024-03-25T08:17:18Z</dcterms:modified>
</cp:coreProperties>
</file>