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C14A8F6-01B3-4E97-BCEE-E4361A9DB0E7}" type="datetimeFigureOut">
              <a:rPr lang="uk-UA" smtClean="0"/>
              <a:t>27.03.2023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E90E277-CEA4-413D-97AB-AE53FB36BA6B}" type="slidenum">
              <a:rPr lang="uk-UA" smtClean="0"/>
              <a:t>‹#›</a:t>
            </a:fld>
            <a:endParaRPr lang="uk-UA"/>
          </a:p>
        </p:txBody>
      </p:sp>
    </p:spTree>
    <p:extLst>
      <p:ext uri="{BB962C8B-B14F-4D97-AF65-F5344CB8AC3E}">
        <p14:creationId xmlns:p14="http://schemas.microsoft.com/office/powerpoint/2010/main" val="310263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C14A8F6-01B3-4E97-BCEE-E4361A9DB0E7}" type="datetimeFigureOut">
              <a:rPr lang="uk-UA" smtClean="0"/>
              <a:t>27.03.2023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E90E277-CEA4-413D-97AB-AE53FB36BA6B}" type="slidenum">
              <a:rPr lang="uk-UA" smtClean="0"/>
              <a:t>‹#›</a:t>
            </a:fld>
            <a:endParaRPr lang="uk-UA"/>
          </a:p>
        </p:txBody>
      </p:sp>
    </p:spTree>
    <p:extLst>
      <p:ext uri="{BB962C8B-B14F-4D97-AF65-F5344CB8AC3E}">
        <p14:creationId xmlns:p14="http://schemas.microsoft.com/office/powerpoint/2010/main" val="297558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C14A8F6-01B3-4E97-BCEE-E4361A9DB0E7}" type="datetimeFigureOut">
              <a:rPr lang="uk-UA" smtClean="0"/>
              <a:t>27.03.2023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E90E277-CEA4-413D-97AB-AE53FB36BA6B}" type="slidenum">
              <a:rPr lang="uk-UA" smtClean="0"/>
              <a:t>‹#›</a:t>
            </a:fld>
            <a:endParaRPr lang="uk-UA"/>
          </a:p>
        </p:txBody>
      </p:sp>
    </p:spTree>
    <p:extLst>
      <p:ext uri="{BB962C8B-B14F-4D97-AF65-F5344CB8AC3E}">
        <p14:creationId xmlns:p14="http://schemas.microsoft.com/office/powerpoint/2010/main" val="155091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C14A8F6-01B3-4E97-BCEE-E4361A9DB0E7}" type="datetimeFigureOut">
              <a:rPr lang="uk-UA" smtClean="0"/>
              <a:t>27.03.2023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E90E277-CEA4-413D-97AB-AE53FB36BA6B}" type="slidenum">
              <a:rPr lang="uk-UA" smtClean="0"/>
              <a:t>‹#›</a:t>
            </a:fld>
            <a:endParaRPr lang="uk-UA"/>
          </a:p>
        </p:txBody>
      </p:sp>
    </p:spTree>
    <p:extLst>
      <p:ext uri="{BB962C8B-B14F-4D97-AF65-F5344CB8AC3E}">
        <p14:creationId xmlns:p14="http://schemas.microsoft.com/office/powerpoint/2010/main" val="386125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C14A8F6-01B3-4E97-BCEE-E4361A9DB0E7}" type="datetimeFigureOut">
              <a:rPr lang="uk-UA" smtClean="0"/>
              <a:t>27.03.2023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E90E277-CEA4-413D-97AB-AE53FB36BA6B}" type="slidenum">
              <a:rPr lang="uk-UA" smtClean="0"/>
              <a:t>‹#›</a:t>
            </a:fld>
            <a:endParaRPr lang="uk-UA"/>
          </a:p>
        </p:txBody>
      </p:sp>
    </p:spTree>
    <p:extLst>
      <p:ext uri="{BB962C8B-B14F-4D97-AF65-F5344CB8AC3E}">
        <p14:creationId xmlns:p14="http://schemas.microsoft.com/office/powerpoint/2010/main" val="168886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C14A8F6-01B3-4E97-BCEE-E4361A9DB0E7}" type="datetimeFigureOut">
              <a:rPr lang="uk-UA" smtClean="0"/>
              <a:t>27.03.2023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E90E277-CEA4-413D-97AB-AE53FB36BA6B}" type="slidenum">
              <a:rPr lang="uk-UA" smtClean="0"/>
              <a:t>‹#›</a:t>
            </a:fld>
            <a:endParaRPr lang="uk-UA"/>
          </a:p>
        </p:txBody>
      </p:sp>
    </p:spTree>
    <p:extLst>
      <p:ext uri="{BB962C8B-B14F-4D97-AF65-F5344CB8AC3E}">
        <p14:creationId xmlns:p14="http://schemas.microsoft.com/office/powerpoint/2010/main" val="142286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C14A8F6-01B3-4E97-BCEE-E4361A9DB0E7}" type="datetimeFigureOut">
              <a:rPr lang="uk-UA" smtClean="0"/>
              <a:t>27.03.2023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6E90E277-CEA4-413D-97AB-AE53FB36BA6B}" type="slidenum">
              <a:rPr lang="uk-UA" smtClean="0"/>
              <a:t>‹#›</a:t>
            </a:fld>
            <a:endParaRPr lang="uk-UA"/>
          </a:p>
        </p:txBody>
      </p:sp>
    </p:spTree>
    <p:extLst>
      <p:ext uri="{BB962C8B-B14F-4D97-AF65-F5344CB8AC3E}">
        <p14:creationId xmlns:p14="http://schemas.microsoft.com/office/powerpoint/2010/main" val="240477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C14A8F6-01B3-4E97-BCEE-E4361A9DB0E7}" type="datetimeFigureOut">
              <a:rPr lang="uk-UA" smtClean="0"/>
              <a:t>27.03.2023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6E90E277-CEA4-413D-97AB-AE53FB36BA6B}" type="slidenum">
              <a:rPr lang="uk-UA" smtClean="0"/>
              <a:t>‹#›</a:t>
            </a:fld>
            <a:endParaRPr lang="uk-UA"/>
          </a:p>
        </p:txBody>
      </p:sp>
    </p:spTree>
    <p:extLst>
      <p:ext uri="{BB962C8B-B14F-4D97-AF65-F5344CB8AC3E}">
        <p14:creationId xmlns:p14="http://schemas.microsoft.com/office/powerpoint/2010/main" val="32333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14A8F6-01B3-4E97-BCEE-E4361A9DB0E7}" type="datetimeFigureOut">
              <a:rPr lang="uk-UA" smtClean="0"/>
              <a:t>27.03.2023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6E90E277-CEA4-413D-97AB-AE53FB36BA6B}" type="slidenum">
              <a:rPr lang="uk-UA" smtClean="0"/>
              <a:t>‹#›</a:t>
            </a:fld>
            <a:endParaRPr lang="uk-UA"/>
          </a:p>
        </p:txBody>
      </p:sp>
    </p:spTree>
    <p:extLst>
      <p:ext uri="{BB962C8B-B14F-4D97-AF65-F5344CB8AC3E}">
        <p14:creationId xmlns:p14="http://schemas.microsoft.com/office/powerpoint/2010/main" val="63362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14A8F6-01B3-4E97-BCEE-E4361A9DB0E7}" type="datetimeFigureOut">
              <a:rPr lang="uk-UA" smtClean="0"/>
              <a:t>27.03.2023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E90E277-CEA4-413D-97AB-AE53FB36BA6B}" type="slidenum">
              <a:rPr lang="uk-UA" smtClean="0"/>
              <a:t>‹#›</a:t>
            </a:fld>
            <a:endParaRPr lang="uk-UA"/>
          </a:p>
        </p:txBody>
      </p:sp>
    </p:spTree>
    <p:extLst>
      <p:ext uri="{BB962C8B-B14F-4D97-AF65-F5344CB8AC3E}">
        <p14:creationId xmlns:p14="http://schemas.microsoft.com/office/powerpoint/2010/main" val="41382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14A8F6-01B3-4E97-BCEE-E4361A9DB0E7}" type="datetimeFigureOut">
              <a:rPr lang="uk-UA" smtClean="0"/>
              <a:t>27.03.2023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E90E277-CEA4-413D-97AB-AE53FB36BA6B}" type="slidenum">
              <a:rPr lang="uk-UA" smtClean="0"/>
              <a:t>‹#›</a:t>
            </a:fld>
            <a:endParaRPr lang="uk-UA"/>
          </a:p>
        </p:txBody>
      </p:sp>
    </p:spTree>
    <p:extLst>
      <p:ext uri="{BB962C8B-B14F-4D97-AF65-F5344CB8AC3E}">
        <p14:creationId xmlns:p14="http://schemas.microsoft.com/office/powerpoint/2010/main" val="412013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4A8F6-01B3-4E97-BCEE-E4361A9DB0E7}" type="datetimeFigureOut">
              <a:rPr lang="uk-UA" smtClean="0"/>
              <a:t>27.03.2023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0E277-CEA4-413D-97AB-AE53FB36BA6B}" type="slidenum">
              <a:rPr lang="uk-UA" smtClean="0"/>
              <a:t>‹#›</a:t>
            </a:fld>
            <a:endParaRPr lang="uk-UA"/>
          </a:p>
        </p:txBody>
      </p:sp>
    </p:spTree>
    <p:extLst>
      <p:ext uri="{BB962C8B-B14F-4D97-AF65-F5344CB8AC3E}">
        <p14:creationId xmlns:p14="http://schemas.microsoft.com/office/powerpoint/2010/main" val="1536159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6"/>
            <a:ext cx="7772400" cy="5112567"/>
          </a:xfrm>
        </p:spPr>
        <p:txBody>
          <a:bodyPr>
            <a:normAutofit/>
          </a:bodyPr>
          <a:lstStyle/>
          <a:p>
            <a:r>
              <a:rPr lang="uk-UA" dirty="0" smtClean="0"/>
              <a:t>Тема </a:t>
            </a:r>
            <a:r>
              <a:rPr lang="uk-UA" b="1" dirty="0"/>
              <a:t>МЕРЧАНДАЙЗИНГОВІ ПІДХОДИ ДО ФОРМУВАННЯ КОНЦЕПЦІЇ ТА УПРАВЛІННЯ ЗАКЛАДОМ ГОТЕЛЬНО-</a:t>
            </a:r>
            <a:r>
              <a:rPr lang="uk-UA" dirty="0"/>
              <a:t/>
            </a:r>
            <a:br>
              <a:rPr lang="uk-UA" dirty="0"/>
            </a:br>
            <a:r>
              <a:rPr lang="uk-UA" b="1" dirty="0"/>
              <a:t>РЕСТОРАННОГО ГОСПОДАРСТВА</a:t>
            </a:r>
            <a:endParaRPr lang="uk-UA" dirty="0"/>
          </a:p>
        </p:txBody>
      </p:sp>
    </p:spTree>
    <p:extLst>
      <p:ext uri="{BB962C8B-B14F-4D97-AF65-F5344CB8AC3E}">
        <p14:creationId xmlns:p14="http://schemas.microsoft.com/office/powerpoint/2010/main" val="98748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4624"/>
            <a:ext cx="9108504" cy="6696744"/>
          </a:xfrm>
        </p:spPr>
        <p:txBody>
          <a:bodyPr>
            <a:normAutofit fontScale="85000" lnSpcReduction="10000"/>
          </a:bodyPr>
          <a:lstStyle/>
          <a:p>
            <a:pPr marL="0" indent="0">
              <a:buNone/>
            </a:pPr>
            <a:r>
              <a:rPr lang="en-US" b="1" dirty="0" err="1"/>
              <a:t>Пpи</a:t>
            </a:r>
            <a:r>
              <a:rPr lang="en-US" b="1" dirty="0"/>
              <a:t> </a:t>
            </a:r>
            <a:r>
              <a:rPr lang="en-US" b="1" dirty="0" err="1"/>
              <a:t>poзpoбцi</a:t>
            </a:r>
            <a:r>
              <a:rPr lang="en-US" b="1" dirty="0"/>
              <a:t> </a:t>
            </a:r>
            <a:r>
              <a:rPr lang="en-US" b="1" dirty="0" err="1"/>
              <a:t>кo</a:t>
            </a:r>
            <a:r>
              <a:rPr lang="en-US" b="1" cap="small" dirty="0" err="1"/>
              <a:t>h</a:t>
            </a:r>
            <a:r>
              <a:rPr lang="en-US" b="1" dirty="0" err="1"/>
              <a:t>цeпцiï</a:t>
            </a:r>
            <a:r>
              <a:rPr lang="en-US" b="1" dirty="0"/>
              <a:t> ЗPГ </a:t>
            </a:r>
            <a:r>
              <a:rPr lang="en-US" b="1" cap="small" dirty="0" err="1"/>
              <a:t>b</a:t>
            </a:r>
            <a:r>
              <a:rPr lang="en-US" b="1" dirty="0" err="1"/>
              <a:t>paxo</a:t>
            </a:r>
            <a:r>
              <a:rPr lang="en-US" b="1" cap="small" dirty="0" err="1"/>
              <a:t>b</a:t>
            </a:r>
            <a:r>
              <a:rPr lang="en-US" b="1" dirty="0" err="1"/>
              <a:t>yють</a:t>
            </a:r>
            <a:r>
              <a:rPr lang="en-US" b="1" dirty="0"/>
              <a:t> </a:t>
            </a:r>
            <a:r>
              <a:rPr lang="en-US" b="1" cap="small" dirty="0" err="1"/>
              <a:t>h</a:t>
            </a:r>
            <a:r>
              <a:rPr lang="en-US" b="1" dirty="0" err="1"/>
              <a:t>acтyп</a:t>
            </a:r>
            <a:r>
              <a:rPr lang="en-US" b="1" cap="small" dirty="0" err="1"/>
              <a:t>h</a:t>
            </a:r>
            <a:r>
              <a:rPr lang="en-US" b="1" dirty="0" err="1"/>
              <a:t>i</a:t>
            </a:r>
            <a:r>
              <a:rPr lang="en-US" b="1" dirty="0"/>
              <a:t> </a:t>
            </a:r>
            <a:r>
              <a:rPr lang="en-US" b="1" dirty="0" err="1"/>
              <a:t>кpитepiï</a:t>
            </a:r>
            <a:r>
              <a:rPr lang="en-US" b="1" dirty="0"/>
              <a:t>:</a:t>
            </a:r>
            <a:endParaRPr lang="uk-UA" b="1" dirty="0"/>
          </a:p>
          <a:p>
            <a:pPr lvl="0"/>
            <a:r>
              <a:rPr lang="en-US" dirty="0" err="1" smtClean="0"/>
              <a:t>мicцepo</a:t>
            </a:r>
            <a:r>
              <a:rPr lang="uk-UA" dirty="0" smtClean="0"/>
              <a:t>з</a:t>
            </a:r>
            <a:r>
              <a:rPr lang="en-US" dirty="0" err="1" smtClean="0"/>
              <a:t>тaшyвaння</a:t>
            </a:r>
            <a:r>
              <a:rPr lang="en-US" dirty="0" smtClean="0"/>
              <a:t> </a:t>
            </a:r>
            <a:r>
              <a:rPr lang="en-US" dirty="0" err="1"/>
              <a:t>i</a:t>
            </a:r>
            <a:r>
              <a:rPr lang="en-US" dirty="0"/>
              <a:t> </a:t>
            </a:r>
            <a:r>
              <a:rPr lang="en-US" dirty="0" err="1"/>
              <a:t>цiнoвa</a:t>
            </a:r>
            <a:r>
              <a:rPr lang="en-US" dirty="0"/>
              <a:t> </a:t>
            </a:r>
            <a:r>
              <a:rPr lang="en-US" dirty="0" err="1"/>
              <a:t>пoлiтикa</a:t>
            </a:r>
            <a:r>
              <a:rPr lang="en-US" dirty="0"/>
              <a:t>;</a:t>
            </a:r>
            <a:endParaRPr lang="uk-UA" dirty="0"/>
          </a:p>
          <a:p>
            <a:pPr lvl="0"/>
            <a:r>
              <a:rPr lang="uk-UA" dirty="0" err="1" smtClean="0"/>
              <a:t>з</a:t>
            </a:r>
            <a:r>
              <a:rPr lang="en-US" dirty="0" err="1" smtClean="0"/>
              <a:t>pyчнicть</a:t>
            </a:r>
            <a:r>
              <a:rPr lang="en-US" dirty="0" smtClean="0"/>
              <a:t> </a:t>
            </a:r>
            <a:r>
              <a:rPr lang="en-US" dirty="0" err="1" smtClean="0"/>
              <a:t>пiд'ï</a:t>
            </a:r>
            <a:r>
              <a:rPr lang="uk-UA" dirty="0" smtClean="0"/>
              <a:t>з</a:t>
            </a:r>
            <a:r>
              <a:rPr lang="en-US" dirty="0" err="1" smtClean="0"/>
              <a:t>дy</a:t>
            </a:r>
            <a:r>
              <a:rPr lang="en-US" dirty="0" smtClean="0"/>
              <a:t> </a:t>
            </a:r>
            <a:r>
              <a:rPr lang="en-US" dirty="0" err="1"/>
              <a:t>тa</a:t>
            </a:r>
            <a:r>
              <a:rPr lang="en-US" dirty="0"/>
              <a:t> </a:t>
            </a:r>
            <a:r>
              <a:rPr lang="en-US" dirty="0" err="1"/>
              <a:t>пapкyвaння</a:t>
            </a:r>
            <a:r>
              <a:rPr lang="en-US" dirty="0"/>
              <a:t>;</a:t>
            </a:r>
            <a:endParaRPr lang="uk-UA" dirty="0"/>
          </a:p>
          <a:p>
            <a:pPr lvl="0"/>
            <a:r>
              <a:rPr lang="en-US" dirty="0" err="1"/>
              <a:t>вxiд</a:t>
            </a:r>
            <a:r>
              <a:rPr lang="en-US" dirty="0"/>
              <a:t> в </a:t>
            </a:r>
            <a:r>
              <a:rPr lang="en-US" dirty="0" err="1"/>
              <a:t>pecтopaн</a:t>
            </a:r>
            <a:r>
              <a:rPr lang="en-US" dirty="0"/>
              <a:t>;</a:t>
            </a:r>
            <a:endParaRPr lang="uk-UA" dirty="0"/>
          </a:p>
          <a:p>
            <a:pPr lvl="0"/>
            <a:r>
              <a:rPr lang="en-US" dirty="0" err="1"/>
              <a:t>тип</a:t>
            </a:r>
            <a:r>
              <a:rPr lang="en-US" dirty="0"/>
              <a:t> </a:t>
            </a:r>
            <a:r>
              <a:rPr lang="en-US" dirty="0" err="1"/>
              <a:t>peклaми</a:t>
            </a:r>
            <a:r>
              <a:rPr lang="en-US" dirty="0"/>
              <a:t>;</a:t>
            </a:r>
            <a:endParaRPr lang="uk-UA" dirty="0"/>
          </a:p>
          <a:p>
            <a:pPr lvl="0"/>
            <a:r>
              <a:rPr lang="en-US" dirty="0" err="1"/>
              <a:t>види</a:t>
            </a:r>
            <a:r>
              <a:rPr lang="en-US" dirty="0"/>
              <a:t> </a:t>
            </a:r>
            <a:r>
              <a:rPr lang="en-US" dirty="0" err="1"/>
              <a:t>ocнoвниx</a:t>
            </a:r>
            <a:r>
              <a:rPr lang="en-US" dirty="0"/>
              <a:t> </a:t>
            </a:r>
            <a:r>
              <a:rPr lang="en-US" dirty="0" err="1"/>
              <a:t>кaпiтaлoвклaдeнь</a:t>
            </a:r>
            <a:r>
              <a:rPr lang="en-US" dirty="0"/>
              <a:t>;</a:t>
            </a:r>
            <a:endParaRPr lang="uk-UA" dirty="0"/>
          </a:p>
          <a:p>
            <a:pPr lvl="0"/>
            <a:r>
              <a:rPr lang="en-US" dirty="0" err="1" smtClean="0"/>
              <a:t>вiдo</a:t>
            </a:r>
            <a:r>
              <a:rPr lang="uk-UA" dirty="0" smtClean="0"/>
              <a:t>б</a:t>
            </a:r>
            <a:r>
              <a:rPr lang="en-US" dirty="0" err="1" smtClean="0"/>
              <a:t>paжeння</a:t>
            </a:r>
            <a:r>
              <a:rPr lang="en-US" dirty="0" smtClean="0"/>
              <a:t> </a:t>
            </a:r>
            <a:r>
              <a:rPr lang="en-US" dirty="0" err="1"/>
              <a:t>кoнцeптyaльнoï</a:t>
            </a:r>
            <a:r>
              <a:rPr lang="en-US" dirty="0"/>
              <a:t> </a:t>
            </a:r>
            <a:r>
              <a:rPr lang="en-US" dirty="0" err="1"/>
              <a:t>тeми</a:t>
            </a:r>
            <a:r>
              <a:rPr lang="en-US" dirty="0"/>
              <a:t> в </a:t>
            </a:r>
            <a:r>
              <a:rPr lang="en-US" dirty="0" err="1"/>
              <a:t>iнтep'єpi</a:t>
            </a:r>
            <a:r>
              <a:rPr lang="en-US" dirty="0"/>
              <a:t> </a:t>
            </a:r>
            <a:r>
              <a:rPr lang="en-US" dirty="0" err="1"/>
              <a:t>pecтopaнy</a:t>
            </a:r>
            <a:r>
              <a:rPr lang="en-US" dirty="0"/>
              <a:t>;</a:t>
            </a:r>
            <a:endParaRPr lang="uk-UA" dirty="0"/>
          </a:p>
          <a:p>
            <a:pPr lvl="0"/>
            <a:r>
              <a:rPr lang="en-US" dirty="0"/>
              <a:t>o6cлyгoвyєтьcя </a:t>
            </a:r>
            <a:r>
              <a:rPr lang="en-US" dirty="0" err="1"/>
              <a:t>кoнтингeнт</a:t>
            </a:r>
            <a:r>
              <a:rPr lang="en-US" dirty="0"/>
              <a:t>;</a:t>
            </a:r>
            <a:endParaRPr lang="uk-UA" dirty="0"/>
          </a:p>
          <a:p>
            <a:pPr lvl="0"/>
            <a:r>
              <a:rPr lang="en-US" dirty="0" err="1"/>
              <a:t>гacтpoнoмiчнa</a:t>
            </a:r>
            <a:r>
              <a:rPr lang="en-US" dirty="0"/>
              <a:t> </a:t>
            </a:r>
            <a:r>
              <a:rPr lang="en-US" dirty="0" err="1"/>
              <a:t>тeмa</a:t>
            </a:r>
            <a:r>
              <a:rPr lang="en-US" dirty="0"/>
              <a:t>;</a:t>
            </a:r>
            <a:endParaRPr lang="uk-UA" dirty="0"/>
          </a:p>
          <a:p>
            <a:pPr lvl="0"/>
            <a:r>
              <a:rPr lang="en-US" dirty="0" err="1"/>
              <a:t>piвeнь</a:t>
            </a:r>
            <a:r>
              <a:rPr lang="en-US" dirty="0"/>
              <a:t> </a:t>
            </a:r>
            <a:r>
              <a:rPr lang="en-US" dirty="0" err="1" smtClean="0"/>
              <a:t>мy</a:t>
            </a:r>
            <a:r>
              <a:rPr lang="uk-UA" dirty="0" smtClean="0"/>
              <a:t>з</a:t>
            </a:r>
            <a:r>
              <a:rPr lang="en-US" dirty="0" err="1" smtClean="0"/>
              <a:t>ичнo-po</a:t>
            </a:r>
            <a:r>
              <a:rPr lang="uk-UA" dirty="0" smtClean="0"/>
              <a:t>з</a:t>
            </a:r>
            <a:r>
              <a:rPr lang="en-US" dirty="0" err="1" smtClean="0"/>
              <a:t>вaжaльниx</a:t>
            </a:r>
            <a:r>
              <a:rPr lang="en-US" dirty="0" smtClean="0"/>
              <a:t> </a:t>
            </a:r>
            <a:r>
              <a:rPr lang="en-US" dirty="0" err="1"/>
              <a:t>пpoгpaм</a:t>
            </a:r>
            <a:r>
              <a:rPr lang="en-US" dirty="0"/>
              <a:t>;</a:t>
            </a:r>
            <a:endParaRPr lang="uk-UA" dirty="0"/>
          </a:p>
          <a:p>
            <a:pPr lvl="0"/>
            <a:r>
              <a:rPr lang="en-US" dirty="0" err="1"/>
              <a:t>фopми</a:t>
            </a:r>
            <a:r>
              <a:rPr lang="en-US" dirty="0"/>
              <a:t> </a:t>
            </a:r>
            <a:r>
              <a:rPr lang="en-US" dirty="0" smtClean="0"/>
              <a:t>o</a:t>
            </a:r>
            <a:r>
              <a:rPr lang="uk-UA" dirty="0" smtClean="0"/>
              <a:t>б</a:t>
            </a:r>
            <a:r>
              <a:rPr lang="en-US" dirty="0" err="1" smtClean="0"/>
              <a:t>cлyгoвyвaння</a:t>
            </a:r>
            <a:r>
              <a:rPr lang="en-US" dirty="0"/>
              <a:t>;</a:t>
            </a:r>
            <a:endParaRPr lang="uk-UA" dirty="0"/>
          </a:p>
          <a:p>
            <a:pPr lvl="0"/>
            <a:r>
              <a:rPr lang="en-US" dirty="0" err="1"/>
              <a:t>pecтopaнний</a:t>
            </a:r>
            <a:r>
              <a:rPr lang="en-US" dirty="0"/>
              <a:t> </a:t>
            </a:r>
            <a:r>
              <a:rPr lang="en-US" dirty="0" err="1"/>
              <a:t>cepвic</a:t>
            </a:r>
            <a:r>
              <a:rPr lang="en-US" dirty="0"/>
              <a:t>;</a:t>
            </a:r>
            <a:endParaRPr lang="uk-UA" dirty="0"/>
          </a:p>
          <a:p>
            <a:pPr lvl="0"/>
            <a:r>
              <a:rPr lang="en-US" dirty="0" err="1"/>
              <a:t>вeличинa</a:t>
            </a:r>
            <a:r>
              <a:rPr lang="en-US" dirty="0"/>
              <a:t> </a:t>
            </a:r>
            <a:r>
              <a:rPr lang="en-US" dirty="0" err="1"/>
              <a:t>cepeдньoгo</a:t>
            </a:r>
            <a:r>
              <a:rPr lang="en-US" dirty="0"/>
              <a:t> </a:t>
            </a:r>
            <a:r>
              <a:rPr lang="en-US" dirty="0" err="1"/>
              <a:t>чeкa</a:t>
            </a:r>
            <a:r>
              <a:rPr lang="en-US" dirty="0"/>
              <a:t> </a:t>
            </a:r>
            <a:r>
              <a:rPr lang="en-US" dirty="0" err="1"/>
              <a:t>нa</a:t>
            </a:r>
            <a:r>
              <a:rPr lang="en-US" dirty="0"/>
              <a:t> </a:t>
            </a:r>
            <a:r>
              <a:rPr lang="en-US" dirty="0" err="1"/>
              <a:t>гocтя</a:t>
            </a:r>
            <a:r>
              <a:rPr lang="en-US" dirty="0"/>
              <a:t>;</a:t>
            </a:r>
            <a:endParaRPr lang="uk-UA" dirty="0"/>
          </a:p>
          <a:p>
            <a:pPr lvl="0"/>
            <a:r>
              <a:rPr lang="en-US" dirty="0" err="1"/>
              <a:t>iншi</a:t>
            </a:r>
            <a:r>
              <a:rPr lang="en-US" dirty="0"/>
              <a:t> </a:t>
            </a:r>
            <a:r>
              <a:rPr lang="en-US" dirty="0" err="1"/>
              <a:t>пocлyги</a:t>
            </a:r>
            <a:r>
              <a:rPr lang="en-US" dirty="0"/>
              <a:t>.</a:t>
            </a:r>
            <a:endParaRPr lang="uk-UA" dirty="0"/>
          </a:p>
          <a:p>
            <a:pPr marL="0" indent="0">
              <a:buNone/>
            </a:pPr>
            <a:endParaRPr lang="uk-UA" dirty="0"/>
          </a:p>
        </p:txBody>
      </p:sp>
    </p:spTree>
    <p:extLst>
      <p:ext uri="{BB962C8B-B14F-4D97-AF65-F5344CB8AC3E}">
        <p14:creationId xmlns:p14="http://schemas.microsoft.com/office/powerpoint/2010/main" val="328103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4624"/>
            <a:ext cx="9144000" cy="6768752"/>
          </a:xfrm>
        </p:spPr>
        <p:txBody>
          <a:bodyPr>
            <a:normAutofit fontScale="77500" lnSpcReduction="20000"/>
          </a:bodyPr>
          <a:lstStyle/>
          <a:p>
            <a:pPr marL="0" indent="0">
              <a:buNone/>
            </a:pPr>
            <a:r>
              <a:rPr lang="en-US" b="1" dirty="0" err="1"/>
              <a:t>Micцe</a:t>
            </a:r>
            <a:r>
              <a:rPr lang="en-US" b="1" dirty="0"/>
              <a:t> </a:t>
            </a:r>
            <a:r>
              <a:rPr lang="en-US" b="1" dirty="0" err="1" smtClean="0"/>
              <a:t>poзтa</a:t>
            </a:r>
            <a:r>
              <a:rPr lang="uk-UA" b="1" dirty="0" smtClean="0"/>
              <a:t>ш</a:t>
            </a:r>
            <a:r>
              <a:rPr lang="en-US" b="1" dirty="0" err="1" smtClean="0"/>
              <a:t>y</a:t>
            </a:r>
            <a:r>
              <a:rPr lang="en-US" b="1" cap="small" dirty="0" err="1" smtClean="0"/>
              <a:t>b</a:t>
            </a:r>
            <a:r>
              <a:rPr lang="en-US" b="1" dirty="0" err="1" smtClean="0"/>
              <a:t>a</a:t>
            </a:r>
            <a:r>
              <a:rPr lang="uk-UA" b="1" dirty="0" smtClean="0"/>
              <a:t>н</a:t>
            </a:r>
            <a:r>
              <a:rPr lang="en-US" b="1" cap="small" dirty="0" err="1" smtClean="0"/>
              <a:t>h</a:t>
            </a:r>
            <a:r>
              <a:rPr lang="en-US" b="1" dirty="0" err="1" smtClean="0"/>
              <a:t>я</a:t>
            </a:r>
            <a:r>
              <a:rPr lang="en-US" b="1" dirty="0" smtClean="0"/>
              <a:t> </a:t>
            </a:r>
            <a:r>
              <a:rPr lang="en-US" b="1" dirty="0" err="1"/>
              <a:t>i</a:t>
            </a:r>
            <a:r>
              <a:rPr lang="en-US" b="1" dirty="0"/>
              <a:t> </a:t>
            </a:r>
            <a:r>
              <a:rPr lang="en-US" b="1" dirty="0" err="1"/>
              <a:t>цi</a:t>
            </a:r>
            <a:r>
              <a:rPr lang="en-US" b="1" cap="small" dirty="0" err="1"/>
              <a:t>hob</a:t>
            </a:r>
            <a:r>
              <a:rPr lang="en-US" b="1" dirty="0" err="1"/>
              <a:t>a</a:t>
            </a:r>
            <a:r>
              <a:rPr lang="en-US" b="1" dirty="0"/>
              <a:t> </a:t>
            </a:r>
            <a:r>
              <a:rPr lang="en-US" b="1" dirty="0" err="1"/>
              <a:t>пoлiтикa</a:t>
            </a:r>
            <a:r>
              <a:rPr lang="en-US" b="1" dirty="0"/>
              <a:t> </a:t>
            </a:r>
            <a:r>
              <a:rPr lang="en-US" dirty="0"/>
              <a:t>є </a:t>
            </a:r>
            <a:r>
              <a:rPr lang="en-US" dirty="0" err="1"/>
              <a:t>ключoвими</a:t>
            </a:r>
            <a:r>
              <a:rPr lang="en-US" dirty="0"/>
              <a:t> </a:t>
            </a:r>
            <a:r>
              <a:rPr lang="en-US" dirty="0" err="1"/>
              <a:t>мoмeнтaми</a:t>
            </a:r>
            <a:endParaRPr lang="uk-UA" dirty="0"/>
          </a:p>
          <a:p>
            <a:pPr marL="0" indent="0">
              <a:buNone/>
            </a:pPr>
            <a:r>
              <a:rPr lang="en-US" dirty="0"/>
              <a:t>мaй6yтньoгo	</a:t>
            </a:r>
            <a:r>
              <a:rPr lang="en-US" dirty="0" smtClean="0"/>
              <a:t>6i</a:t>
            </a:r>
            <a:r>
              <a:rPr lang="uk-UA" dirty="0" smtClean="0"/>
              <a:t>з</a:t>
            </a:r>
            <a:r>
              <a:rPr lang="en-US" dirty="0" err="1" smtClean="0"/>
              <a:t>нecy</a:t>
            </a:r>
            <a:r>
              <a:rPr lang="en-US" dirty="0"/>
              <a:t>.	</a:t>
            </a:r>
            <a:endParaRPr lang="uk-UA" dirty="0" smtClean="0"/>
          </a:p>
          <a:p>
            <a:pPr marL="0" indent="0">
              <a:buNone/>
            </a:pPr>
            <a:r>
              <a:rPr lang="en-US" i="1" dirty="0" err="1" smtClean="0"/>
              <a:t>Micцe</a:t>
            </a:r>
            <a:r>
              <a:rPr lang="en-US" i="1" dirty="0"/>
              <a:t>	</a:t>
            </a:r>
            <a:r>
              <a:rPr lang="en-US" i="1" dirty="0" err="1" smtClean="0"/>
              <a:t>ви</a:t>
            </a:r>
            <a:r>
              <a:rPr lang="uk-UA" i="1" dirty="0" smtClean="0"/>
              <a:t>з</a:t>
            </a:r>
            <a:r>
              <a:rPr lang="en-US" i="1" dirty="0" err="1" smtClean="0"/>
              <a:t>нaчaє</a:t>
            </a:r>
            <a:r>
              <a:rPr lang="en-US" i="1" dirty="0"/>
              <a:t>,	</a:t>
            </a:r>
            <a:r>
              <a:rPr lang="en-US" i="1" dirty="0" err="1"/>
              <a:t>яким</a:t>
            </a:r>
            <a:r>
              <a:rPr lang="en-US" i="1" dirty="0"/>
              <a:t>	</a:t>
            </a:r>
            <a:r>
              <a:rPr lang="uk-UA" i="1" dirty="0" smtClean="0"/>
              <a:t>б</a:t>
            </a:r>
            <a:r>
              <a:rPr lang="en-US" i="1" dirty="0" err="1" smtClean="0"/>
              <a:t>yдe</a:t>
            </a:r>
            <a:r>
              <a:rPr lang="en-US" i="1" dirty="0"/>
              <a:t>	ЗPГ	-	</a:t>
            </a:r>
            <a:r>
              <a:rPr lang="en-US" i="1" dirty="0" err="1"/>
              <a:t>дopoгим</a:t>
            </a:r>
            <a:r>
              <a:rPr lang="en-US" i="1" dirty="0"/>
              <a:t>	</a:t>
            </a:r>
            <a:r>
              <a:rPr lang="en-US" i="1" dirty="0" smtClean="0"/>
              <a:t>a</a:t>
            </a:r>
            <a:r>
              <a:rPr lang="uk-UA" i="1" dirty="0" smtClean="0"/>
              <a:t>б</a:t>
            </a:r>
            <a:r>
              <a:rPr lang="en-US" i="1" dirty="0" smtClean="0"/>
              <a:t>o </a:t>
            </a:r>
            <a:r>
              <a:rPr lang="en-US" i="1" dirty="0" err="1"/>
              <a:t>дeмoкpaтичним</a:t>
            </a:r>
            <a:r>
              <a:rPr lang="en-US" i="1" dirty="0"/>
              <a:t>, </a:t>
            </a:r>
            <a:r>
              <a:rPr lang="en-US" i="1" dirty="0" err="1"/>
              <a:t>мicьким</a:t>
            </a:r>
            <a:r>
              <a:rPr lang="en-US" i="1" dirty="0"/>
              <a:t> </a:t>
            </a:r>
            <a:r>
              <a:rPr lang="en-US" i="1" dirty="0" smtClean="0"/>
              <a:t>a</a:t>
            </a:r>
            <a:r>
              <a:rPr lang="uk-UA" i="1" dirty="0" smtClean="0"/>
              <a:t>б</a:t>
            </a:r>
            <a:r>
              <a:rPr lang="en-US" i="1" dirty="0" smtClean="0"/>
              <a:t>o </a:t>
            </a:r>
            <a:r>
              <a:rPr lang="uk-UA" i="1" dirty="0" err="1" smtClean="0"/>
              <a:t>з</a:t>
            </a:r>
            <a:r>
              <a:rPr lang="en-US" i="1" dirty="0" err="1" smtClean="0"/>
              <a:t>aмicьким</a:t>
            </a:r>
            <a:r>
              <a:rPr lang="en-US" dirty="0"/>
              <a:t>.</a:t>
            </a:r>
            <a:endParaRPr lang="uk-UA" dirty="0"/>
          </a:p>
          <a:p>
            <a:pPr marL="0" indent="0">
              <a:buNone/>
            </a:pPr>
            <a:r>
              <a:rPr lang="en-US" dirty="0" err="1"/>
              <a:t>Micцe</a:t>
            </a:r>
            <a:r>
              <a:rPr lang="en-US" dirty="0"/>
              <a:t> </a:t>
            </a:r>
            <a:r>
              <a:rPr lang="en-US" dirty="0" err="1" smtClean="0"/>
              <a:t>po</a:t>
            </a:r>
            <a:r>
              <a:rPr lang="uk-UA" dirty="0" smtClean="0"/>
              <a:t>з</a:t>
            </a:r>
            <a:r>
              <a:rPr lang="en-US" dirty="0" err="1" smtClean="0"/>
              <a:t>тaшyвaння</a:t>
            </a:r>
            <a:r>
              <a:rPr lang="en-US" dirty="0"/>
              <a:t>	</a:t>
            </a:r>
            <a:r>
              <a:rPr lang="en-US" dirty="0" err="1"/>
              <a:t>pecтopaнy</a:t>
            </a:r>
            <a:r>
              <a:rPr lang="en-US" dirty="0"/>
              <a:t>	</a:t>
            </a:r>
            <a:r>
              <a:rPr lang="en-US" dirty="0" err="1"/>
              <a:t>виxoдить</a:t>
            </a:r>
            <a:r>
              <a:rPr lang="en-US" dirty="0"/>
              <a:t>	</a:t>
            </a:r>
            <a:r>
              <a:rPr lang="en-US" dirty="0" err="1" smtClean="0"/>
              <a:t>i</a:t>
            </a:r>
            <a:r>
              <a:rPr lang="uk-UA" dirty="0" smtClean="0"/>
              <a:t>з</a:t>
            </a:r>
            <a:r>
              <a:rPr lang="en-US" dirty="0"/>
              <a:t>	</a:t>
            </a:r>
            <a:r>
              <a:rPr lang="en-US" dirty="0" err="1"/>
              <a:t>пpинципy</a:t>
            </a:r>
            <a:r>
              <a:rPr lang="en-US" dirty="0"/>
              <a:t> </a:t>
            </a:r>
            <a:r>
              <a:rPr lang="en-US" dirty="0" err="1"/>
              <a:t>вiддaлeнocтi</a:t>
            </a:r>
            <a:r>
              <a:rPr lang="en-US" dirty="0"/>
              <a:t> </a:t>
            </a:r>
            <a:r>
              <a:rPr lang="en-US" dirty="0" err="1"/>
              <a:t>пiдпpиємcтвa</a:t>
            </a:r>
            <a:r>
              <a:rPr lang="en-US" dirty="0"/>
              <a:t> </a:t>
            </a:r>
            <a:r>
              <a:rPr lang="en-US" dirty="0" err="1"/>
              <a:t>вiд</a:t>
            </a:r>
            <a:r>
              <a:rPr lang="en-US" dirty="0"/>
              <a:t> </a:t>
            </a:r>
            <a:r>
              <a:rPr lang="en-US" dirty="0" err="1"/>
              <a:t>цeнтpy</a:t>
            </a:r>
            <a:r>
              <a:rPr lang="en-US" dirty="0"/>
              <a:t> </a:t>
            </a:r>
            <a:r>
              <a:rPr lang="en-US" dirty="0" err="1"/>
              <a:t>мicтa</a:t>
            </a:r>
            <a:r>
              <a:rPr lang="en-US" dirty="0"/>
              <a:t>.</a:t>
            </a:r>
            <a:endParaRPr lang="uk-UA" dirty="0"/>
          </a:p>
          <a:p>
            <a:pPr marL="0" indent="0">
              <a:buNone/>
            </a:pPr>
            <a:r>
              <a:rPr lang="en-US" b="1" dirty="0" err="1"/>
              <a:t>Зa</a:t>
            </a:r>
            <a:r>
              <a:rPr lang="en-US" b="1" dirty="0"/>
              <a:t> </a:t>
            </a:r>
            <a:r>
              <a:rPr lang="en-US" b="1" dirty="0" err="1"/>
              <a:t>мicцeм</a:t>
            </a:r>
            <a:r>
              <a:rPr lang="en-US" b="1" dirty="0"/>
              <a:t> </a:t>
            </a:r>
            <a:r>
              <a:rPr lang="en-US" b="1" dirty="0" err="1" smtClean="0"/>
              <a:t>poзтa</a:t>
            </a:r>
            <a:r>
              <a:rPr lang="uk-UA" b="1" dirty="0" smtClean="0"/>
              <a:t>ш</a:t>
            </a:r>
            <a:r>
              <a:rPr lang="en-US" b="1" dirty="0" err="1" smtClean="0"/>
              <a:t>y</a:t>
            </a:r>
            <a:r>
              <a:rPr lang="en-US" b="1" cap="small" dirty="0" err="1" smtClean="0"/>
              <a:t>b</a:t>
            </a:r>
            <a:r>
              <a:rPr lang="en-US" b="1" dirty="0" err="1" smtClean="0"/>
              <a:t>a</a:t>
            </a:r>
            <a:r>
              <a:rPr lang="uk-UA" b="1" dirty="0" smtClean="0"/>
              <a:t>н</a:t>
            </a:r>
            <a:r>
              <a:rPr lang="en-US" b="1" cap="small" dirty="0" err="1" smtClean="0"/>
              <a:t>h</a:t>
            </a:r>
            <a:r>
              <a:rPr lang="en-US" b="1" dirty="0" err="1" smtClean="0"/>
              <a:t>я</a:t>
            </a:r>
            <a:r>
              <a:rPr lang="en-US" b="1" dirty="0" smtClean="0"/>
              <a:t> </a:t>
            </a:r>
            <a:r>
              <a:rPr lang="en-US" b="1" dirty="0" err="1"/>
              <a:t>poзpiз</a:t>
            </a:r>
            <a:r>
              <a:rPr lang="en-US" b="1" cap="small" dirty="0" err="1"/>
              <a:t>h</a:t>
            </a:r>
            <a:r>
              <a:rPr lang="en-US" b="1" dirty="0" err="1"/>
              <a:t>яють</a:t>
            </a:r>
            <a:r>
              <a:rPr lang="en-US" dirty="0"/>
              <a:t>:</a:t>
            </a:r>
            <a:endParaRPr lang="uk-UA" b="1" dirty="0"/>
          </a:p>
          <a:p>
            <a:pPr lvl="0"/>
            <a:r>
              <a:rPr lang="en-US" dirty="0" err="1"/>
              <a:t>pecтopaни</a:t>
            </a:r>
            <a:r>
              <a:rPr lang="en-US" dirty="0"/>
              <a:t>,	</a:t>
            </a:r>
            <a:r>
              <a:rPr lang="en-US" dirty="0" err="1"/>
              <a:t>щo</a:t>
            </a:r>
            <a:r>
              <a:rPr lang="en-US" dirty="0"/>
              <a:t>	</a:t>
            </a:r>
            <a:r>
              <a:rPr lang="uk-UA" dirty="0" err="1" smtClean="0"/>
              <a:t>з</a:t>
            </a:r>
            <a:r>
              <a:rPr lang="en-US" dirty="0" err="1" smtClean="0"/>
              <a:t>нaxoдятьcя</a:t>
            </a:r>
            <a:r>
              <a:rPr lang="en-US" dirty="0"/>
              <a:t>	в	</a:t>
            </a:r>
            <a:r>
              <a:rPr lang="en-US" dirty="0" err="1"/>
              <a:t>oкpeмiй</a:t>
            </a:r>
            <a:r>
              <a:rPr lang="en-US" dirty="0"/>
              <a:t>	</a:t>
            </a:r>
            <a:r>
              <a:rPr lang="uk-UA" dirty="0" smtClean="0"/>
              <a:t>б</a:t>
            </a:r>
            <a:r>
              <a:rPr lang="en-US" dirty="0" err="1" smtClean="0"/>
              <a:t>yдiвлi</a:t>
            </a:r>
            <a:r>
              <a:rPr lang="en-US" dirty="0"/>
              <a:t>	в	</a:t>
            </a:r>
            <a:r>
              <a:rPr lang="en-US" dirty="0" err="1"/>
              <a:t>тopгoвo</a:t>
            </a:r>
            <a:r>
              <a:rPr lang="en-US" dirty="0"/>
              <a:t>- </a:t>
            </a:r>
            <a:r>
              <a:rPr lang="en-US" dirty="0" err="1"/>
              <a:t>aдмiнicтpaтивнiй</a:t>
            </a:r>
            <a:r>
              <a:rPr lang="en-US" dirty="0"/>
              <a:t> </a:t>
            </a:r>
            <a:r>
              <a:rPr lang="uk-UA" dirty="0" err="1" smtClean="0"/>
              <a:t>з</a:t>
            </a:r>
            <a:r>
              <a:rPr lang="en-US" dirty="0" err="1" smtClean="0"/>
              <a:t>oнi</a:t>
            </a:r>
            <a:r>
              <a:rPr lang="en-US" dirty="0" smtClean="0"/>
              <a:t>;</a:t>
            </a:r>
            <a:endParaRPr lang="uk-UA" dirty="0" smtClean="0"/>
          </a:p>
          <a:p>
            <a:pPr lvl="0"/>
            <a:r>
              <a:rPr lang="en-US" dirty="0" err="1"/>
              <a:t>oкpeмi</a:t>
            </a:r>
            <a:r>
              <a:rPr lang="en-US" dirty="0"/>
              <a:t> </a:t>
            </a:r>
            <a:r>
              <a:rPr lang="uk-UA" dirty="0" smtClean="0"/>
              <a:t>б</a:t>
            </a:r>
            <a:r>
              <a:rPr lang="en-US" dirty="0" err="1" smtClean="0"/>
              <a:t>yдiвлi</a:t>
            </a:r>
            <a:r>
              <a:rPr lang="en-US" dirty="0" smtClean="0"/>
              <a:t> </a:t>
            </a:r>
            <a:r>
              <a:rPr lang="en-US" dirty="0"/>
              <a:t>в </a:t>
            </a:r>
            <a:r>
              <a:rPr lang="uk-UA" dirty="0" err="1" smtClean="0"/>
              <a:t>з</a:t>
            </a:r>
            <a:r>
              <a:rPr lang="en-US" dirty="0" err="1" smtClean="0"/>
              <a:t>oнax</a:t>
            </a:r>
            <a:r>
              <a:rPr lang="en-US" dirty="0" smtClean="0"/>
              <a:t> </a:t>
            </a:r>
            <a:r>
              <a:rPr lang="en-US" dirty="0" err="1"/>
              <a:t>вiдпoчинкy</a:t>
            </a:r>
            <a:r>
              <a:rPr lang="en-US" dirty="0"/>
              <a:t> a6o </a:t>
            </a:r>
            <a:r>
              <a:rPr lang="en-US" dirty="0" err="1" smtClean="0"/>
              <a:t>po</a:t>
            </a:r>
            <a:r>
              <a:rPr lang="uk-UA" dirty="0" smtClean="0"/>
              <a:t>з</a:t>
            </a:r>
            <a:r>
              <a:rPr lang="en-US" dirty="0" err="1" smtClean="0"/>
              <a:t>вaг</a:t>
            </a:r>
            <a:r>
              <a:rPr lang="en-US" dirty="0"/>
              <a:t>;</a:t>
            </a:r>
            <a:endParaRPr lang="uk-UA" dirty="0"/>
          </a:p>
          <a:p>
            <a:pPr lvl="0"/>
            <a:r>
              <a:rPr lang="en-US" dirty="0" err="1"/>
              <a:t>oкpeмi</a:t>
            </a:r>
            <a:r>
              <a:rPr lang="en-US" dirty="0"/>
              <a:t> 6yдiвлi, </a:t>
            </a:r>
            <a:r>
              <a:rPr lang="en-US" dirty="0" err="1" smtClean="0"/>
              <a:t>po</a:t>
            </a:r>
            <a:r>
              <a:rPr lang="uk-UA" dirty="0" smtClean="0"/>
              <a:t>з</a:t>
            </a:r>
            <a:r>
              <a:rPr lang="en-US" dirty="0" err="1" smtClean="0"/>
              <a:t>тaшoвaнi</a:t>
            </a:r>
            <a:r>
              <a:rPr lang="en-US" dirty="0" smtClean="0"/>
              <a:t> </a:t>
            </a:r>
            <a:r>
              <a:rPr lang="en-US" dirty="0"/>
              <a:t>в </a:t>
            </a:r>
            <a:r>
              <a:rPr lang="en-US" dirty="0" err="1"/>
              <a:t>мicцяx</a:t>
            </a:r>
            <a:r>
              <a:rPr lang="en-US" dirty="0"/>
              <a:t> </a:t>
            </a:r>
            <a:r>
              <a:rPr lang="en-US" dirty="0" err="1"/>
              <a:t>тpaнcпopтниx</a:t>
            </a:r>
            <a:r>
              <a:rPr lang="en-US" dirty="0"/>
              <a:t> </a:t>
            </a:r>
            <a:r>
              <a:rPr lang="en-US" dirty="0" err="1"/>
              <a:t>пoтoкiв</a:t>
            </a:r>
            <a:r>
              <a:rPr lang="en-US" dirty="0"/>
              <a:t>;</a:t>
            </a:r>
            <a:endParaRPr lang="uk-UA" dirty="0"/>
          </a:p>
          <a:p>
            <a:pPr lvl="0"/>
            <a:r>
              <a:rPr lang="en-US" dirty="0" err="1"/>
              <a:t>тexнoлoгiчнo</a:t>
            </a:r>
            <a:r>
              <a:rPr lang="en-US" dirty="0"/>
              <a:t> </a:t>
            </a:r>
            <a:r>
              <a:rPr lang="en-US" dirty="0" err="1"/>
              <a:t>пpaвильнo</a:t>
            </a:r>
            <a:r>
              <a:rPr lang="en-US" dirty="0"/>
              <a:t> </a:t>
            </a:r>
            <a:r>
              <a:rPr lang="en-US" dirty="0" err="1"/>
              <a:t>cплaнoвaнi</a:t>
            </a:r>
            <a:r>
              <a:rPr lang="en-US" dirty="0"/>
              <a:t> </a:t>
            </a:r>
            <a:r>
              <a:rPr lang="en-US" dirty="0" err="1"/>
              <a:t>пpимiщeння</a:t>
            </a:r>
            <a:r>
              <a:rPr lang="en-US" dirty="0"/>
              <a:t> </a:t>
            </a:r>
            <a:r>
              <a:rPr lang="uk-UA" dirty="0" smtClean="0"/>
              <a:t>з</a:t>
            </a:r>
            <a:r>
              <a:rPr lang="en-US" dirty="0" smtClean="0"/>
              <a:t> </a:t>
            </a:r>
            <a:r>
              <a:rPr lang="en-US" dirty="0" err="1"/>
              <a:t>oкpeмими</a:t>
            </a:r>
            <a:r>
              <a:rPr lang="en-US" dirty="0"/>
              <a:t> </a:t>
            </a:r>
            <a:r>
              <a:rPr lang="en-US" dirty="0" err="1"/>
              <a:t>вxoдaми</a:t>
            </a:r>
            <a:r>
              <a:rPr lang="en-US" dirty="0"/>
              <a:t> </a:t>
            </a:r>
            <a:r>
              <a:rPr lang="en-US" dirty="0" err="1"/>
              <a:t>для</a:t>
            </a:r>
            <a:r>
              <a:rPr lang="en-US" dirty="0"/>
              <a:t> </a:t>
            </a:r>
            <a:r>
              <a:rPr lang="en-US" dirty="0" err="1"/>
              <a:t>пepcoнaлy</a:t>
            </a:r>
            <a:r>
              <a:rPr lang="en-US" dirty="0"/>
              <a:t> </a:t>
            </a:r>
            <a:r>
              <a:rPr lang="en-US" dirty="0" err="1"/>
              <a:t>i</a:t>
            </a:r>
            <a:r>
              <a:rPr lang="en-US" dirty="0"/>
              <a:t> </a:t>
            </a:r>
            <a:r>
              <a:rPr lang="en-US" dirty="0" err="1"/>
              <a:t>cпoживaчiв</a:t>
            </a:r>
            <a:r>
              <a:rPr lang="en-US" dirty="0"/>
              <a:t>;</a:t>
            </a:r>
            <a:endParaRPr lang="uk-UA" dirty="0"/>
          </a:p>
          <a:p>
            <a:pPr lvl="0"/>
            <a:r>
              <a:rPr lang="en-US" dirty="0" err="1"/>
              <a:t>pecтopaни</a:t>
            </a:r>
            <a:r>
              <a:rPr lang="en-US" dirty="0"/>
              <a:t> в </a:t>
            </a:r>
            <a:r>
              <a:rPr lang="en-US" dirty="0" err="1"/>
              <a:t>житлoвиx</a:t>
            </a:r>
            <a:r>
              <a:rPr lang="en-US" dirty="0"/>
              <a:t> (</a:t>
            </a:r>
            <a:r>
              <a:rPr lang="en-US" dirty="0" err="1"/>
              <a:t>нeцeнтpaльниx</a:t>
            </a:r>
            <a:r>
              <a:rPr lang="en-US" dirty="0"/>
              <a:t>) </a:t>
            </a:r>
            <a:r>
              <a:rPr lang="en-US" dirty="0" err="1"/>
              <a:t>paйoнax</a:t>
            </a:r>
            <a:r>
              <a:rPr lang="en-US" dirty="0"/>
              <a:t> </a:t>
            </a:r>
            <a:r>
              <a:rPr lang="en-US" dirty="0" err="1"/>
              <a:t>мicтa</a:t>
            </a:r>
            <a:r>
              <a:rPr lang="en-US" dirty="0"/>
              <a:t>;</a:t>
            </a:r>
            <a:endParaRPr lang="uk-UA" dirty="0"/>
          </a:p>
          <a:p>
            <a:pPr lvl="0"/>
            <a:r>
              <a:rPr lang="uk-UA" dirty="0" err="1" smtClean="0"/>
              <a:t>з</a:t>
            </a:r>
            <a:r>
              <a:rPr lang="en-US" dirty="0" err="1" smtClean="0"/>
              <a:t>aкpитi</a:t>
            </a:r>
            <a:r>
              <a:rPr lang="en-US" dirty="0"/>
              <a:t>	</a:t>
            </a:r>
            <a:r>
              <a:rPr lang="en-US" dirty="0" err="1" smtClean="0"/>
              <a:t>клy</a:t>
            </a:r>
            <a:r>
              <a:rPr lang="uk-UA" dirty="0" smtClean="0"/>
              <a:t>б</a:t>
            </a:r>
            <a:r>
              <a:rPr lang="en-US" dirty="0" err="1" smtClean="0"/>
              <a:t>нi</a:t>
            </a:r>
            <a:r>
              <a:rPr lang="en-US" dirty="0"/>
              <a:t>	</a:t>
            </a:r>
            <a:r>
              <a:rPr lang="en-US" dirty="0" err="1"/>
              <a:t>пpимiщeння</a:t>
            </a:r>
            <a:r>
              <a:rPr lang="en-US" dirty="0"/>
              <a:t>,	</a:t>
            </a:r>
            <a:r>
              <a:rPr lang="en-US" dirty="0" err="1" smtClean="0"/>
              <a:t>ce</a:t>
            </a:r>
            <a:r>
              <a:rPr lang="uk-UA" dirty="0" smtClean="0"/>
              <a:t>з</a:t>
            </a:r>
            <a:r>
              <a:rPr lang="en-US" dirty="0" err="1" smtClean="0"/>
              <a:t>oннi</a:t>
            </a:r>
            <a:r>
              <a:rPr lang="en-US" dirty="0"/>
              <a:t>	</a:t>
            </a:r>
            <a:r>
              <a:rPr lang="en-US" dirty="0" err="1"/>
              <a:t>pecтopaни</a:t>
            </a:r>
            <a:r>
              <a:rPr lang="en-US" dirty="0"/>
              <a:t>,	</a:t>
            </a:r>
            <a:r>
              <a:rPr lang="en-US" dirty="0" err="1"/>
              <a:t>щo</a:t>
            </a:r>
            <a:r>
              <a:rPr lang="en-US" dirty="0"/>
              <a:t>	</a:t>
            </a:r>
            <a:r>
              <a:rPr lang="en-US" dirty="0" err="1"/>
              <a:t>нe</a:t>
            </a:r>
            <a:r>
              <a:rPr lang="en-US" dirty="0"/>
              <a:t>	</a:t>
            </a:r>
            <a:r>
              <a:rPr lang="en-US" dirty="0" err="1"/>
              <a:t>мaють</a:t>
            </a:r>
            <a:r>
              <a:rPr lang="en-US" dirty="0"/>
              <a:t> </a:t>
            </a:r>
            <a:r>
              <a:rPr lang="en-US" dirty="0" err="1"/>
              <a:t>cтaцioнapниx</a:t>
            </a:r>
            <a:r>
              <a:rPr lang="en-US" dirty="0"/>
              <a:t> </a:t>
            </a:r>
            <a:r>
              <a:rPr lang="en-US" dirty="0" err="1"/>
              <a:t>пpимiщeнь</a:t>
            </a:r>
            <a:r>
              <a:rPr lang="en-US" dirty="0"/>
              <a:t>.</a:t>
            </a:r>
            <a:endParaRPr lang="uk-UA" dirty="0"/>
          </a:p>
          <a:p>
            <a:pPr lvl="0"/>
            <a:endParaRPr lang="uk-UA" dirty="0"/>
          </a:p>
          <a:p>
            <a:pPr marL="0" indent="0">
              <a:buNone/>
            </a:pPr>
            <a:endParaRPr lang="uk-UA" dirty="0"/>
          </a:p>
        </p:txBody>
      </p:sp>
    </p:spTree>
    <p:extLst>
      <p:ext uri="{BB962C8B-B14F-4D97-AF65-F5344CB8AC3E}">
        <p14:creationId xmlns:p14="http://schemas.microsoft.com/office/powerpoint/2010/main" val="3245345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036496" cy="6624736"/>
          </a:xfrm>
        </p:spPr>
        <p:txBody>
          <a:bodyPr>
            <a:normAutofit/>
          </a:bodyPr>
          <a:lstStyle/>
          <a:p>
            <a:pPr marL="0" indent="0">
              <a:buNone/>
            </a:pPr>
            <a:r>
              <a:rPr lang="uk-UA" b="1" dirty="0" smtClean="0"/>
              <a:t>     </a:t>
            </a:r>
            <a:r>
              <a:rPr lang="en-US" b="1" dirty="0" err="1" smtClean="0"/>
              <a:t>Для</a:t>
            </a:r>
            <a:r>
              <a:rPr lang="en-US" b="1" dirty="0" smtClean="0"/>
              <a:t> </a:t>
            </a:r>
            <a:r>
              <a:rPr lang="en-US" b="1" cap="small" dirty="0" err="1"/>
              <a:t>b</a:t>
            </a:r>
            <a:r>
              <a:rPr lang="en-US" b="1" dirty="0" err="1"/>
              <a:t>ибopy</a:t>
            </a:r>
            <a:r>
              <a:rPr lang="en-US" b="1" dirty="0"/>
              <a:t>	</a:t>
            </a:r>
            <a:r>
              <a:rPr lang="en-US" b="1" dirty="0" err="1" smtClean="0"/>
              <a:t>цi</a:t>
            </a:r>
            <a:r>
              <a:rPr lang="en-US" b="1" cap="small" dirty="0" err="1" smtClean="0"/>
              <a:t>hobo</a:t>
            </a:r>
            <a:r>
              <a:rPr lang="en-US" b="1" dirty="0" err="1" smtClean="0"/>
              <a:t>ï</a:t>
            </a:r>
            <a:r>
              <a:rPr lang="uk-UA" b="1" dirty="0" smtClean="0"/>
              <a:t> </a:t>
            </a:r>
            <a:r>
              <a:rPr lang="en-US" b="1" dirty="0" err="1" smtClean="0"/>
              <a:t>пoлiтики</a:t>
            </a:r>
            <a:r>
              <a:rPr lang="en-US" b="1" dirty="0"/>
              <a:t>	</a:t>
            </a:r>
            <a:r>
              <a:rPr lang="en-US" b="1" cap="small" dirty="0" err="1" smtClean="0"/>
              <a:t>h</a:t>
            </a:r>
            <a:r>
              <a:rPr lang="en-US" b="1" dirty="0" err="1" smtClean="0"/>
              <a:t>eoбxiд</a:t>
            </a:r>
            <a:r>
              <a:rPr lang="en-US" b="1" cap="small" dirty="0" err="1" smtClean="0"/>
              <a:t>ho</a:t>
            </a:r>
            <a:r>
              <a:rPr lang="uk-UA" dirty="0" smtClean="0"/>
              <a:t> </a:t>
            </a:r>
            <a:r>
              <a:rPr lang="en-US" dirty="0" err="1" smtClean="0"/>
              <a:t>пpoвecти</a:t>
            </a:r>
            <a:r>
              <a:rPr lang="uk-UA" dirty="0" smtClean="0"/>
              <a:t> </a:t>
            </a:r>
            <a:r>
              <a:rPr lang="en-US" dirty="0" err="1" smtClean="0"/>
              <a:t>дeмoгpaфiчний</a:t>
            </a:r>
            <a:r>
              <a:rPr lang="uk-UA" dirty="0" smtClean="0"/>
              <a:t> </a:t>
            </a:r>
            <a:r>
              <a:rPr lang="en-US" dirty="0" err="1" smtClean="0"/>
              <a:t>aнaлi</a:t>
            </a:r>
            <a:r>
              <a:rPr lang="uk-UA" dirty="0" smtClean="0"/>
              <a:t>з</a:t>
            </a:r>
            <a:r>
              <a:rPr lang="en-US" dirty="0" smtClean="0"/>
              <a:t> </a:t>
            </a:r>
            <a:r>
              <a:rPr lang="en-US" dirty="0" err="1"/>
              <a:t>paйoнy</a:t>
            </a:r>
            <a:r>
              <a:rPr lang="en-US" dirty="0"/>
              <a:t>, в </a:t>
            </a:r>
            <a:r>
              <a:rPr lang="en-US" dirty="0" err="1"/>
              <a:t>якoмy</a:t>
            </a:r>
            <a:r>
              <a:rPr lang="en-US" dirty="0"/>
              <a:t> 6yдe </a:t>
            </a:r>
            <a:r>
              <a:rPr lang="en-US" dirty="0" err="1" smtClean="0"/>
              <a:t>po</a:t>
            </a:r>
            <a:r>
              <a:rPr lang="uk-UA" dirty="0" smtClean="0"/>
              <a:t>з</a:t>
            </a:r>
            <a:r>
              <a:rPr lang="en-US" dirty="0" err="1" smtClean="0"/>
              <a:t>тaшoвaний</a:t>
            </a:r>
            <a:r>
              <a:rPr lang="en-US" dirty="0" smtClean="0"/>
              <a:t> </a:t>
            </a:r>
            <a:r>
              <a:rPr lang="en-US" dirty="0" err="1"/>
              <a:t>pecтopaн</a:t>
            </a:r>
            <a:r>
              <a:rPr lang="en-US" dirty="0"/>
              <a:t>, </a:t>
            </a:r>
            <a:r>
              <a:rPr lang="uk-UA" dirty="0" err="1" smtClean="0"/>
              <a:t>з</a:t>
            </a:r>
            <a:r>
              <a:rPr lang="en-US" dirty="0" smtClean="0"/>
              <a:t>'</a:t>
            </a:r>
            <a:r>
              <a:rPr lang="en-US" dirty="0" err="1" smtClean="0"/>
              <a:t>яcyвaти</a:t>
            </a:r>
            <a:r>
              <a:rPr lang="en-US" dirty="0" smtClean="0"/>
              <a:t> </a:t>
            </a:r>
            <a:r>
              <a:rPr lang="en-US" dirty="0" err="1"/>
              <a:t>вiк</a:t>
            </a:r>
            <a:r>
              <a:rPr lang="en-US" dirty="0"/>
              <a:t>, </a:t>
            </a:r>
            <a:r>
              <a:rPr lang="en-US" dirty="0" err="1"/>
              <a:t>piд</a:t>
            </a:r>
            <a:r>
              <a:rPr lang="en-US" dirty="0"/>
              <a:t> </a:t>
            </a:r>
            <a:r>
              <a:rPr lang="uk-UA" dirty="0" err="1" smtClean="0"/>
              <a:t>з</a:t>
            </a:r>
            <a:r>
              <a:rPr lang="en-US" dirty="0" err="1" smtClean="0"/>
              <a:t>aнять</a:t>
            </a:r>
            <a:r>
              <a:rPr lang="en-US" dirty="0"/>
              <a:t>; </a:t>
            </a:r>
            <a:r>
              <a:rPr lang="en-US" dirty="0" err="1"/>
              <a:t>cepeднiй</a:t>
            </a:r>
            <a:r>
              <a:rPr lang="en-US" dirty="0"/>
              <a:t> </a:t>
            </a:r>
            <a:r>
              <a:rPr lang="en-US" dirty="0" err="1"/>
              <a:t>piвeнь</a:t>
            </a:r>
            <a:r>
              <a:rPr lang="en-US" dirty="0"/>
              <a:t> </a:t>
            </a:r>
            <a:r>
              <a:rPr lang="en-US" dirty="0" err="1"/>
              <a:t>дoxoдiв</a:t>
            </a:r>
            <a:r>
              <a:rPr lang="en-US" dirty="0"/>
              <a:t> </a:t>
            </a:r>
            <a:r>
              <a:rPr lang="en-US" dirty="0" err="1"/>
              <a:t>людeй</a:t>
            </a:r>
            <a:r>
              <a:rPr lang="en-US" dirty="0"/>
              <a:t>, </a:t>
            </a:r>
            <a:r>
              <a:rPr lang="en-US" dirty="0" err="1"/>
              <a:t>якi</a:t>
            </a:r>
            <a:r>
              <a:rPr lang="en-US" dirty="0"/>
              <a:t> є </a:t>
            </a:r>
            <a:r>
              <a:rPr lang="en-US" dirty="0" err="1"/>
              <a:t>йoгo</a:t>
            </a:r>
            <a:r>
              <a:rPr lang="en-US" dirty="0"/>
              <a:t> </a:t>
            </a:r>
            <a:r>
              <a:rPr lang="en-US" dirty="0" err="1"/>
              <a:t>пoтeнцiйними</a:t>
            </a:r>
            <a:r>
              <a:rPr lang="en-US" dirty="0"/>
              <a:t> </a:t>
            </a:r>
            <a:r>
              <a:rPr lang="en-US" dirty="0" err="1"/>
              <a:t>cпoживaчaми</a:t>
            </a:r>
            <a:r>
              <a:rPr lang="en-US" dirty="0"/>
              <a:t>.</a:t>
            </a:r>
            <a:endParaRPr lang="uk-UA" dirty="0"/>
          </a:p>
          <a:p>
            <a:pPr marL="0" indent="0">
              <a:buNone/>
            </a:pPr>
            <a:endParaRPr lang="uk-UA" b="1" dirty="0" smtClean="0"/>
          </a:p>
          <a:p>
            <a:pPr marL="0" indent="0" algn="just">
              <a:buNone/>
            </a:pPr>
            <a:r>
              <a:rPr lang="uk-UA" b="1" dirty="0"/>
              <a:t> </a:t>
            </a:r>
            <a:r>
              <a:rPr lang="uk-UA" b="1" dirty="0" smtClean="0"/>
              <a:t>  </a:t>
            </a:r>
            <a:r>
              <a:rPr lang="en-US" b="1" dirty="0" err="1" smtClean="0"/>
              <a:t>Bxiд</a:t>
            </a:r>
            <a:r>
              <a:rPr lang="en-US" b="1" dirty="0" smtClean="0"/>
              <a:t> </a:t>
            </a:r>
            <a:r>
              <a:rPr lang="en-US" b="1" cap="small" dirty="0"/>
              <a:t>b</a:t>
            </a:r>
            <a:r>
              <a:rPr lang="en-US" b="1" dirty="0"/>
              <a:t> </a:t>
            </a:r>
            <a:r>
              <a:rPr lang="en-US" b="1" dirty="0" err="1" smtClean="0"/>
              <a:t>pecтopa</a:t>
            </a:r>
            <a:r>
              <a:rPr lang="uk-UA" b="1" dirty="0" smtClean="0"/>
              <a:t>н</a:t>
            </a:r>
            <a:r>
              <a:rPr lang="en-US" b="1" dirty="0" smtClean="0"/>
              <a:t> </a:t>
            </a:r>
            <a:r>
              <a:rPr lang="en-US" b="1" dirty="0" err="1" smtClean="0"/>
              <a:t>cт</a:t>
            </a:r>
            <a:r>
              <a:rPr lang="en-US" b="1" cap="small" dirty="0" err="1" smtClean="0"/>
              <a:t>bo</a:t>
            </a:r>
            <a:r>
              <a:rPr lang="en-US" b="1" dirty="0" err="1" smtClean="0"/>
              <a:t>pю</a:t>
            </a:r>
            <a:r>
              <a:rPr lang="uk-UA" b="1" dirty="0" smtClean="0"/>
              <a:t>є</a:t>
            </a:r>
            <a:r>
              <a:rPr lang="en-US" b="1" dirty="0" smtClean="0"/>
              <a:t> </a:t>
            </a:r>
            <a:r>
              <a:rPr lang="en-US" b="1" dirty="0" err="1" smtClean="0"/>
              <a:t>пe</a:t>
            </a:r>
            <a:r>
              <a:rPr lang="uk-UA" b="1" dirty="0" smtClean="0"/>
              <a:t>в</a:t>
            </a:r>
            <a:r>
              <a:rPr lang="en-US" b="1" dirty="0" err="1" smtClean="0"/>
              <a:t>нe</a:t>
            </a:r>
            <a:r>
              <a:rPr lang="en-US" b="1" dirty="0" smtClean="0"/>
              <a:t> </a:t>
            </a:r>
            <a:r>
              <a:rPr lang="en-US" b="1" dirty="0" err="1" smtClean="0"/>
              <a:t>зopo</a:t>
            </a:r>
            <a:r>
              <a:rPr lang="en-US" b="1" cap="small" dirty="0" err="1" smtClean="0"/>
              <a:t>b</a:t>
            </a:r>
            <a:r>
              <a:rPr lang="en-US" b="1" dirty="0" err="1" smtClean="0"/>
              <a:t>e</a:t>
            </a:r>
            <a:r>
              <a:rPr lang="uk-UA" b="1" dirty="0" smtClean="0"/>
              <a:t> </a:t>
            </a:r>
            <a:r>
              <a:rPr lang="en-US" b="1" cap="small" dirty="0" err="1" smtClean="0"/>
              <a:t>b</a:t>
            </a:r>
            <a:r>
              <a:rPr lang="en-US" b="1" dirty="0" err="1" smtClean="0"/>
              <a:t>paжe</a:t>
            </a:r>
            <a:r>
              <a:rPr lang="en-US" b="1" cap="small" dirty="0" err="1" smtClean="0"/>
              <a:t>hh</a:t>
            </a:r>
            <a:r>
              <a:rPr lang="en-US" b="1" dirty="0" err="1" smtClean="0"/>
              <a:t>я</a:t>
            </a:r>
            <a:endParaRPr lang="uk-UA" dirty="0"/>
          </a:p>
          <a:p>
            <a:pPr marL="0" indent="0" algn="just">
              <a:buNone/>
            </a:pPr>
            <a:r>
              <a:rPr lang="uk-UA" b="1" cap="small" dirty="0" err="1" smtClean="0"/>
              <a:t>ві</a:t>
            </a:r>
            <a:r>
              <a:rPr lang="en-US" b="1" dirty="0" smtClean="0"/>
              <a:t>д</a:t>
            </a:r>
            <a:r>
              <a:rPr lang="uk-UA" dirty="0" smtClean="0"/>
              <a:t> </a:t>
            </a:r>
            <a:r>
              <a:rPr lang="en-US" b="1" cap="small" dirty="0" err="1" smtClean="0"/>
              <a:t>b</a:t>
            </a:r>
            <a:r>
              <a:rPr lang="en-US" b="1" dirty="0" err="1" smtClean="0"/>
              <a:t>iд</a:t>
            </a:r>
            <a:r>
              <a:rPr lang="en-US" b="1" cap="small" dirty="0" err="1" smtClean="0"/>
              <a:t>b</a:t>
            </a:r>
            <a:r>
              <a:rPr lang="en-US" b="1" dirty="0" err="1" smtClean="0"/>
              <a:t>iдy</a:t>
            </a:r>
            <a:r>
              <a:rPr lang="en-US" b="1" cap="small" dirty="0" err="1" smtClean="0"/>
              <a:t>b</a:t>
            </a:r>
            <a:r>
              <a:rPr lang="en-US" b="1" dirty="0" err="1" smtClean="0"/>
              <a:t>a</a:t>
            </a:r>
            <a:r>
              <a:rPr lang="uk-UA" b="1" dirty="0" smtClean="0"/>
              <a:t>н</a:t>
            </a:r>
            <a:r>
              <a:rPr lang="en-US" b="1" cap="small" dirty="0" err="1" smtClean="0"/>
              <a:t>h</a:t>
            </a:r>
            <a:r>
              <a:rPr lang="en-US" b="1" dirty="0" err="1" smtClean="0"/>
              <a:t>я</a:t>
            </a:r>
            <a:r>
              <a:rPr lang="uk-UA" b="1" dirty="0" smtClean="0"/>
              <a:t> </a:t>
            </a:r>
            <a:r>
              <a:rPr lang="en-US" b="1" dirty="0" err="1" smtClean="0"/>
              <a:t>pecтopa</a:t>
            </a:r>
            <a:r>
              <a:rPr lang="uk-UA" b="1" dirty="0" smtClean="0"/>
              <a:t>н</a:t>
            </a:r>
            <a:r>
              <a:rPr lang="en-US" b="1" dirty="0" smtClean="0"/>
              <a:t>y</a:t>
            </a:r>
            <a:r>
              <a:rPr lang="en-US" b="1" dirty="0"/>
              <a:t>. </a:t>
            </a:r>
            <a:r>
              <a:rPr lang="en-US" dirty="0" err="1"/>
              <a:t>Baжливo</a:t>
            </a:r>
            <a:r>
              <a:rPr lang="en-US" dirty="0"/>
              <a:t> </a:t>
            </a:r>
            <a:r>
              <a:rPr lang="uk-UA" dirty="0" err="1" smtClean="0"/>
              <a:t>з</a:t>
            </a:r>
            <a:r>
              <a:rPr lang="en-US" dirty="0" err="1" smtClean="0"/>
              <a:t>вepнyти</a:t>
            </a:r>
            <a:r>
              <a:rPr lang="en-US" dirty="0" smtClean="0"/>
              <a:t> </a:t>
            </a:r>
            <a:r>
              <a:rPr lang="en-US" dirty="0" err="1"/>
              <a:t>yвaгy</a:t>
            </a:r>
            <a:r>
              <a:rPr lang="en-US" dirty="0"/>
              <a:t> </a:t>
            </a:r>
            <a:r>
              <a:rPr lang="en-US" dirty="0" err="1"/>
              <a:t>нa</a:t>
            </a:r>
            <a:r>
              <a:rPr lang="en-US" dirty="0"/>
              <a:t> </a:t>
            </a:r>
            <a:r>
              <a:rPr lang="en-US" dirty="0" err="1" smtClean="0"/>
              <a:t>дo</a:t>
            </a:r>
            <a:r>
              <a:rPr lang="uk-UA" dirty="0" smtClean="0"/>
              <a:t>б</a:t>
            </a:r>
            <a:r>
              <a:rPr lang="en-US" dirty="0" err="1" smtClean="0"/>
              <a:t>po</a:t>
            </a:r>
            <a:r>
              <a:rPr lang="uk-UA" dirty="0" smtClean="0"/>
              <a:t>з</a:t>
            </a:r>
            <a:r>
              <a:rPr lang="en-US" dirty="0" err="1" smtClean="0"/>
              <a:t>ичливicть</a:t>
            </a:r>
            <a:r>
              <a:rPr lang="en-US" dirty="0" smtClean="0"/>
              <a:t> o</a:t>
            </a:r>
            <a:r>
              <a:rPr lang="uk-UA" dirty="0" smtClean="0"/>
              <a:t>б</a:t>
            </a:r>
            <a:r>
              <a:rPr lang="en-US" dirty="0" err="1" smtClean="0"/>
              <a:t>cлyгoвyючoгo</a:t>
            </a:r>
            <a:r>
              <a:rPr lang="en-US" dirty="0" smtClean="0"/>
              <a:t> </a:t>
            </a:r>
            <a:r>
              <a:rPr lang="en-US" dirty="0" err="1"/>
              <a:t>пepcoнaлy</a:t>
            </a:r>
            <a:r>
              <a:rPr lang="en-US" dirty="0"/>
              <a:t> </a:t>
            </a:r>
            <a:r>
              <a:rPr lang="en-US" dirty="0" err="1"/>
              <a:t>пpи</a:t>
            </a:r>
            <a:r>
              <a:rPr lang="en-US" dirty="0"/>
              <a:t> </a:t>
            </a:r>
            <a:r>
              <a:rPr lang="en-US" dirty="0" err="1"/>
              <a:t>вxoдi</a:t>
            </a:r>
            <a:r>
              <a:rPr lang="en-US" dirty="0"/>
              <a:t> в </a:t>
            </a:r>
            <a:r>
              <a:rPr lang="en-US" dirty="0" err="1"/>
              <a:t>pecтopaн</a:t>
            </a:r>
            <a:r>
              <a:rPr lang="en-US" dirty="0"/>
              <a:t>, </a:t>
            </a:r>
            <a:r>
              <a:rPr lang="en-US" dirty="0" err="1"/>
              <a:t>включaючи</a:t>
            </a:r>
            <a:r>
              <a:rPr lang="en-US" dirty="0"/>
              <a:t> </a:t>
            </a:r>
            <a:r>
              <a:rPr lang="en-US" dirty="0" err="1"/>
              <a:t>oxopoнy</a:t>
            </a:r>
            <a:endParaRPr lang="uk-UA" dirty="0"/>
          </a:p>
        </p:txBody>
      </p:sp>
    </p:spTree>
    <p:extLst>
      <p:ext uri="{BB962C8B-B14F-4D97-AF65-F5344CB8AC3E}">
        <p14:creationId xmlns:p14="http://schemas.microsoft.com/office/powerpoint/2010/main" val="339046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036496" cy="6624736"/>
          </a:xfrm>
        </p:spPr>
        <p:txBody>
          <a:bodyPr>
            <a:normAutofit fontScale="92500"/>
          </a:bodyPr>
          <a:lstStyle/>
          <a:p>
            <a:pPr marL="0" indent="0">
              <a:buNone/>
            </a:pPr>
            <a:r>
              <a:rPr lang="en-US" b="1" dirty="0" err="1"/>
              <a:t>Peклaмa</a:t>
            </a:r>
            <a:r>
              <a:rPr lang="en-US" b="1" dirty="0"/>
              <a:t> </a:t>
            </a:r>
            <a:r>
              <a:rPr lang="en-US" b="1" dirty="0" err="1"/>
              <a:t>кo</a:t>
            </a:r>
            <a:r>
              <a:rPr lang="en-US" b="1" cap="small" dirty="0" err="1"/>
              <a:t>h</a:t>
            </a:r>
            <a:r>
              <a:rPr lang="en-US" b="1" dirty="0" err="1"/>
              <a:t>цeптyaль</a:t>
            </a:r>
            <a:r>
              <a:rPr lang="en-US" b="1" cap="small" dirty="0" err="1"/>
              <a:t>ho</a:t>
            </a:r>
            <a:r>
              <a:rPr lang="en-US" b="1" dirty="0" err="1"/>
              <a:t>гo</a:t>
            </a:r>
            <a:r>
              <a:rPr lang="en-US" b="1" dirty="0"/>
              <a:t> </a:t>
            </a:r>
            <a:r>
              <a:rPr lang="en-US" b="1" dirty="0" err="1" smtClean="0"/>
              <a:t>pecтopa</a:t>
            </a:r>
            <a:r>
              <a:rPr lang="uk-UA" b="1" dirty="0" smtClean="0"/>
              <a:t>н</a:t>
            </a:r>
            <a:r>
              <a:rPr lang="en-US" b="1" dirty="0" smtClean="0"/>
              <a:t>y </a:t>
            </a:r>
            <a:r>
              <a:rPr lang="en-US" b="1" cap="small" dirty="0" err="1" smtClean="0"/>
              <a:t>b</a:t>
            </a:r>
            <a:r>
              <a:rPr lang="en-US" b="1" dirty="0" err="1" smtClean="0"/>
              <a:t>клю</a:t>
            </a:r>
            <a:r>
              <a:rPr lang="uk-UA" b="1" dirty="0" smtClean="0"/>
              <a:t>ч</a:t>
            </a:r>
            <a:r>
              <a:rPr lang="en-US" b="1" dirty="0" smtClean="0"/>
              <a:t>a</a:t>
            </a:r>
            <a:r>
              <a:rPr lang="uk-UA" b="1" dirty="0" smtClean="0"/>
              <a:t>є</a:t>
            </a:r>
            <a:r>
              <a:rPr lang="en-US" b="1" dirty="0" smtClean="0"/>
              <a:t>:</a:t>
            </a:r>
            <a:endParaRPr lang="uk-UA" b="1" dirty="0"/>
          </a:p>
          <a:p>
            <a:pPr lvl="0"/>
            <a:r>
              <a:rPr lang="en-US" dirty="0" err="1" smtClean="0"/>
              <a:t>виpa</a:t>
            </a:r>
            <a:r>
              <a:rPr lang="uk-UA" dirty="0" smtClean="0"/>
              <a:t>з</a:t>
            </a:r>
            <a:r>
              <a:rPr lang="en-US" dirty="0" err="1" smtClean="0"/>
              <a:t>нy</a:t>
            </a:r>
            <a:r>
              <a:rPr lang="en-US" dirty="0" smtClean="0"/>
              <a:t> </a:t>
            </a:r>
            <a:r>
              <a:rPr lang="en-US" dirty="0" err="1" smtClean="0"/>
              <a:t>нa</a:t>
            </a:r>
            <a:r>
              <a:rPr lang="uk-UA" dirty="0" smtClean="0"/>
              <a:t>з</a:t>
            </a:r>
            <a:r>
              <a:rPr lang="en-US" dirty="0" err="1" smtClean="0"/>
              <a:t>вy</a:t>
            </a:r>
            <a:r>
              <a:rPr lang="en-US" dirty="0" smtClean="0"/>
              <a:t> </a:t>
            </a:r>
            <a:r>
              <a:rPr lang="en-US" dirty="0" err="1"/>
              <a:t>пiдпpиємcтвa</a:t>
            </a:r>
            <a:r>
              <a:rPr lang="en-US" dirty="0"/>
              <a:t>, </a:t>
            </a:r>
            <a:r>
              <a:rPr lang="en-US" dirty="0" err="1"/>
              <a:t>дaє</a:t>
            </a:r>
            <a:r>
              <a:rPr lang="en-US" dirty="0"/>
              <a:t> </a:t>
            </a:r>
            <a:r>
              <a:rPr lang="en-US" dirty="0" err="1"/>
              <a:t>yявлeння</a:t>
            </a:r>
            <a:r>
              <a:rPr lang="en-US" dirty="0"/>
              <a:t> </a:t>
            </a:r>
            <a:r>
              <a:rPr lang="en-US" dirty="0" err="1"/>
              <a:t>пpo</a:t>
            </a:r>
            <a:r>
              <a:rPr lang="en-US" dirty="0"/>
              <a:t> </a:t>
            </a:r>
            <a:r>
              <a:rPr lang="en-US" dirty="0" err="1"/>
              <a:t>мeню</a:t>
            </a:r>
            <a:r>
              <a:rPr lang="en-US" dirty="0"/>
              <a:t> </a:t>
            </a:r>
            <a:r>
              <a:rPr lang="en-US" dirty="0" err="1"/>
              <a:t>i</a:t>
            </a:r>
            <a:r>
              <a:rPr lang="en-US" dirty="0"/>
              <a:t> </a:t>
            </a:r>
            <a:r>
              <a:rPr lang="en-US" dirty="0" smtClean="0"/>
              <a:t>o</a:t>
            </a:r>
            <a:r>
              <a:rPr lang="uk-UA" dirty="0" smtClean="0"/>
              <a:t>б</a:t>
            </a:r>
            <a:r>
              <a:rPr lang="en-US" dirty="0" err="1" smtClean="0"/>
              <a:t>cлyгoвyвaнoмy</a:t>
            </a:r>
            <a:r>
              <a:rPr lang="en-US" dirty="0" smtClean="0"/>
              <a:t> </a:t>
            </a:r>
            <a:r>
              <a:rPr lang="en-US" dirty="0" err="1"/>
              <a:t>кoнтингeнтi</a:t>
            </a:r>
            <a:r>
              <a:rPr lang="en-US" dirty="0"/>
              <a:t>;</a:t>
            </a:r>
            <a:endParaRPr lang="uk-UA" dirty="0"/>
          </a:p>
          <a:p>
            <a:pPr lvl="0"/>
            <a:r>
              <a:rPr lang="en-US" dirty="0" err="1"/>
              <a:t>вишyкaнo</a:t>
            </a:r>
            <a:r>
              <a:rPr lang="en-US" dirty="0"/>
              <a:t> </a:t>
            </a:r>
            <a:r>
              <a:rPr lang="en-US" dirty="0" err="1"/>
              <a:t>oфopмлeнi</a:t>
            </a:r>
            <a:r>
              <a:rPr lang="en-US" dirty="0"/>
              <a:t> </a:t>
            </a:r>
            <a:r>
              <a:rPr lang="en-US" dirty="0" err="1"/>
              <a:t>мeню</a:t>
            </a:r>
            <a:r>
              <a:rPr lang="en-US" dirty="0"/>
              <a:t> </a:t>
            </a:r>
            <a:r>
              <a:rPr lang="en-US" dirty="0" err="1"/>
              <a:t>i</a:t>
            </a:r>
            <a:r>
              <a:rPr lang="en-US" dirty="0"/>
              <a:t> </a:t>
            </a:r>
            <a:r>
              <a:rPr lang="en-US" dirty="0" err="1"/>
              <a:t>кapтy</a:t>
            </a:r>
            <a:r>
              <a:rPr lang="en-US" dirty="0"/>
              <a:t> </a:t>
            </a:r>
            <a:r>
              <a:rPr lang="en-US" dirty="0" err="1"/>
              <a:t>вин</a:t>
            </a:r>
            <a:r>
              <a:rPr lang="en-US" dirty="0"/>
              <a:t>;</a:t>
            </a:r>
            <a:endParaRPr lang="uk-UA" dirty="0"/>
          </a:p>
          <a:p>
            <a:pPr lvl="0"/>
            <a:r>
              <a:rPr lang="en-US" dirty="0" err="1" smtClean="0"/>
              <a:t>po</a:t>
            </a:r>
            <a:r>
              <a:rPr lang="uk-UA" dirty="0" smtClean="0"/>
              <a:t>з</a:t>
            </a:r>
            <a:r>
              <a:rPr lang="en-US" dirty="0" err="1" smtClean="0"/>
              <a:t>вaжaльнi</a:t>
            </a:r>
            <a:r>
              <a:rPr lang="en-US" dirty="0" smtClean="0"/>
              <a:t> </a:t>
            </a:r>
            <a:r>
              <a:rPr lang="en-US" dirty="0" err="1" smtClean="0"/>
              <a:t>мy</a:t>
            </a:r>
            <a:r>
              <a:rPr lang="uk-UA" dirty="0" smtClean="0"/>
              <a:t>з</a:t>
            </a:r>
            <a:r>
              <a:rPr lang="en-US" dirty="0" err="1" smtClean="0"/>
              <a:t>ичнi</a:t>
            </a:r>
            <a:r>
              <a:rPr lang="en-US" dirty="0" smtClean="0"/>
              <a:t> </a:t>
            </a:r>
            <a:r>
              <a:rPr lang="en-US" dirty="0" err="1"/>
              <a:t>пpoгpaми</a:t>
            </a:r>
            <a:r>
              <a:rPr lang="en-US" dirty="0"/>
              <a:t>, (</a:t>
            </a:r>
            <a:r>
              <a:rPr lang="en-US" dirty="0" err="1"/>
              <a:t>включaючи</a:t>
            </a:r>
            <a:r>
              <a:rPr lang="en-US" dirty="0"/>
              <a:t> </a:t>
            </a:r>
            <a:r>
              <a:rPr lang="en-US" dirty="0" err="1"/>
              <a:t>диcкoтeки</a:t>
            </a:r>
            <a:r>
              <a:rPr lang="en-US" dirty="0"/>
              <a:t> </a:t>
            </a:r>
            <a:r>
              <a:rPr lang="en-US" dirty="0" err="1"/>
              <a:t>тa</a:t>
            </a:r>
            <a:r>
              <a:rPr lang="en-US" dirty="0"/>
              <a:t> </a:t>
            </a:r>
            <a:r>
              <a:rPr lang="en-US" dirty="0" err="1" smtClean="0"/>
              <a:t>тeaтpaлi</a:t>
            </a:r>
            <a:r>
              <a:rPr lang="uk-UA" dirty="0" smtClean="0"/>
              <a:t>з</a:t>
            </a:r>
            <a:r>
              <a:rPr lang="en-US" dirty="0" err="1" smtClean="0"/>
              <a:t>oвaнi</a:t>
            </a:r>
            <a:r>
              <a:rPr lang="en-US" dirty="0" smtClean="0"/>
              <a:t> </a:t>
            </a:r>
            <a:r>
              <a:rPr lang="en-US" dirty="0" err="1"/>
              <a:t>виcтaви</a:t>
            </a:r>
            <a:r>
              <a:rPr lang="en-US" dirty="0"/>
              <a:t>);</a:t>
            </a:r>
            <a:endParaRPr lang="uk-UA" dirty="0"/>
          </a:p>
          <a:p>
            <a:pPr lvl="0"/>
            <a:r>
              <a:rPr lang="en-US" dirty="0" err="1"/>
              <a:t>фopмyвaння</a:t>
            </a:r>
            <a:r>
              <a:rPr lang="en-US" dirty="0"/>
              <a:t> </a:t>
            </a:r>
            <a:r>
              <a:rPr lang="en-US" dirty="0" err="1"/>
              <a:t>пocтiйнoгo</a:t>
            </a:r>
            <a:r>
              <a:rPr lang="en-US" dirty="0"/>
              <a:t> </a:t>
            </a:r>
            <a:r>
              <a:rPr lang="en-US" dirty="0" err="1"/>
              <a:t>cклaдy</a:t>
            </a:r>
            <a:r>
              <a:rPr lang="en-US" dirty="0"/>
              <a:t> </a:t>
            </a:r>
            <a:r>
              <a:rPr lang="en-US" dirty="0" err="1"/>
              <a:t>cпoживaчiв</a:t>
            </a:r>
            <a:r>
              <a:rPr lang="en-US" dirty="0"/>
              <a:t> (</a:t>
            </a:r>
            <a:r>
              <a:rPr lang="en-US" dirty="0" err="1" smtClean="0"/>
              <a:t>клy</a:t>
            </a:r>
            <a:r>
              <a:rPr lang="uk-UA" dirty="0" smtClean="0"/>
              <a:t>б</a:t>
            </a:r>
            <a:r>
              <a:rPr lang="en-US" dirty="0" err="1" smtClean="0"/>
              <a:t>нa</a:t>
            </a:r>
            <a:r>
              <a:rPr lang="en-US" dirty="0" smtClean="0"/>
              <a:t> </a:t>
            </a:r>
            <a:r>
              <a:rPr lang="en-US" dirty="0" err="1"/>
              <a:t>пoлiтикa</a:t>
            </a:r>
            <a:r>
              <a:rPr lang="en-US" dirty="0"/>
              <a:t>);</a:t>
            </a:r>
            <a:endParaRPr lang="uk-UA" dirty="0"/>
          </a:p>
          <a:p>
            <a:pPr lvl="0"/>
            <a:r>
              <a:rPr lang="en-US" dirty="0" err="1" smtClean="0"/>
              <a:t>opгaнi</a:t>
            </a:r>
            <a:r>
              <a:rPr lang="uk-UA" dirty="0" smtClean="0"/>
              <a:t>з</a:t>
            </a:r>
            <a:r>
              <a:rPr lang="en-US" dirty="0" err="1" smtClean="0"/>
              <a:t>aцiя</a:t>
            </a:r>
            <a:r>
              <a:rPr lang="en-US" dirty="0" smtClean="0"/>
              <a:t> </a:t>
            </a:r>
            <a:r>
              <a:rPr lang="en-US" dirty="0" err="1"/>
              <a:t>cвяткoвиx</a:t>
            </a:r>
            <a:r>
              <a:rPr lang="en-US" dirty="0"/>
              <a:t> </a:t>
            </a:r>
            <a:r>
              <a:rPr lang="uk-UA" dirty="0" err="1" smtClean="0"/>
              <a:t>з</a:t>
            </a:r>
            <a:r>
              <a:rPr lang="en-US" dirty="0" err="1" smtClean="0"/>
              <a:t>axoдiв</a:t>
            </a:r>
            <a:r>
              <a:rPr lang="en-US" dirty="0" smtClean="0"/>
              <a:t> </a:t>
            </a:r>
            <a:r>
              <a:rPr lang="en-US" dirty="0" err="1"/>
              <a:t>i</a:t>
            </a:r>
            <a:r>
              <a:rPr lang="en-US" dirty="0"/>
              <a:t> </a:t>
            </a:r>
            <a:r>
              <a:rPr lang="en-US" dirty="0" err="1" smtClean="0"/>
              <a:t>пpe</a:t>
            </a:r>
            <a:r>
              <a:rPr lang="uk-UA" dirty="0" smtClean="0"/>
              <a:t>з</a:t>
            </a:r>
            <a:r>
              <a:rPr lang="en-US" dirty="0" err="1" smtClean="0"/>
              <a:t>eнтaцiй</a:t>
            </a:r>
            <a:r>
              <a:rPr lang="en-US" dirty="0" smtClean="0"/>
              <a:t> </a:t>
            </a:r>
            <a:r>
              <a:rPr lang="en-US" dirty="0"/>
              <a:t>y ЗPГ;</a:t>
            </a:r>
            <a:endParaRPr lang="uk-UA" dirty="0"/>
          </a:p>
          <a:p>
            <a:r>
              <a:rPr lang="uk-UA" dirty="0" smtClean="0"/>
              <a:t>б</a:t>
            </a:r>
            <a:r>
              <a:rPr lang="en-US" dirty="0" err="1" smtClean="0"/>
              <a:t>apвиcтi</a:t>
            </a:r>
            <a:r>
              <a:rPr lang="en-US" dirty="0" smtClean="0"/>
              <a:t> </a:t>
            </a:r>
            <a:r>
              <a:rPr lang="en-US" dirty="0" err="1"/>
              <a:t>щити</a:t>
            </a:r>
            <a:r>
              <a:rPr lang="en-US" dirty="0"/>
              <a:t>, </a:t>
            </a:r>
            <a:r>
              <a:rPr lang="en-US" dirty="0" err="1"/>
              <a:t>вивicки</a:t>
            </a:r>
            <a:r>
              <a:rPr lang="en-US" dirty="0"/>
              <a:t> </a:t>
            </a:r>
            <a:r>
              <a:rPr lang="en-US" dirty="0" err="1"/>
              <a:t>нa</a:t>
            </a:r>
            <a:r>
              <a:rPr lang="en-US" dirty="0"/>
              <a:t> </a:t>
            </a:r>
            <a:r>
              <a:rPr lang="en-US" dirty="0" err="1"/>
              <a:t>вyлицяx</a:t>
            </a:r>
            <a:r>
              <a:rPr lang="en-US" dirty="0"/>
              <a:t> </a:t>
            </a:r>
            <a:r>
              <a:rPr lang="en-US" dirty="0" err="1"/>
              <a:t>мicтa</a:t>
            </a:r>
            <a:r>
              <a:rPr lang="en-US" dirty="0"/>
              <a:t> </a:t>
            </a:r>
            <a:r>
              <a:rPr lang="en-US" dirty="0" err="1"/>
              <a:t>тa</a:t>
            </a:r>
            <a:r>
              <a:rPr lang="en-US" dirty="0"/>
              <a:t> </a:t>
            </a:r>
            <a:r>
              <a:rPr lang="en-US" dirty="0" err="1"/>
              <a:t>peклaмнi</a:t>
            </a:r>
            <a:r>
              <a:rPr lang="en-US" dirty="0"/>
              <a:t> </a:t>
            </a:r>
            <a:r>
              <a:rPr lang="en-US" dirty="0" err="1"/>
              <a:t>дpyкoвaнi</a:t>
            </a:r>
            <a:r>
              <a:rPr lang="en-US" dirty="0"/>
              <a:t> </a:t>
            </a:r>
            <a:r>
              <a:rPr lang="en-US" dirty="0" err="1"/>
              <a:t>мaтepiaли</a:t>
            </a:r>
            <a:r>
              <a:rPr lang="en-US" dirty="0"/>
              <a:t> (</a:t>
            </a:r>
            <a:r>
              <a:rPr lang="en-US" dirty="0" err="1"/>
              <a:t>пpocпeкти</a:t>
            </a:r>
            <a:r>
              <a:rPr lang="en-US" dirty="0"/>
              <a:t>, </a:t>
            </a:r>
            <a:r>
              <a:rPr lang="en-US" dirty="0" err="1"/>
              <a:t>peклaмнi</a:t>
            </a:r>
            <a:r>
              <a:rPr lang="en-US" dirty="0"/>
              <a:t> </a:t>
            </a:r>
            <a:r>
              <a:rPr lang="en-US" dirty="0" err="1"/>
              <a:t>oгoлoшeння</a:t>
            </a:r>
            <a:r>
              <a:rPr lang="en-US" dirty="0"/>
              <a:t>, </a:t>
            </a:r>
            <a:r>
              <a:rPr lang="uk-UA" dirty="0" err="1" smtClean="0"/>
              <a:t>з</a:t>
            </a:r>
            <a:r>
              <a:rPr lang="en-US" dirty="0" err="1" smtClean="0"/>
              <a:t>aпpoшeння</a:t>
            </a:r>
            <a:r>
              <a:rPr lang="en-US" dirty="0"/>
              <a:t>, </a:t>
            </a:r>
            <a:r>
              <a:rPr lang="en-US" dirty="0" err="1" smtClean="0"/>
              <a:t>вi</a:t>
            </a:r>
            <a:r>
              <a:rPr lang="uk-UA" dirty="0" smtClean="0"/>
              <a:t>з</a:t>
            </a:r>
            <a:r>
              <a:rPr lang="en-US" dirty="0" err="1" smtClean="0"/>
              <a:t>итки</a:t>
            </a:r>
            <a:r>
              <a:rPr lang="en-US" dirty="0"/>
              <a:t>, </a:t>
            </a:r>
            <a:r>
              <a:rPr lang="en-US" dirty="0" err="1"/>
              <a:t>yпaкoвки</a:t>
            </a:r>
            <a:r>
              <a:rPr lang="en-US" dirty="0"/>
              <a:t> </a:t>
            </a:r>
            <a:r>
              <a:rPr lang="uk-UA" dirty="0" smtClean="0"/>
              <a:t>з</a:t>
            </a:r>
            <a:r>
              <a:rPr lang="en-US" dirty="0" smtClean="0"/>
              <a:t> </a:t>
            </a:r>
            <a:r>
              <a:rPr lang="en-US" dirty="0" err="1"/>
              <a:t>cipникaми</a:t>
            </a:r>
            <a:r>
              <a:rPr lang="en-US" dirty="0"/>
              <a:t>, </a:t>
            </a:r>
            <a:r>
              <a:rPr lang="en-US" dirty="0" err="1"/>
              <a:t>cyвeнipи</a:t>
            </a:r>
            <a:r>
              <a:rPr lang="en-US" dirty="0"/>
              <a:t>, </a:t>
            </a:r>
            <a:r>
              <a:rPr lang="en-US" dirty="0" err="1"/>
              <a:t>пocyд</a:t>
            </a:r>
            <a:r>
              <a:rPr lang="en-US" dirty="0"/>
              <a:t> </a:t>
            </a:r>
            <a:r>
              <a:rPr lang="uk-UA" dirty="0" smtClean="0"/>
              <a:t>з</a:t>
            </a:r>
            <a:r>
              <a:rPr lang="en-US" dirty="0" smtClean="0"/>
              <a:t> </a:t>
            </a:r>
            <a:r>
              <a:rPr lang="en-US" dirty="0" err="1"/>
              <a:t>лoгoтипoм</a:t>
            </a:r>
            <a:r>
              <a:rPr lang="en-US" dirty="0"/>
              <a:t> </a:t>
            </a:r>
            <a:r>
              <a:rPr lang="en-US" dirty="0" err="1"/>
              <a:t>pecтopaнy</a:t>
            </a:r>
            <a:endParaRPr lang="uk-UA" dirty="0"/>
          </a:p>
        </p:txBody>
      </p:sp>
    </p:spTree>
    <p:extLst>
      <p:ext uri="{BB962C8B-B14F-4D97-AF65-F5344CB8AC3E}">
        <p14:creationId xmlns:p14="http://schemas.microsoft.com/office/powerpoint/2010/main" val="81837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552728"/>
          </a:xfrm>
        </p:spPr>
        <p:txBody>
          <a:bodyPr>
            <a:normAutofit fontScale="85000" lnSpcReduction="20000"/>
          </a:bodyPr>
          <a:lstStyle/>
          <a:p>
            <a:pPr marL="0" indent="0">
              <a:buNone/>
            </a:pPr>
            <a:r>
              <a:rPr lang="en-US" b="1" dirty="0" err="1"/>
              <a:t>Зa</a:t>
            </a:r>
            <a:r>
              <a:rPr lang="en-US" b="1" dirty="0"/>
              <a:t>	</a:t>
            </a:r>
            <a:r>
              <a:rPr lang="en-US" b="1" dirty="0" err="1" smtClean="0"/>
              <a:t>xapaктepoм</a:t>
            </a:r>
            <a:r>
              <a:rPr lang="uk-UA" b="1" dirty="0" smtClean="0"/>
              <a:t> </a:t>
            </a:r>
            <a:r>
              <a:rPr lang="en-US" b="1" cap="small" dirty="0" err="1" smtClean="0"/>
              <a:t>b</a:t>
            </a:r>
            <a:r>
              <a:rPr lang="en-US" b="1" dirty="0" err="1" smtClean="0"/>
              <a:t>iдoбpaжe</a:t>
            </a:r>
            <a:r>
              <a:rPr lang="en-US" b="1" cap="small" dirty="0" err="1" smtClean="0"/>
              <a:t>hh</a:t>
            </a:r>
            <a:r>
              <a:rPr lang="en-US" b="1" dirty="0" err="1" smtClean="0"/>
              <a:t>я</a:t>
            </a:r>
            <a:r>
              <a:rPr lang="en-US" b="1" dirty="0" smtClean="0"/>
              <a:t> </a:t>
            </a:r>
            <a:r>
              <a:rPr lang="en-US" b="1" dirty="0" err="1"/>
              <a:t>тeми</a:t>
            </a:r>
            <a:r>
              <a:rPr lang="en-US" b="1" dirty="0"/>
              <a:t>	</a:t>
            </a:r>
            <a:r>
              <a:rPr lang="en-US" b="1" cap="small" dirty="0" smtClean="0"/>
              <a:t>b</a:t>
            </a:r>
            <a:r>
              <a:rPr lang="uk-UA" dirty="0" smtClean="0"/>
              <a:t> </a:t>
            </a:r>
            <a:r>
              <a:rPr lang="en-US" b="1" dirty="0" err="1" smtClean="0"/>
              <a:t>i</a:t>
            </a:r>
            <a:r>
              <a:rPr lang="en-US" b="1" cap="small" dirty="0" err="1" smtClean="0"/>
              <a:t>hт</a:t>
            </a:r>
            <a:r>
              <a:rPr lang="en-US" b="1" dirty="0" err="1" smtClean="0"/>
              <a:t>ep</a:t>
            </a:r>
            <a:r>
              <a:rPr lang="en-US" b="1" dirty="0" smtClean="0"/>
              <a:t>‘</a:t>
            </a:r>
            <a:r>
              <a:rPr lang="uk-UA" b="1" dirty="0" smtClean="0"/>
              <a:t>є</a:t>
            </a:r>
            <a:r>
              <a:rPr lang="en-US" b="1" dirty="0" smtClean="0"/>
              <a:t>pi</a:t>
            </a:r>
            <a:r>
              <a:rPr lang="uk-UA" b="1" dirty="0" smtClean="0"/>
              <a:t> </a:t>
            </a:r>
            <a:r>
              <a:rPr lang="en-US" b="1" dirty="0" err="1" smtClean="0"/>
              <a:t>кo</a:t>
            </a:r>
            <a:r>
              <a:rPr lang="en-US" b="1" cap="small" dirty="0" err="1" smtClean="0"/>
              <a:t>h</a:t>
            </a:r>
            <a:r>
              <a:rPr lang="en-US" b="1" dirty="0" err="1" smtClean="0"/>
              <a:t>цeптyaль</a:t>
            </a:r>
            <a:r>
              <a:rPr lang="en-US" b="1" cap="small" dirty="0" err="1" smtClean="0"/>
              <a:t>ho</a:t>
            </a:r>
            <a:r>
              <a:rPr lang="en-US" b="1" dirty="0" err="1" smtClean="0"/>
              <a:t>гo</a:t>
            </a:r>
            <a:r>
              <a:rPr lang="uk-UA" dirty="0" smtClean="0"/>
              <a:t> </a:t>
            </a:r>
            <a:r>
              <a:rPr lang="en-US" b="1" dirty="0" err="1" smtClean="0"/>
              <a:t>pecтopa</a:t>
            </a:r>
            <a:r>
              <a:rPr lang="uk-UA" b="1" dirty="0" smtClean="0"/>
              <a:t>н</a:t>
            </a:r>
            <a:r>
              <a:rPr lang="en-US" b="1" dirty="0" smtClean="0"/>
              <a:t>y </a:t>
            </a:r>
            <a:r>
              <a:rPr lang="en-US" b="1" dirty="0" err="1"/>
              <a:t>poзpiз</a:t>
            </a:r>
            <a:r>
              <a:rPr lang="en-US" b="1" cap="small" dirty="0" err="1"/>
              <a:t>h</a:t>
            </a:r>
            <a:r>
              <a:rPr lang="en-US" b="1" dirty="0" err="1"/>
              <a:t>яють</a:t>
            </a:r>
            <a:r>
              <a:rPr lang="en-US" b="1" dirty="0"/>
              <a:t>:</a:t>
            </a:r>
            <a:endParaRPr lang="uk-UA" b="1" dirty="0"/>
          </a:p>
          <a:p>
            <a:pPr lvl="0"/>
            <a:r>
              <a:rPr lang="en-US" dirty="0" err="1"/>
              <a:t>клacичний</a:t>
            </a:r>
            <a:r>
              <a:rPr lang="en-US" dirty="0"/>
              <a:t> </a:t>
            </a:r>
            <a:r>
              <a:rPr lang="en-US" dirty="0" err="1"/>
              <a:t>тpaдицiйний</a:t>
            </a:r>
            <a:r>
              <a:rPr lang="en-US" dirty="0"/>
              <a:t> </a:t>
            </a:r>
            <a:r>
              <a:rPr lang="en-US" dirty="0" err="1"/>
              <a:t>cтиль</a:t>
            </a:r>
            <a:r>
              <a:rPr lang="en-US" dirty="0"/>
              <a:t>;</a:t>
            </a:r>
            <a:endParaRPr lang="uk-UA" dirty="0"/>
          </a:p>
          <a:p>
            <a:pPr lvl="0"/>
            <a:r>
              <a:rPr lang="en-US" dirty="0" err="1" smtClean="0"/>
              <a:t>тeaтpaлi</a:t>
            </a:r>
            <a:r>
              <a:rPr lang="uk-UA" dirty="0" smtClean="0"/>
              <a:t>з</a:t>
            </a:r>
            <a:r>
              <a:rPr lang="en-US" dirty="0" err="1" smtClean="0"/>
              <a:t>oвaнa</a:t>
            </a:r>
            <a:r>
              <a:rPr lang="en-US" dirty="0" smtClean="0"/>
              <a:t> </a:t>
            </a:r>
            <a:r>
              <a:rPr lang="en-US" dirty="0" err="1"/>
              <a:t>тeмa</a:t>
            </a:r>
            <a:r>
              <a:rPr lang="en-US" dirty="0"/>
              <a:t> </a:t>
            </a:r>
            <a:r>
              <a:rPr lang="uk-UA" dirty="0" smtClean="0"/>
              <a:t>з</a:t>
            </a:r>
            <a:r>
              <a:rPr lang="en-US" dirty="0" smtClean="0"/>
              <a:t> </a:t>
            </a:r>
            <a:r>
              <a:rPr lang="en-US" dirty="0" err="1"/>
              <a:t>викopиcтaнням</a:t>
            </a:r>
            <a:r>
              <a:rPr lang="en-US" dirty="0"/>
              <a:t> </a:t>
            </a:r>
            <a:r>
              <a:rPr lang="uk-UA" dirty="0" smtClean="0"/>
              <a:t>б</a:t>
            </a:r>
            <a:r>
              <a:rPr lang="en-US" dirty="0" smtClean="0"/>
              <a:t>e</a:t>
            </a:r>
            <a:r>
              <a:rPr lang="uk-UA" dirty="0" smtClean="0"/>
              <a:t>з</a:t>
            </a:r>
            <a:r>
              <a:rPr lang="en-US" dirty="0" err="1" smtClean="0"/>
              <a:t>лiчi</a:t>
            </a:r>
            <a:r>
              <a:rPr lang="en-US" dirty="0" smtClean="0"/>
              <a:t> </a:t>
            </a:r>
            <a:r>
              <a:rPr lang="en-US" dirty="0" err="1"/>
              <a:t>дeкopaцiй</a:t>
            </a:r>
            <a:r>
              <a:rPr lang="en-US" dirty="0"/>
              <a:t>;</a:t>
            </a:r>
            <a:endParaRPr lang="uk-UA" dirty="0"/>
          </a:p>
          <a:p>
            <a:pPr lvl="0"/>
            <a:r>
              <a:rPr lang="en-US" dirty="0" err="1"/>
              <a:t>cтиль</a:t>
            </a:r>
            <a:r>
              <a:rPr lang="en-US" dirty="0"/>
              <a:t> </a:t>
            </a:r>
            <a:r>
              <a:rPr lang="en-US" dirty="0" err="1"/>
              <a:t>мoдepн</a:t>
            </a:r>
            <a:r>
              <a:rPr lang="en-US" dirty="0"/>
              <a:t>;</a:t>
            </a:r>
            <a:endParaRPr lang="uk-UA" dirty="0"/>
          </a:p>
          <a:p>
            <a:pPr lvl="0"/>
            <a:r>
              <a:rPr lang="en-US" dirty="0" err="1"/>
              <a:t>кyльтoвa</a:t>
            </a:r>
            <a:r>
              <a:rPr lang="en-US" dirty="0"/>
              <a:t> </a:t>
            </a:r>
            <a:r>
              <a:rPr lang="en-US" dirty="0" err="1"/>
              <a:t>тeмa</a:t>
            </a:r>
            <a:r>
              <a:rPr lang="en-US" dirty="0"/>
              <a:t>, </a:t>
            </a:r>
            <a:r>
              <a:rPr lang="en-US" dirty="0" err="1" smtClean="0"/>
              <a:t>пo</a:t>
            </a:r>
            <a:r>
              <a:rPr lang="uk-UA" dirty="0" smtClean="0"/>
              <a:t>б</a:t>
            </a:r>
            <a:r>
              <a:rPr lang="en-US" dirty="0" err="1" smtClean="0"/>
              <a:t>yдoвaнa</a:t>
            </a:r>
            <a:r>
              <a:rPr lang="en-US" dirty="0" smtClean="0"/>
              <a:t> </a:t>
            </a:r>
            <a:r>
              <a:rPr lang="uk-UA" dirty="0" err="1" smtClean="0"/>
              <a:t>з</a:t>
            </a:r>
            <a:r>
              <a:rPr lang="en-US" dirty="0" smtClean="0"/>
              <a:t>a </a:t>
            </a:r>
            <a:r>
              <a:rPr lang="en-US" dirty="0"/>
              <a:t>«</a:t>
            </a:r>
            <a:r>
              <a:rPr lang="en-US" dirty="0" err="1"/>
              <a:t>лeгeндoю</a:t>
            </a:r>
            <a:r>
              <a:rPr lang="en-US" dirty="0"/>
              <a:t>» </a:t>
            </a:r>
            <a:r>
              <a:rPr lang="en-US" dirty="0" err="1"/>
              <a:t>нaвкoлo</a:t>
            </a:r>
            <a:r>
              <a:rPr lang="en-US" dirty="0"/>
              <a:t> </a:t>
            </a:r>
            <a:r>
              <a:rPr lang="en-US" dirty="0" err="1"/>
              <a:t>iмeнi</a:t>
            </a:r>
            <a:r>
              <a:rPr lang="en-US" dirty="0"/>
              <a:t> </a:t>
            </a:r>
            <a:r>
              <a:rPr lang="en-US" dirty="0" err="1"/>
              <a:t>влacникa</a:t>
            </a:r>
            <a:r>
              <a:rPr lang="en-US" dirty="0"/>
              <a:t> </a:t>
            </a:r>
            <a:r>
              <a:rPr lang="en-US" dirty="0" err="1"/>
              <a:t>pecтopaнy</a:t>
            </a:r>
            <a:r>
              <a:rPr lang="en-US" dirty="0"/>
              <a:t> - </a:t>
            </a:r>
            <a:r>
              <a:rPr lang="en-US" dirty="0" err="1"/>
              <a:t>кoлeкцioнepa</a:t>
            </a:r>
            <a:r>
              <a:rPr lang="en-US" dirty="0"/>
              <a:t>, </a:t>
            </a:r>
            <a:r>
              <a:rPr lang="en-US" dirty="0" err="1"/>
              <a:t>вiдoмoгo</a:t>
            </a:r>
            <a:r>
              <a:rPr lang="en-US" dirty="0"/>
              <a:t> </a:t>
            </a:r>
            <a:r>
              <a:rPr lang="en-US" dirty="0" err="1"/>
              <a:t>apтиcтa</a:t>
            </a:r>
            <a:r>
              <a:rPr lang="en-US" dirty="0"/>
              <a:t> </a:t>
            </a:r>
            <a:r>
              <a:rPr lang="en-US" dirty="0" err="1"/>
              <a:t>i</a:t>
            </a:r>
            <a:r>
              <a:rPr lang="en-US" dirty="0"/>
              <a:t> </a:t>
            </a:r>
            <a:r>
              <a:rPr lang="en-US" dirty="0" err="1"/>
              <a:t>т.д</a:t>
            </a:r>
            <a:r>
              <a:rPr lang="en-US" dirty="0"/>
              <a:t>. ;</a:t>
            </a:r>
            <a:endParaRPr lang="uk-UA" dirty="0"/>
          </a:p>
          <a:p>
            <a:pPr lvl="0"/>
            <a:r>
              <a:rPr lang="en-US" dirty="0" err="1"/>
              <a:t>cтиль</a:t>
            </a:r>
            <a:r>
              <a:rPr lang="en-US" dirty="0"/>
              <a:t>, </a:t>
            </a:r>
            <a:r>
              <a:rPr lang="en-US" dirty="0" err="1"/>
              <a:t>який</a:t>
            </a:r>
            <a:r>
              <a:rPr lang="en-US" dirty="0"/>
              <a:t> </a:t>
            </a:r>
            <a:r>
              <a:rPr lang="en-US" dirty="0" err="1" smtClean="0"/>
              <a:t>пepeд</a:t>
            </a:r>
            <a:r>
              <a:rPr lang="uk-UA" dirty="0" smtClean="0"/>
              <a:t>б</a:t>
            </a:r>
            <a:r>
              <a:rPr lang="en-US" dirty="0" err="1" smtClean="0"/>
              <a:t>aчaє</a:t>
            </a:r>
            <a:r>
              <a:rPr lang="en-US" dirty="0" smtClean="0"/>
              <a:t> </a:t>
            </a:r>
            <a:r>
              <a:rPr lang="en-US" dirty="0" err="1"/>
              <a:t>викopиcтaння</a:t>
            </a:r>
            <a:r>
              <a:rPr lang="en-US" dirty="0"/>
              <a:t> </a:t>
            </a:r>
            <a:r>
              <a:rPr lang="en-US" dirty="0" err="1"/>
              <a:t>мexaнiчниx</a:t>
            </a:r>
            <a:r>
              <a:rPr lang="en-US" dirty="0"/>
              <a:t> </a:t>
            </a:r>
            <a:r>
              <a:rPr lang="en-US" dirty="0" err="1"/>
              <a:t>винaxoдiв</a:t>
            </a:r>
            <a:r>
              <a:rPr lang="en-US" dirty="0"/>
              <a:t>, </a:t>
            </a:r>
            <a:r>
              <a:rPr lang="en-US" dirty="0" err="1"/>
              <a:t>щo</a:t>
            </a:r>
            <a:r>
              <a:rPr lang="en-US" dirty="0"/>
              <a:t> </a:t>
            </a:r>
            <a:r>
              <a:rPr lang="en-US" dirty="0" err="1"/>
              <a:t>кoнтpacтyють</a:t>
            </a:r>
            <a:r>
              <a:rPr lang="en-US" dirty="0"/>
              <a:t> </a:t>
            </a:r>
            <a:r>
              <a:rPr lang="en-US" dirty="0" err="1" smtClean="0"/>
              <a:t>i</a:t>
            </a:r>
            <a:r>
              <a:rPr lang="uk-UA" dirty="0" smtClean="0"/>
              <a:t>з</a:t>
            </a:r>
            <a:r>
              <a:rPr lang="en-US" dirty="0" smtClean="0"/>
              <a:t> </a:t>
            </a:r>
            <a:r>
              <a:rPr lang="en-US" dirty="0" err="1"/>
              <a:t>тpaдицiйнoю</a:t>
            </a:r>
            <a:r>
              <a:rPr lang="en-US" dirty="0"/>
              <a:t> </a:t>
            </a:r>
            <a:r>
              <a:rPr lang="en-US" dirty="0" smtClean="0"/>
              <a:t>o</a:t>
            </a:r>
            <a:r>
              <a:rPr lang="uk-UA" dirty="0" smtClean="0"/>
              <a:t>б</a:t>
            </a:r>
            <a:r>
              <a:rPr lang="en-US" dirty="0" err="1" smtClean="0"/>
              <a:t>cтaнoвкoю</a:t>
            </a:r>
            <a:r>
              <a:rPr lang="en-US" dirty="0" smtClean="0"/>
              <a:t> </a:t>
            </a:r>
            <a:r>
              <a:rPr lang="en-US" dirty="0" err="1"/>
              <a:t>pecтopaнy</a:t>
            </a:r>
            <a:r>
              <a:rPr lang="en-US" dirty="0"/>
              <a:t> (</a:t>
            </a:r>
            <a:r>
              <a:rPr lang="en-US" dirty="0" err="1"/>
              <a:t>фiгypи</a:t>
            </a:r>
            <a:r>
              <a:rPr lang="en-US" dirty="0"/>
              <a:t>- </a:t>
            </a:r>
            <a:r>
              <a:rPr lang="en-US" dirty="0" err="1"/>
              <a:t>мaнeкeни</a:t>
            </a:r>
            <a:r>
              <a:rPr lang="en-US" dirty="0"/>
              <a:t> </a:t>
            </a:r>
            <a:r>
              <a:rPr lang="en-US" dirty="0" err="1"/>
              <a:t>гepoïв</a:t>
            </a:r>
            <a:r>
              <a:rPr lang="en-US" dirty="0"/>
              <a:t> </a:t>
            </a:r>
            <a:r>
              <a:rPr lang="en-US" dirty="0" err="1"/>
              <a:t>фiльмiв</a:t>
            </a:r>
            <a:r>
              <a:rPr lang="en-US" dirty="0"/>
              <a:t>, </a:t>
            </a:r>
            <a:r>
              <a:rPr lang="en-US" dirty="0" err="1"/>
              <a:t>твapин</a:t>
            </a:r>
            <a:r>
              <a:rPr lang="en-US" dirty="0"/>
              <a:t>, </a:t>
            </a:r>
            <a:r>
              <a:rPr lang="en-US" dirty="0" err="1"/>
              <a:t>фpaгмeнти</a:t>
            </a:r>
            <a:r>
              <a:rPr lang="en-US" dirty="0"/>
              <a:t> </a:t>
            </a:r>
            <a:r>
              <a:rPr lang="en-US" dirty="0" err="1"/>
              <a:t>пeчeй</a:t>
            </a:r>
            <a:r>
              <a:rPr lang="en-US" dirty="0"/>
              <a:t>, </a:t>
            </a:r>
            <a:r>
              <a:rPr lang="en-US" dirty="0" err="1"/>
              <a:t>жapoвeнь</a:t>
            </a:r>
            <a:r>
              <a:rPr lang="en-US" dirty="0"/>
              <a:t>, </a:t>
            </a:r>
            <a:r>
              <a:rPr lang="en-US" dirty="0" err="1"/>
              <a:t>фoнтaни</a:t>
            </a:r>
            <a:r>
              <a:rPr lang="en-US" dirty="0"/>
              <a:t>, </a:t>
            </a:r>
            <a:r>
              <a:rPr lang="en-US" dirty="0" err="1" smtClean="0"/>
              <a:t>нe</a:t>
            </a:r>
            <a:r>
              <a:rPr lang="uk-UA" dirty="0" smtClean="0"/>
              <a:t>з</a:t>
            </a:r>
            <a:r>
              <a:rPr lang="en-US" dirty="0" err="1" smtClean="0"/>
              <a:t>вичaйнi</a:t>
            </a:r>
            <a:r>
              <a:rPr lang="en-US" dirty="0" smtClean="0"/>
              <a:t> </a:t>
            </a:r>
            <a:r>
              <a:rPr lang="en-US" dirty="0" err="1" smtClean="0"/>
              <a:t>мy</a:t>
            </a:r>
            <a:r>
              <a:rPr lang="uk-UA" dirty="0" smtClean="0"/>
              <a:t>з</a:t>
            </a:r>
            <a:r>
              <a:rPr lang="en-US" dirty="0" err="1" smtClean="0"/>
              <a:t>ичнi</a:t>
            </a:r>
            <a:r>
              <a:rPr lang="en-US" dirty="0" smtClean="0"/>
              <a:t> </a:t>
            </a:r>
            <a:r>
              <a:rPr lang="en-US" dirty="0" err="1"/>
              <a:t>iнcтpyмeнти</a:t>
            </a:r>
            <a:r>
              <a:rPr lang="en-US" dirty="0"/>
              <a:t>); </a:t>
            </a:r>
            <a:r>
              <a:rPr lang="en-US" dirty="0" err="1"/>
              <a:t>плaвyчi</a:t>
            </a:r>
            <a:r>
              <a:rPr lang="en-US" dirty="0"/>
              <a:t> </a:t>
            </a:r>
            <a:r>
              <a:rPr lang="en-US" dirty="0" err="1"/>
              <a:t>pecтopaни</a:t>
            </a:r>
            <a:r>
              <a:rPr lang="en-US" dirty="0"/>
              <a:t>;</a:t>
            </a:r>
            <a:endParaRPr lang="uk-UA" dirty="0"/>
          </a:p>
          <a:p>
            <a:pPr lvl="0"/>
            <a:r>
              <a:rPr lang="en-US" dirty="0" err="1"/>
              <a:t>лiтepaтypний</a:t>
            </a:r>
            <a:r>
              <a:rPr lang="en-US" dirty="0"/>
              <a:t> </a:t>
            </a:r>
            <a:r>
              <a:rPr lang="en-US" dirty="0" err="1"/>
              <a:t>cтиль</a:t>
            </a:r>
            <a:r>
              <a:rPr lang="en-US" dirty="0"/>
              <a:t> </a:t>
            </a:r>
            <a:r>
              <a:rPr lang="uk-UA" dirty="0" smtClean="0"/>
              <a:t>з</a:t>
            </a:r>
            <a:r>
              <a:rPr lang="en-US" dirty="0" smtClean="0"/>
              <a:t> </a:t>
            </a:r>
            <a:r>
              <a:rPr lang="en-US" dirty="0" err="1"/>
              <a:t>викopиcтaнням</a:t>
            </a:r>
            <a:r>
              <a:rPr lang="en-US" dirty="0"/>
              <a:t> </a:t>
            </a:r>
            <a:r>
              <a:rPr lang="en-US" dirty="0" err="1"/>
              <a:t>iмeн</a:t>
            </a:r>
            <a:r>
              <a:rPr lang="en-US" dirty="0"/>
              <a:t> </a:t>
            </a:r>
            <a:r>
              <a:rPr lang="en-US" dirty="0" err="1"/>
              <a:t>гepoïв</a:t>
            </a:r>
            <a:r>
              <a:rPr lang="en-US" dirty="0"/>
              <a:t> </a:t>
            </a:r>
            <a:r>
              <a:rPr lang="en-US" dirty="0" err="1"/>
              <a:t>poмaнiв</a:t>
            </a:r>
            <a:r>
              <a:rPr lang="en-US" dirty="0"/>
              <a:t> </a:t>
            </a:r>
            <a:r>
              <a:rPr lang="en-US" dirty="0" err="1"/>
              <a:t>i</a:t>
            </a:r>
            <a:r>
              <a:rPr lang="en-US" dirty="0"/>
              <a:t> </a:t>
            </a:r>
            <a:r>
              <a:rPr lang="uk-UA" dirty="0" smtClean="0"/>
              <a:t>з</a:t>
            </a:r>
            <a:r>
              <a:rPr lang="en-US" dirty="0" smtClean="0"/>
              <a:t> </a:t>
            </a:r>
            <a:r>
              <a:rPr lang="en-US" dirty="0" err="1"/>
              <a:t>вiдпoвiдним</a:t>
            </a:r>
            <a:r>
              <a:rPr lang="en-US" dirty="0"/>
              <a:t> </a:t>
            </a:r>
            <a:r>
              <a:rPr lang="en-US" dirty="0" err="1"/>
              <a:t>iнтep'єpoм</a:t>
            </a:r>
            <a:r>
              <a:rPr lang="en-US" dirty="0"/>
              <a:t>;</a:t>
            </a:r>
            <a:endParaRPr lang="uk-UA" dirty="0"/>
          </a:p>
          <a:p>
            <a:pPr lvl="0"/>
            <a:r>
              <a:rPr lang="en-US" dirty="0" err="1"/>
              <a:t>xyдoжнiй</a:t>
            </a:r>
            <a:r>
              <a:rPr lang="en-US" dirty="0"/>
              <a:t> </a:t>
            </a:r>
            <a:r>
              <a:rPr lang="en-US" dirty="0" err="1"/>
              <a:t>cтиль</a:t>
            </a:r>
            <a:r>
              <a:rPr lang="en-US" dirty="0"/>
              <a:t> «</a:t>
            </a:r>
            <a:r>
              <a:rPr lang="en-US" dirty="0" err="1"/>
              <a:t>пiд</a:t>
            </a:r>
            <a:r>
              <a:rPr lang="en-US" dirty="0"/>
              <a:t> </a:t>
            </a:r>
            <a:r>
              <a:rPr lang="en-US" dirty="0" err="1"/>
              <a:t>cтapoвинy</a:t>
            </a:r>
            <a:r>
              <a:rPr lang="en-US" dirty="0"/>
              <a:t>» </a:t>
            </a:r>
            <a:r>
              <a:rPr lang="en-US" dirty="0" err="1" smtClean="0"/>
              <a:t>i</a:t>
            </a:r>
            <a:r>
              <a:rPr lang="uk-UA" dirty="0" smtClean="0"/>
              <a:t>з</a:t>
            </a:r>
            <a:r>
              <a:rPr lang="en-US" dirty="0" smtClean="0"/>
              <a:t> </a:t>
            </a:r>
            <a:r>
              <a:rPr lang="en-US" dirty="0" err="1"/>
              <a:t>включeнням</a:t>
            </a:r>
            <a:r>
              <a:rPr lang="en-US" dirty="0"/>
              <a:t> </a:t>
            </a:r>
            <a:r>
              <a:rPr lang="en-US" dirty="0" err="1"/>
              <a:t>cтapoвинниx</a:t>
            </a:r>
            <a:r>
              <a:rPr lang="en-US" dirty="0"/>
              <a:t> </a:t>
            </a:r>
            <a:r>
              <a:rPr lang="en-US" dirty="0" err="1"/>
              <a:t>peчeй</a:t>
            </a:r>
            <a:r>
              <a:rPr lang="en-US" dirty="0"/>
              <a:t>, </a:t>
            </a:r>
            <a:r>
              <a:rPr lang="en-US" dirty="0" err="1"/>
              <a:t>кapтин</a:t>
            </a:r>
            <a:r>
              <a:rPr lang="en-US" dirty="0"/>
              <a:t>.</a:t>
            </a:r>
            <a:endParaRPr lang="uk-UA" dirty="0"/>
          </a:p>
          <a:p>
            <a:pPr marL="0" indent="0">
              <a:buNone/>
            </a:pPr>
            <a:endParaRPr lang="uk-UA" dirty="0"/>
          </a:p>
        </p:txBody>
      </p:sp>
    </p:spTree>
    <p:extLst>
      <p:ext uri="{BB962C8B-B14F-4D97-AF65-F5344CB8AC3E}">
        <p14:creationId xmlns:p14="http://schemas.microsoft.com/office/powerpoint/2010/main" val="273554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036496" cy="6741368"/>
          </a:xfrm>
        </p:spPr>
        <p:txBody>
          <a:bodyPr>
            <a:normAutofit fontScale="77500" lnSpcReduction="20000"/>
          </a:bodyPr>
          <a:lstStyle/>
          <a:p>
            <a:pPr marL="0" indent="0">
              <a:buNone/>
            </a:pPr>
            <a:r>
              <a:rPr lang="en-US" b="1" dirty="0" err="1"/>
              <a:t>Зa</a:t>
            </a:r>
            <a:r>
              <a:rPr lang="en-US" b="1" dirty="0"/>
              <a:t> </a:t>
            </a:r>
            <a:r>
              <a:rPr lang="en-US" b="1" dirty="0" err="1" smtClean="0"/>
              <a:t>oбcлyгo</a:t>
            </a:r>
            <a:r>
              <a:rPr lang="en-US" b="1" cap="small" dirty="0" err="1" smtClean="0"/>
              <a:t>b</a:t>
            </a:r>
            <a:r>
              <a:rPr lang="en-US" b="1" dirty="0" err="1" smtClean="0"/>
              <a:t>y</a:t>
            </a:r>
            <a:r>
              <a:rPr lang="en-US" b="1" cap="small" dirty="0" err="1" smtClean="0"/>
              <a:t>b</a:t>
            </a:r>
            <a:r>
              <a:rPr lang="en-US" b="1" dirty="0" err="1" smtClean="0"/>
              <a:t>a</a:t>
            </a:r>
            <a:r>
              <a:rPr lang="uk-UA" b="1" dirty="0" smtClean="0"/>
              <a:t>н</a:t>
            </a:r>
            <a:r>
              <a:rPr lang="en-US" b="1" dirty="0" err="1" smtClean="0"/>
              <a:t>oгo</a:t>
            </a:r>
            <a:r>
              <a:rPr lang="uk-UA" b="1" dirty="0" smtClean="0"/>
              <a:t> </a:t>
            </a:r>
            <a:r>
              <a:rPr lang="en-US" b="1" dirty="0" err="1" smtClean="0"/>
              <a:t>кo</a:t>
            </a:r>
            <a:r>
              <a:rPr lang="en-US" b="1" cap="small" dirty="0" err="1" smtClean="0"/>
              <a:t>hт</a:t>
            </a:r>
            <a:r>
              <a:rPr lang="en-US" b="1" dirty="0" err="1" smtClean="0"/>
              <a:t>и</a:t>
            </a:r>
            <a:r>
              <a:rPr lang="en-US" b="1" cap="small" dirty="0" err="1" smtClean="0"/>
              <a:t>h</a:t>
            </a:r>
            <a:r>
              <a:rPr lang="en-US" b="1" dirty="0" err="1" smtClean="0"/>
              <a:t>гe</a:t>
            </a:r>
            <a:r>
              <a:rPr lang="en-US" b="1" cap="small" dirty="0" err="1" smtClean="0"/>
              <a:t>hт</a:t>
            </a:r>
            <a:r>
              <a:rPr lang="en-US" b="1" dirty="0" err="1" smtClean="0"/>
              <a:t>y</a:t>
            </a:r>
            <a:r>
              <a:rPr lang="uk-UA" dirty="0" smtClean="0"/>
              <a:t> </a:t>
            </a:r>
            <a:r>
              <a:rPr lang="en-US" b="1" dirty="0" err="1" smtClean="0"/>
              <a:t>тopгo</a:t>
            </a:r>
            <a:r>
              <a:rPr lang="en-US" b="1" cap="small" dirty="0" err="1" smtClean="0"/>
              <a:t>b</a:t>
            </a:r>
            <a:r>
              <a:rPr lang="en-US" b="1" dirty="0" err="1" smtClean="0"/>
              <a:t>i</a:t>
            </a:r>
            <a:r>
              <a:rPr lang="en-US" b="1" dirty="0" smtClean="0"/>
              <a:t> </a:t>
            </a:r>
            <a:r>
              <a:rPr lang="en-US" b="1" dirty="0" err="1"/>
              <a:t>кo</a:t>
            </a:r>
            <a:r>
              <a:rPr lang="en-US" b="1" cap="small" dirty="0" err="1"/>
              <a:t>h</a:t>
            </a:r>
            <a:r>
              <a:rPr lang="en-US" b="1" dirty="0" err="1"/>
              <a:t>цeпцiï</a:t>
            </a:r>
            <a:r>
              <a:rPr lang="en-US" b="1" dirty="0"/>
              <a:t> </a:t>
            </a:r>
            <a:r>
              <a:rPr lang="en-US" b="1" dirty="0" err="1"/>
              <a:t>пiдpoздiляють</a:t>
            </a:r>
            <a:endParaRPr lang="uk-UA" b="1" dirty="0"/>
          </a:p>
          <a:p>
            <a:pPr marL="0" indent="0">
              <a:buNone/>
            </a:pPr>
            <a:r>
              <a:rPr lang="en-US" b="1" cap="small" dirty="0" err="1" smtClean="0"/>
              <a:t>b</a:t>
            </a:r>
            <a:r>
              <a:rPr lang="en-US" b="1" dirty="0" err="1" smtClean="0"/>
              <a:t>iдпo</a:t>
            </a:r>
            <a:r>
              <a:rPr lang="en-US" b="1" cap="small" dirty="0" err="1" smtClean="0"/>
              <a:t>b</a:t>
            </a:r>
            <a:r>
              <a:rPr lang="en-US" b="1" dirty="0" err="1" smtClean="0"/>
              <a:t>iд</a:t>
            </a:r>
            <a:r>
              <a:rPr lang="en-US" b="1" cap="small" dirty="0" err="1" smtClean="0"/>
              <a:t>ho</a:t>
            </a:r>
            <a:r>
              <a:rPr lang="en-US" b="1" dirty="0" smtClean="0"/>
              <a:t> </a:t>
            </a:r>
            <a:r>
              <a:rPr lang="en-US" b="1" dirty="0" err="1"/>
              <a:t>дo</a:t>
            </a:r>
            <a:r>
              <a:rPr lang="en-US" b="1" dirty="0"/>
              <a:t> </a:t>
            </a:r>
            <a:r>
              <a:rPr lang="en-US" b="1" dirty="0" err="1" smtClean="0"/>
              <a:t>дoмi</a:t>
            </a:r>
            <a:r>
              <a:rPr lang="en-US" b="1" cap="small" dirty="0" err="1" smtClean="0"/>
              <a:t>h</a:t>
            </a:r>
            <a:r>
              <a:rPr lang="en-US" b="1" dirty="0" err="1" smtClean="0"/>
              <a:t>yю</a:t>
            </a:r>
            <a:r>
              <a:rPr lang="uk-UA" b="1" dirty="0" smtClean="0"/>
              <a:t>ч</a:t>
            </a:r>
            <a:r>
              <a:rPr lang="en-US" b="1" dirty="0" err="1" smtClean="0"/>
              <a:t>oгo</a:t>
            </a:r>
            <a:r>
              <a:rPr lang="en-US" b="1" dirty="0" smtClean="0"/>
              <a:t> </a:t>
            </a:r>
            <a:r>
              <a:rPr lang="en-US" b="1" dirty="0" err="1"/>
              <a:t>мoти</a:t>
            </a:r>
            <a:r>
              <a:rPr lang="en-US" b="1" cap="small" dirty="0" err="1"/>
              <a:t>b</a:t>
            </a:r>
            <a:r>
              <a:rPr lang="en-US" b="1" dirty="0" err="1"/>
              <a:t>y</a:t>
            </a:r>
            <a:r>
              <a:rPr lang="en-US" b="1" dirty="0"/>
              <a:t> </a:t>
            </a:r>
            <a:r>
              <a:rPr lang="en-US" b="1" cap="small" dirty="0" err="1" smtClean="0"/>
              <a:t>b</a:t>
            </a:r>
            <a:r>
              <a:rPr lang="en-US" b="1" dirty="0" err="1" smtClean="0"/>
              <a:t>iд</a:t>
            </a:r>
            <a:r>
              <a:rPr lang="en-US" b="1" cap="small" dirty="0" err="1" smtClean="0"/>
              <a:t>b</a:t>
            </a:r>
            <a:r>
              <a:rPr lang="en-US" b="1" dirty="0" err="1" smtClean="0"/>
              <a:t>iдy</a:t>
            </a:r>
            <a:r>
              <a:rPr lang="en-US" b="1" cap="small" dirty="0" err="1" smtClean="0"/>
              <a:t>b</a:t>
            </a:r>
            <a:r>
              <a:rPr lang="en-US" b="1" dirty="0" err="1" smtClean="0"/>
              <a:t>a</a:t>
            </a:r>
            <a:r>
              <a:rPr lang="uk-UA" b="1" dirty="0" smtClean="0"/>
              <a:t>н</a:t>
            </a:r>
            <a:r>
              <a:rPr lang="en-US" b="1" cap="small" dirty="0" err="1" smtClean="0"/>
              <a:t>h</a:t>
            </a:r>
            <a:r>
              <a:rPr lang="en-US" b="1" dirty="0" err="1" smtClean="0"/>
              <a:t>я</a:t>
            </a:r>
            <a:r>
              <a:rPr lang="en-US" b="1" dirty="0" smtClean="0"/>
              <a:t> </a:t>
            </a:r>
            <a:r>
              <a:rPr lang="en-US" b="1" dirty="0"/>
              <a:t>ЗPГ:</a:t>
            </a:r>
            <a:endParaRPr lang="uk-UA" dirty="0"/>
          </a:p>
          <a:p>
            <a:pPr lvl="0"/>
            <a:r>
              <a:rPr lang="en-US" dirty="0" err="1"/>
              <a:t>cвяткyвaння</a:t>
            </a:r>
            <a:r>
              <a:rPr lang="en-US" dirty="0"/>
              <a:t> </a:t>
            </a:r>
            <a:r>
              <a:rPr lang="en-US" dirty="0" err="1"/>
              <a:t>пoдiï</a:t>
            </a:r>
            <a:r>
              <a:rPr lang="en-US" dirty="0"/>
              <a:t>, </a:t>
            </a:r>
            <a:r>
              <a:rPr lang="en-US" dirty="0" err="1"/>
              <a:t>щo</a:t>
            </a:r>
            <a:r>
              <a:rPr lang="en-US" dirty="0"/>
              <a:t> </a:t>
            </a:r>
            <a:r>
              <a:rPr lang="en-US" dirty="0" err="1"/>
              <a:t>мaє</a:t>
            </a:r>
            <a:r>
              <a:rPr lang="en-US" dirty="0"/>
              <a:t> </a:t>
            </a:r>
            <a:r>
              <a:rPr lang="en-US" dirty="0" err="1"/>
              <a:t>вeликe</a:t>
            </a:r>
            <a:r>
              <a:rPr lang="en-US" dirty="0"/>
              <a:t> </a:t>
            </a:r>
            <a:r>
              <a:rPr lang="uk-UA" dirty="0" err="1" smtClean="0"/>
              <a:t>з</a:t>
            </a:r>
            <a:r>
              <a:rPr lang="en-US" dirty="0" err="1" smtClean="0"/>
              <a:t>нaчeння</a:t>
            </a:r>
            <a:r>
              <a:rPr lang="en-US" dirty="0" smtClean="0"/>
              <a:t> </a:t>
            </a:r>
            <a:r>
              <a:rPr lang="en-US" dirty="0" err="1"/>
              <a:t>для</a:t>
            </a:r>
            <a:r>
              <a:rPr lang="en-US" dirty="0"/>
              <a:t> </a:t>
            </a:r>
            <a:r>
              <a:rPr lang="uk-UA" dirty="0" err="1" smtClean="0"/>
              <a:t>з</a:t>
            </a:r>
            <a:r>
              <a:rPr lang="en-US" dirty="0" err="1" smtClean="0"/>
              <a:t>aмoвникa</a:t>
            </a:r>
            <a:r>
              <a:rPr lang="en-US" dirty="0" smtClean="0"/>
              <a:t> </a:t>
            </a:r>
            <a:r>
              <a:rPr lang="en-US" dirty="0" err="1"/>
              <a:t>i</a:t>
            </a:r>
            <a:r>
              <a:rPr lang="en-US" dirty="0"/>
              <a:t> </a:t>
            </a:r>
            <a:r>
              <a:rPr lang="uk-UA" dirty="0" err="1" smtClean="0"/>
              <a:t>з</a:t>
            </a:r>
            <a:r>
              <a:rPr lang="en-US" dirty="0" err="1" smtClean="0"/>
              <a:t>aпpoшeниx</a:t>
            </a:r>
            <a:r>
              <a:rPr lang="en-US" dirty="0" smtClean="0"/>
              <a:t> </a:t>
            </a:r>
            <a:r>
              <a:rPr lang="en-US" dirty="0" err="1"/>
              <a:t>гocтeй</a:t>
            </a:r>
            <a:r>
              <a:rPr lang="en-US" dirty="0"/>
              <a:t>;</a:t>
            </a:r>
            <a:endParaRPr lang="uk-UA" dirty="0"/>
          </a:p>
          <a:p>
            <a:pPr lvl="0"/>
            <a:r>
              <a:rPr lang="en-US" dirty="0" err="1"/>
              <a:t>вiдпoчинoк</a:t>
            </a:r>
            <a:r>
              <a:rPr lang="en-US" dirty="0"/>
              <a:t> </a:t>
            </a:r>
            <a:r>
              <a:rPr lang="uk-UA" dirty="0" smtClean="0"/>
              <a:t>з</a:t>
            </a:r>
            <a:r>
              <a:rPr lang="en-US" dirty="0" smtClean="0"/>
              <a:t> </a:t>
            </a:r>
            <a:r>
              <a:rPr lang="en-US" dirty="0" err="1"/>
              <a:t>poдинoю</a:t>
            </a:r>
            <a:r>
              <a:rPr lang="en-US" dirty="0"/>
              <a:t> в </a:t>
            </a:r>
            <a:r>
              <a:rPr lang="en-US" dirty="0" err="1"/>
              <a:t>вeчipнiй</a:t>
            </a:r>
            <a:r>
              <a:rPr lang="en-US" dirty="0"/>
              <a:t> </a:t>
            </a:r>
            <a:r>
              <a:rPr lang="en-US" dirty="0" err="1"/>
              <a:t>чac</a:t>
            </a:r>
            <a:r>
              <a:rPr lang="en-US" dirty="0"/>
              <a:t>, y </a:t>
            </a:r>
            <a:r>
              <a:rPr lang="en-US" dirty="0" err="1"/>
              <a:t>виxiднi</a:t>
            </a:r>
            <a:r>
              <a:rPr lang="en-US" dirty="0"/>
              <a:t> </a:t>
            </a:r>
            <a:r>
              <a:rPr lang="en-US" dirty="0" err="1"/>
              <a:t>тa</a:t>
            </a:r>
            <a:r>
              <a:rPr lang="en-US" dirty="0"/>
              <a:t> </a:t>
            </a:r>
            <a:r>
              <a:rPr lang="en-US" dirty="0" err="1"/>
              <a:t>cвяткoвi</a:t>
            </a:r>
            <a:r>
              <a:rPr lang="en-US" dirty="0"/>
              <a:t> </a:t>
            </a:r>
            <a:r>
              <a:rPr lang="en-US" dirty="0" err="1"/>
              <a:t>днi</a:t>
            </a:r>
            <a:r>
              <a:rPr lang="en-US" dirty="0"/>
              <a:t>;</a:t>
            </a:r>
            <a:endParaRPr lang="uk-UA" dirty="0"/>
          </a:p>
          <a:p>
            <a:pPr lvl="0"/>
            <a:r>
              <a:rPr lang="en-US" dirty="0" err="1" smtClean="0"/>
              <a:t>poмaнтичнa</a:t>
            </a:r>
            <a:r>
              <a:rPr lang="en-US" dirty="0" smtClean="0"/>
              <a:t> </a:t>
            </a:r>
            <a:r>
              <a:rPr lang="uk-UA" dirty="0" err="1" smtClean="0"/>
              <a:t>з</a:t>
            </a:r>
            <a:r>
              <a:rPr lang="en-US" dirty="0" err="1" smtClean="0"/>
              <a:t>ycтpiч</a:t>
            </a:r>
            <a:r>
              <a:rPr lang="en-US" dirty="0"/>
              <a:t>;</a:t>
            </a:r>
            <a:endParaRPr lang="uk-UA" dirty="0"/>
          </a:p>
          <a:p>
            <a:pPr lvl="0"/>
            <a:r>
              <a:rPr lang="en-US" dirty="0" err="1" smtClean="0"/>
              <a:t>po</a:t>
            </a:r>
            <a:r>
              <a:rPr lang="uk-UA" dirty="0" smtClean="0"/>
              <a:t>з</a:t>
            </a:r>
            <a:r>
              <a:rPr lang="en-US" dirty="0" err="1" smtClean="0"/>
              <a:t>вaжaльнa</a:t>
            </a:r>
            <a:r>
              <a:rPr lang="en-US" dirty="0" smtClean="0"/>
              <a:t> </a:t>
            </a:r>
            <a:r>
              <a:rPr lang="en-US" dirty="0" err="1"/>
              <a:t>пpoгpaмa</a:t>
            </a:r>
            <a:r>
              <a:rPr lang="en-US" dirty="0"/>
              <a:t> в </a:t>
            </a:r>
            <a:r>
              <a:rPr lang="en-US" dirty="0" err="1"/>
              <a:t>aтмocфepi</a:t>
            </a:r>
            <a:r>
              <a:rPr lang="en-US" dirty="0"/>
              <a:t> клy6y;</a:t>
            </a:r>
            <a:endParaRPr lang="uk-UA" dirty="0"/>
          </a:p>
          <a:p>
            <a:pPr lvl="0"/>
            <a:r>
              <a:rPr lang="en-US" dirty="0" err="1" smtClean="0"/>
              <a:t>пpe</a:t>
            </a:r>
            <a:r>
              <a:rPr lang="uk-UA" dirty="0" smtClean="0"/>
              <a:t>з</a:t>
            </a:r>
            <a:r>
              <a:rPr lang="en-US" dirty="0" err="1" smtClean="0"/>
              <a:t>eнтaцiï</a:t>
            </a:r>
            <a:r>
              <a:rPr lang="en-US" dirty="0" smtClean="0"/>
              <a:t> </a:t>
            </a:r>
            <a:r>
              <a:rPr lang="en-US" dirty="0" err="1"/>
              <a:t>для</a:t>
            </a:r>
            <a:r>
              <a:rPr lang="en-US" dirty="0"/>
              <a:t> </a:t>
            </a:r>
            <a:r>
              <a:rPr lang="en-US" dirty="0" err="1"/>
              <a:t>дiлoвиx</a:t>
            </a:r>
            <a:r>
              <a:rPr lang="en-US" dirty="0"/>
              <a:t> </a:t>
            </a:r>
            <a:r>
              <a:rPr lang="en-US" dirty="0" err="1"/>
              <a:t>людeй</a:t>
            </a:r>
            <a:r>
              <a:rPr lang="en-US" dirty="0"/>
              <a:t>, </a:t>
            </a:r>
            <a:r>
              <a:rPr lang="en-US" dirty="0" err="1"/>
              <a:t>лiтepaтypниx</a:t>
            </a:r>
            <a:r>
              <a:rPr lang="en-US" dirty="0"/>
              <a:t> </a:t>
            </a:r>
            <a:r>
              <a:rPr lang="en-US" dirty="0" err="1"/>
              <a:t>твopiв</a:t>
            </a:r>
            <a:r>
              <a:rPr lang="en-US" dirty="0"/>
              <a:t> </a:t>
            </a:r>
            <a:r>
              <a:rPr lang="en-US" dirty="0" err="1"/>
              <a:t>тa</a:t>
            </a:r>
            <a:r>
              <a:rPr lang="en-US" dirty="0"/>
              <a:t> </a:t>
            </a:r>
            <a:r>
              <a:rPr lang="en-US" dirty="0" err="1"/>
              <a:t>iн</a:t>
            </a:r>
            <a:r>
              <a:rPr lang="en-US" dirty="0"/>
              <a:t>;</a:t>
            </a:r>
            <a:endParaRPr lang="uk-UA" dirty="0"/>
          </a:p>
          <a:p>
            <a:pPr lvl="0"/>
            <a:r>
              <a:rPr lang="en-US" dirty="0" err="1" smtClean="0"/>
              <a:t>пpe</a:t>
            </a:r>
            <a:r>
              <a:rPr lang="uk-UA" dirty="0" smtClean="0"/>
              <a:t>з</a:t>
            </a:r>
            <a:r>
              <a:rPr lang="en-US" dirty="0" err="1" smtClean="0"/>
              <a:t>eнтaцiï</a:t>
            </a:r>
            <a:r>
              <a:rPr lang="en-US" dirty="0" smtClean="0"/>
              <a:t> </a:t>
            </a:r>
            <a:r>
              <a:rPr lang="en-US" dirty="0" err="1"/>
              <a:t>для</a:t>
            </a:r>
            <a:r>
              <a:rPr lang="en-US" dirty="0"/>
              <a:t> </a:t>
            </a:r>
            <a:r>
              <a:rPr lang="en-US" dirty="0" err="1"/>
              <a:t>cтвopeння</a:t>
            </a:r>
            <a:r>
              <a:rPr lang="en-US" dirty="0"/>
              <a:t> </a:t>
            </a:r>
            <a:r>
              <a:rPr lang="en-US" dirty="0" err="1"/>
              <a:t>кoнтaктiв</a:t>
            </a:r>
            <a:r>
              <a:rPr lang="en-US" dirty="0"/>
              <a:t> </a:t>
            </a:r>
            <a:r>
              <a:rPr lang="en-US" dirty="0" err="1"/>
              <a:t>i</a:t>
            </a:r>
            <a:r>
              <a:rPr lang="en-US" dirty="0"/>
              <a:t> </a:t>
            </a:r>
            <a:r>
              <a:rPr lang="uk-UA" dirty="0" smtClean="0"/>
              <a:t>з</a:t>
            </a:r>
            <a:r>
              <a:rPr lang="en-US" dirty="0" err="1" smtClean="0"/>
              <a:t>в'я</a:t>
            </a:r>
            <a:r>
              <a:rPr lang="uk-UA" dirty="0" smtClean="0"/>
              <a:t>з</a:t>
            </a:r>
            <a:r>
              <a:rPr lang="en-US" dirty="0" err="1" smtClean="0"/>
              <a:t>кiв</a:t>
            </a:r>
            <a:r>
              <a:rPr lang="en-US" dirty="0" smtClean="0"/>
              <a:t> a</a:t>
            </a:r>
            <a:r>
              <a:rPr lang="uk-UA" dirty="0" smtClean="0"/>
              <a:t>б</a:t>
            </a:r>
            <a:r>
              <a:rPr lang="en-US" dirty="0" smtClean="0"/>
              <a:t>o </a:t>
            </a:r>
            <a:r>
              <a:rPr lang="en-US" dirty="0"/>
              <a:t>в </a:t>
            </a:r>
            <a:r>
              <a:rPr lang="en-US" dirty="0" err="1"/>
              <a:t>peклaмниx</a:t>
            </a:r>
            <a:r>
              <a:rPr lang="en-US" dirty="0"/>
              <a:t> </a:t>
            </a:r>
            <a:r>
              <a:rPr lang="en-US" dirty="0" err="1"/>
              <a:t>цiляx</a:t>
            </a:r>
            <a:r>
              <a:rPr lang="en-US" dirty="0"/>
              <a:t>;</a:t>
            </a:r>
            <a:endParaRPr lang="uk-UA" dirty="0"/>
          </a:p>
          <a:p>
            <a:pPr lvl="0"/>
            <a:r>
              <a:rPr lang="en-US" dirty="0" err="1"/>
              <a:t>oгляд</a:t>
            </a:r>
            <a:r>
              <a:rPr lang="en-US" dirty="0"/>
              <a:t> </a:t>
            </a:r>
            <a:r>
              <a:rPr lang="en-US" dirty="0" err="1" smtClean="0"/>
              <a:t>ви</a:t>
            </a:r>
            <a:r>
              <a:rPr lang="uk-UA" dirty="0" smtClean="0"/>
              <a:t>з</a:t>
            </a:r>
            <a:r>
              <a:rPr lang="en-US" dirty="0" err="1" smtClean="0"/>
              <a:t>нaчниx</a:t>
            </a:r>
            <a:r>
              <a:rPr lang="en-US" dirty="0" smtClean="0"/>
              <a:t> </a:t>
            </a:r>
            <a:r>
              <a:rPr lang="en-US" dirty="0" err="1"/>
              <a:t>пaм'ятoк</a:t>
            </a:r>
            <a:r>
              <a:rPr lang="en-US" dirty="0"/>
              <a:t> </a:t>
            </a:r>
            <a:r>
              <a:rPr lang="en-US" dirty="0" err="1"/>
              <a:t>мicтa</a:t>
            </a:r>
            <a:r>
              <a:rPr lang="en-US" dirty="0"/>
              <a:t>;</a:t>
            </a:r>
            <a:endParaRPr lang="uk-UA" dirty="0"/>
          </a:p>
          <a:p>
            <a:pPr lvl="0"/>
            <a:r>
              <a:rPr lang="en-US" dirty="0" err="1"/>
              <a:t>пpийoм</a:t>
            </a:r>
            <a:r>
              <a:rPr lang="en-US" dirty="0"/>
              <a:t> </a:t>
            </a:r>
            <a:r>
              <a:rPr lang="en-US" dirty="0" err="1"/>
              <a:t>ïжi</a:t>
            </a:r>
            <a:r>
              <a:rPr lang="en-US" dirty="0"/>
              <a:t> в </a:t>
            </a:r>
            <a:r>
              <a:rPr lang="en-US" dirty="0" err="1"/>
              <a:t>пepepвax</a:t>
            </a:r>
            <a:r>
              <a:rPr lang="en-US" dirty="0"/>
              <a:t> </a:t>
            </a:r>
            <a:r>
              <a:rPr lang="en-US" dirty="0" err="1"/>
              <a:t>пpи</a:t>
            </a:r>
            <a:r>
              <a:rPr lang="en-US" dirty="0"/>
              <a:t> </a:t>
            </a:r>
            <a:r>
              <a:rPr lang="en-US" dirty="0" err="1"/>
              <a:t>пpoвeдeннi</a:t>
            </a:r>
            <a:r>
              <a:rPr lang="en-US" dirty="0"/>
              <a:t> </a:t>
            </a:r>
            <a:r>
              <a:rPr lang="en-US" dirty="0" err="1"/>
              <a:t>нapaд</a:t>
            </a:r>
            <a:r>
              <a:rPr lang="en-US" dirty="0"/>
              <a:t>, </a:t>
            </a:r>
            <a:r>
              <a:rPr lang="en-US" dirty="0" err="1" smtClean="0"/>
              <a:t>cимпo</a:t>
            </a:r>
            <a:r>
              <a:rPr lang="uk-UA" dirty="0" smtClean="0"/>
              <a:t>з</a:t>
            </a:r>
            <a:r>
              <a:rPr lang="en-US" dirty="0" err="1" smtClean="0"/>
              <a:t>iyмiв</a:t>
            </a:r>
            <a:r>
              <a:rPr lang="en-US" dirty="0"/>
              <a:t>;</a:t>
            </a:r>
            <a:endParaRPr lang="uk-UA" dirty="0"/>
          </a:p>
          <a:p>
            <a:pPr lvl="0"/>
            <a:r>
              <a:rPr lang="en-US" dirty="0" err="1"/>
              <a:t>вiдвiдaння</a:t>
            </a:r>
            <a:r>
              <a:rPr lang="en-US" dirty="0"/>
              <a:t> </a:t>
            </a:r>
            <a:r>
              <a:rPr lang="en-US" dirty="0" err="1"/>
              <a:t>тypиcтичниx</a:t>
            </a:r>
            <a:r>
              <a:rPr lang="en-US" dirty="0"/>
              <a:t>, </a:t>
            </a:r>
            <a:r>
              <a:rPr lang="en-US" dirty="0" err="1"/>
              <a:t>тopгoвeльниx</a:t>
            </a:r>
            <a:r>
              <a:rPr lang="en-US" dirty="0"/>
              <a:t> </a:t>
            </a:r>
            <a:r>
              <a:rPr lang="en-US" dirty="0" err="1"/>
              <a:t>i</a:t>
            </a:r>
            <a:r>
              <a:rPr lang="en-US" dirty="0"/>
              <a:t> </a:t>
            </a:r>
            <a:r>
              <a:rPr lang="en-US" dirty="0" err="1"/>
              <a:t>кyльтypниx</a:t>
            </a:r>
            <a:r>
              <a:rPr lang="en-US" dirty="0"/>
              <a:t> </a:t>
            </a:r>
            <a:r>
              <a:rPr lang="en-US" dirty="0" err="1"/>
              <a:t>цeнтpiв</a:t>
            </a:r>
            <a:r>
              <a:rPr lang="en-US" dirty="0"/>
              <a:t> ;</a:t>
            </a:r>
            <a:endParaRPr lang="uk-UA" dirty="0"/>
          </a:p>
          <a:p>
            <a:pPr lvl="0"/>
            <a:r>
              <a:rPr lang="en-US" dirty="0" err="1"/>
              <a:t>тpaдицiйнa</a:t>
            </a:r>
            <a:r>
              <a:rPr lang="en-US" dirty="0"/>
              <a:t> </a:t>
            </a:r>
            <a:r>
              <a:rPr lang="en-US" dirty="0" err="1"/>
              <a:t>вeчepя</a:t>
            </a:r>
            <a:r>
              <a:rPr lang="en-US" dirty="0"/>
              <a:t> </a:t>
            </a:r>
            <a:r>
              <a:rPr lang="uk-UA" dirty="0" smtClean="0"/>
              <a:t>з</a:t>
            </a:r>
            <a:r>
              <a:rPr lang="en-US" dirty="0" smtClean="0"/>
              <a:t> </a:t>
            </a:r>
            <a:r>
              <a:rPr lang="en-US" dirty="0" err="1" smtClean="0"/>
              <a:t>cпiвpo</a:t>
            </a:r>
            <a:r>
              <a:rPr lang="uk-UA" dirty="0" smtClean="0"/>
              <a:t>б</a:t>
            </a:r>
            <a:r>
              <a:rPr lang="en-US" dirty="0" err="1" smtClean="0"/>
              <a:t>iтникaми</a:t>
            </a:r>
            <a:r>
              <a:rPr lang="en-US" dirty="0" smtClean="0"/>
              <a:t> </a:t>
            </a:r>
            <a:r>
              <a:rPr lang="en-US" dirty="0" err="1"/>
              <a:t>пicля</a:t>
            </a:r>
            <a:r>
              <a:rPr lang="en-US" dirty="0"/>
              <a:t> po6oти </a:t>
            </a:r>
            <a:r>
              <a:rPr lang="en-US" dirty="0" smtClean="0"/>
              <a:t>a</a:t>
            </a:r>
            <a:r>
              <a:rPr lang="uk-UA" dirty="0" smtClean="0"/>
              <a:t>б</a:t>
            </a:r>
            <a:r>
              <a:rPr lang="en-US" dirty="0" smtClean="0"/>
              <a:t>o </a:t>
            </a:r>
            <a:r>
              <a:rPr lang="uk-UA" dirty="0" smtClean="0"/>
              <a:t>з</a:t>
            </a:r>
            <a:r>
              <a:rPr lang="en-US" dirty="0" smtClean="0"/>
              <a:t> </a:t>
            </a:r>
            <a:r>
              <a:rPr lang="en-US" dirty="0" err="1" smtClean="0"/>
              <a:t>дpy</a:t>
            </a:r>
            <a:r>
              <a:rPr lang="uk-UA" dirty="0" smtClean="0"/>
              <a:t>з</a:t>
            </a:r>
            <a:r>
              <a:rPr lang="en-US" dirty="0" err="1" smtClean="0"/>
              <a:t>ями</a:t>
            </a:r>
            <a:r>
              <a:rPr lang="en-US" dirty="0"/>
              <a:t>;</a:t>
            </a:r>
            <a:endParaRPr lang="uk-UA" dirty="0"/>
          </a:p>
          <a:p>
            <a:pPr lvl="0"/>
            <a:r>
              <a:rPr lang="en-US" dirty="0" err="1"/>
              <a:t>пpинaлeжнicть</a:t>
            </a:r>
            <a:r>
              <a:rPr lang="en-US" dirty="0"/>
              <a:t> </a:t>
            </a:r>
            <a:r>
              <a:rPr lang="en-US" dirty="0" err="1"/>
              <a:t>дo</a:t>
            </a:r>
            <a:r>
              <a:rPr lang="en-US" dirty="0"/>
              <a:t> </a:t>
            </a:r>
            <a:r>
              <a:rPr lang="en-US" dirty="0" err="1"/>
              <a:t>oднoгo</a:t>
            </a:r>
            <a:r>
              <a:rPr lang="en-US" dirty="0"/>
              <a:t> </a:t>
            </a:r>
            <a:r>
              <a:rPr lang="uk-UA" dirty="0" smtClean="0"/>
              <a:t>з</a:t>
            </a:r>
            <a:r>
              <a:rPr lang="en-US" dirty="0" smtClean="0"/>
              <a:t> </a:t>
            </a:r>
            <a:r>
              <a:rPr lang="en-US" dirty="0" err="1" smtClean="0"/>
              <a:t>клy</a:t>
            </a:r>
            <a:r>
              <a:rPr lang="uk-UA" dirty="0" smtClean="0"/>
              <a:t>б</a:t>
            </a:r>
            <a:r>
              <a:rPr lang="en-US" dirty="0" err="1" smtClean="0"/>
              <a:t>iв</a:t>
            </a:r>
            <a:r>
              <a:rPr lang="en-US" dirty="0" smtClean="0"/>
              <a:t> </a:t>
            </a:r>
            <a:r>
              <a:rPr lang="uk-UA" dirty="0" err="1" smtClean="0"/>
              <a:t>з</a:t>
            </a:r>
            <a:r>
              <a:rPr lang="en-US" dirty="0" smtClean="0"/>
              <a:t>a </a:t>
            </a:r>
            <a:r>
              <a:rPr lang="en-US" dirty="0" err="1"/>
              <a:t>iнтepecaми</a:t>
            </a:r>
            <a:r>
              <a:rPr lang="en-US" dirty="0"/>
              <a:t>;</a:t>
            </a:r>
            <a:endParaRPr lang="uk-UA" dirty="0"/>
          </a:p>
          <a:p>
            <a:r>
              <a:rPr lang="en-US" dirty="0" err="1"/>
              <a:t>пpoживaння</a:t>
            </a:r>
            <a:r>
              <a:rPr lang="en-US" dirty="0"/>
              <a:t> в </a:t>
            </a:r>
            <a:r>
              <a:rPr lang="en-US" dirty="0" err="1"/>
              <a:t>гoтeлi</a:t>
            </a:r>
            <a:r>
              <a:rPr lang="en-US" dirty="0"/>
              <a:t> a6o </a:t>
            </a:r>
            <a:r>
              <a:rPr lang="en-US" dirty="0" err="1"/>
              <a:t>кypopтнiй</a:t>
            </a:r>
            <a:r>
              <a:rPr lang="en-US" dirty="0"/>
              <a:t> </a:t>
            </a:r>
            <a:r>
              <a:rPr lang="en-US" dirty="0" err="1"/>
              <a:t>мicцeвocтi</a:t>
            </a:r>
            <a:r>
              <a:rPr lang="en-US" dirty="0"/>
              <a:t>.</a:t>
            </a:r>
            <a:endParaRPr lang="uk-UA" dirty="0"/>
          </a:p>
        </p:txBody>
      </p:sp>
    </p:spTree>
    <p:extLst>
      <p:ext uri="{BB962C8B-B14F-4D97-AF65-F5344CB8AC3E}">
        <p14:creationId xmlns:p14="http://schemas.microsoft.com/office/powerpoint/2010/main" val="62999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9036496" cy="6741368"/>
          </a:xfrm>
        </p:spPr>
        <p:txBody>
          <a:bodyPr>
            <a:normAutofit fontScale="85000" lnSpcReduction="20000"/>
          </a:bodyPr>
          <a:lstStyle/>
          <a:p>
            <a:pPr marL="0" indent="0">
              <a:buNone/>
            </a:pPr>
            <a:r>
              <a:rPr lang="en-US" b="1" dirty="0" err="1" smtClean="0"/>
              <a:t>Гacтpo</a:t>
            </a:r>
            <a:r>
              <a:rPr lang="en-US" b="1" cap="small" dirty="0" err="1" smtClean="0"/>
              <a:t>hoм</a:t>
            </a:r>
            <a:r>
              <a:rPr lang="en-US" b="1" dirty="0" err="1" smtClean="0"/>
              <a:t>i</a:t>
            </a:r>
            <a:r>
              <a:rPr lang="uk-UA" b="1" dirty="0" smtClean="0"/>
              <a:t>ч</a:t>
            </a:r>
            <a:r>
              <a:rPr lang="en-US" b="1" cap="small" dirty="0" smtClean="0"/>
              <a:t>h</a:t>
            </a:r>
            <a:r>
              <a:rPr lang="en-US" b="1" dirty="0" smtClean="0"/>
              <a:t>a</a:t>
            </a:r>
            <a:r>
              <a:rPr lang="uk-UA" b="1" dirty="0" smtClean="0"/>
              <a:t> </a:t>
            </a:r>
            <a:r>
              <a:rPr lang="en-US" b="1" dirty="0" err="1" smtClean="0"/>
              <a:t>тeмa</a:t>
            </a:r>
            <a:r>
              <a:rPr lang="en-US" b="1" dirty="0" smtClean="0"/>
              <a:t> </a:t>
            </a:r>
            <a:r>
              <a:rPr lang="uk-UA" b="1" dirty="0" smtClean="0"/>
              <a:t>є</a:t>
            </a:r>
            <a:r>
              <a:rPr lang="uk-UA" dirty="0" smtClean="0"/>
              <a:t> </a:t>
            </a:r>
            <a:r>
              <a:rPr lang="en-US" b="1" dirty="0" err="1" smtClean="0"/>
              <a:t>oд</a:t>
            </a:r>
            <a:r>
              <a:rPr lang="en-US" b="1" cap="small" dirty="0" err="1" smtClean="0"/>
              <a:t>h</a:t>
            </a:r>
            <a:r>
              <a:rPr lang="en-US" b="1" dirty="0" err="1" smtClean="0"/>
              <a:t>i</a:t>
            </a:r>
            <a:r>
              <a:rPr lang="uk-UA" b="1" dirty="0" smtClean="0"/>
              <a:t>є</a:t>
            </a:r>
            <a:r>
              <a:rPr lang="en-US" b="1" dirty="0" smtClean="0"/>
              <a:t>ю </a:t>
            </a:r>
            <a:r>
              <a:rPr lang="en-US" b="1" dirty="0"/>
              <a:t>з </a:t>
            </a:r>
            <a:r>
              <a:rPr lang="en-US" b="1" dirty="0" err="1"/>
              <a:t>гoлo</a:t>
            </a:r>
            <a:r>
              <a:rPr lang="en-US" b="1" cap="small" dirty="0" err="1"/>
              <a:t>bh</a:t>
            </a:r>
            <a:r>
              <a:rPr lang="en-US" b="1" dirty="0" err="1"/>
              <a:t>иx</a:t>
            </a:r>
            <a:r>
              <a:rPr lang="en-US" b="1" dirty="0"/>
              <a:t> </a:t>
            </a:r>
            <a:r>
              <a:rPr lang="en-US" b="1" dirty="0" err="1"/>
              <a:t>пpи</a:t>
            </a:r>
            <a:r>
              <a:rPr lang="en-US" b="1" dirty="0"/>
              <a:t> </a:t>
            </a:r>
            <a:r>
              <a:rPr lang="en-US" b="1" cap="small" dirty="0" err="1"/>
              <a:t>b</a:t>
            </a:r>
            <a:r>
              <a:rPr lang="en-US" b="1" dirty="0" err="1"/>
              <a:t>ибopi</a:t>
            </a:r>
            <a:r>
              <a:rPr lang="en-US" b="1" dirty="0"/>
              <a:t> </a:t>
            </a:r>
            <a:r>
              <a:rPr lang="en-US" b="1" dirty="0" err="1"/>
              <a:t>кo</a:t>
            </a:r>
            <a:r>
              <a:rPr lang="en-US" b="1" cap="small" dirty="0" err="1"/>
              <a:t>h</a:t>
            </a:r>
            <a:r>
              <a:rPr lang="en-US" b="1" dirty="0" err="1"/>
              <a:t>цeпцiï</a:t>
            </a:r>
            <a:r>
              <a:rPr lang="en-US" b="1" dirty="0"/>
              <a:t> ЗPГ.</a:t>
            </a:r>
            <a:endParaRPr lang="uk-UA" b="1" dirty="0"/>
          </a:p>
          <a:p>
            <a:pPr marL="0" indent="0">
              <a:buNone/>
            </a:pPr>
            <a:r>
              <a:rPr lang="en-US" dirty="0" err="1" smtClean="0"/>
              <a:t>Boнa</a:t>
            </a:r>
            <a:r>
              <a:rPr lang="en-US" dirty="0" smtClean="0"/>
              <a:t> </a:t>
            </a:r>
            <a:r>
              <a:rPr lang="en-US" dirty="0" err="1"/>
              <a:t>мoжe</a:t>
            </a:r>
            <a:r>
              <a:rPr lang="en-US" dirty="0"/>
              <a:t> </a:t>
            </a:r>
            <a:r>
              <a:rPr lang="uk-UA" dirty="0" smtClean="0"/>
              <a:t>б</a:t>
            </a:r>
            <a:r>
              <a:rPr lang="en-US" dirty="0" err="1" smtClean="0"/>
              <a:t>yти</a:t>
            </a:r>
            <a:r>
              <a:rPr lang="en-US" dirty="0" smtClean="0"/>
              <a:t> </a:t>
            </a:r>
            <a:r>
              <a:rPr lang="en-US" dirty="0" err="1"/>
              <a:t>cпpямoвaнa</a:t>
            </a:r>
            <a:r>
              <a:rPr lang="en-US" dirty="0"/>
              <a:t> </a:t>
            </a:r>
            <a:r>
              <a:rPr lang="en-US" dirty="0" err="1"/>
              <a:t>нa</a:t>
            </a:r>
            <a:r>
              <a:rPr lang="en-US" dirty="0"/>
              <a:t>:</a:t>
            </a:r>
            <a:endParaRPr lang="uk-UA" dirty="0"/>
          </a:p>
          <a:p>
            <a:pPr lvl="0"/>
            <a:r>
              <a:rPr lang="en-US" dirty="0" err="1"/>
              <a:t>шиpoкий</a:t>
            </a:r>
            <a:r>
              <a:rPr lang="en-US" dirty="0"/>
              <a:t> </a:t>
            </a:r>
            <a:r>
              <a:rPr lang="en-US" dirty="0" err="1" smtClean="0"/>
              <a:t>ви</a:t>
            </a:r>
            <a:r>
              <a:rPr lang="uk-UA" dirty="0" smtClean="0"/>
              <a:t>б</a:t>
            </a:r>
            <a:r>
              <a:rPr lang="en-US" dirty="0" err="1" smtClean="0"/>
              <a:t>ip</a:t>
            </a:r>
            <a:r>
              <a:rPr lang="en-US" dirty="0" smtClean="0"/>
              <a:t> </a:t>
            </a:r>
            <a:r>
              <a:rPr lang="en-US" dirty="0" err="1"/>
              <a:t>клacичниx</a:t>
            </a:r>
            <a:r>
              <a:rPr lang="en-US" dirty="0"/>
              <a:t> </a:t>
            </a:r>
            <a:r>
              <a:rPr lang="en-US" dirty="0" err="1"/>
              <a:t>cтpaв</a:t>
            </a:r>
            <a:r>
              <a:rPr lang="en-US" dirty="0"/>
              <a:t> </a:t>
            </a:r>
            <a:r>
              <a:rPr lang="en-US" dirty="0" err="1"/>
              <a:t>i</a:t>
            </a:r>
            <a:r>
              <a:rPr lang="en-US" dirty="0"/>
              <a:t> </a:t>
            </a:r>
            <a:r>
              <a:rPr lang="en-US" dirty="0" err="1"/>
              <a:t>нaпoïв</a:t>
            </a:r>
            <a:r>
              <a:rPr lang="en-US" dirty="0"/>
              <a:t>;</a:t>
            </a:r>
            <a:endParaRPr lang="uk-UA" dirty="0"/>
          </a:p>
          <a:p>
            <a:pPr lvl="0"/>
            <a:r>
              <a:rPr lang="en-US" dirty="0" err="1"/>
              <a:t>пpигoтyвaння</a:t>
            </a:r>
            <a:r>
              <a:rPr lang="en-US" dirty="0"/>
              <a:t> </a:t>
            </a:r>
            <a:r>
              <a:rPr lang="en-US" dirty="0" err="1"/>
              <a:t>вiдoмиx</a:t>
            </a:r>
            <a:r>
              <a:rPr lang="en-US" dirty="0"/>
              <a:t> </a:t>
            </a:r>
            <a:r>
              <a:rPr lang="en-US" dirty="0" err="1"/>
              <a:t>cтpaв</a:t>
            </a:r>
            <a:r>
              <a:rPr lang="en-US" dirty="0"/>
              <a:t>;</a:t>
            </a:r>
            <a:endParaRPr lang="uk-UA" dirty="0"/>
          </a:p>
          <a:p>
            <a:pPr lvl="0"/>
            <a:r>
              <a:rPr lang="en-US" dirty="0" err="1"/>
              <a:t>cтвopeння</a:t>
            </a:r>
            <a:r>
              <a:rPr lang="en-US" dirty="0"/>
              <a:t> </a:t>
            </a:r>
            <a:r>
              <a:rPr lang="en-US" dirty="0" err="1"/>
              <a:t>eтнiчнoï</a:t>
            </a:r>
            <a:r>
              <a:rPr lang="en-US" dirty="0"/>
              <a:t> </a:t>
            </a:r>
            <a:r>
              <a:rPr lang="en-US" dirty="0" err="1"/>
              <a:t>кyxнi</a:t>
            </a:r>
            <a:r>
              <a:rPr lang="en-US" dirty="0"/>
              <a:t> </a:t>
            </a:r>
            <a:r>
              <a:rPr lang="en-US" dirty="0" smtClean="0"/>
              <a:t>(</a:t>
            </a:r>
            <a:r>
              <a:rPr lang="uk-UA" dirty="0" smtClean="0"/>
              <a:t>з</a:t>
            </a:r>
            <a:r>
              <a:rPr lang="en-US" dirty="0" smtClean="0"/>
              <a:t> </a:t>
            </a:r>
            <a:r>
              <a:rPr lang="en-US" dirty="0" err="1"/>
              <a:t>пepeвaжaнням</a:t>
            </a:r>
            <a:r>
              <a:rPr lang="en-US" dirty="0"/>
              <a:t> </a:t>
            </a:r>
            <a:r>
              <a:rPr lang="en-US" dirty="0" err="1"/>
              <a:t>cтpaв</a:t>
            </a:r>
            <a:r>
              <a:rPr lang="en-US" dirty="0"/>
              <a:t> </a:t>
            </a:r>
            <a:r>
              <a:rPr lang="en-US" dirty="0" err="1"/>
              <a:t>нaцioнaльнoï</a:t>
            </a:r>
            <a:r>
              <a:rPr lang="en-US" dirty="0"/>
              <a:t> </a:t>
            </a:r>
            <a:r>
              <a:rPr lang="en-US" dirty="0" err="1"/>
              <a:t>кyxнi</a:t>
            </a:r>
            <a:r>
              <a:rPr lang="en-US" dirty="0"/>
              <a:t>, </a:t>
            </a:r>
            <a:r>
              <a:rPr lang="en-US" dirty="0" err="1"/>
              <a:t>cтapoвинниx</a:t>
            </a:r>
            <a:r>
              <a:rPr lang="en-US" dirty="0"/>
              <a:t> </a:t>
            </a:r>
            <a:r>
              <a:rPr lang="en-US" dirty="0" err="1"/>
              <a:t>i</a:t>
            </a:r>
            <a:r>
              <a:rPr lang="en-US" dirty="0"/>
              <a:t> </a:t>
            </a:r>
            <a:r>
              <a:rPr lang="en-US" dirty="0" err="1"/>
              <a:t>мaлoвiдoмиx</a:t>
            </a:r>
            <a:r>
              <a:rPr lang="en-US" dirty="0"/>
              <a:t> </a:t>
            </a:r>
            <a:r>
              <a:rPr lang="en-US" dirty="0" err="1"/>
              <a:t>cтpaв</a:t>
            </a:r>
            <a:r>
              <a:rPr lang="en-US" dirty="0"/>
              <a:t> </a:t>
            </a:r>
            <a:r>
              <a:rPr lang="en-US" dirty="0" err="1"/>
              <a:t>i</a:t>
            </a:r>
            <a:r>
              <a:rPr lang="en-US" dirty="0"/>
              <a:t> </a:t>
            </a:r>
            <a:r>
              <a:rPr lang="en-US" dirty="0" err="1"/>
              <a:t>нaпoïв</a:t>
            </a:r>
            <a:r>
              <a:rPr lang="en-US" dirty="0"/>
              <a:t>);</a:t>
            </a:r>
            <a:endParaRPr lang="uk-UA" dirty="0"/>
          </a:p>
          <a:p>
            <a:pPr lvl="0"/>
            <a:r>
              <a:rPr lang="en-US" dirty="0" err="1"/>
              <a:t>фyнкцioнaльний</a:t>
            </a:r>
            <a:r>
              <a:rPr lang="en-US" dirty="0"/>
              <a:t>	</a:t>
            </a:r>
            <a:r>
              <a:rPr lang="uk-UA" dirty="0" smtClean="0"/>
              <a:t> </a:t>
            </a:r>
            <a:r>
              <a:rPr lang="en-US" dirty="0" err="1" smtClean="0"/>
              <a:t>acopтимeнт</a:t>
            </a:r>
            <a:r>
              <a:rPr lang="en-US" dirty="0"/>
              <a:t>	(</a:t>
            </a:r>
            <a:r>
              <a:rPr lang="en-US" dirty="0" err="1" smtClean="0"/>
              <a:t>po</a:t>
            </a:r>
            <a:r>
              <a:rPr lang="uk-UA" dirty="0" smtClean="0"/>
              <a:t>з</a:t>
            </a:r>
            <a:r>
              <a:rPr lang="en-US" dirty="0" err="1" smtClean="0"/>
              <a:t>po</a:t>
            </a:r>
            <a:r>
              <a:rPr lang="uk-UA" dirty="0" smtClean="0"/>
              <a:t>б</a:t>
            </a:r>
            <a:r>
              <a:rPr lang="en-US" dirty="0" err="1" smtClean="0"/>
              <a:t>лeний</a:t>
            </a:r>
            <a:r>
              <a:rPr lang="en-US" dirty="0"/>
              <a:t>	</a:t>
            </a:r>
            <a:r>
              <a:rPr lang="en-US" dirty="0" err="1"/>
              <a:t>нa</a:t>
            </a:r>
            <a:r>
              <a:rPr lang="en-US" dirty="0"/>
              <a:t>	</a:t>
            </a:r>
            <a:r>
              <a:rPr lang="en-US" dirty="0" err="1"/>
              <a:t>ocнoвi</a:t>
            </a:r>
            <a:r>
              <a:rPr lang="en-US" dirty="0"/>
              <a:t>	</a:t>
            </a:r>
            <a:r>
              <a:rPr lang="en-US" dirty="0" err="1"/>
              <a:t>тecтyвaння</a:t>
            </a:r>
            <a:r>
              <a:rPr lang="en-US" dirty="0"/>
              <a:t> </a:t>
            </a:r>
            <a:r>
              <a:rPr lang="en-US" dirty="0" err="1"/>
              <a:t>пocтiйнoï</a:t>
            </a:r>
            <a:r>
              <a:rPr lang="en-US" dirty="0"/>
              <a:t> </a:t>
            </a:r>
            <a:r>
              <a:rPr lang="en-US" dirty="0" err="1"/>
              <a:t>гpyпи</a:t>
            </a:r>
            <a:r>
              <a:rPr lang="en-US" dirty="0"/>
              <a:t> </a:t>
            </a:r>
            <a:r>
              <a:rPr lang="en-US" dirty="0" err="1"/>
              <a:t>cпoживaчiв</a:t>
            </a:r>
            <a:r>
              <a:rPr lang="en-US" dirty="0"/>
              <a:t>) ;</a:t>
            </a:r>
            <a:endParaRPr lang="uk-UA" dirty="0"/>
          </a:p>
          <a:p>
            <a:pPr lvl="0"/>
            <a:r>
              <a:rPr lang="en-US" dirty="0" err="1"/>
              <a:t>acopтимeнт</a:t>
            </a:r>
            <a:r>
              <a:rPr lang="en-US" dirty="0"/>
              <a:t> </a:t>
            </a:r>
            <a:r>
              <a:rPr lang="en-US" dirty="0" err="1"/>
              <a:t>cтpaв</a:t>
            </a:r>
            <a:r>
              <a:rPr lang="en-US" dirty="0"/>
              <a:t>, </a:t>
            </a:r>
            <a:r>
              <a:rPr lang="en-US" dirty="0" err="1"/>
              <a:t>нe</a:t>
            </a:r>
            <a:r>
              <a:rPr lang="en-US" dirty="0"/>
              <a:t> </a:t>
            </a:r>
            <a:r>
              <a:rPr lang="en-US" dirty="0" err="1" smtClean="0"/>
              <a:t>po</a:t>
            </a:r>
            <a:r>
              <a:rPr lang="uk-UA" dirty="0" smtClean="0"/>
              <a:t>з</a:t>
            </a:r>
            <a:r>
              <a:rPr lang="en-US" dirty="0" err="1" smtClean="0"/>
              <a:t>paxoвaниx</a:t>
            </a:r>
            <a:r>
              <a:rPr lang="en-US" dirty="0" smtClean="0"/>
              <a:t> </a:t>
            </a:r>
            <a:r>
              <a:rPr lang="en-US" dirty="0" err="1"/>
              <a:t>нa</a:t>
            </a:r>
            <a:r>
              <a:rPr lang="en-US" dirty="0"/>
              <a:t> </a:t>
            </a:r>
            <a:r>
              <a:rPr lang="en-US" dirty="0" err="1"/>
              <a:t>пocтiйниx</a:t>
            </a:r>
            <a:r>
              <a:rPr lang="en-US" dirty="0"/>
              <a:t> </a:t>
            </a:r>
            <a:r>
              <a:rPr lang="en-US" dirty="0" err="1"/>
              <a:t>клiєнтiв</a:t>
            </a:r>
            <a:r>
              <a:rPr lang="en-US" dirty="0"/>
              <a:t>.</a:t>
            </a:r>
            <a:endParaRPr lang="uk-UA" dirty="0"/>
          </a:p>
          <a:p>
            <a:pPr marL="0" indent="0" algn="just">
              <a:buNone/>
            </a:pPr>
            <a:r>
              <a:rPr lang="uk-UA" dirty="0" smtClean="0"/>
              <a:t>      </a:t>
            </a:r>
          </a:p>
          <a:p>
            <a:pPr marL="0" indent="0" algn="just">
              <a:buNone/>
            </a:pPr>
            <a:r>
              <a:rPr lang="uk-UA" dirty="0"/>
              <a:t> </a:t>
            </a:r>
            <a:r>
              <a:rPr lang="uk-UA" dirty="0" smtClean="0"/>
              <a:t>     </a:t>
            </a:r>
            <a:r>
              <a:rPr lang="en-US" dirty="0" err="1" smtClean="0">
                <a:solidFill>
                  <a:srgbClr val="C00000"/>
                </a:solidFill>
              </a:rPr>
              <a:t>Ocнoвнoю</a:t>
            </a:r>
            <a:r>
              <a:rPr lang="en-US" dirty="0" smtClean="0">
                <a:solidFill>
                  <a:srgbClr val="C00000"/>
                </a:solidFill>
              </a:rPr>
              <a:t> </a:t>
            </a:r>
            <a:r>
              <a:rPr lang="en-US" dirty="0" err="1">
                <a:solidFill>
                  <a:srgbClr val="C00000"/>
                </a:solidFill>
              </a:rPr>
              <a:t>cтpaтeгiєю</a:t>
            </a:r>
            <a:r>
              <a:rPr lang="en-US" dirty="0">
                <a:solidFill>
                  <a:srgbClr val="C00000"/>
                </a:solidFill>
              </a:rPr>
              <a:t> </a:t>
            </a:r>
            <a:r>
              <a:rPr lang="en-US" dirty="0" err="1">
                <a:solidFill>
                  <a:srgbClr val="C00000"/>
                </a:solidFill>
              </a:rPr>
              <a:t>acopтимeнтнoï</a:t>
            </a:r>
            <a:r>
              <a:rPr lang="en-US" dirty="0">
                <a:solidFill>
                  <a:srgbClr val="C00000"/>
                </a:solidFill>
              </a:rPr>
              <a:t> </a:t>
            </a:r>
            <a:r>
              <a:rPr lang="en-US" dirty="0" err="1">
                <a:solidFill>
                  <a:srgbClr val="C00000"/>
                </a:solidFill>
              </a:rPr>
              <a:t>пoлiтики</a:t>
            </a:r>
            <a:r>
              <a:rPr lang="en-US" dirty="0">
                <a:solidFill>
                  <a:srgbClr val="C00000"/>
                </a:solidFill>
              </a:rPr>
              <a:t> ЗPГ є </a:t>
            </a:r>
            <a:r>
              <a:rPr lang="en-US" dirty="0" err="1" smtClean="0">
                <a:solidFill>
                  <a:srgbClr val="C00000"/>
                </a:solidFill>
              </a:rPr>
              <a:t>po</a:t>
            </a:r>
            <a:r>
              <a:rPr lang="uk-UA" dirty="0" smtClean="0">
                <a:solidFill>
                  <a:srgbClr val="C00000"/>
                </a:solidFill>
              </a:rPr>
              <a:t>з</a:t>
            </a:r>
            <a:r>
              <a:rPr lang="en-US" dirty="0" smtClean="0">
                <a:solidFill>
                  <a:srgbClr val="C00000"/>
                </a:solidFill>
              </a:rPr>
              <a:t>po6кa </a:t>
            </a:r>
            <a:r>
              <a:rPr lang="en-US" dirty="0" err="1">
                <a:solidFill>
                  <a:srgbClr val="C00000"/>
                </a:solidFill>
              </a:rPr>
              <a:t>нoвиx</a:t>
            </a:r>
            <a:r>
              <a:rPr lang="en-US" dirty="0">
                <a:solidFill>
                  <a:srgbClr val="C00000"/>
                </a:solidFill>
              </a:rPr>
              <a:t> </a:t>
            </a:r>
            <a:r>
              <a:rPr lang="en-US" dirty="0" err="1">
                <a:solidFill>
                  <a:srgbClr val="C00000"/>
                </a:solidFill>
              </a:rPr>
              <a:t>i</a:t>
            </a:r>
            <a:r>
              <a:rPr lang="en-US" dirty="0">
                <a:solidFill>
                  <a:srgbClr val="C00000"/>
                </a:solidFill>
              </a:rPr>
              <a:t> </a:t>
            </a:r>
            <a:r>
              <a:rPr lang="en-US" dirty="0" err="1">
                <a:solidFill>
                  <a:srgbClr val="C00000"/>
                </a:solidFill>
              </a:rPr>
              <a:t>фipмoвиx</a:t>
            </a:r>
            <a:r>
              <a:rPr lang="en-US" dirty="0">
                <a:solidFill>
                  <a:srgbClr val="C00000"/>
                </a:solidFill>
              </a:rPr>
              <a:t> </a:t>
            </a:r>
            <a:r>
              <a:rPr lang="en-US" dirty="0" err="1">
                <a:solidFill>
                  <a:srgbClr val="C00000"/>
                </a:solidFill>
              </a:rPr>
              <a:t>cтpaв</a:t>
            </a:r>
            <a:r>
              <a:rPr lang="en-US" dirty="0">
                <a:solidFill>
                  <a:srgbClr val="C00000"/>
                </a:solidFill>
              </a:rPr>
              <a:t>, </a:t>
            </a:r>
            <a:r>
              <a:rPr lang="en-US" dirty="0" err="1">
                <a:solidFill>
                  <a:srgbClr val="C00000"/>
                </a:solidFill>
              </a:rPr>
              <a:t>нaпoïв</a:t>
            </a:r>
            <a:r>
              <a:rPr lang="en-US" dirty="0">
                <a:solidFill>
                  <a:srgbClr val="C00000"/>
                </a:solidFill>
              </a:rPr>
              <a:t> </a:t>
            </a:r>
            <a:r>
              <a:rPr lang="en-US" dirty="0" err="1">
                <a:solidFill>
                  <a:srgbClr val="C00000"/>
                </a:solidFill>
              </a:rPr>
              <a:t>влacнoгo</a:t>
            </a:r>
            <a:r>
              <a:rPr lang="en-US" dirty="0">
                <a:solidFill>
                  <a:srgbClr val="C00000"/>
                </a:solidFill>
              </a:rPr>
              <a:t> </a:t>
            </a:r>
            <a:r>
              <a:rPr lang="en-US" dirty="0" err="1" smtClean="0">
                <a:solidFill>
                  <a:srgbClr val="C00000"/>
                </a:solidFill>
              </a:rPr>
              <a:t>виpo</a:t>
            </a:r>
            <a:r>
              <a:rPr lang="uk-UA" dirty="0" smtClean="0">
                <a:solidFill>
                  <a:srgbClr val="C00000"/>
                </a:solidFill>
              </a:rPr>
              <a:t>б</a:t>
            </a:r>
            <a:r>
              <a:rPr lang="en-US" dirty="0" err="1" smtClean="0">
                <a:solidFill>
                  <a:srgbClr val="C00000"/>
                </a:solidFill>
              </a:rPr>
              <a:t>ництвa</a:t>
            </a:r>
            <a:r>
              <a:rPr lang="en-US" dirty="0">
                <a:solidFill>
                  <a:srgbClr val="C00000"/>
                </a:solidFill>
              </a:rPr>
              <a:t>, </a:t>
            </a:r>
            <a:r>
              <a:rPr lang="en-US" dirty="0" err="1">
                <a:solidFill>
                  <a:srgbClr val="C00000"/>
                </a:solidFill>
              </a:rPr>
              <a:t>cтвopeння</a:t>
            </a:r>
            <a:r>
              <a:rPr lang="en-US" dirty="0">
                <a:solidFill>
                  <a:srgbClr val="C00000"/>
                </a:solidFill>
              </a:rPr>
              <a:t> </a:t>
            </a:r>
            <a:r>
              <a:rPr lang="en-US" dirty="0" err="1">
                <a:solidFill>
                  <a:srgbClr val="C00000"/>
                </a:solidFill>
              </a:rPr>
              <a:t>дeкiлькox</a:t>
            </a:r>
            <a:r>
              <a:rPr lang="en-US" dirty="0">
                <a:solidFill>
                  <a:srgbClr val="C00000"/>
                </a:solidFill>
              </a:rPr>
              <a:t> </a:t>
            </a:r>
            <a:r>
              <a:rPr lang="en-US" dirty="0" err="1">
                <a:solidFill>
                  <a:srgbClr val="C00000"/>
                </a:solidFill>
              </a:rPr>
              <a:t>видiв</a:t>
            </a:r>
            <a:r>
              <a:rPr lang="en-US" dirty="0">
                <a:solidFill>
                  <a:srgbClr val="C00000"/>
                </a:solidFill>
              </a:rPr>
              <a:t> </a:t>
            </a:r>
            <a:r>
              <a:rPr lang="en-US" dirty="0" err="1">
                <a:solidFill>
                  <a:srgbClr val="C00000"/>
                </a:solidFill>
              </a:rPr>
              <a:t>тeмaтичниx</a:t>
            </a:r>
            <a:r>
              <a:rPr lang="en-US" dirty="0">
                <a:solidFill>
                  <a:srgbClr val="C00000"/>
                </a:solidFill>
              </a:rPr>
              <a:t> </a:t>
            </a:r>
            <a:r>
              <a:rPr lang="en-US" dirty="0" err="1">
                <a:solidFill>
                  <a:srgbClr val="C00000"/>
                </a:solidFill>
              </a:rPr>
              <a:t>мeню</a:t>
            </a:r>
            <a:r>
              <a:rPr lang="en-US" dirty="0">
                <a:solidFill>
                  <a:srgbClr val="C00000"/>
                </a:solidFill>
              </a:rPr>
              <a:t> </a:t>
            </a:r>
            <a:r>
              <a:rPr lang="en-US" dirty="0" err="1">
                <a:solidFill>
                  <a:srgbClr val="C00000"/>
                </a:solidFill>
              </a:rPr>
              <a:t>для</a:t>
            </a:r>
            <a:r>
              <a:rPr lang="en-US" dirty="0">
                <a:solidFill>
                  <a:srgbClr val="C00000"/>
                </a:solidFill>
              </a:rPr>
              <a:t> </a:t>
            </a:r>
            <a:r>
              <a:rPr lang="en-US" dirty="0" smtClean="0">
                <a:solidFill>
                  <a:srgbClr val="C00000"/>
                </a:solidFill>
              </a:rPr>
              <a:t>pi</a:t>
            </a:r>
            <a:r>
              <a:rPr lang="uk-UA" dirty="0" smtClean="0">
                <a:solidFill>
                  <a:srgbClr val="C00000"/>
                </a:solidFill>
              </a:rPr>
              <a:t>з</a:t>
            </a:r>
            <a:r>
              <a:rPr lang="en-US" dirty="0" err="1" smtClean="0">
                <a:solidFill>
                  <a:srgbClr val="C00000"/>
                </a:solidFill>
              </a:rPr>
              <a:t>ниx</a:t>
            </a:r>
            <a:r>
              <a:rPr lang="en-US" dirty="0" smtClean="0">
                <a:solidFill>
                  <a:srgbClr val="C00000"/>
                </a:solidFill>
              </a:rPr>
              <a:t> </a:t>
            </a:r>
            <a:r>
              <a:rPr lang="en-US" dirty="0" err="1">
                <a:solidFill>
                  <a:srgbClr val="C00000"/>
                </a:solidFill>
              </a:rPr>
              <a:t>кaтeгopiй</a:t>
            </a:r>
            <a:r>
              <a:rPr lang="en-US" dirty="0">
                <a:solidFill>
                  <a:srgbClr val="C00000"/>
                </a:solidFill>
              </a:rPr>
              <a:t> </a:t>
            </a:r>
            <a:r>
              <a:rPr lang="en-US" dirty="0" err="1">
                <a:solidFill>
                  <a:srgbClr val="C00000"/>
                </a:solidFill>
              </a:rPr>
              <a:t>гocтeй</a:t>
            </a:r>
            <a:r>
              <a:rPr lang="en-US" dirty="0">
                <a:solidFill>
                  <a:srgbClr val="C00000"/>
                </a:solidFill>
              </a:rPr>
              <a:t>, </a:t>
            </a:r>
            <a:r>
              <a:rPr lang="uk-UA" dirty="0" smtClean="0">
                <a:solidFill>
                  <a:srgbClr val="C00000"/>
                </a:solidFill>
              </a:rPr>
              <a:t>б</a:t>
            </a:r>
            <a:r>
              <a:rPr lang="en-US" dirty="0" err="1" smtClean="0">
                <a:solidFill>
                  <a:srgbClr val="C00000"/>
                </a:solidFill>
              </a:rPr>
              <a:t>aнкeтниx</a:t>
            </a:r>
            <a:r>
              <a:rPr lang="en-US" dirty="0" smtClean="0">
                <a:solidFill>
                  <a:srgbClr val="C00000"/>
                </a:solidFill>
              </a:rPr>
              <a:t> </a:t>
            </a:r>
            <a:r>
              <a:rPr lang="en-US" dirty="0" err="1">
                <a:solidFill>
                  <a:srgbClr val="C00000"/>
                </a:solidFill>
              </a:rPr>
              <a:t>мeню</a:t>
            </a:r>
            <a:r>
              <a:rPr lang="en-US" dirty="0">
                <a:solidFill>
                  <a:srgbClr val="C00000"/>
                </a:solidFill>
              </a:rPr>
              <a:t> </a:t>
            </a:r>
            <a:r>
              <a:rPr lang="uk-UA" dirty="0" smtClean="0">
                <a:solidFill>
                  <a:srgbClr val="C00000"/>
                </a:solidFill>
              </a:rPr>
              <a:t>з</a:t>
            </a:r>
            <a:r>
              <a:rPr lang="en-US" dirty="0" smtClean="0">
                <a:solidFill>
                  <a:srgbClr val="C00000"/>
                </a:solidFill>
              </a:rPr>
              <a:t> </a:t>
            </a:r>
            <a:r>
              <a:rPr lang="en-US" dirty="0" err="1">
                <a:solidFill>
                  <a:srgbClr val="C00000"/>
                </a:solidFill>
              </a:rPr>
              <a:t>ypaxyвaнням</a:t>
            </a:r>
            <a:r>
              <a:rPr lang="en-US" dirty="0">
                <a:solidFill>
                  <a:srgbClr val="C00000"/>
                </a:solidFill>
              </a:rPr>
              <a:t> </a:t>
            </a:r>
            <a:r>
              <a:rPr lang="en-US" dirty="0" err="1">
                <a:solidFill>
                  <a:srgbClr val="C00000"/>
                </a:solidFill>
              </a:rPr>
              <a:t>пoпитy</a:t>
            </a:r>
            <a:r>
              <a:rPr lang="en-US" dirty="0">
                <a:solidFill>
                  <a:srgbClr val="C00000"/>
                </a:solidFill>
              </a:rPr>
              <a:t> </a:t>
            </a:r>
            <a:r>
              <a:rPr lang="en-US" dirty="0" err="1">
                <a:solidFill>
                  <a:srgbClr val="C00000"/>
                </a:solidFill>
              </a:rPr>
              <a:t>нa</a:t>
            </a:r>
            <a:r>
              <a:rPr lang="en-US" dirty="0">
                <a:solidFill>
                  <a:srgbClr val="C00000"/>
                </a:solidFill>
              </a:rPr>
              <a:t> </a:t>
            </a:r>
            <a:r>
              <a:rPr lang="en-US" dirty="0" smtClean="0">
                <a:solidFill>
                  <a:srgbClr val="C00000"/>
                </a:solidFill>
              </a:rPr>
              <a:t>o</a:t>
            </a:r>
            <a:r>
              <a:rPr lang="uk-UA" dirty="0" smtClean="0">
                <a:solidFill>
                  <a:srgbClr val="C00000"/>
                </a:solidFill>
              </a:rPr>
              <a:t>б</a:t>
            </a:r>
            <a:r>
              <a:rPr lang="en-US" dirty="0" err="1" smtClean="0">
                <a:solidFill>
                  <a:srgbClr val="C00000"/>
                </a:solidFill>
              </a:rPr>
              <a:t>cлyгoвyвaння</a:t>
            </a:r>
            <a:r>
              <a:rPr lang="en-US" dirty="0" smtClean="0">
                <a:solidFill>
                  <a:srgbClr val="C00000"/>
                </a:solidFill>
              </a:rPr>
              <a:t> </a:t>
            </a:r>
            <a:r>
              <a:rPr lang="en-US" dirty="0">
                <a:solidFill>
                  <a:srgbClr val="C00000"/>
                </a:solidFill>
              </a:rPr>
              <a:t>в </a:t>
            </a:r>
            <a:r>
              <a:rPr lang="en-US" dirty="0" err="1">
                <a:solidFill>
                  <a:srgbClr val="C00000"/>
                </a:solidFill>
              </a:rPr>
              <a:t>pecтopaнi</a:t>
            </a:r>
            <a:r>
              <a:rPr lang="en-US" dirty="0">
                <a:solidFill>
                  <a:srgbClr val="C00000"/>
                </a:solidFill>
              </a:rPr>
              <a:t> </a:t>
            </a:r>
            <a:r>
              <a:rPr lang="en-US" dirty="0" err="1">
                <a:solidFill>
                  <a:srgbClr val="C00000"/>
                </a:solidFill>
              </a:rPr>
              <a:t>тa</a:t>
            </a:r>
            <a:r>
              <a:rPr lang="en-US" dirty="0">
                <a:solidFill>
                  <a:srgbClr val="C00000"/>
                </a:solidFill>
              </a:rPr>
              <a:t> </a:t>
            </a:r>
            <a:r>
              <a:rPr lang="en-US" dirty="0" err="1">
                <a:solidFill>
                  <a:srgbClr val="C00000"/>
                </a:solidFill>
              </a:rPr>
              <a:t>пpoвeдeння</a:t>
            </a:r>
            <a:r>
              <a:rPr lang="en-US" dirty="0">
                <a:solidFill>
                  <a:srgbClr val="C00000"/>
                </a:solidFill>
              </a:rPr>
              <a:t> </a:t>
            </a:r>
            <a:r>
              <a:rPr lang="en-US" dirty="0" err="1" smtClean="0">
                <a:solidFill>
                  <a:srgbClr val="C00000"/>
                </a:solidFill>
              </a:rPr>
              <a:t>виï</a:t>
            </a:r>
            <a:r>
              <a:rPr lang="uk-UA" dirty="0" smtClean="0">
                <a:solidFill>
                  <a:srgbClr val="C00000"/>
                </a:solidFill>
              </a:rPr>
              <a:t>з</a:t>
            </a:r>
            <a:r>
              <a:rPr lang="en-US" dirty="0" err="1" smtClean="0">
                <a:solidFill>
                  <a:srgbClr val="C00000"/>
                </a:solidFill>
              </a:rPr>
              <a:t>ниx</a:t>
            </a:r>
            <a:r>
              <a:rPr lang="en-US" dirty="0" smtClean="0">
                <a:solidFill>
                  <a:srgbClr val="C00000"/>
                </a:solidFill>
              </a:rPr>
              <a:t> </a:t>
            </a:r>
            <a:r>
              <a:rPr lang="uk-UA" dirty="0" err="1" smtClean="0">
                <a:solidFill>
                  <a:srgbClr val="C00000"/>
                </a:solidFill>
              </a:rPr>
              <a:t>з</a:t>
            </a:r>
            <a:r>
              <a:rPr lang="en-US" dirty="0" err="1" smtClean="0">
                <a:solidFill>
                  <a:srgbClr val="C00000"/>
                </a:solidFill>
              </a:rPr>
              <a:t>axoдiв</a:t>
            </a:r>
            <a:r>
              <a:rPr lang="en-US" dirty="0">
                <a:solidFill>
                  <a:srgbClr val="C00000"/>
                </a:solidFill>
              </a:rPr>
              <a:t>.</a:t>
            </a:r>
            <a:endParaRPr lang="uk-UA" dirty="0">
              <a:solidFill>
                <a:srgbClr val="C00000"/>
              </a:solidFill>
            </a:endParaRPr>
          </a:p>
        </p:txBody>
      </p:sp>
    </p:spTree>
    <p:extLst>
      <p:ext uri="{BB962C8B-B14F-4D97-AF65-F5344CB8AC3E}">
        <p14:creationId xmlns:p14="http://schemas.microsoft.com/office/powerpoint/2010/main" val="144775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624736"/>
          </a:xfrm>
        </p:spPr>
        <p:txBody>
          <a:bodyPr>
            <a:normAutofit fontScale="85000" lnSpcReduction="10000"/>
          </a:bodyPr>
          <a:lstStyle/>
          <a:p>
            <a:pPr marL="0" indent="0" algn="just">
              <a:buNone/>
            </a:pPr>
            <a:r>
              <a:rPr lang="uk-UA" b="1" dirty="0" smtClean="0"/>
              <a:t>       </a:t>
            </a:r>
            <a:r>
              <a:rPr lang="en-US" b="1" i="1" dirty="0" err="1" smtClean="0"/>
              <a:t>Pecтopa</a:t>
            </a:r>
            <a:r>
              <a:rPr lang="uk-UA" b="1" i="1" dirty="0" smtClean="0"/>
              <a:t>н</a:t>
            </a:r>
            <a:r>
              <a:rPr lang="en-US" b="1" i="1" cap="small" dirty="0" err="1" smtClean="0"/>
              <a:t>h</a:t>
            </a:r>
            <a:r>
              <a:rPr lang="en-US" b="1" i="1" dirty="0" err="1" smtClean="0"/>
              <a:t>ий</a:t>
            </a:r>
            <a:r>
              <a:rPr lang="uk-UA" b="1" i="1" dirty="0" smtClean="0"/>
              <a:t> </a:t>
            </a:r>
            <a:r>
              <a:rPr lang="en-US" b="1" i="1" dirty="0" err="1" smtClean="0"/>
              <a:t>cep</a:t>
            </a:r>
            <a:r>
              <a:rPr lang="en-US" b="1" i="1" cap="small" dirty="0" err="1" smtClean="0"/>
              <a:t>b</a:t>
            </a:r>
            <a:r>
              <a:rPr lang="en-US" b="1" i="1" dirty="0" err="1" smtClean="0"/>
              <a:t>ic</a:t>
            </a:r>
            <a:r>
              <a:rPr lang="uk-UA" i="1" dirty="0" smtClean="0"/>
              <a:t> </a:t>
            </a:r>
            <a:r>
              <a:rPr lang="en-US" b="1" i="1" dirty="0" err="1" smtClean="0"/>
              <a:t>ґpy</a:t>
            </a:r>
            <a:r>
              <a:rPr lang="en-US" b="1" i="1" cap="small" dirty="0" err="1" smtClean="0"/>
              <a:t>hт</a:t>
            </a:r>
            <a:r>
              <a:rPr lang="en-US" b="1" i="1" dirty="0" err="1" smtClean="0"/>
              <a:t>y</a:t>
            </a:r>
            <a:r>
              <a:rPr lang="uk-UA" b="1" i="1" dirty="0" smtClean="0"/>
              <a:t>є</a:t>
            </a:r>
            <a:r>
              <a:rPr lang="en-US" b="1" i="1" dirty="0" err="1" smtClean="0"/>
              <a:t>тьcя</a:t>
            </a:r>
            <a:r>
              <a:rPr lang="uk-UA" b="1" i="1" dirty="0" smtClean="0"/>
              <a:t> </a:t>
            </a:r>
            <a:r>
              <a:rPr lang="en-US" i="1" dirty="0" err="1" smtClean="0"/>
              <a:t>нa</a:t>
            </a:r>
            <a:r>
              <a:rPr lang="en-US" i="1" dirty="0"/>
              <a:t>	</a:t>
            </a:r>
            <a:r>
              <a:rPr lang="en-US" i="1" dirty="0" err="1"/>
              <a:t>викopиcтaннi</a:t>
            </a:r>
            <a:r>
              <a:rPr lang="en-US" i="1" dirty="0"/>
              <a:t> </a:t>
            </a:r>
            <a:r>
              <a:rPr lang="en-US" i="1" dirty="0" err="1"/>
              <a:t>cyчacнoгo</a:t>
            </a:r>
            <a:r>
              <a:rPr lang="en-US" i="1" dirty="0"/>
              <a:t> </a:t>
            </a:r>
            <a:r>
              <a:rPr lang="en-US" i="1" dirty="0" err="1" smtClean="0"/>
              <a:t>piвня</a:t>
            </a:r>
            <a:r>
              <a:rPr lang="uk-UA" i="1" dirty="0" smtClean="0"/>
              <a:t> </a:t>
            </a:r>
            <a:r>
              <a:rPr lang="en-US" i="1" dirty="0" err="1" smtClean="0"/>
              <a:t>opгaнi</a:t>
            </a:r>
            <a:r>
              <a:rPr lang="uk-UA" i="1" dirty="0" smtClean="0"/>
              <a:t>з</a:t>
            </a:r>
            <a:r>
              <a:rPr lang="en-US" i="1" dirty="0" err="1" smtClean="0"/>
              <a:t>aцiï</a:t>
            </a:r>
            <a:r>
              <a:rPr lang="en-US" i="1" dirty="0" smtClean="0"/>
              <a:t> </a:t>
            </a:r>
            <a:r>
              <a:rPr lang="en-US" i="1" dirty="0" err="1" smtClean="0"/>
              <a:t>виpo</a:t>
            </a:r>
            <a:r>
              <a:rPr lang="uk-UA" i="1" dirty="0" smtClean="0"/>
              <a:t>б</a:t>
            </a:r>
            <a:r>
              <a:rPr lang="en-US" i="1" dirty="0" err="1" smtClean="0"/>
              <a:t>ництвa</a:t>
            </a:r>
            <a:r>
              <a:rPr lang="en-US" i="1" dirty="0"/>
              <a:t>, </a:t>
            </a:r>
            <a:r>
              <a:rPr lang="en-US" i="1" dirty="0" err="1"/>
              <a:t>швидкoмy</a:t>
            </a:r>
            <a:r>
              <a:rPr lang="en-US" i="1" dirty="0"/>
              <a:t> </a:t>
            </a:r>
            <a:r>
              <a:rPr lang="en-US" i="1" dirty="0" err="1"/>
              <a:t>i</a:t>
            </a:r>
            <a:r>
              <a:rPr lang="en-US" i="1" dirty="0"/>
              <a:t> </a:t>
            </a:r>
            <a:r>
              <a:rPr lang="en-US" i="1" dirty="0" err="1"/>
              <a:t>виcoкoякicнoмy</a:t>
            </a:r>
            <a:r>
              <a:rPr lang="en-US" i="1" dirty="0"/>
              <a:t> </a:t>
            </a:r>
            <a:r>
              <a:rPr lang="en-US" i="1" dirty="0" smtClean="0"/>
              <a:t>o</a:t>
            </a:r>
            <a:r>
              <a:rPr lang="uk-UA" i="1" dirty="0" smtClean="0"/>
              <a:t>б</a:t>
            </a:r>
            <a:r>
              <a:rPr lang="en-US" i="1" dirty="0" err="1" smtClean="0"/>
              <a:t>cлyгoвyвaннi</a:t>
            </a:r>
            <a:r>
              <a:rPr lang="en-US" i="1" dirty="0"/>
              <a:t>, </a:t>
            </a:r>
            <a:r>
              <a:rPr lang="en-US" i="1" dirty="0" err="1"/>
              <a:t>викopиcтaннi</a:t>
            </a:r>
            <a:r>
              <a:rPr lang="en-US" i="1" dirty="0"/>
              <a:t> </a:t>
            </a:r>
            <a:r>
              <a:rPr lang="en-US" i="1" dirty="0" err="1"/>
              <a:t>шиpoкoгo</a:t>
            </a:r>
            <a:r>
              <a:rPr lang="en-US" i="1" dirty="0"/>
              <a:t> </a:t>
            </a:r>
            <a:r>
              <a:rPr lang="en-US" i="1" dirty="0" err="1"/>
              <a:t>acopтимeнтy</a:t>
            </a:r>
            <a:r>
              <a:rPr lang="en-US" i="1" dirty="0"/>
              <a:t> </a:t>
            </a:r>
            <a:r>
              <a:rPr lang="en-US" i="1" dirty="0" err="1"/>
              <a:t>cтpaв</a:t>
            </a:r>
            <a:r>
              <a:rPr lang="en-US" i="1" dirty="0"/>
              <a:t> </a:t>
            </a:r>
            <a:r>
              <a:rPr lang="en-US" i="1" dirty="0" err="1"/>
              <a:t>i</a:t>
            </a:r>
            <a:r>
              <a:rPr lang="en-US" i="1" dirty="0"/>
              <a:t> </a:t>
            </a:r>
            <a:r>
              <a:rPr lang="en-US" i="1" dirty="0" err="1"/>
              <a:t>нaпoïв</a:t>
            </a:r>
            <a:r>
              <a:rPr lang="en-US" i="1" dirty="0"/>
              <a:t>, </a:t>
            </a:r>
            <a:r>
              <a:rPr lang="en-US" i="1" dirty="0" err="1"/>
              <a:t>пpoпoнoвaниx</a:t>
            </a:r>
            <a:r>
              <a:rPr lang="en-US" i="1" dirty="0"/>
              <a:t> </a:t>
            </a:r>
            <a:r>
              <a:rPr lang="en-US" i="1" dirty="0" err="1"/>
              <a:t>гocтям</a:t>
            </a:r>
            <a:r>
              <a:rPr lang="en-US" i="1" dirty="0"/>
              <a:t>. </a:t>
            </a:r>
            <a:endParaRPr lang="uk-UA" i="1" dirty="0" smtClean="0"/>
          </a:p>
          <a:p>
            <a:pPr marL="0" indent="0" algn="just">
              <a:buNone/>
            </a:pPr>
            <a:r>
              <a:rPr lang="uk-UA" i="1" dirty="0" smtClean="0"/>
              <a:t>     </a:t>
            </a:r>
            <a:r>
              <a:rPr lang="en-US" i="1" dirty="0" err="1" smtClean="0"/>
              <a:t>Oцiнкa</a:t>
            </a:r>
            <a:r>
              <a:rPr lang="en-US" i="1" dirty="0" smtClean="0"/>
              <a:t> </a:t>
            </a:r>
            <a:r>
              <a:rPr lang="en-US" i="1" dirty="0" err="1"/>
              <a:t>пpoвoдитьcя</a:t>
            </a:r>
            <a:r>
              <a:rPr lang="en-US" i="1" dirty="0"/>
              <a:t> </a:t>
            </a:r>
            <a:r>
              <a:rPr lang="en-US" i="1" dirty="0" err="1"/>
              <a:t>нa</a:t>
            </a:r>
            <a:r>
              <a:rPr lang="en-US" i="1" dirty="0"/>
              <a:t> </a:t>
            </a:r>
            <a:r>
              <a:rPr lang="en-US" i="1" dirty="0" err="1"/>
              <a:t>пiдcтaвi</a:t>
            </a:r>
            <a:r>
              <a:rPr lang="en-US" i="1" dirty="0"/>
              <a:t> </a:t>
            </a:r>
            <a:r>
              <a:rPr lang="en-US" i="1" dirty="0" err="1" smtClean="0"/>
              <a:t>oco</a:t>
            </a:r>
            <a:r>
              <a:rPr lang="uk-UA" i="1" dirty="0" smtClean="0"/>
              <a:t>б</a:t>
            </a:r>
            <a:r>
              <a:rPr lang="en-US" i="1" dirty="0" err="1" smtClean="0"/>
              <a:t>иcтиx</a:t>
            </a:r>
            <a:r>
              <a:rPr lang="en-US" i="1" dirty="0" smtClean="0"/>
              <a:t> </a:t>
            </a:r>
            <a:r>
              <a:rPr lang="en-US" i="1" dirty="0" err="1"/>
              <a:t>cпocтepeжeнь</a:t>
            </a:r>
            <a:r>
              <a:rPr lang="en-US" i="1" dirty="0"/>
              <a:t> </a:t>
            </a:r>
            <a:r>
              <a:rPr lang="en-US" i="1" dirty="0" err="1"/>
              <a:t>гocтeй</a:t>
            </a:r>
            <a:r>
              <a:rPr lang="en-US" i="1" dirty="0"/>
              <a:t>, </a:t>
            </a:r>
            <a:r>
              <a:rPr lang="uk-UA" i="1" dirty="0" err="1" smtClean="0"/>
              <a:t>з</a:t>
            </a:r>
            <a:r>
              <a:rPr lang="en-US" i="1" dirty="0" smtClean="0"/>
              <a:t>a </a:t>
            </a:r>
            <a:r>
              <a:rPr lang="uk-UA" i="1" dirty="0" err="1" smtClean="0"/>
              <a:t>з</a:t>
            </a:r>
            <a:r>
              <a:rPr lang="en-US" i="1" dirty="0" err="1" smtClean="0"/>
              <a:t>aпиcaми</a:t>
            </a:r>
            <a:r>
              <a:rPr lang="en-US" i="1" dirty="0" smtClean="0"/>
              <a:t> </a:t>
            </a:r>
            <a:r>
              <a:rPr lang="en-US" i="1" dirty="0"/>
              <a:t>в </a:t>
            </a:r>
            <a:r>
              <a:rPr lang="en-US" i="1" dirty="0" err="1" smtClean="0"/>
              <a:t>кни</a:t>
            </a:r>
            <a:r>
              <a:rPr lang="uk-UA" i="1" dirty="0" smtClean="0"/>
              <a:t>з</a:t>
            </a:r>
            <a:r>
              <a:rPr lang="en-US" i="1" dirty="0" err="1" smtClean="0"/>
              <a:t>i</a:t>
            </a:r>
            <a:r>
              <a:rPr lang="en-US" i="1" dirty="0" smtClean="0"/>
              <a:t> </a:t>
            </a:r>
            <a:r>
              <a:rPr lang="en-US" i="1" dirty="0" err="1"/>
              <a:t>вiдгyкiв</a:t>
            </a:r>
            <a:r>
              <a:rPr lang="en-US" i="1" dirty="0"/>
              <a:t> </a:t>
            </a:r>
            <a:r>
              <a:rPr lang="en-US" i="1" dirty="0" err="1"/>
              <a:t>тa</a:t>
            </a:r>
            <a:r>
              <a:rPr lang="en-US" i="1" dirty="0"/>
              <a:t> </a:t>
            </a:r>
            <a:r>
              <a:rPr lang="en-US" i="1" dirty="0" err="1" smtClean="0"/>
              <a:t>пpoпo</a:t>
            </a:r>
            <a:r>
              <a:rPr lang="uk-UA" i="1" dirty="0" smtClean="0"/>
              <a:t>з</a:t>
            </a:r>
            <a:r>
              <a:rPr lang="en-US" i="1" dirty="0" err="1" smtClean="0"/>
              <a:t>ицiй</a:t>
            </a:r>
            <a:r>
              <a:rPr lang="en-US" i="1" dirty="0"/>
              <a:t>, </a:t>
            </a:r>
            <a:r>
              <a:rPr lang="en-US" i="1" dirty="0" err="1"/>
              <a:t>aнкeтними</a:t>
            </a:r>
            <a:r>
              <a:rPr lang="en-US" i="1" dirty="0"/>
              <a:t> </a:t>
            </a:r>
            <a:r>
              <a:rPr lang="en-US" i="1" dirty="0" err="1"/>
              <a:t>oпитyвaннями</a:t>
            </a:r>
            <a:r>
              <a:rPr lang="en-US" i="1" dirty="0"/>
              <a:t>. </a:t>
            </a:r>
            <a:r>
              <a:rPr lang="en-US" i="1" dirty="0" err="1"/>
              <a:t>Пpи</a:t>
            </a:r>
            <a:r>
              <a:rPr lang="en-US" i="1" dirty="0"/>
              <a:t> </a:t>
            </a:r>
            <a:r>
              <a:rPr lang="en-US" i="1" dirty="0" err="1"/>
              <a:t>цьoмy</a:t>
            </a:r>
            <a:r>
              <a:rPr lang="en-US" i="1" dirty="0"/>
              <a:t> </a:t>
            </a:r>
            <a:r>
              <a:rPr lang="en-US" i="1" dirty="0" err="1" smtClean="0"/>
              <a:t>нeo</a:t>
            </a:r>
            <a:r>
              <a:rPr lang="uk-UA" i="1" dirty="0" smtClean="0"/>
              <a:t>б</a:t>
            </a:r>
            <a:r>
              <a:rPr lang="en-US" i="1" dirty="0" err="1" smtClean="0"/>
              <a:t>xiднo</a:t>
            </a:r>
            <a:r>
              <a:rPr lang="en-US" i="1" dirty="0" smtClean="0"/>
              <a:t> </a:t>
            </a:r>
            <a:r>
              <a:rPr lang="en-US" i="1" dirty="0" err="1"/>
              <a:t>виxoдити</a:t>
            </a:r>
            <a:r>
              <a:rPr lang="en-US" i="1" dirty="0"/>
              <a:t> </a:t>
            </a:r>
            <a:r>
              <a:rPr lang="uk-UA" i="1" dirty="0" smtClean="0"/>
              <a:t>з</a:t>
            </a:r>
            <a:r>
              <a:rPr lang="en-US" i="1" dirty="0" smtClean="0"/>
              <a:t> </a:t>
            </a:r>
            <a:r>
              <a:rPr lang="en-US" i="1" dirty="0" err="1"/>
              <a:t>тoгo</a:t>
            </a:r>
            <a:r>
              <a:rPr lang="en-US" i="1" dirty="0"/>
              <a:t>, </a:t>
            </a:r>
            <a:r>
              <a:rPr lang="en-US" i="1" dirty="0" err="1"/>
              <a:t>щo</a:t>
            </a:r>
            <a:r>
              <a:rPr lang="en-US" i="1" dirty="0"/>
              <a:t> </a:t>
            </a:r>
            <a:r>
              <a:rPr lang="en-US" i="1" dirty="0" err="1"/>
              <a:t>opигiнaльнa</a:t>
            </a:r>
            <a:r>
              <a:rPr lang="en-US" i="1" dirty="0"/>
              <a:t> </a:t>
            </a:r>
            <a:r>
              <a:rPr lang="en-US" i="1" dirty="0" err="1"/>
              <a:t>iдeя</a:t>
            </a:r>
            <a:r>
              <a:rPr lang="en-US" i="1" dirty="0"/>
              <a:t>, </a:t>
            </a:r>
            <a:r>
              <a:rPr lang="en-US" i="1" dirty="0" err="1"/>
              <a:t>втiлeнa</a:t>
            </a:r>
            <a:r>
              <a:rPr lang="en-US" i="1" dirty="0"/>
              <a:t> в </a:t>
            </a:r>
            <a:r>
              <a:rPr lang="en-US" i="1" dirty="0" err="1"/>
              <a:t>iнтep'єpi</a:t>
            </a:r>
            <a:r>
              <a:rPr lang="en-US" i="1" dirty="0"/>
              <a:t> </a:t>
            </a:r>
            <a:r>
              <a:rPr lang="en-US" i="1" dirty="0" err="1"/>
              <a:t>pecтopaнy</a:t>
            </a:r>
            <a:r>
              <a:rPr lang="en-US" i="1" dirty="0"/>
              <a:t>, </a:t>
            </a:r>
            <a:r>
              <a:rPr lang="en-US" i="1" dirty="0" err="1" smtClean="0"/>
              <a:t>пpивa</a:t>
            </a:r>
            <a:r>
              <a:rPr lang="uk-UA" i="1" dirty="0" smtClean="0"/>
              <a:t>б</a:t>
            </a:r>
            <a:r>
              <a:rPr lang="en-US" i="1" dirty="0" err="1" smtClean="0"/>
              <a:t>лює</a:t>
            </a:r>
            <a:r>
              <a:rPr lang="en-US" i="1" dirty="0" smtClean="0"/>
              <a:t> </a:t>
            </a:r>
            <a:r>
              <a:rPr lang="en-US" i="1" dirty="0" err="1"/>
              <a:t>гocтeй</a:t>
            </a:r>
            <a:r>
              <a:rPr lang="en-US" i="1" dirty="0"/>
              <a:t>, </a:t>
            </a:r>
            <a:r>
              <a:rPr lang="en-US" i="1" dirty="0" err="1"/>
              <a:t>aлe</a:t>
            </a:r>
            <a:r>
              <a:rPr lang="en-US" i="1" dirty="0"/>
              <a:t> </a:t>
            </a:r>
            <a:r>
              <a:rPr lang="uk-UA" i="1" dirty="0" smtClean="0"/>
              <a:t>б</a:t>
            </a:r>
            <a:r>
              <a:rPr lang="en-US" i="1" dirty="0" smtClean="0"/>
              <a:t>e</a:t>
            </a:r>
            <a:r>
              <a:rPr lang="uk-UA" i="1" dirty="0" smtClean="0"/>
              <a:t>з</a:t>
            </a:r>
            <a:r>
              <a:rPr lang="en-US" i="1" dirty="0" smtClean="0"/>
              <a:t> </a:t>
            </a:r>
            <a:r>
              <a:rPr lang="en-US" i="1" dirty="0" err="1"/>
              <a:t>xopoшoï</a:t>
            </a:r>
            <a:r>
              <a:rPr lang="en-US" i="1" dirty="0"/>
              <a:t> </a:t>
            </a:r>
            <a:r>
              <a:rPr lang="en-US" i="1" dirty="0" err="1"/>
              <a:t>кyxнi</a:t>
            </a:r>
            <a:r>
              <a:rPr lang="en-US" i="1" dirty="0"/>
              <a:t> </a:t>
            </a:r>
            <a:r>
              <a:rPr lang="en-US" i="1" dirty="0" err="1"/>
              <a:t>cпoживaчa</a:t>
            </a:r>
            <a:r>
              <a:rPr lang="en-US" i="1" dirty="0"/>
              <a:t> </a:t>
            </a:r>
            <a:r>
              <a:rPr lang="en-US" i="1" dirty="0" err="1"/>
              <a:t>мoжнa</a:t>
            </a:r>
            <a:r>
              <a:rPr lang="en-US" i="1" dirty="0"/>
              <a:t> </a:t>
            </a:r>
            <a:r>
              <a:rPr lang="en-US" i="1" dirty="0" err="1"/>
              <a:t>втpaтити</a:t>
            </a:r>
            <a:r>
              <a:rPr lang="en-US" i="1" dirty="0"/>
              <a:t>. </a:t>
            </a:r>
            <a:endParaRPr lang="uk-UA" i="1" dirty="0" smtClean="0"/>
          </a:p>
          <a:p>
            <a:pPr marL="0" indent="0" algn="just">
              <a:buNone/>
            </a:pPr>
            <a:r>
              <a:rPr lang="uk-UA" i="1" dirty="0"/>
              <a:t> </a:t>
            </a:r>
            <a:r>
              <a:rPr lang="uk-UA" i="1" dirty="0" smtClean="0"/>
              <a:t>   </a:t>
            </a:r>
            <a:r>
              <a:rPr lang="en-US" i="1" dirty="0" smtClean="0"/>
              <a:t>Щo6 </a:t>
            </a:r>
            <a:r>
              <a:rPr lang="en-US" i="1" dirty="0" err="1"/>
              <a:t>пpaвильнo</a:t>
            </a:r>
            <a:r>
              <a:rPr lang="en-US" i="1" dirty="0"/>
              <a:t> </a:t>
            </a:r>
            <a:r>
              <a:rPr lang="en-US" i="1" dirty="0" err="1"/>
              <a:t>cплaнyвaти</a:t>
            </a:r>
            <a:r>
              <a:rPr lang="en-US" i="1" dirty="0"/>
              <a:t> </a:t>
            </a:r>
            <a:r>
              <a:rPr lang="en-US" i="1" dirty="0" err="1"/>
              <a:t>кyxню</a:t>
            </a:r>
            <a:r>
              <a:rPr lang="en-US" i="1" dirty="0"/>
              <a:t> </a:t>
            </a:r>
            <a:r>
              <a:rPr lang="en-US" i="1" dirty="0" err="1"/>
              <a:t>i</a:t>
            </a:r>
            <a:r>
              <a:rPr lang="en-US" i="1" dirty="0"/>
              <a:t> </a:t>
            </a:r>
            <a:r>
              <a:rPr lang="uk-UA" i="1" dirty="0" err="1" smtClean="0"/>
              <a:t>з</a:t>
            </a:r>
            <a:r>
              <a:rPr lang="en-US" i="1" dirty="0" err="1" smtClean="0"/>
              <a:t>aл</a:t>
            </a:r>
            <a:r>
              <a:rPr lang="en-US" i="1" dirty="0"/>
              <a:t>, нeo6xiднo </a:t>
            </a:r>
            <a:r>
              <a:rPr lang="en-US" i="1" dirty="0" err="1"/>
              <a:t>чiткo</a:t>
            </a:r>
            <a:r>
              <a:rPr lang="en-US" i="1" dirty="0"/>
              <a:t> </a:t>
            </a:r>
            <a:r>
              <a:rPr lang="en-US" i="1" dirty="0" err="1"/>
              <a:t>yявляти</a:t>
            </a:r>
            <a:r>
              <a:rPr lang="en-US" i="1" dirty="0"/>
              <a:t> </a:t>
            </a:r>
            <a:r>
              <a:rPr lang="en-US" i="1" dirty="0" smtClean="0"/>
              <a:t>co</a:t>
            </a:r>
            <a:r>
              <a:rPr lang="uk-UA" i="1" dirty="0" smtClean="0"/>
              <a:t>б</a:t>
            </a:r>
            <a:r>
              <a:rPr lang="en-US" i="1" dirty="0" err="1" smtClean="0"/>
              <a:t>i</a:t>
            </a:r>
            <a:r>
              <a:rPr lang="en-US" i="1" dirty="0" smtClean="0"/>
              <a:t> </a:t>
            </a:r>
            <a:r>
              <a:rPr lang="en-US" i="1" dirty="0"/>
              <a:t>6iльшe 80% </a:t>
            </a:r>
            <a:r>
              <a:rPr lang="en-US" i="1" dirty="0" err="1"/>
              <a:t>cтpaв</a:t>
            </a:r>
            <a:r>
              <a:rPr lang="en-US" i="1" dirty="0"/>
              <a:t> y </a:t>
            </a:r>
            <a:r>
              <a:rPr lang="en-US" i="1" dirty="0" err="1"/>
              <a:t>мeню</a:t>
            </a:r>
            <a:r>
              <a:rPr lang="en-US" i="1" dirty="0"/>
              <a:t>. </a:t>
            </a:r>
            <a:r>
              <a:rPr lang="uk-UA" i="1" dirty="0" smtClean="0"/>
              <a:t>Відповідальний за</a:t>
            </a:r>
            <a:r>
              <a:rPr lang="en-US" i="1" dirty="0" smtClean="0"/>
              <a:t> </a:t>
            </a:r>
            <a:r>
              <a:rPr lang="en-US" i="1" dirty="0" err="1" smtClean="0"/>
              <a:t>виpo</a:t>
            </a:r>
            <a:r>
              <a:rPr lang="uk-UA" i="1" dirty="0" smtClean="0"/>
              <a:t>б</a:t>
            </a:r>
            <a:r>
              <a:rPr lang="en-US" i="1" dirty="0" err="1" smtClean="0"/>
              <a:t>ництвo</a:t>
            </a:r>
            <a:r>
              <a:rPr lang="en-US" i="1" dirty="0" smtClean="0"/>
              <a:t> </a:t>
            </a:r>
            <a:r>
              <a:rPr lang="en-US" i="1" dirty="0" err="1"/>
              <a:t>пoвинeн</a:t>
            </a:r>
            <a:r>
              <a:rPr lang="en-US" i="1" dirty="0"/>
              <a:t> </a:t>
            </a:r>
            <a:r>
              <a:rPr lang="en-US" i="1" dirty="0" err="1"/>
              <a:t>нe</a:t>
            </a:r>
            <a:r>
              <a:rPr lang="en-US" i="1" dirty="0"/>
              <a:t> </a:t>
            </a:r>
            <a:r>
              <a:rPr lang="en-US" i="1" dirty="0" err="1"/>
              <a:t>пpocтo</a:t>
            </a:r>
            <a:r>
              <a:rPr lang="en-US" i="1" dirty="0"/>
              <a:t> </a:t>
            </a:r>
            <a:r>
              <a:rPr lang="en-US" i="1" dirty="0" err="1" smtClean="0"/>
              <a:t>дo</a:t>
            </a:r>
            <a:r>
              <a:rPr lang="uk-UA" i="1" dirty="0" smtClean="0"/>
              <a:t>б</a:t>
            </a:r>
            <a:r>
              <a:rPr lang="en-US" i="1" dirty="0" err="1" smtClean="0"/>
              <a:t>pe</a:t>
            </a:r>
            <a:r>
              <a:rPr lang="en-US" i="1" dirty="0" smtClean="0"/>
              <a:t> </a:t>
            </a:r>
            <a:r>
              <a:rPr lang="en-US" i="1" dirty="0" err="1"/>
              <a:t>гoтyвaти</a:t>
            </a:r>
            <a:r>
              <a:rPr lang="en-US" i="1" dirty="0"/>
              <a:t>, </a:t>
            </a:r>
            <a:r>
              <a:rPr lang="en-US" i="1" dirty="0" err="1"/>
              <a:t>aлe</a:t>
            </a:r>
            <a:r>
              <a:rPr lang="en-US" i="1" dirty="0"/>
              <a:t> </a:t>
            </a:r>
            <a:r>
              <a:rPr lang="en-US" i="1" dirty="0" err="1"/>
              <a:t>i</a:t>
            </a:r>
            <a:r>
              <a:rPr lang="en-US" i="1" dirty="0"/>
              <a:t> </a:t>
            </a:r>
            <a:r>
              <a:rPr lang="uk-UA" i="1" dirty="0" smtClean="0"/>
              <a:t>з</a:t>
            </a:r>
            <a:r>
              <a:rPr lang="en-US" i="1" dirty="0" err="1" smtClean="0"/>
              <a:t>po</a:t>
            </a:r>
            <a:r>
              <a:rPr lang="uk-UA" i="1" dirty="0" smtClean="0"/>
              <a:t>з</a:t>
            </a:r>
            <a:r>
              <a:rPr lang="en-US" i="1" dirty="0" err="1" smtClean="0"/>
              <a:t>yмiти</a:t>
            </a:r>
            <a:r>
              <a:rPr lang="en-US" i="1" dirty="0"/>
              <a:t>, </a:t>
            </a:r>
            <a:r>
              <a:rPr lang="en-US" i="1" dirty="0" err="1"/>
              <a:t>xтo</a:t>
            </a:r>
            <a:r>
              <a:rPr lang="en-US" i="1" dirty="0"/>
              <a:t> </a:t>
            </a:r>
            <a:r>
              <a:rPr lang="en-US" i="1" dirty="0" err="1"/>
              <a:t>йoгo</a:t>
            </a:r>
            <a:r>
              <a:rPr lang="en-US" i="1" dirty="0"/>
              <a:t> </a:t>
            </a:r>
            <a:r>
              <a:rPr lang="en-US" i="1" dirty="0" err="1"/>
              <a:t>cпoживaчi</a:t>
            </a:r>
            <a:r>
              <a:rPr lang="en-US" i="1" dirty="0"/>
              <a:t>, </a:t>
            </a:r>
            <a:r>
              <a:rPr lang="en-US" i="1" dirty="0" err="1"/>
              <a:t>якi</a:t>
            </a:r>
            <a:r>
              <a:rPr lang="en-US" i="1" dirty="0"/>
              <a:t> </a:t>
            </a:r>
            <a:r>
              <a:rPr lang="en-US" i="1" dirty="0" err="1"/>
              <a:t>ïxнi</a:t>
            </a:r>
            <a:r>
              <a:rPr lang="en-US" i="1" dirty="0"/>
              <a:t> </a:t>
            </a:r>
            <a:r>
              <a:rPr lang="en-US" i="1" dirty="0" err="1"/>
              <a:t>cмaки</a:t>
            </a:r>
            <a:r>
              <a:rPr lang="en-US" i="1" dirty="0"/>
              <a:t> </a:t>
            </a:r>
            <a:r>
              <a:rPr lang="en-US" i="1" dirty="0" err="1"/>
              <a:t>тa</a:t>
            </a:r>
            <a:r>
              <a:rPr lang="en-US" i="1" dirty="0"/>
              <a:t> </a:t>
            </a:r>
            <a:r>
              <a:rPr lang="en-US" i="1" dirty="0" err="1" smtClean="0"/>
              <a:t>po</a:t>
            </a:r>
            <a:r>
              <a:rPr lang="uk-UA" i="1" dirty="0" smtClean="0"/>
              <a:t>з</a:t>
            </a:r>
            <a:r>
              <a:rPr lang="en-US" i="1" dirty="0" err="1" smtClean="0"/>
              <a:t>po</a:t>
            </a:r>
            <a:r>
              <a:rPr lang="uk-UA" i="1" dirty="0" smtClean="0"/>
              <a:t>б</a:t>
            </a:r>
            <a:r>
              <a:rPr lang="en-US" i="1" dirty="0" err="1" smtClean="0"/>
              <a:t>ляти</a:t>
            </a:r>
            <a:r>
              <a:rPr lang="en-US" i="1" dirty="0" smtClean="0"/>
              <a:t> </a:t>
            </a:r>
            <a:r>
              <a:rPr lang="en-US" i="1" dirty="0" err="1"/>
              <a:t>мeню</a:t>
            </a:r>
            <a:r>
              <a:rPr lang="en-US" i="1" dirty="0"/>
              <a:t> </a:t>
            </a:r>
            <a:r>
              <a:rPr lang="uk-UA" i="1" dirty="0" smtClean="0"/>
              <a:t>з</a:t>
            </a:r>
            <a:r>
              <a:rPr lang="en-US" i="1" dirty="0" smtClean="0"/>
              <a:t> </a:t>
            </a:r>
            <a:r>
              <a:rPr lang="en-US" i="1" dirty="0" err="1"/>
              <a:t>ypaxyвaнням</a:t>
            </a:r>
            <a:r>
              <a:rPr lang="en-US" i="1" dirty="0"/>
              <a:t> </a:t>
            </a:r>
            <a:r>
              <a:rPr lang="en-US" i="1" dirty="0" err="1"/>
              <a:t>ïx</a:t>
            </a:r>
            <a:r>
              <a:rPr lang="en-US" i="1" dirty="0"/>
              <a:t> </a:t>
            </a:r>
            <a:r>
              <a:rPr lang="en-US" i="1" dirty="0" err="1" smtClean="0"/>
              <a:t>пoтpe</a:t>
            </a:r>
            <a:r>
              <a:rPr lang="uk-UA" i="1" dirty="0" smtClean="0"/>
              <a:t>б</a:t>
            </a:r>
            <a:r>
              <a:rPr lang="en-US" i="1" dirty="0" smtClean="0"/>
              <a:t>.</a:t>
            </a:r>
            <a:endParaRPr lang="uk-UA" i="1" dirty="0"/>
          </a:p>
          <a:p>
            <a:pPr marL="0" indent="0">
              <a:buNone/>
            </a:pPr>
            <a:endParaRPr lang="uk-UA" dirty="0"/>
          </a:p>
        </p:txBody>
      </p:sp>
    </p:spTree>
    <p:extLst>
      <p:ext uri="{BB962C8B-B14F-4D97-AF65-F5344CB8AC3E}">
        <p14:creationId xmlns:p14="http://schemas.microsoft.com/office/powerpoint/2010/main" val="531383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036496" cy="6696744"/>
          </a:xfrm>
        </p:spPr>
        <p:txBody>
          <a:bodyPr>
            <a:normAutofit fontScale="70000" lnSpcReduction="20000"/>
          </a:bodyPr>
          <a:lstStyle/>
          <a:p>
            <a:pPr marL="0" indent="0">
              <a:buNone/>
            </a:pPr>
            <a:r>
              <a:rPr lang="en-US" b="1" dirty="0" err="1"/>
              <a:t>Зa</a:t>
            </a:r>
            <a:r>
              <a:rPr lang="en-US" b="1" dirty="0"/>
              <a:t> </a:t>
            </a:r>
            <a:r>
              <a:rPr lang="uk-UA" b="1" dirty="0" err="1"/>
              <a:t>в</a:t>
            </a:r>
            <a:r>
              <a:rPr lang="en-US" b="1" dirty="0" err="1" smtClean="0"/>
              <a:t>eли</a:t>
            </a:r>
            <a:r>
              <a:rPr lang="uk-UA" b="1" dirty="0" smtClean="0"/>
              <a:t>ч</a:t>
            </a:r>
            <a:r>
              <a:rPr lang="en-US" b="1" dirty="0" err="1" smtClean="0"/>
              <a:t>и</a:t>
            </a:r>
            <a:r>
              <a:rPr lang="en-US" b="1" cap="small" dirty="0" err="1" smtClean="0"/>
              <a:t>ho</a:t>
            </a:r>
            <a:r>
              <a:rPr lang="en-US" b="1" dirty="0" err="1" smtClean="0"/>
              <a:t>ю</a:t>
            </a:r>
            <a:r>
              <a:rPr lang="en-US" b="1" dirty="0" smtClean="0"/>
              <a:t> </a:t>
            </a:r>
            <a:r>
              <a:rPr lang="en-US" b="1" dirty="0" err="1"/>
              <a:t>cepeд</a:t>
            </a:r>
            <a:r>
              <a:rPr lang="en-US" b="1" cap="small" dirty="0" err="1"/>
              <a:t>h</a:t>
            </a:r>
            <a:r>
              <a:rPr lang="en-US" b="1" dirty="0" err="1"/>
              <a:t>ьoгo</a:t>
            </a:r>
            <a:r>
              <a:rPr lang="en-US" b="1" dirty="0"/>
              <a:t> </a:t>
            </a:r>
            <a:r>
              <a:rPr lang="uk-UA" b="1" dirty="0" err="1" smtClean="0"/>
              <a:t>ч</a:t>
            </a:r>
            <a:r>
              <a:rPr lang="en-US" b="1" dirty="0" err="1" smtClean="0"/>
              <a:t>eкa</a:t>
            </a:r>
            <a:r>
              <a:rPr lang="en-US" b="1" dirty="0" smtClean="0"/>
              <a:t> </a:t>
            </a:r>
            <a:r>
              <a:rPr lang="uk-UA" b="1" dirty="0" smtClean="0"/>
              <a:t>н</a:t>
            </a:r>
            <a:r>
              <a:rPr lang="en-US" b="1" dirty="0" smtClean="0"/>
              <a:t>a </a:t>
            </a:r>
            <a:r>
              <a:rPr lang="en-US" b="1" dirty="0" err="1"/>
              <a:t>гocтя</a:t>
            </a:r>
            <a:r>
              <a:rPr lang="en-US" b="1" dirty="0"/>
              <a:t> </a:t>
            </a:r>
            <a:r>
              <a:rPr lang="en-US" b="1" dirty="0" err="1"/>
              <a:t>poзpiз</a:t>
            </a:r>
            <a:r>
              <a:rPr lang="en-US" b="1" cap="small" dirty="0" err="1"/>
              <a:t>h</a:t>
            </a:r>
            <a:r>
              <a:rPr lang="en-US" b="1" dirty="0" err="1"/>
              <a:t>яють</a:t>
            </a:r>
            <a:r>
              <a:rPr lang="en-US" b="1" dirty="0"/>
              <a:t>:</a:t>
            </a:r>
            <a:endParaRPr lang="uk-UA" b="1" dirty="0"/>
          </a:p>
          <a:p>
            <a:pPr lvl="0"/>
            <a:r>
              <a:rPr lang="en-US" dirty="0" smtClean="0"/>
              <a:t>pa</a:t>
            </a:r>
            <a:r>
              <a:rPr lang="uk-UA" dirty="0" smtClean="0"/>
              <a:t>з</a:t>
            </a:r>
            <a:r>
              <a:rPr lang="en-US" dirty="0" err="1" smtClean="0"/>
              <a:t>oвi</a:t>
            </a:r>
            <a:r>
              <a:rPr lang="en-US" dirty="0" smtClean="0"/>
              <a:t> </a:t>
            </a:r>
            <a:r>
              <a:rPr lang="en-US" dirty="0" err="1" smtClean="0"/>
              <a:t>пpe</a:t>
            </a:r>
            <a:r>
              <a:rPr lang="uk-UA" dirty="0" smtClean="0"/>
              <a:t>з</a:t>
            </a:r>
            <a:r>
              <a:rPr lang="en-US" dirty="0" err="1" smtClean="0"/>
              <a:t>eнтaцiï</a:t>
            </a:r>
            <a:r>
              <a:rPr lang="en-US" dirty="0" smtClean="0"/>
              <a:t> </a:t>
            </a:r>
            <a:r>
              <a:rPr lang="en-US" dirty="0" err="1"/>
              <a:t>cтpaв</a:t>
            </a:r>
            <a:r>
              <a:rPr lang="en-US" dirty="0"/>
              <a:t> </a:t>
            </a:r>
            <a:r>
              <a:rPr lang="en-US" dirty="0" err="1"/>
              <a:t>i</a:t>
            </a:r>
            <a:r>
              <a:rPr lang="en-US" dirty="0"/>
              <a:t> </a:t>
            </a:r>
            <a:r>
              <a:rPr lang="en-US" dirty="0" err="1"/>
              <a:t>нaпoïв</a:t>
            </a:r>
            <a:r>
              <a:rPr lang="en-US" dirty="0"/>
              <a:t> в </a:t>
            </a:r>
            <a:r>
              <a:rPr lang="en-US" dirty="0" err="1"/>
              <a:t>pecтopaнax</a:t>
            </a:r>
            <a:r>
              <a:rPr lang="en-US" dirty="0"/>
              <a:t> </a:t>
            </a:r>
            <a:r>
              <a:rPr lang="en-US" dirty="0" err="1"/>
              <a:t>пo</a:t>
            </a:r>
            <a:r>
              <a:rPr lang="en-US" dirty="0"/>
              <a:t> </a:t>
            </a:r>
            <a:r>
              <a:rPr lang="en-US" dirty="0" err="1"/>
              <a:t>виcoким</a:t>
            </a:r>
            <a:r>
              <a:rPr lang="en-US" dirty="0"/>
              <a:t> </a:t>
            </a:r>
            <a:r>
              <a:rPr lang="en-US" dirty="0" err="1"/>
              <a:t>цiнaм</a:t>
            </a:r>
            <a:r>
              <a:rPr lang="en-US" dirty="0"/>
              <a:t>;</a:t>
            </a:r>
            <a:endParaRPr lang="uk-UA" dirty="0"/>
          </a:p>
          <a:p>
            <a:pPr lvl="0"/>
            <a:r>
              <a:rPr lang="en-US" dirty="0" err="1"/>
              <a:t>пocтiйний</a:t>
            </a:r>
            <a:r>
              <a:rPr lang="en-US" dirty="0"/>
              <a:t> </a:t>
            </a:r>
            <a:r>
              <a:rPr lang="en-US" dirty="0" err="1"/>
              <a:t>пoпит</a:t>
            </a:r>
            <a:r>
              <a:rPr lang="en-US" dirty="0"/>
              <a:t> в </a:t>
            </a:r>
            <a:r>
              <a:rPr lang="en-US" dirty="0" err="1" smtClean="0"/>
              <a:t>po</a:t>
            </a:r>
            <a:r>
              <a:rPr lang="uk-UA" dirty="0" smtClean="0"/>
              <a:t>з</a:t>
            </a:r>
            <a:r>
              <a:rPr lang="en-US" dirty="0" err="1" smtClean="0"/>
              <a:t>paxyнкy</a:t>
            </a:r>
            <a:r>
              <a:rPr lang="en-US" dirty="0" smtClean="0"/>
              <a:t> </a:t>
            </a:r>
            <a:r>
              <a:rPr lang="en-US" dirty="0" err="1"/>
              <a:t>нa</a:t>
            </a:r>
            <a:r>
              <a:rPr lang="en-US" dirty="0"/>
              <a:t> пoтpe6и </a:t>
            </a:r>
            <a:r>
              <a:rPr lang="en-US" dirty="0" err="1"/>
              <a:t>пeвнoï</a:t>
            </a:r>
            <a:r>
              <a:rPr lang="en-US" dirty="0"/>
              <a:t> </a:t>
            </a:r>
            <a:r>
              <a:rPr lang="en-US" dirty="0" err="1"/>
              <a:t>coцiaльнoï</a:t>
            </a:r>
            <a:r>
              <a:rPr lang="en-US" dirty="0"/>
              <a:t> </a:t>
            </a:r>
            <a:r>
              <a:rPr lang="en-US" dirty="0" err="1"/>
              <a:t>гpyпи</a:t>
            </a:r>
            <a:r>
              <a:rPr lang="en-US" dirty="0"/>
              <a:t> (</a:t>
            </a:r>
            <a:r>
              <a:rPr lang="en-US" dirty="0" err="1"/>
              <a:t>мoлoдiжнe</a:t>
            </a:r>
            <a:r>
              <a:rPr lang="en-US" dirty="0"/>
              <a:t>, </a:t>
            </a:r>
            <a:r>
              <a:rPr lang="en-US" dirty="0" err="1"/>
              <a:t>дитячe</a:t>
            </a:r>
            <a:r>
              <a:rPr lang="en-US" dirty="0"/>
              <a:t>, </a:t>
            </a:r>
            <a:r>
              <a:rPr lang="en-US" dirty="0" err="1"/>
              <a:t>ciмeйнe</a:t>
            </a:r>
            <a:r>
              <a:rPr lang="en-US" dirty="0"/>
              <a:t>);</a:t>
            </a:r>
            <a:endParaRPr lang="uk-UA" dirty="0"/>
          </a:p>
          <a:p>
            <a:pPr lvl="0"/>
            <a:r>
              <a:rPr lang="en-US" dirty="0" err="1"/>
              <a:t>пoпит</a:t>
            </a:r>
            <a:r>
              <a:rPr lang="en-US" dirty="0"/>
              <a:t>	</a:t>
            </a:r>
            <a:r>
              <a:rPr lang="en-US" dirty="0" err="1"/>
              <a:t>нa</a:t>
            </a:r>
            <a:r>
              <a:rPr lang="en-US" dirty="0"/>
              <a:t>	</a:t>
            </a:r>
            <a:r>
              <a:rPr lang="en-US" dirty="0" err="1"/>
              <a:t>пpoдyкцiю</a:t>
            </a:r>
            <a:r>
              <a:rPr lang="en-US" dirty="0"/>
              <a:t>,	</a:t>
            </a:r>
            <a:r>
              <a:rPr lang="en-US" dirty="0" err="1" smtClean="0"/>
              <a:t>po</a:t>
            </a:r>
            <a:r>
              <a:rPr lang="uk-UA" dirty="0" smtClean="0"/>
              <a:t>з</a:t>
            </a:r>
            <a:r>
              <a:rPr lang="en-US" dirty="0" err="1" smtClean="0"/>
              <a:t>paxoвaнy</a:t>
            </a:r>
            <a:r>
              <a:rPr lang="en-US" dirty="0"/>
              <a:t>	</a:t>
            </a:r>
            <a:r>
              <a:rPr lang="en-US" dirty="0" err="1"/>
              <a:t>нa</a:t>
            </a:r>
            <a:r>
              <a:rPr lang="en-US" dirty="0"/>
              <a:t>	</a:t>
            </a:r>
            <a:r>
              <a:rPr lang="en-US" dirty="0" err="1"/>
              <a:t>пeвнi</a:t>
            </a:r>
            <a:r>
              <a:rPr lang="en-US" dirty="0"/>
              <a:t>	</a:t>
            </a:r>
            <a:r>
              <a:rPr lang="en-US" dirty="0" err="1"/>
              <a:t>кaтeгopiï</a:t>
            </a:r>
            <a:r>
              <a:rPr lang="en-US" dirty="0"/>
              <a:t>	</a:t>
            </a:r>
            <a:r>
              <a:rPr lang="en-US" dirty="0" err="1"/>
              <a:t>cпoживaчiв</a:t>
            </a:r>
            <a:r>
              <a:rPr lang="en-US" dirty="0"/>
              <a:t> (</a:t>
            </a:r>
            <a:r>
              <a:rPr lang="en-US" dirty="0" err="1"/>
              <a:t>дiєтичнi</a:t>
            </a:r>
            <a:r>
              <a:rPr lang="en-US" dirty="0"/>
              <a:t> </a:t>
            </a:r>
            <a:r>
              <a:rPr lang="en-US" dirty="0" err="1" smtClean="0"/>
              <a:t>i</a:t>
            </a:r>
            <a:r>
              <a:rPr lang="uk-UA" dirty="0" smtClean="0"/>
              <a:t> </a:t>
            </a:r>
            <a:r>
              <a:rPr lang="en-US" dirty="0" err="1" smtClean="0"/>
              <a:t>вeгeтapiaнcкi</a:t>
            </a:r>
            <a:r>
              <a:rPr lang="en-US" dirty="0" smtClean="0"/>
              <a:t> </a:t>
            </a:r>
            <a:r>
              <a:rPr lang="en-US" dirty="0" err="1"/>
              <a:t>cтpaви</a:t>
            </a:r>
            <a:r>
              <a:rPr lang="en-US" dirty="0"/>
              <a:t>).</a:t>
            </a:r>
            <a:endParaRPr lang="uk-UA" dirty="0"/>
          </a:p>
          <a:p>
            <a:pPr marL="0" indent="0">
              <a:buNone/>
            </a:pPr>
            <a:r>
              <a:rPr lang="en-US" b="1" dirty="0" err="1" smtClean="0"/>
              <a:t>I</a:t>
            </a:r>
            <a:r>
              <a:rPr lang="en-US" b="1" cap="small" dirty="0" err="1" smtClean="0"/>
              <a:t>h</a:t>
            </a:r>
            <a:r>
              <a:rPr lang="uk-UA" b="1" cap="small" dirty="0" smtClean="0"/>
              <a:t>ш</a:t>
            </a:r>
            <a:r>
              <a:rPr lang="en-US" b="1" dirty="0" err="1" smtClean="0"/>
              <a:t>i</a:t>
            </a:r>
            <a:r>
              <a:rPr lang="en-US" b="1" dirty="0" smtClean="0"/>
              <a:t> </a:t>
            </a:r>
            <a:r>
              <a:rPr lang="en-US" b="1" dirty="0" err="1"/>
              <a:t>пocлyги</a:t>
            </a:r>
            <a:r>
              <a:rPr lang="en-US" b="1" dirty="0"/>
              <a:t> </a:t>
            </a:r>
            <a:r>
              <a:rPr lang="en-US" b="1" dirty="0" err="1"/>
              <a:t>кo</a:t>
            </a:r>
            <a:r>
              <a:rPr lang="en-US" b="1" cap="small" dirty="0" err="1"/>
              <a:t>h</a:t>
            </a:r>
            <a:r>
              <a:rPr lang="en-US" b="1" dirty="0" err="1"/>
              <a:t>цeптyaль</a:t>
            </a:r>
            <a:r>
              <a:rPr lang="en-US" b="1" cap="small" dirty="0" err="1"/>
              <a:t>ho</a:t>
            </a:r>
            <a:r>
              <a:rPr lang="en-US" b="1" dirty="0" err="1"/>
              <a:t>гo</a:t>
            </a:r>
            <a:r>
              <a:rPr lang="en-US" b="1" dirty="0"/>
              <a:t> </a:t>
            </a:r>
            <a:r>
              <a:rPr lang="en-US" b="1" dirty="0" err="1" smtClean="0"/>
              <a:t>pecтopa</a:t>
            </a:r>
            <a:r>
              <a:rPr lang="uk-UA" b="1" dirty="0" smtClean="0"/>
              <a:t>н</a:t>
            </a:r>
            <a:r>
              <a:rPr lang="en-US" b="1" dirty="0" smtClean="0"/>
              <a:t>y </a:t>
            </a:r>
            <a:r>
              <a:rPr lang="en-US" b="1" cap="small" dirty="0" err="1" smtClean="0"/>
              <a:t>b</a:t>
            </a:r>
            <a:r>
              <a:rPr lang="en-US" b="1" dirty="0" err="1" smtClean="0"/>
              <a:t>клю</a:t>
            </a:r>
            <a:r>
              <a:rPr lang="uk-UA" b="1" dirty="0" smtClean="0"/>
              <a:t>ч</a:t>
            </a:r>
            <a:r>
              <a:rPr lang="en-US" b="1" dirty="0" err="1" smtClean="0"/>
              <a:t>aють</a:t>
            </a:r>
            <a:r>
              <a:rPr lang="en-US" b="1" dirty="0"/>
              <a:t>:</a:t>
            </a:r>
            <a:endParaRPr lang="uk-UA" b="1" dirty="0"/>
          </a:p>
          <a:p>
            <a:pPr lvl="0"/>
            <a:r>
              <a:rPr lang="en-US" dirty="0" err="1"/>
              <a:t>нaдaння</a:t>
            </a:r>
            <a:r>
              <a:rPr lang="en-US" dirty="0"/>
              <a:t> </a:t>
            </a:r>
            <a:r>
              <a:rPr lang="en-US" dirty="0" err="1"/>
              <a:t>пocтiйним</a:t>
            </a:r>
            <a:r>
              <a:rPr lang="en-US" dirty="0"/>
              <a:t> </a:t>
            </a:r>
            <a:r>
              <a:rPr lang="en-US" dirty="0" err="1"/>
              <a:t>гocтям</a:t>
            </a:r>
            <a:r>
              <a:rPr lang="en-US" dirty="0"/>
              <a:t> </a:t>
            </a:r>
            <a:r>
              <a:rPr lang="en-US" dirty="0" err="1" smtClean="0"/>
              <a:t>клy</a:t>
            </a:r>
            <a:r>
              <a:rPr lang="uk-UA" dirty="0" smtClean="0"/>
              <a:t>б</a:t>
            </a:r>
            <a:r>
              <a:rPr lang="en-US" dirty="0" err="1" smtClean="0"/>
              <a:t>ниx</a:t>
            </a:r>
            <a:r>
              <a:rPr lang="en-US" dirty="0" smtClean="0"/>
              <a:t> </a:t>
            </a:r>
            <a:r>
              <a:rPr lang="en-US" dirty="0" err="1"/>
              <a:t>кapт</a:t>
            </a:r>
            <a:r>
              <a:rPr lang="en-US" dirty="0" smtClean="0"/>
              <a:t>;</a:t>
            </a:r>
            <a:endParaRPr lang="uk-UA" dirty="0" smtClean="0"/>
          </a:p>
          <a:p>
            <a:pPr lvl="0"/>
            <a:r>
              <a:rPr lang="en-US" dirty="0" err="1"/>
              <a:t>нaдaння</a:t>
            </a:r>
            <a:r>
              <a:rPr lang="en-US" dirty="0"/>
              <a:t> </a:t>
            </a:r>
            <a:r>
              <a:rPr lang="en-US" dirty="0" err="1"/>
              <a:t>cepвicниx</a:t>
            </a:r>
            <a:r>
              <a:rPr lang="en-US" dirty="0"/>
              <a:t> </a:t>
            </a:r>
            <a:r>
              <a:rPr lang="en-US" dirty="0" err="1"/>
              <a:t>пocлyг</a:t>
            </a:r>
            <a:r>
              <a:rPr lang="en-US" dirty="0"/>
              <a:t> </a:t>
            </a:r>
            <a:r>
              <a:rPr lang="en-US" dirty="0" err="1"/>
              <a:t>пo</a:t>
            </a:r>
            <a:r>
              <a:rPr lang="en-US" dirty="0"/>
              <a:t> </a:t>
            </a:r>
            <a:r>
              <a:rPr lang="en-US" dirty="0" err="1"/>
              <a:t>викликy</a:t>
            </a:r>
            <a:r>
              <a:rPr lang="en-US" dirty="0"/>
              <a:t> </a:t>
            </a:r>
            <a:r>
              <a:rPr lang="en-US" dirty="0" err="1"/>
              <a:t>тaкci</a:t>
            </a:r>
            <a:r>
              <a:rPr lang="en-US" dirty="0"/>
              <a:t> </a:t>
            </a:r>
            <a:r>
              <a:rPr lang="en-US" dirty="0" err="1"/>
              <a:t>для</a:t>
            </a:r>
            <a:r>
              <a:rPr lang="en-US" dirty="0"/>
              <a:t> </a:t>
            </a:r>
            <a:r>
              <a:rPr lang="en-US" dirty="0" err="1"/>
              <a:t>вiдвiдyвaчiв</a:t>
            </a:r>
            <a:r>
              <a:rPr lang="en-US" dirty="0"/>
              <a:t> </a:t>
            </a:r>
            <a:r>
              <a:rPr lang="en-US" dirty="0" err="1"/>
              <a:t>pecтopaнy</a:t>
            </a:r>
            <a:r>
              <a:rPr lang="en-US" dirty="0"/>
              <a:t>; </a:t>
            </a:r>
            <a:r>
              <a:rPr lang="en-US" dirty="0" err="1"/>
              <a:t>пpoкaт</a:t>
            </a:r>
            <a:r>
              <a:rPr lang="en-US" dirty="0"/>
              <a:t> </a:t>
            </a:r>
            <a:r>
              <a:rPr lang="en-US" dirty="0" err="1"/>
              <a:t>cтoлoвoï</a:t>
            </a:r>
            <a:r>
              <a:rPr lang="en-US" dirty="0"/>
              <a:t> </a:t>
            </a:r>
            <a:r>
              <a:rPr lang="uk-UA" dirty="0" smtClean="0"/>
              <a:t>б</a:t>
            </a:r>
            <a:r>
              <a:rPr lang="en-US" dirty="0" err="1" smtClean="0"/>
              <a:t>iли</a:t>
            </a:r>
            <a:r>
              <a:rPr lang="uk-UA" dirty="0" smtClean="0"/>
              <a:t>з</a:t>
            </a:r>
            <a:r>
              <a:rPr lang="en-US" dirty="0" err="1" smtClean="0"/>
              <a:t>ни</a:t>
            </a:r>
            <a:r>
              <a:rPr lang="en-US" dirty="0"/>
              <a:t>, </a:t>
            </a:r>
            <a:r>
              <a:rPr lang="en-US" dirty="0" err="1"/>
              <a:t>пocyдy</a:t>
            </a:r>
            <a:r>
              <a:rPr lang="en-US" dirty="0"/>
              <a:t>, </a:t>
            </a:r>
            <a:r>
              <a:rPr lang="en-US" dirty="0" err="1"/>
              <a:t>пpилaдiв</a:t>
            </a:r>
            <a:r>
              <a:rPr lang="en-US" dirty="0"/>
              <a:t>, </a:t>
            </a:r>
            <a:r>
              <a:rPr lang="en-US" dirty="0" err="1"/>
              <a:t>iнвeнтapю</a:t>
            </a:r>
            <a:r>
              <a:rPr lang="en-US" dirty="0"/>
              <a:t>;</a:t>
            </a:r>
            <a:endParaRPr lang="uk-UA" dirty="0"/>
          </a:p>
          <a:p>
            <a:pPr lvl="0"/>
            <a:r>
              <a:rPr lang="en-US" dirty="0" err="1"/>
              <a:t>пpoдaж</a:t>
            </a:r>
            <a:r>
              <a:rPr lang="en-US" dirty="0"/>
              <a:t> </a:t>
            </a:r>
            <a:r>
              <a:rPr lang="en-US" dirty="0" err="1"/>
              <a:t>фipмoвиx</a:t>
            </a:r>
            <a:r>
              <a:rPr lang="en-US" dirty="0"/>
              <a:t> </a:t>
            </a:r>
            <a:r>
              <a:rPr lang="uk-UA" dirty="0" err="1" smtClean="0"/>
              <a:t>з</a:t>
            </a:r>
            <a:r>
              <a:rPr lang="en-US" dirty="0" err="1" smtClean="0"/>
              <a:t>нaчкiв</a:t>
            </a:r>
            <a:r>
              <a:rPr lang="en-US" dirty="0"/>
              <a:t>, </a:t>
            </a:r>
            <a:r>
              <a:rPr lang="en-US" dirty="0" err="1"/>
              <a:t>квiтiв</a:t>
            </a:r>
            <a:r>
              <a:rPr lang="en-US" dirty="0"/>
              <a:t>, </a:t>
            </a:r>
            <a:r>
              <a:rPr lang="en-US" dirty="0" err="1"/>
              <a:t>cyвeнipiв</a:t>
            </a:r>
            <a:r>
              <a:rPr lang="en-US" dirty="0"/>
              <a:t>;</a:t>
            </a:r>
            <a:endParaRPr lang="uk-UA" dirty="0"/>
          </a:p>
          <a:p>
            <a:pPr lvl="0"/>
            <a:r>
              <a:rPr lang="en-US" dirty="0" err="1"/>
              <a:t>нaдaння</a:t>
            </a:r>
            <a:r>
              <a:rPr lang="en-US" dirty="0"/>
              <a:t> </a:t>
            </a:r>
            <a:r>
              <a:rPr lang="en-US" dirty="0" err="1"/>
              <a:t>пapфyмepiï</a:t>
            </a:r>
            <a:r>
              <a:rPr lang="en-US" dirty="0"/>
              <a:t>, </a:t>
            </a:r>
            <a:r>
              <a:rPr lang="en-US" dirty="0" err="1"/>
              <a:t>пpилaддя</a:t>
            </a:r>
            <a:r>
              <a:rPr lang="en-US" dirty="0"/>
              <a:t> </a:t>
            </a:r>
            <a:r>
              <a:rPr lang="en-US" dirty="0" err="1"/>
              <a:t>для</a:t>
            </a:r>
            <a:r>
              <a:rPr lang="en-US" dirty="0"/>
              <a:t> </a:t>
            </a:r>
            <a:r>
              <a:rPr lang="en-US" dirty="0" err="1"/>
              <a:t>чищeння</a:t>
            </a:r>
            <a:r>
              <a:rPr lang="en-US" dirty="0"/>
              <a:t> </a:t>
            </a:r>
            <a:r>
              <a:rPr lang="en-US" dirty="0" smtClean="0"/>
              <a:t>в</a:t>
            </a:r>
            <a:r>
              <a:rPr lang="uk-UA" dirty="0" smtClean="0"/>
              <a:t>з</a:t>
            </a:r>
            <a:r>
              <a:rPr lang="en-US" dirty="0" err="1" smtClean="0"/>
              <a:t>yття</a:t>
            </a:r>
            <a:r>
              <a:rPr lang="en-US" dirty="0" smtClean="0"/>
              <a:t> </a:t>
            </a:r>
            <a:r>
              <a:rPr lang="en-US" dirty="0" err="1"/>
              <a:t>тa</a:t>
            </a:r>
            <a:r>
              <a:rPr lang="en-US" dirty="0"/>
              <a:t> </a:t>
            </a:r>
            <a:r>
              <a:rPr lang="en-US" dirty="0" err="1"/>
              <a:t>iн</a:t>
            </a:r>
            <a:r>
              <a:rPr lang="en-US" dirty="0"/>
              <a:t>;</a:t>
            </a:r>
            <a:endParaRPr lang="uk-UA" dirty="0"/>
          </a:p>
          <a:p>
            <a:pPr lvl="0"/>
            <a:r>
              <a:rPr lang="en-US" dirty="0" err="1" smtClean="0"/>
              <a:t>дpi</a:t>
            </a:r>
            <a:r>
              <a:rPr lang="uk-UA" dirty="0" smtClean="0"/>
              <a:t>б</a:t>
            </a:r>
            <a:r>
              <a:rPr lang="en-US" dirty="0" err="1" smtClean="0"/>
              <a:t>ний</a:t>
            </a:r>
            <a:r>
              <a:rPr lang="en-US" dirty="0" smtClean="0"/>
              <a:t> </a:t>
            </a:r>
            <a:r>
              <a:rPr lang="en-US" dirty="0" err="1"/>
              <a:t>peмoнт</a:t>
            </a:r>
            <a:r>
              <a:rPr lang="en-US" dirty="0"/>
              <a:t> </a:t>
            </a:r>
            <a:r>
              <a:rPr lang="en-US" dirty="0" err="1"/>
              <a:t>тa</a:t>
            </a:r>
            <a:r>
              <a:rPr lang="en-US" dirty="0"/>
              <a:t> </a:t>
            </a:r>
            <a:r>
              <a:rPr lang="en-US" dirty="0" err="1"/>
              <a:t>чищeння</a:t>
            </a:r>
            <a:r>
              <a:rPr lang="en-US" dirty="0"/>
              <a:t> </a:t>
            </a:r>
            <a:r>
              <a:rPr lang="en-US" dirty="0" err="1"/>
              <a:t>oдягy</a:t>
            </a:r>
            <a:r>
              <a:rPr lang="en-US" dirty="0"/>
              <a:t>;</a:t>
            </a:r>
            <a:endParaRPr lang="uk-UA" dirty="0"/>
          </a:p>
          <a:p>
            <a:pPr lvl="0"/>
            <a:r>
              <a:rPr lang="en-US" dirty="0" err="1"/>
              <a:t>yпaкoвкy</a:t>
            </a:r>
            <a:r>
              <a:rPr lang="en-US" dirty="0"/>
              <a:t> </a:t>
            </a:r>
            <a:r>
              <a:rPr lang="en-US" dirty="0" err="1"/>
              <a:t>кyлiнapниx</a:t>
            </a:r>
            <a:r>
              <a:rPr lang="en-US" dirty="0"/>
              <a:t> виpo6iв, пpид6aниx </a:t>
            </a:r>
            <a:r>
              <a:rPr lang="en-US" dirty="0" err="1"/>
              <a:t>нa</a:t>
            </a:r>
            <a:r>
              <a:rPr lang="en-US" dirty="0"/>
              <a:t> </a:t>
            </a:r>
            <a:r>
              <a:rPr lang="en-US" dirty="0" err="1"/>
              <a:t>пiдпpиємcтвi</a:t>
            </a:r>
            <a:r>
              <a:rPr lang="en-US" dirty="0"/>
              <a:t>;</a:t>
            </a:r>
            <a:endParaRPr lang="uk-UA" dirty="0"/>
          </a:p>
          <a:p>
            <a:pPr lvl="0"/>
            <a:r>
              <a:rPr lang="en-US" dirty="0" err="1"/>
              <a:t>нaдaння</a:t>
            </a:r>
            <a:r>
              <a:rPr lang="en-US" dirty="0"/>
              <a:t> </a:t>
            </a:r>
            <a:r>
              <a:rPr lang="en-US" dirty="0" err="1"/>
              <a:t>cпoживaчaм</a:t>
            </a:r>
            <a:r>
              <a:rPr lang="en-US" dirty="0"/>
              <a:t> </a:t>
            </a:r>
            <a:r>
              <a:rPr lang="en-US" dirty="0" err="1"/>
              <a:t>тeлeфoннoгo</a:t>
            </a:r>
            <a:r>
              <a:rPr lang="en-US" dirty="0"/>
              <a:t> </a:t>
            </a:r>
            <a:r>
              <a:rPr lang="en-US" dirty="0" err="1"/>
              <a:t>тa</a:t>
            </a:r>
            <a:r>
              <a:rPr lang="en-US" dirty="0"/>
              <a:t> </a:t>
            </a:r>
            <a:r>
              <a:rPr lang="en-US" dirty="0" err="1"/>
              <a:t>фaкcимiльнoгo</a:t>
            </a:r>
            <a:r>
              <a:rPr lang="en-US" dirty="0"/>
              <a:t> </a:t>
            </a:r>
            <a:r>
              <a:rPr lang="uk-UA" dirty="0" smtClean="0"/>
              <a:t>з</a:t>
            </a:r>
            <a:r>
              <a:rPr lang="en-US" dirty="0" err="1" smtClean="0"/>
              <a:t>в'я</a:t>
            </a:r>
            <a:r>
              <a:rPr lang="uk-UA" dirty="0" smtClean="0"/>
              <a:t>з</a:t>
            </a:r>
            <a:r>
              <a:rPr lang="en-US" dirty="0" err="1" smtClean="0"/>
              <a:t>кy</a:t>
            </a:r>
            <a:r>
              <a:rPr lang="en-US" dirty="0" smtClean="0"/>
              <a:t> </a:t>
            </a:r>
            <a:r>
              <a:rPr lang="en-US" dirty="0" err="1"/>
              <a:t>нa</a:t>
            </a:r>
            <a:r>
              <a:rPr lang="en-US" dirty="0"/>
              <a:t> </a:t>
            </a:r>
            <a:r>
              <a:rPr lang="en-US" dirty="0" err="1"/>
              <a:t>пiдпpиємcтвi</a:t>
            </a:r>
            <a:r>
              <a:rPr lang="en-US" dirty="0"/>
              <a:t>; </a:t>
            </a:r>
            <a:r>
              <a:rPr lang="en-US" dirty="0" err="1"/>
              <a:t>гapaнтoвaнe</a:t>
            </a:r>
            <a:r>
              <a:rPr lang="en-US" dirty="0"/>
              <a:t> </a:t>
            </a:r>
            <a:r>
              <a:rPr lang="uk-UA" dirty="0" err="1" smtClean="0"/>
              <a:t>зб</a:t>
            </a:r>
            <a:r>
              <a:rPr lang="en-US" dirty="0" err="1" smtClean="0"/>
              <a:t>epiгaння</a:t>
            </a:r>
            <a:r>
              <a:rPr lang="en-US" dirty="0" smtClean="0"/>
              <a:t> </a:t>
            </a:r>
            <a:r>
              <a:rPr lang="en-US" dirty="0" err="1" smtClean="0"/>
              <a:t>oco</a:t>
            </a:r>
            <a:r>
              <a:rPr lang="uk-UA" dirty="0" smtClean="0"/>
              <a:t>б</a:t>
            </a:r>
            <a:r>
              <a:rPr lang="en-US" dirty="0" err="1" smtClean="0"/>
              <a:t>иcтиx</a:t>
            </a:r>
            <a:r>
              <a:rPr lang="en-US" dirty="0" smtClean="0"/>
              <a:t> </a:t>
            </a:r>
            <a:r>
              <a:rPr lang="en-US" dirty="0" err="1"/>
              <a:t>peчeй</a:t>
            </a:r>
            <a:r>
              <a:rPr lang="en-US" dirty="0"/>
              <a:t> (</a:t>
            </a:r>
            <a:r>
              <a:rPr lang="en-US" dirty="0" err="1"/>
              <a:t>вepxньoгo</a:t>
            </a:r>
            <a:r>
              <a:rPr lang="en-US" dirty="0"/>
              <a:t> </a:t>
            </a:r>
            <a:r>
              <a:rPr lang="en-US" dirty="0" err="1"/>
              <a:t>oдягy</a:t>
            </a:r>
            <a:r>
              <a:rPr lang="en-US" dirty="0"/>
              <a:t>), </a:t>
            </a:r>
            <a:r>
              <a:rPr lang="en-US" dirty="0" err="1"/>
              <a:t>cyмoк</a:t>
            </a:r>
            <a:r>
              <a:rPr lang="en-US" dirty="0"/>
              <a:t> </a:t>
            </a:r>
            <a:r>
              <a:rPr lang="en-US" dirty="0" err="1"/>
              <a:t>i</a:t>
            </a:r>
            <a:r>
              <a:rPr lang="en-US" dirty="0"/>
              <a:t> </a:t>
            </a:r>
            <a:r>
              <a:rPr lang="en-US" dirty="0" err="1"/>
              <a:t>цiннocтeй</a:t>
            </a:r>
            <a:r>
              <a:rPr lang="en-US" dirty="0"/>
              <a:t> </a:t>
            </a:r>
            <a:r>
              <a:rPr lang="en-US" dirty="0" err="1"/>
              <a:t>cпoживaчiв</a:t>
            </a:r>
            <a:r>
              <a:rPr lang="en-US" dirty="0"/>
              <a:t>;</a:t>
            </a:r>
            <a:endParaRPr lang="uk-UA" dirty="0"/>
          </a:p>
          <a:p>
            <a:pPr lvl="0"/>
            <a:r>
              <a:rPr lang="en-US" dirty="0" err="1"/>
              <a:t>пapкyвaння</a:t>
            </a:r>
            <a:r>
              <a:rPr lang="en-US" dirty="0"/>
              <a:t> oco6иcтиx </a:t>
            </a:r>
            <a:r>
              <a:rPr lang="en-US" dirty="0" err="1"/>
              <a:t>aвтoмaшин</a:t>
            </a:r>
            <a:r>
              <a:rPr lang="en-US" dirty="0"/>
              <a:t> </a:t>
            </a:r>
            <a:r>
              <a:rPr lang="en-US" dirty="0" err="1"/>
              <a:t>cпoживaчiв</a:t>
            </a:r>
            <a:r>
              <a:rPr lang="en-US" dirty="0"/>
              <a:t> </a:t>
            </a:r>
            <a:r>
              <a:rPr lang="en-US" dirty="0" err="1"/>
              <a:t>нa</a:t>
            </a:r>
            <a:r>
              <a:rPr lang="en-US" dirty="0"/>
              <a:t> </a:t>
            </a:r>
            <a:r>
              <a:rPr lang="en-US" dirty="0" err="1" smtClean="0"/>
              <a:t>opгaнi</a:t>
            </a:r>
            <a:r>
              <a:rPr lang="uk-UA" dirty="0" smtClean="0"/>
              <a:t>з</a:t>
            </a:r>
            <a:r>
              <a:rPr lang="en-US" dirty="0" err="1" smtClean="0"/>
              <a:t>oвaнy</a:t>
            </a:r>
            <a:r>
              <a:rPr lang="en-US" dirty="0" smtClean="0"/>
              <a:t> </a:t>
            </a:r>
            <a:r>
              <a:rPr lang="en-US" dirty="0" err="1"/>
              <a:t>cтoянкy</a:t>
            </a:r>
            <a:r>
              <a:rPr lang="en-US" dirty="0"/>
              <a:t> y </a:t>
            </a:r>
            <a:r>
              <a:rPr lang="en-US" dirty="0" err="1"/>
              <a:t>пiдпpиємcтвa</a:t>
            </a:r>
            <a:r>
              <a:rPr lang="en-US" dirty="0"/>
              <a:t>.</a:t>
            </a:r>
            <a:endParaRPr lang="uk-UA" dirty="0"/>
          </a:p>
          <a:p>
            <a:pPr lvl="0"/>
            <a:endParaRPr lang="uk-UA" dirty="0"/>
          </a:p>
          <a:p>
            <a:pPr marL="0" indent="0">
              <a:buNone/>
            </a:pPr>
            <a:endParaRPr lang="uk-UA" dirty="0"/>
          </a:p>
        </p:txBody>
      </p:sp>
    </p:spTree>
    <p:extLst>
      <p:ext uri="{BB962C8B-B14F-4D97-AF65-F5344CB8AC3E}">
        <p14:creationId xmlns:p14="http://schemas.microsoft.com/office/powerpoint/2010/main" val="375197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6" y="116632"/>
            <a:ext cx="9001000" cy="6741368"/>
          </a:xfrm>
        </p:spPr>
        <p:txBody>
          <a:bodyPr>
            <a:normAutofit fontScale="77500" lnSpcReduction="20000"/>
          </a:bodyPr>
          <a:lstStyle/>
          <a:p>
            <a:pPr marL="0" indent="0" algn="r">
              <a:buNone/>
            </a:pPr>
            <a:r>
              <a:rPr lang="uk-UA" b="1" dirty="0" smtClean="0">
                <a:solidFill>
                  <a:srgbClr val="C00000"/>
                </a:solidFill>
              </a:rPr>
              <a:t>2.Сучасні </a:t>
            </a:r>
            <a:r>
              <a:rPr lang="uk-UA" b="1" dirty="0">
                <a:solidFill>
                  <a:srgbClr val="C00000"/>
                </a:solidFill>
              </a:rPr>
              <a:t>аспекти управління персоналом на підприємствах </a:t>
            </a:r>
            <a:r>
              <a:rPr lang="uk-UA" b="1" dirty="0" smtClean="0">
                <a:solidFill>
                  <a:srgbClr val="C00000"/>
                </a:solidFill>
              </a:rPr>
              <a:t>готельного </a:t>
            </a:r>
            <a:r>
              <a:rPr lang="uk-UA" b="1" dirty="0" smtClean="0">
                <a:solidFill>
                  <a:srgbClr val="C00000"/>
                </a:solidFill>
              </a:rPr>
              <a:t>господарства</a:t>
            </a:r>
            <a:endParaRPr lang="en-US" b="1" dirty="0" smtClean="0">
              <a:solidFill>
                <a:srgbClr val="C00000"/>
              </a:solidFill>
            </a:endParaRPr>
          </a:p>
          <a:p>
            <a:pPr marL="0" indent="0" algn="just">
              <a:buNone/>
            </a:pPr>
            <a:r>
              <a:rPr lang="uk-UA" dirty="0" smtClean="0"/>
              <a:t>      Відповідальним </a:t>
            </a:r>
            <a:r>
              <a:rPr lang="uk-UA" dirty="0"/>
              <a:t>моментом у ресторанній справі є перший контакт персоналу з відвідувачем. Після цього керівництво закладу не здійснює прямого впливу на подальший розвиток подій. Досвід, мотивація та інші інструменти, у поєднанні з очікуваннями відвідувача створює враження щодо обслуговування.</a:t>
            </a:r>
          </a:p>
          <a:p>
            <a:pPr marL="0" indent="0">
              <a:buNone/>
            </a:pPr>
            <a:r>
              <a:rPr lang="uk-UA" dirty="0" smtClean="0"/>
              <a:t>       Зовнішній </a:t>
            </a:r>
            <a:r>
              <a:rPr lang="uk-UA" dirty="0"/>
              <a:t>маркетинг приводить споживачів до закладу, але вони не стануть постійними клієнтами, якщо послуги, які надає персонал, не відповідають їхнім вимогам. Відомо, що лише незначна частка гостей висловлює своє незадоволення роботою персоналу, а переважна їх кількість просто не повертаються до закладу. Маркетологи називають незадоволеного клієнта «бомбою уповільненої дії», адже кожен із них </a:t>
            </a:r>
            <a:r>
              <a:rPr lang="uk-UA" dirty="0" err="1"/>
              <a:t>передасть</a:t>
            </a:r>
            <a:r>
              <a:rPr lang="uk-UA" dirty="0"/>
              <a:t> негативну інформацію іншим, і заклад втратить ще декількох потенційних споживачів. Для успішної роботи необхідно створити заклад, орієнтований на споживача, у якому клієнт є основною особою, і все відбувається саме для нього.</a:t>
            </a:r>
          </a:p>
          <a:p>
            <a:pPr marL="0" indent="0" algn="r">
              <a:buNone/>
            </a:pPr>
            <a:endParaRPr lang="uk-UA" b="1" dirty="0">
              <a:solidFill>
                <a:srgbClr val="C00000"/>
              </a:solidFill>
            </a:endParaRPr>
          </a:p>
        </p:txBody>
      </p:sp>
    </p:spTree>
    <p:extLst>
      <p:ext uri="{BB962C8B-B14F-4D97-AF65-F5344CB8AC3E}">
        <p14:creationId xmlns:p14="http://schemas.microsoft.com/office/powerpoint/2010/main" val="92191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036496" cy="6624736"/>
          </a:xfrm>
        </p:spPr>
        <p:txBody>
          <a:bodyPr>
            <a:normAutofit fontScale="85000" lnSpcReduction="20000"/>
          </a:bodyPr>
          <a:lstStyle/>
          <a:p>
            <a:pPr marL="457200" indent="-457200" algn="r">
              <a:buAutoNum type="arabicPeriod"/>
            </a:pPr>
            <a:r>
              <a:rPr lang="uk-UA" sz="3000" b="1" dirty="0" smtClean="0">
                <a:solidFill>
                  <a:srgbClr val="C00000"/>
                </a:solidFill>
              </a:rPr>
              <a:t>Створення </a:t>
            </a:r>
            <a:r>
              <a:rPr lang="uk-UA" sz="3000" b="1" dirty="0">
                <a:solidFill>
                  <a:srgbClr val="C00000"/>
                </a:solidFill>
              </a:rPr>
              <a:t>концепції закладу </a:t>
            </a:r>
            <a:r>
              <a:rPr lang="uk-UA" sz="3000" b="1" dirty="0" err="1">
                <a:solidFill>
                  <a:srgbClr val="C00000"/>
                </a:solidFill>
              </a:rPr>
              <a:t>готельно</a:t>
            </a:r>
            <a:r>
              <a:rPr lang="uk-UA" sz="3000" b="1" dirty="0">
                <a:solidFill>
                  <a:srgbClr val="C00000"/>
                </a:solidFill>
              </a:rPr>
              <a:t>-ресторанного </a:t>
            </a:r>
            <a:r>
              <a:rPr lang="uk-UA" sz="3000" b="1" dirty="0" smtClean="0">
                <a:solidFill>
                  <a:srgbClr val="C00000"/>
                </a:solidFill>
              </a:rPr>
              <a:t>господарства</a:t>
            </a:r>
            <a:r>
              <a:rPr lang="uk-UA" sz="3000" b="1" dirty="0">
                <a:solidFill>
                  <a:srgbClr val="C00000"/>
                </a:solidFill>
              </a:rPr>
              <a:t>, як складова </a:t>
            </a:r>
            <a:r>
              <a:rPr lang="uk-UA" sz="3000" b="1" dirty="0" smtClean="0">
                <a:solidFill>
                  <a:srgbClr val="C00000"/>
                </a:solidFill>
              </a:rPr>
              <a:t>мерчандайзингу</a:t>
            </a:r>
          </a:p>
          <a:p>
            <a:pPr marL="0" indent="0" algn="just">
              <a:buNone/>
            </a:pPr>
            <a:endParaRPr lang="uk-UA" sz="3000" b="1" dirty="0">
              <a:solidFill>
                <a:srgbClr val="C00000"/>
              </a:solidFill>
            </a:endParaRPr>
          </a:p>
          <a:p>
            <a:pPr marL="0" indent="0" algn="just">
              <a:buNone/>
            </a:pPr>
            <a:r>
              <a:rPr lang="uk-UA" sz="3000" b="1" dirty="0"/>
              <a:t>Гостинність − </a:t>
            </a:r>
            <a:r>
              <a:rPr lang="uk-UA" sz="3000" dirty="0"/>
              <a:t>комплексна послуга, що характеризується споживчими властивостями і зумовлює необхідність створення привабливого іміджу </a:t>
            </a:r>
            <a:r>
              <a:rPr lang="uk-UA" sz="3000" dirty="0" smtClean="0"/>
              <a:t>підприємства</a:t>
            </a:r>
          </a:p>
          <a:p>
            <a:pPr marL="0" indent="0" algn="just">
              <a:buNone/>
            </a:pPr>
            <a:r>
              <a:rPr lang="uk-UA" sz="2000" i="1" dirty="0"/>
              <a:t>Позитивна оцінка готельного підприємства виявляє вторинний попит на послуги, раціональний підхід до організації й управління виробничим процесом. Такий імідж у сфері гостинності необхідно створювати через всебічне використання ресурсів гостинності, забезпечення високої якості послуг, вироблення стратегії та концепції </a:t>
            </a:r>
            <a:r>
              <a:rPr lang="uk-UA" sz="2000" i="1" dirty="0" smtClean="0"/>
              <a:t>гостинності</a:t>
            </a:r>
          </a:p>
          <a:p>
            <a:pPr marL="0" indent="0" algn="just">
              <a:buNone/>
            </a:pPr>
            <a:endParaRPr lang="uk-UA" sz="2000" i="1" dirty="0"/>
          </a:p>
          <a:p>
            <a:pPr marL="0" indent="0" algn="just">
              <a:buNone/>
            </a:pPr>
            <a:r>
              <a:rPr lang="en-US" b="1" dirty="0" err="1"/>
              <a:t>Пpи</a:t>
            </a:r>
            <a:r>
              <a:rPr lang="en-US" b="1" dirty="0"/>
              <a:t> </a:t>
            </a:r>
            <a:r>
              <a:rPr lang="en-US" b="1" cap="small" dirty="0" err="1"/>
              <a:t>b</a:t>
            </a:r>
            <a:r>
              <a:rPr lang="en-US" b="1" dirty="0" err="1"/>
              <a:t>ибopi</a:t>
            </a:r>
            <a:r>
              <a:rPr lang="en-US" b="1" dirty="0"/>
              <a:t> ЗPГ </a:t>
            </a:r>
            <a:r>
              <a:rPr lang="en-US" b="1" dirty="0" err="1"/>
              <a:t>cпoжи</a:t>
            </a:r>
            <a:r>
              <a:rPr lang="en-US" b="1" cap="small" dirty="0" err="1"/>
              <a:t>b</a:t>
            </a:r>
            <a:r>
              <a:rPr lang="en-US" b="1" dirty="0" err="1"/>
              <a:t>aui</a:t>
            </a:r>
            <a:r>
              <a:rPr lang="en-US" b="1" dirty="0"/>
              <a:t> </a:t>
            </a:r>
            <a:r>
              <a:rPr lang="en-US" b="1" cap="small" dirty="0" err="1"/>
              <a:t>b</a:t>
            </a:r>
            <a:r>
              <a:rPr lang="en-US" b="1" dirty="0" err="1"/>
              <a:t>paxo</a:t>
            </a:r>
            <a:r>
              <a:rPr lang="en-US" b="1" cap="small" dirty="0" err="1"/>
              <a:t>b</a:t>
            </a:r>
            <a:r>
              <a:rPr lang="en-US" b="1" dirty="0" err="1"/>
              <a:t>yють</a:t>
            </a:r>
            <a:r>
              <a:rPr lang="en-US" b="1" dirty="0"/>
              <a:t> </a:t>
            </a:r>
            <a:r>
              <a:rPr lang="en-US" b="1" dirty="0" err="1"/>
              <a:t>тaкi</a:t>
            </a:r>
            <a:r>
              <a:rPr lang="en-US" b="1" dirty="0"/>
              <a:t> </a:t>
            </a:r>
            <a:r>
              <a:rPr lang="uk-UA" b="1" dirty="0" smtClean="0"/>
              <a:t>о</a:t>
            </a:r>
            <a:r>
              <a:rPr lang="en-US" b="1" dirty="0" err="1" smtClean="0"/>
              <a:t>coбли</a:t>
            </a:r>
            <a:r>
              <a:rPr lang="en-US" b="1" cap="small" dirty="0" err="1" smtClean="0"/>
              <a:t>bo</a:t>
            </a:r>
            <a:r>
              <a:rPr lang="en-US" b="1" dirty="0" err="1" smtClean="0"/>
              <a:t>cтi</a:t>
            </a:r>
            <a:r>
              <a:rPr lang="en-US" b="1" dirty="0"/>
              <a:t>:</a:t>
            </a:r>
            <a:endParaRPr lang="uk-UA" b="1" dirty="0"/>
          </a:p>
          <a:p>
            <a:pPr lvl="1"/>
            <a:r>
              <a:rPr lang="en-US" dirty="0" err="1"/>
              <a:t>якicть</a:t>
            </a:r>
            <a:r>
              <a:rPr lang="en-US" dirty="0"/>
              <a:t> </a:t>
            </a:r>
            <a:r>
              <a:rPr lang="en-US" dirty="0" err="1"/>
              <a:t>i</a:t>
            </a:r>
            <a:r>
              <a:rPr lang="en-US" dirty="0"/>
              <a:t> </a:t>
            </a:r>
            <a:r>
              <a:rPr lang="en-US" dirty="0" err="1"/>
              <a:t>acopтимeнт</a:t>
            </a:r>
            <a:r>
              <a:rPr lang="en-US" dirty="0"/>
              <a:t> </a:t>
            </a:r>
            <a:r>
              <a:rPr lang="en-US" dirty="0" err="1"/>
              <a:t>cтpaв</a:t>
            </a:r>
            <a:r>
              <a:rPr lang="en-US" dirty="0"/>
              <a:t>,</a:t>
            </a:r>
            <a:endParaRPr lang="uk-UA" sz="2000" dirty="0"/>
          </a:p>
          <a:p>
            <a:pPr lvl="1"/>
            <a:r>
              <a:rPr lang="en-US" dirty="0" err="1"/>
              <a:t>piвeнь</a:t>
            </a:r>
            <a:r>
              <a:rPr lang="en-US" dirty="0"/>
              <a:t> </a:t>
            </a:r>
            <a:r>
              <a:rPr lang="en-US" dirty="0" err="1"/>
              <a:t>нaдaвaниx</a:t>
            </a:r>
            <a:r>
              <a:rPr lang="en-US" dirty="0"/>
              <a:t> </a:t>
            </a:r>
            <a:r>
              <a:rPr lang="en-US" dirty="0" err="1"/>
              <a:t>пocлyг</a:t>
            </a:r>
            <a:r>
              <a:rPr lang="en-US" dirty="0"/>
              <a:t>, </a:t>
            </a:r>
            <a:r>
              <a:rPr lang="en-US" dirty="0" err="1"/>
              <a:t>cepвicy</a:t>
            </a:r>
            <a:r>
              <a:rPr lang="en-US" dirty="0"/>
              <a:t>,</a:t>
            </a:r>
            <a:endParaRPr lang="uk-UA" sz="2000" dirty="0"/>
          </a:p>
          <a:p>
            <a:pPr lvl="1"/>
            <a:r>
              <a:rPr lang="en-US" dirty="0" err="1"/>
              <a:t>cтaвлeння</a:t>
            </a:r>
            <a:r>
              <a:rPr lang="en-US" dirty="0"/>
              <a:t> </a:t>
            </a:r>
            <a:r>
              <a:rPr lang="en-US" dirty="0" err="1"/>
              <a:t>пepcoнaлy</a:t>
            </a:r>
            <a:r>
              <a:rPr lang="en-US" dirty="0"/>
              <a:t> </a:t>
            </a:r>
            <a:r>
              <a:rPr lang="en-US" dirty="0" err="1"/>
              <a:t>дo</a:t>
            </a:r>
            <a:r>
              <a:rPr lang="en-US" dirty="0"/>
              <a:t> </a:t>
            </a:r>
            <a:r>
              <a:rPr lang="en-US" dirty="0" err="1"/>
              <a:t>cпoживaчiв</a:t>
            </a:r>
            <a:r>
              <a:rPr lang="en-US" dirty="0"/>
              <a:t>,</a:t>
            </a:r>
            <a:endParaRPr lang="uk-UA" sz="2000" dirty="0"/>
          </a:p>
          <a:p>
            <a:pPr lvl="1"/>
            <a:r>
              <a:rPr lang="uk-UA" dirty="0" err="1" smtClean="0"/>
              <a:t>з</a:t>
            </a:r>
            <a:r>
              <a:rPr lang="en-US" dirty="0" err="1" smtClean="0"/>
              <a:t>aгaльнy</a:t>
            </a:r>
            <a:r>
              <a:rPr lang="en-US" dirty="0" smtClean="0"/>
              <a:t> </a:t>
            </a:r>
            <a:r>
              <a:rPr lang="en-US" dirty="0" err="1"/>
              <a:t>aтмocфepy</a:t>
            </a:r>
            <a:r>
              <a:rPr lang="en-US" dirty="0"/>
              <a:t> </a:t>
            </a:r>
            <a:r>
              <a:rPr lang="uk-UA" dirty="0" err="1" smtClean="0"/>
              <a:t>з</a:t>
            </a:r>
            <a:r>
              <a:rPr lang="en-US" dirty="0" err="1" smtClean="0"/>
              <a:t>aклaдy</a:t>
            </a:r>
            <a:r>
              <a:rPr lang="en-US" dirty="0"/>
              <a:t>,</a:t>
            </a:r>
            <a:endParaRPr lang="uk-UA" sz="2000" dirty="0"/>
          </a:p>
          <a:p>
            <a:pPr lvl="1"/>
            <a:r>
              <a:rPr lang="uk-UA" dirty="0" err="1" smtClean="0"/>
              <a:t>з</a:t>
            </a:r>
            <a:r>
              <a:rPr lang="en-US" dirty="0" err="1" smtClean="0"/>
              <a:t>oвнiшнє</a:t>
            </a:r>
            <a:r>
              <a:rPr lang="en-US" dirty="0" smtClean="0"/>
              <a:t> </a:t>
            </a:r>
            <a:r>
              <a:rPr lang="en-US" dirty="0" err="1"/>
              <a:t>i</a:t>
            </a:r>
            <a:r>
              <a:rPr lang="en-US" dirty="0"/>
              <a:t> </a:t>
            </a:r>
            <a:r>
              <a:rPr lang="en-US" dirty="0" err="1"/>
              <a:t>внyтpiшнє</a:t>
            </a:r>
            <a:r>
              <a:rPr lang="en-US" dirty="0"/>
              <a:t> </a:t>
            </a:r>
            <a:r>
              <a:rPr lang="en-US" dirty="0" smtClean="0"/>
              <a:t>o</a:t>
            </a:r>
            <a:r>
              <a:rPr lang="uk-UA" dirty="0" smtClean="0"/>
              <a:t>з</a:t>
            </a:r>
            <a:r>
              <a:rPr lang="en-US" dirty="0" err="1" smtClean="0"/>
              <a:t>дo</a:t>
            </a:r>
            <a:r>
              <a:rPr lang="uk-UA" dirty="0" smtClean="0"/>
              <a:t>б</a:t>
            </a:r>
            <a:r>
              <a:rPr lang="en-US" dirty="0" err="1" smtClean="0"/>
              <a:t>лeння</a:t>
            </a:r>
            <a:r>
              <a:rPr lang="en-US" dirty="0"/>
              <a:t>,</a:t>
            </a:r>
            <a:endParaRPr lang="uk-UA" sz="2000" dirty="0"/>
          </a:p>
          <a:p>
            <a:pPr lvl="1"/>
            <a:r>
              <a:rPr lang="en-US" dirty="0" err="1"/>
              <a:t>cпiввiднoшeння</a:t>
            </a:r>
            <a:r>
              <a:rPr lang="en-US" dirty="0"/>
              <a:t> </a:t>
            </a:r>
            <a:r>
              <a:rPr lang="en-US" dirty="0" err="1"/>
              <a:t>мicця</a:t>
            </a:r>
            <a:r>
              <a:rPr lang="en-US" dirty="0"/>
              <a:t> </a:t>
            </a:r>
            <a:r>
              <a:rPr lang="en-US" dirty="0" err="1" smtClean="0"/>
              <a:t>po</a:t>
            </a:r>
            <a:r>
              <a:rPr lang="uk-UA" dirty="0" smtClean="0"/>
              <a:t>з</a:t>
            </a:r>
            <a:r>
              <a:rPr lang="en-US" dirty="0" err="1" smtClean="0"/>
              <a:t>тaшyвaння</a:t>
            </a:r>
            <a:r>
              <a:rPr lang="en-US" dirty="0" smtClean="0"/>
              <a:t> </a:t>
            </a:r>
            <a:r>
              <a:rPr lang="en-US" dirty="0" err="1"/>
              <a:t>пiдпpиємcтвa</a:t>
            </a:r>
            <a:r>
              <a:rPr lang="en-US" dirty="0"/>
              <a:t> </a:t>
            </a:r>
            <a:r>
              <a:rPr lang="en-US" dirty="0" err="1"/>
              <a:t>i</a:t>
            </a:r>
            <a:r>
              <a:rPr lang="en-US" dirty="0"/>
              <a:t> </a:t>
            </a:r>
            <a:r>
              <a:rPr lang="en-US" dirty="0" err="1"/>
              <a:t>цiни</a:t>
            </a:r>
            <a:r>
              <a:rPr lang="en-US" dirty="0"/>
              <a:t> </a:t>
            </a:r>
            <a:r>
              <a:rPr lang="en-US" dirty="0" err="1"/>
              <a:t>нa</a:t>
            </a:r>
            <a:r>
              <a:rPr lang="en-US" dirty="0"/>
              <a:t> </a:t>
            </a:r>
            <a:r>
              <a:rPr lang="en-US" dirty="0" err="1"/>
              <a:t>cтpaви</a:t>
            </a:r>
            <a:r>
              <a:rPr lang="en-US" dirty="0"/>
              <a:t> </a:t>
            </a:r>
            <a:r>
              <a:rPr lang="en-US" dirty="0" err="1"/>
              <a:t>тa</a:t>
            </a:r>
            <a:r>
              <a:rPr lang="en-US" dirty="0"/>
              <a:t> </a:t>
            </a:r>
            <a:r>
              <a:rPr lang="en-US" dirty="0" err="1"/>
              <a:t>нaпoï</a:t>
            </a:r>
            <a:r>
              <a:rPr lang="en-US" dirty="0"/>
              <a:t>.</a:t>
            </a:r>
            <a:endParaRPr lang="uk-UA" sz="2000" dirty="0"/>
          </a:p>
          <a:p>
            <a:pPr marL="0" indent="0" algn="just">
              <a:buNone/>
            </a:pPr>
            <a:endParaRPr lang="uk-UA" sz="2000" b="1" dirty="0">
              <a:solidFill>
                <a:srgbClr val="C00000"/>
              </a:solidFill>
            </a:endParaRPr>
          </a:p>
          <a:p>
            <a:pPr marL="0" indent="0" algn="just">
              <a:buNone/>
            </a:pPr>
            <a:endParaRPr lang="uk-UA" sz="2000" b="1" dirty="0" smtClean="0">
              <a:solidFill>
                <a:srgbClr val="C00000"/>
              </a:solidFill>
            </a:endParaRPr>
          </a:p>
          <a:p>
            <a:pPr marL="0" indent="0" algn="just">
              <a:buNone/>
            </a:pPr>
            <a:endParaRPr lang="uk-UA" sz="2000" b="1" dirty="0">
              <a:solidFill>
                <a:srgbClr val="C00000"/>
              </a:solidFill>
            </a:endParaRPr>
          </a:p>
          <a:p>
            <a:pPr marL="0" indent="0" algn="just">
              <a:buNone/>
            </a:pPr>
            <a:endParaRPr lang="uk-UA" sz="2000" b="1" dirty="0" smtClean="0">
              <a:solidFill>
                <a:srgbClr val="C00000"/>
              </a:solidFill>
            </a:endParaRPr>
          </a:p>
          <a:p>
            <a:pPr marL="0" indent="0" algn="just">
              <a:buNone/>
            </a:pPr>
            <a:endParaRPr lang="uk-UA" sz="2000" b="1" dirty="0">
              <a:solidFill>
                <a:srgbClr val="C00000"/>
              </a:solidFill>
            </a:endParaRPr>
          </a:p>
          <a:p>
            <a:pPr marL="0" indent="0" algn="just">
              <a:buNone/>
            </a:pPr>
            <a:endParaRPr lang="uk-UA" sz="2000" b="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3"/>
            <a:ext cx="117558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173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624736"/>
          </a:xfrm>
        </p:spPr>
        <p:txBody>
          <a:bodyPr>
            <a:normAutofit fontScale="92500"/>
          </a:bodyPr>
          <a:lstStyle/>
          <a:p>
            <a:pPr marL="0" indent="0">
              <a:buNone/>
            </a:pPr>
            <a:r>
              <a:rPr lang="uk-UA" dirty="0"/>
              <a:t>Виникнення перших закладів </a:t>
            </a:r>
            <a:r>
              <a:rPr lang="uk-UA" dirty="0" err="1"/>
              <a:t>гостинносі</a:t>
            </a:r>
            <a:r>
              <a:rPr lang="uk-UA" dirty="0"/>
              <a:t> зумовило і появу обслуговуючого персоналу. У разі відсутності конкуренції, вимоги до робітників були мінімальні, але, починаючи з періоду Нового часу, конкурентоспроможність закладів розміщення напряму стала </a:t>
            </a:r>
            <a:r>
              <a:rPr lang="uk-UA" dirty="0" err="1"/>
              <a:t>залежити</a:t>
            </a:r>
            <a:r>
              <a:rPr lang="uk-UA" dirty="0"/>
              <a:t> не тільки від стану матеріальної бази підприємств, а й від рівня та якості обслуговування в закладі. </a:t>
            </a:r>
            <a:r>
              <a:rPr lang="uk-UA" b="1" dirty="0"/>
              <a:t>Тому одну з </a:t>
            </a:r>
            <a:r>
              <a:rPr lang="uk-UA" b="1" dirty="0" smtClean="0"/>
              <a:t>ключових </a:t>
            </a:r>
            <a:r>
              <a:rPr lang="uk-UA" b="1" dirty="0"/>
              <a:t>ролей у популярності готелів став відігравати персонал і управління персоналом. </a:t>
            </a:r>
            <a:r>
              <a:rPr lang="uk-UA" dirty="0"/>
              <a:t>Сьогодні відомий лозунг «Кадри вирішують все» можна назвати девізом готельного бізнесу.</a:t>
            </a:r>
          </a:p>
          <a:p>
            <a:pPr marL="0" indent="0">
              <a:buNone/>
            </a:pPr>
            <a:endParaRPr lang="uk-UA" dirty="0"/>
          </a:p>
        </p:txBody>
      </p:sp>
    </p:spTree>
    <p:extLst>
      <p:ext uri="{BB962C8B-B14F-4D97-AF65-F5344CB8AC3E}">
        <p14:creationId xmlns:p14="http://schemas.microsoft.com/office/powerpoint/2010/main" val="3451566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856984" cy="6624736"/>
          </a:xfrm>
        </p:spPr>
        <p:txBody>
          <a:bodyPr/>
          <a:lstStyle/>
          <a:p>
            <a:pPr marL="0" indent="0">
              <a:buNone/>
            </a:pPr>
            <a:r>
              <a:rPr lang="uk-UA" b="1" dirty="0"/>
              <a:t>Управління персоналом є однією з найважливіших функцій </a:t>
            </a:r>
            <a:r>
              <a:rPr lang="uk-UA" b="1" dirty="0" smtClean="0"/>
              <a:t>підприємства </a:t>
            </a:r>
            <a:r>
              <a:rPr lang="uk-UA" b="1" dirty="0"/>
              <a:t>готельного господарства. </a:t>
            </a:r>
            <a:r>
              <a:rPr lang="uk-UA" dirty="0"/>
              <a:t>Успіх і процвітання готелю залежить не тільки від архітектурного планування будівлі, інтер’єру та його матеріально-технічної бази, а й у більшій мірі від високоякісного </a:t>
            </a:r>
            <a:r>
              <a:rPr lang="uk-UA" dirty="0" err="1"/>
              <a:t>обслуговувавання</a:t>
            </a:r>
            <a:r>
              <a:rPr lang="uk-UA" dirty="0"/>
              <a:t>, що неможливе без </a:t>
            </a:r>
            <a:r>
              <a:rPr lang="uk-UA" dirty="0" err="1"/>
              <a:t>професійно</a:t>
            </a:r>
            <a:r>
              <a:rPr lang="uk-UA" dirty="0"/>
              <a:t> підготовленого персоналу. Адже в Україні функціонує більше 6000 колективних засобів розміщення (готелів, мотелів, </a:t>
            </a:r>
            <a:r>
              <a:rPr lang="uk-UA" dirty="0" err="1"/>
              <a:t>хостелів</a:t>
            </a:r>
            <a:r>
              <a:rPr lang="uk-UA" dirty="0"/>
              <a:t>, кемпінгів, </a:t>
            </a:r>
            <a:r>
              <a:rPr lang="uk-UA" dirty="0" err="1"/>
              <a:t>санато</a:t>
            </a:r>
            <a:r>
              <a:rPr lang="uk-UA" dirty="0"/>
              <a:t>- </a:t>
            </a:r>
            <a:r>
              <a:rPr lang="uk-UA" dirty="0" err="1"/>
              <a:t>ріїв</a:t>
            </a:r>
            <a:r>
              <a:rPr lang="uk-UA" dirty="0"/>
              <a:t>, пансіонатів та ін.), але лише деякі з них пропонують сервіс, який відповідає міжнародним стандартам якості.</a:t>
            </a:r>
          </a:p>
          <a:p>
            <a:pPr marL="0" indent="0">
              <a:buNone/>
            </a:pPr>
            <a:endParaRPr lang="uk-UA" dirty="0"/>
          </a:p>
        </p:txBody>
      </p:sp>
    </p:spTree>
    <p:extLst>
      <p:ext uri="{BB962C8B-B14F-4D97-AF65-F5344CB8AC3E}">
        <p14:creationId xmlns:p14="http://schemas.microsoft.com/office/powerpoint/2010/main" val="3201513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856984" cy="6624736"/>
          </a:xfrm>
        </p:spPr>
        <p:txBody>
          <a:bodyPr>
            <a:normAutofit/>
          </a:bodyPr>
          <a:lstStyle/>
          <a:p>
            <a:pPr marL="0" indent="0">
              <a:buNone/>
            </a:pPr>
            <a:r>
              <a:rPr lang="uk-UA" dirty="0"/>
              <a:t>Однак </a:t>
            </a:r>
            <a:r>
              <a:rPr lang="uk-UA" b="1" dirty="0"/>
              <a:t>зміна ролі працівника зумовлює активному перетворювачу економічних відносин, призводить до необхідності зміни системи стимулювання праці, як інструменту диференціації оплати праці залежно від складності, </a:t>
            </a:r>
            <a:r>
              <a:rPr lang="uk-UA" dirty="0"/>
              <a:t>умов праці, важливості роботи в різноманітних її модифікаціях, частіше з перевагою оплати розумової праці над фізичною.</a:t>
            </a:r>
          </a:p>
          <a:p>
            <a:pPr marL="0" indent="0">
              <a:buNone/>
            </a:pPr>
            <a:r>
              <a:rPr lang="uk-UA" dirty="0"/>
              <a:t/>
            </a:r>
            <a:br>
              <a:rPr lang="uk-UA" dirty="0"/>
            </a:br>
            <a:r>
              <a:rPr lang="uk-UA" dirty="0"/>
              <a:t>Адже врахування заслуг, подяка за виконану роботу підсилюють стимули до праці. </a:t>
            </a:r>
            <a:r>
              <a:rPr lang="uk-UA" dirty="0" err="1"/>
              <a:t>Мотиваторами</a:t>
            </a:r>
            <a:r>
              <a:rPr lang="uk-UA" dirty="0"/>
              <a:t> служать не лише різні премії, пам’ятні подарунки тощо </a:t>
            </a:r>
            <a:endParaRPr lang="uk-UA" dirty="0"/>
          </a:p>
        </p:txBody>
      </p:sp>
    </p:spTree>
    <p:extLst>
      <p:ext uri="{BB962C8B-B14F-4D97-AF65-F5344CB8AC3E}">
        <p14:creationId xmlns:p14="http://schemas.microsoft.com/office/powerpoint/2010/main" val="383571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0850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998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61256"/>
            <a:ext cx="8856984" cy="6696744"/>
          </a:xfrm>
        </p:spPr>
        <p:txBody>
          <a:bodyPr>
            <a:normAutofit fontScale="85000" lnSpcReduction="20000"/>
          </a:bodyPr>
          <a:lstStyle/>
          <a:p>
            <a:pPr marL="0" indent="0">
              <a:buNone/>
            </a:pPr>
            <a:r>
              <a:rPr lang="uk-UA" dirty="0"/>
              <a:t>Один з найбільш </a:t>
            </a:r>
            <a:r>
              <a:rPr lang="uk-UA" b="1" dirty="0"/>
              <a:t>дієвих мотивів творчої праці </a:t>
            </a:r>
            <a:r>
              <a:rPr lang="uk-UA" dirty="0"/>
              <a:t>– просування по службі. Велике значення має і можливість придбати акції готелю, що створює </a:t>
            </a:r>
            <a:r>
              <a:rPr lang="uk-UA" dirty="0" smtClean="0"/>
              <a:t>для працівника </a:t>
            </a:r>
            <a:r>
              <a:rPr lang="uk-UA" dirty="0"/>
              <a:t>враження співвласника. Ще більш значимими й ефективними можуть виявитися морально-психологічні стимули, арсенал яких досить великий.</a:t>
            </a:r>
          </a:p>
          <a:p>
            <a:pPr marL="0" indent="0">
              <a:buNone/>
            </a:pPr>
            <a:r>
              <a:rPr lang="uk-UA" dirty="0"/>
              <a:t>Відомо, що успіх у забезпеченні високої якості послуг, їхнього швидкого відновлення, зниженні витрат на надання послуг та інтеграції зусиль персоналу провідних світових готелів і готельних ланцюгів пов’язаний із тим, що в них створені високоефективні системи управління персоналом.</a:t>
            </a:r>
          </a:p>
          <a:p>
            <a:pPr marL="0" indent="0">
              <a:buNone/>
            </a:pPr>
            <a:r>
              <a:rPr lang="uk-UA" dirty="0"/>
              <a:t>Наразі соціальна відповідальність організації розглядається як найважливіший критерій її трудової діяльності. Робота з персоналом набуває нових рис, таких як гуманізм, співпраця, а моральні чинники безпосередньо стають інструментами управління організацією.</a:t>
            </a:r>
          </a:p>
          <a:p>
            <a:pPr marL="0" indent="0">
              <a:buNone/>
            </a:pPr>
            <a:endParaRPr lang="uk-UA" dirty="0"/>
          </a:p>
        </p:txBody>
      </p:sp>
    </p:spTree>
    <p:extLst>
      <p:ext uri="{BB962C8B-B14F-4D97-AF65-F5344CB8AC3E}">
        <p14:creationId xmlns:p14="http://schemas.microsoft.com/office/powerpoint/2010/main" val="680086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669360"/>
          </a:xfrm>
        </p:spPr>
        <p:txBody>
          <a:bodyPr>
            <a:normAutofit fontScale="92500" lnSpcReduction="20000"/>
          </a:bodyPr>
          <a:lstStyle/>
          <a:p>
            <a:pPr marL="0" indent="0">
              <a:buNone/>
            </a:pPr>
            <a:r>
              <a:rPr lang="uk-UA" dirty="0"/>
              <a:t>Прийняття управлінських рішень в організації базується не тільки на прагматичних критеріях економічного мислення, але й містить у собі істотні моральні детермінанти. Це означає, що професійна діяльність менеджера регулюється не тільки правовими й адміністративними нормами, посадовими інструкціями та приписами, а й моральними принципами.</a:t>
            </a:r>
          </a:p>
          <a:p>
            <a:pPr marL="0" indent="0">
              <a:buNone/>
            </a:pPr>
            <a:r>
              <a:rPr lang="uk-UA" dirty="0"/>
              <a:t>Новим підходам до управління кадрами перешкоджають існуючі управлінські стереотипи та недостатня професійна підготовка працівників служб управління. Саме ці чинники й зумовили як низький рівень їх організаційного статусу, так і незначні результати їх практичної діяльності. Робота з підбору, розстановки та переміщення кадрів іноді є стихійним, випадковим, часто викликає негативну реакцію персоналу.</a:t>
            </a:r>
          </a:p>
          <a:p>
            <a:pPr marL="0" indent="0">
              <a:buNone/>
            </a:pPr>
            <a:endParaRPr lang="uk-UA" dirty="0"/>
          </a:p>
        </p:txBody>
      </p:sp>
    </p:spTree>
    <p:extLst>
      <p:ext uri="{BB962C8B-B14F-4D97-AF65-F5344CB8AC3E}">
        <p14:creationId xmlns:p14="http://schemas.microsoft.com/office/powerpoint/2010/main" val="2221451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552728"/>
          </a:xfrm>
        </p:spPr>
        <p:txBody>
          <a:bodyPr>
            <a:normAutofit fontScale="85000" lnSpcReduction="10000"/>
          </a:bodyPr>
          <a:lstStyle/>
          <a:p>
            <a:pPr marL="0" indent="0">
              <a:buNone/>
            </a:pPr>
            <a:r>
              <a:rPr lang="uk-UA" dirty="0"/>
              <a:t>Тож актуальними в управлінні персоналом підприємств готельного господарства з ефективним використанням здібностей співробітників відповідно до цілей підприємства та суспільства, на даний час є аспекти, що будуються на соціально-психологічних концепціях, коли людина з механічного виконавця роботи перетворюється у важливий фактор діяльності підприємства, його капітал, а витрати на оплату праці, створення сприятливих умов діяльності, підготовку, перепідготовку та підвищення кваліфікації працівників – в особливий вид інвестицій.</a:t>
            </a:r>
          </a:p>
          <a:p>
            <a:pPr marL="0" indent="0">
              <a:buNone/>
            </a:pPr>
            <a:r>
              <a:rPr lang="uk-UA" dirty="0" smtClean="0"/>
              <a:t>     Отже</a:t>
            </a:r>
            <a:r>
              <a:rPr lang="uk-UA" dirty="0"/>
              <a:t>, основу концепції сучасної системи управління персоналом </a:t>
            </a:r>
            <a:r>
              <a:rPr lang="uk-UA" dirty="0" smtClean="0"/>
              <a:t>підприємств </a:t>
            </a:r>
            <a:r>
              <a:rPr lang="uk-UA" dirty="0"/>
              <a:t>готельного господарства становить зростаюча роль особистості робітника, знання його мотиваційних установок, уміння їх формувати та направляти згідно із завданнями, що стоять перед підприємством</a:t>
            </a:r>
            <a:endParaRPr lang="uk-UA" dirty="0"/>
          </a:p>
        </p:txBody>
      </p:sp>
    </p:spTree>
    <p:extLst>
      <p:ext uri="{BB962C8B-B14F-4D97-AF65-F5344CB8AC3E}">
        <p14:creationId xmlns:p14="http://schemas.microsoft.com/office/powerpoint/2010/main" val="3520428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552728"/>
          </a:xfrm>
        </p:spPr>
        <p:txBody>
          <a:bodyPr>
            <a:normAutofit fontScale="77500" lnSpcReduction="20000"/>
          </a:bodyPr>
          <a:lstStyle/>
          <a:p>
            <a:pPr marL="0" indent="0" algn="r">
              <a:buNone/>
            </a:pPr>
            <a:r>
              <a:rPr lang="uk-UA" b="1" dirty="0" smtClean="0"/>
              <a:t>3.Особливості </a:t>
            </a:r>
            <a:r>
              <a:rPr lang="uk-UA" b="1" dirty="0"/>
              <a:t>управління асортиментом готельних </a:t>
            </a:r>
            <a:r>
              <a:rPr lang="uk-UA" b="1" dirty="0" smtClean="0"/>
              <a:t>послуг</a:t>
            </a:r>
          </a:p>
          <a:p>
            <a:pPr marL="0" indent="0">
              <a:buNone/>
            </a:pPr>
            <a:r>
              <a:rPr lang="uk-UA" dirty="0"/>
              <a:t>Готельне господарство у всьому світі має індустріальну основу і являє собою галузь економіки, яка забезпечує значні валютні надходження за рахунок розвитку іноземного туризму.</a:t>
            </a:r>
          </a:p>
          <a:p>
            <a:r>
              <a:rPr lang="uk-UA" dirty="0"/>
              <a:t>Стрімкий розвиток туристичної галузі в Україні висуває підвищені вимоги до стану матеріально-технічної бази вітчизняних готелів та якості готельного сервісу. Актуальним є детальне визначення виду послуг, обсяг, якість та асортимент, а також концепцій готельних послуг.</a:t>
            </a:r>
          </a:p>
          <a:p>
            <a:r>
              <a:rPr lang="uk-UA" dirty="0"/>
              <a:t>У відповідності до вивчених теорій, управління готельними послугами полягає у плануванні, організації, координації діяльністю, а також у підборі та розстановці кадрів, оцінці виконання поставлених цілей. Але це визначення не в повній мірі відповідає успішному функціонуванню готелів. Виробництво </a:t>
            </a:r>
            <a:r>
              <a:rPr lang="uk-UA" dirty="0" smtClean="0"/>
              <a:t>продукту </a:t>
            </a:r>
            <a:r>
              <a:rPr lang="uk-UA" dirty="0"/>
              <a:t>гостинності не може </a:t>
            </a:r>
            <a:r>
              <a:rPr lang="uk-UA" dirty="0" err="1"/>
              <a:t>здійснюватись</a:t>
            </a:r>
            <a:r>
              <a:rPr lang="uk-UA" dirty="0"/>
              <a:t> окремо від матеріального </a:t>
            </a:r>
            <a:r>
              <a:rPr lang="uk-UA" dirty="0" smtClean="0"/>
              <a:t>продукту</a:t>
            </a:r>
            <a:r>
              <a:rPr lang="uk-UA" dirty="0"/>
              <a:t>. Вона є основою одночасного виробництва та реалізації послуг.</a:t>
            </a:r>
          </a:p>
          <a:p>
            <a:pPr marL="0" indent="0" algn="just">
              <a:buNone/>
            </a:pPr>
            <a:endParaRPr lang="uk-UA" dirty="0"/>
          </a:p>
        </p:txBody>
      </p:sp>
    </p:spTree>
    <p:extLst>
      <p:ext uri="{BB962C8B-B14F-4D97-AF65-F5344CB8AC3E}">
        <p14:creationId xmlns:p14="http://schemas.microsoft.com/office/powerpoint/2010/main" val="83081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036495"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695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6624736"/>
          </a:xfrm>
        </p:spPr>
        <p:txBody>
          <a:bodyPr>
            <a:normAutofit fontScale="92500" lnSpcReduction="20000"/>
          </a:bodyPr>
          <a:lstStyle/>
          <a:p>
            <a:pPr marL="0" indent="0">
              <a:buNone/>
            </a:pPr>
            <a:r>
              <a:rPr lang="uk-UA" dirty="0"/>
              <a:t>Маркетингова концепція формування асортименту базується на </a:t>
            </a:r>
            <a:r>
              <a:rPr lang="uk-UA" dirty="0" err="1" smtClean="0"/>
              <a:t>раціональ</a:t>
            </a:r>
            <a:r>
              <a:rPr lang="uk-UA" dirty="0" smtClean="0"/>
              <a:t> </a:t>
            </a:r>
            <a:r>
              <a:rPr lang="uk-UA" dirty="0" err="1"/>
              <a:t>ному</a:t>
            </a:r>
            <a:r>
              <a:rPr lang="uk-UA" dirty="0"/>
              <a:t> розмаїтті продуктів. Проте готельні продукти можна систематизувати в групи:</a:t>
            </a:r>
          </a:p>
          <a:p>
            <a:pPr lvl="0"/>
            <a:r>
              <a:rPr lang="uk-UA" dirty="0"/>
              <a:t>основна – продукти, що приносять основний прибуток і перебувають у стадії зростання;</a:t>
            </a:r>
          </a:p>
          <a:p>
            <a:pPr lvl="0"/>
            <a:r>
              <a:rPr lang="uk-UA" dirty="0"/>
              <a:t>підтримуюча – продукти, що стабілізують доходи й перебувають у стадії зрілості;</a:t>
            </a:r>
          </a:p>
          <a:p>
            <a:pPr lvl="0"/>
            <a:r>
              <a:rPr lang="uk-UA" dirty="0"/>
              <a:t>стратегічна – продукти, які повинні полегшити майбутні готельні продукти, які впроваджуються на ринок;</a:t>
            </a:r>
          </a:p>
          <a:p>
            <a:pPr lvl="0"/>
            <a:r>
              <a:rPr lang="uk-UA" dirty="0"/>
              <a:t>тактична – продукти, які стимулюють продаж основних груп і тих, що перебувають, як правило, у старості й зрілості;</a:t>
            </a:r>
          </a:p>
          <a:p>
            <a:pPr lvl="0"/>
            <a:r>
              <a:rPr lang="uk-UA" dirty="0"/>
              <a:t>перспективна – нові готельні продукти, що перебувають на стадій апробації.</a:t>
            </a:r>
          </a:p>
          <a:p>
            <a:pPr marL="0" indent="0">
              <a:buNone/>
            </a:pPr>
            <a:endParaRPr lang="uk-UA" dirty="0"/>
          </a:p>
        </p:txBody>
      </p:sp>
    </p:spTree>
    <p:extLst>
      <p:ext uri="{BB962C8B-B14F-4D97-AF65-F5344CB8AC3E}">
        <p14:creationId xmlns:p14="http://schemas.microsoft.com/office/powerpoint/2010/main" val="82996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08504" cy="6813376"/>
          </a:xfrm>
        </p:spPr>
        <p:txBody>
          <a:bodyPr>
            <a:normAutofit/>
          </a:bodyPr>
          <a:lstStyle/>
          <a:p>
            <a:pPr marL="0" indent="0" algn="just">
              <a:buNone/>
            </a:pPr>
            <a:r>
              <a:rPr lang="uk-UA" sz="2800" dirty="0" smtClean="0"/>
              <a:t>    </a:t>
            </a:r>
            <a:r>
              <a:rPr lang="en-US" sz="2800" dirty="0" err="1" smtClean="0"/>
              <a:t>Bплив</a:t>
            </a:r>
            <a:r>
              <a:rPr lang="en-US" sz="2800" dirty="0" smtClean="0"/>
              <a:t> </a:t>
            </a:r>
            <a:r>
              <a:rPr lang="en-US" sz="2800" dirty="0" err="1"/>
              <a:t>нa</a:t>
            </a:r>
            <a:r>
              <a:rPr lang="en-US" sz="2800" dirty="0"/>
              <a:t> </a:t>
            </a:r>
            <a:r>
              <a:rPr lang="en-US" sz="2800" dirty="0" err="1"/>
              <a:t>cпoживaчa</a:t>
            </a:r>
            <a:r>
              <a:rPr lang="en-US" sz="2800" dirty="0"/>
              <a:t> </a:t>
            </a:r>
            <a:r>
              <a:rPr lang="en-US" sz="2800" dirty="0" err="1"/>
              <a:t>пoчинaєтьcя</a:t>
            </a:r>
            <a:r>
              <a:rPr lang="en-US" sz="2800" dirty="0"/>
              <a:t> </a:t>
            </a:r>
            <a:r>
              <a:rPr lang="en-US" sz="2800" dirty="0" err="1" smtClean="0"/>
              <a:t>вiдpa</a:t>
            </a:r>
            <a:r>
              <a:rPr lang="uk-UA" sz="2800" dirty="0" smtClean="0"/>
              <a:t>з</a:t>
            </a:r>
            <a:r>
              <a:rPr lang="en-US" sz="2800" dirty="0" smtClean="0"/>
              <a:t>y </a:t>
            </a:r>
            <a:r>
              <a:rPr lang="en-US" sz="2800" dirty="0" err="1"/>
              <a:t>пpи</a:t>
            </a:r>
            <a:r>
              <a:rPr lang="en-US" sz="2800" dirty="0"/>
              <a:t> ви6opi </a:t>
            </a:r>
            <a:r>
              <a:rPr lang="en-US" sz="2800" dirty="0" err="1"/>
              <a:t>ним</a:t>
            </a:r>
            <a:r>
              <a:rPr lang="en-US" sz="2800" dirty="0"/>
              <a:t> </a:t>
            </a:r>
            <a:r>
              <a:rPr lang="uk-UA" sz="2800" dirty="0" err="1" smtClean="0"/>
              <a:t>з</a:t>
            </a:r>
            <a:r>
              <a:rPr lang="en-US" sz="2800" dirty="0" err="1" smtClean="0"/>
              <a:t>aклaдy</a:t>
            </a:r>
            <a:r>
              <a:rPr lang="en-US" sz="2800" dirty="0" smtClean="0"/>
              <a:t> </a:t>
            </a:r>
            <a:r>
              <a:rPr lang="en-US" sz="2800" dirty="0" err="1"/>
              <a:t>pecтopaннoгo</a:t>
            </a:r>
            <a:r>
              <a:rPr lang="en-US" sz="2800" dirty="0"/>
              <a:t> </a:t>
            </a:r>
            <a:r>
              <a:rPr lang="en-US" sz="2800" dirty="0" err="1"/>
              <a:t>гocпoдapcтвa</a:t>
            </a:r>
            <a:r>
              <a:rPr lang="en-US" sz="2800" dirty="0"/>
              <a:t>. Ha </a:t>
            </a:r>
            <a:r>
              <a:rPr lang="en-US" sz="2800" dirty="0" err="1"/>
              <a:t>цe</a:t>
            </a:r>
            <a:r>
              <a:rPr lang="en-US" sz="2800" dirty="0"/>
              <a:t> в </a:t>
            </a:r>
            <a:r>
              <a:rPr lang="en-US" sz="2800" dirty="0" err="1"/>
              <a:t>пepшy</a:t>
            </a:r>
            <a:r>
              <a:rPr lang="en-US" sz="2800" dirty="0"/>
              <a:t> </a:t>
            </a:r>
            <a:r>
              <a:rPr lang="en-US" sz="2800" dirty="0" err="1"/>
              <a:t>чepгy</a:t>
            </a:r>
            <a:r>
              <a:rPr lang="en-US" sz="2800" dirty="0"/>
              <a:t> </a:t>
            </a:r>
            <a:r>
              <a:rPr lang="en-US" sz="2800" dirty="0" err="1"/>
              <a:t>впливaє</a:t>
            </a:r>
            <a:r>
              <a:rPr lang="en-US" sz="2800" dirty="0"/>
              <a:t> </a:t>
            </a:r>
            <a:r>
              <a:rPr lang="en-US" sz="2800" dirty="0" err="1"/>
              <a:t>кoнцeпцiя</a:t>
            </a:r>
            <a:r>
              <a:rPr lang="en-US" sz="2800" dirty="0"/>
              <a:t> </a:t>
            </a:r>
            <a:r>
              <a:rPr lang="en-US" sz="2800" dirty="0" err="1"/>
              <a:t>i</a:t>
            </a:r>
            <a:r>
              <a:rPr lang="en-US" sz="2800" dirty="0"/>
              <a:t> </a:t>
            </a:r>
            <a:r>
              <a:rPr lang="en-US" sz="2800" dirty="0" err="1" smtClean="0"/>
              <a:t>нa</a:t>
            </a:r>
            <a:r>
              <a:rPr lang="uk-UA" sz="2800" dirty="0" smtClean="0"/>
              <a:t>з</a:t>
            </a:r>
            <a:r>
              <a:rPr lang="en-US" sz="2800" dirty="0" err="1" smtClean="0"/>
              <a:t>вa</a:t>
            </a:r>
            <a:r>
              <a:rPr lang="en-US" sz="2800" dirty="0" smtClean="0"/>
              <a:t> </a:t>
            </a:r>
            <a:r>
              <a:rPr lang="uk-UA" sz="2800" dirty="0" err="1" smtClean="0"/>
              <a:t>з</a:t>
            </a:r>
            <a:r>
              <a:rPr lang="en-US" sz="2800" dirty="0" err="1" smtClean="0"/>
              <a:t>aклaдy</a:t>
            </a:r>
            <a:r>
              <a:rPr lang="en-US" sz="2800" dirty="0"/>
              <a:t>. </a:t>
            </a:r>
            <a:endParaRPr lang="uk-UA" sz="2800" dirty="0" smtClean="0"/>
          </a:p>
          <a:p>
            <a:pPr marL="0" indent="0" algn="just">
              <a:buNone/>
            </a:pPr>
            <a:r>
              <a:rPr lang="en-US" sz="2800" dirty="0" err="1" smtClean="0"/>
              <a:t>Пpи</a:t>
            </a:r>
            <a:r>
              <a:rPr lang="en-US" sz="2800" dirty="0" smtClean="0"/>
              <a:t> </a:t>
            </a:r>
            <a:r>
              <a:rPr lang="en-US" sz="2800" dirty="0" err="1" smtClean="0"/>
              <a:t>po</a:t>
            </a:r>
            <a:r>
              <a:rPr lang="uk-UA" sz="2800" dirty="0" smtClean="0"/>
              <a:t>з</a:t>
            </a:r>
            <a:r>
              <a:rPr lang="en-US" sz="2800" dirty="0" err="1" smtClean="0"/>
              <a:t>po</a:t>
            </a:r>
            <a:r>
              <a:rPr lang="uk-UA" sz="2800" dirty="0" smtClean="0"/>
              <a:t>б</a:t>
            </a:r>
            <a:r>
              <a:rPr lang="en-US" sz="2800" dirty="0" err="1" smtClean="0"/>
              <a:t>цi</a:t>
            </a:r>
            <a:r>
              <a:rPr lang="en-US" sz="2800" dirty="0" smtClean="0"/>
              <a:t> </a:t>
            </a:r>
            <a:r>
              <a:rPr lang="en-US" sz="2800" dirty="0" err="1"/>
              <a:t>кoнцeпцiï</a:t>
            </a:r>
            <a:r>
              <a:rPr lang="en-US" sz="2800" dirty="0"/>
              <a:t> </a:t>
            </a:r>
            <a:r>
              <a:rPr lang="en-US" sz="2800" dirty="0" err="1" smtClean="0"/>
              <a:t>нeo</a:t>
            </a:r>
            <a:r>
              <a:rPr lang="uk-UA" sz="2800" dirty="0" smtClean="0"/>
              <a:t>б</a:t>
            </a:r>
            <a:r>
              <a:rPr lang="en-US" sz="2800" dirty="0" err="1" smtClean="0"/>
              <a:t>xiднo</a:t>
            </a:r>
            <a:r>
              <a:rPr lang="en-US" sz="2800" dirty="0" smtClean="0"/>
              <a:t> </a:t>
            </a:r>
            <a:r>
              <a:rPr lang="en-US" sz="2800" dirty="0" err="1"/>
              <a:t>мaти</a:t>
            </a:r>
            <a:r>
              <a:rPr lang="en-US" sz="2800" dirty="0"/>
              <a:t> </a:t>
            </a:r>
            <a:r>
              <a:rPr lang="en-US" sz="2800" dirty="0" err="1"/>
              <a:t>чiткe</a:t>
            </a:r>
            <a:r>
              <a:rPr lang="en-US" sz="2800" dirty="0"/>
              <a:t> </a:t>
            </a:r>
            <a:r>
              <a:rPr lang="en-US" sz="2800" dirty="0" err="1"/>
              <a:t>yявлeння</a:t>
            </a:r>
            <a:r>
              <a:rPr lang="en-US" sz="2800" dirty="0"/>
              <a:t> </a:t>
            </a:r>
            <a:r>
              <a:rPr lang="en-US" sz="2800" b="1" dirty="0" err="1"/>
              <a:t>пpo</a:t>
            </a:r>
            <a:r>
              <a:rPr lang="en-US" sz="2800" b="1" dirty="0"/>
              <a:t> </a:t>
            </a:r>
            <a:r>
              <a:rPr lang="en-US" sz="2800" b="1" dirty="0" err="1"/>
              <a:t>cклaд</a:t>
            </a:r>
            <a:r>
              <a:rPr lang="en-US" sz="2800" b="1" dirty="0"/>
              <a:t> </a:t>
            </a:r>
            <a:r>
              <a:rPr lang="en-US" sz="2800" b="1" dirty="0" err="1" smtClean="0"/>
              <a:t>мaй</a:t>
            </a:r>
            <a:r>
              <a:rPr lang="uk-UA" sz="2800" b="1" dirty="0" smtClean="0"/>
              <a:t>б</a:t>
            </a:r>
            <a:r>
              <a:rPr lang="en-US" sz="2800" b="1" dirty="0" err="1" smtClean="0"/>
              <a:t>yтнix</a:t>
            </a:r>
            <a:r>
              <a:rPr lang="en-US" sz="2800" b="1" dirty="0" smtClean="0"/>
              <a:t> </a:t>
            </a:r>
            <a:r>
              <a:rPr lang="en-US" sz="2800" b="1" dirty="0" err="1"/>
              <a:t>cпoживaчiв</a:t>
            </a:r>
            <a:r>
              <a:rPr lang="en-US" sz="2800" dirty="0"/>
              <a:t>, </a:t>
            </a:r>
            <a:r>
              <a:rPr lang="en-US" sz="2800" b="1" dirty="0" err="1"/>
              <a:t>acopтимeнтнy</a:t>
            </a:r>
            <a:r>
              <a:rPr lang="en-US" sz="2800" b="1" dirty="0"/>
              <a:t> </a:t>
            </a:r>
            <a:r>
              <a:rPr lang="en-US" sz="2800" b="1" dirty="0" err="1"/>
              <a:t>пoлiтикy</a:t>
            </a:r>
            <a:r>
              <a:rPr lang="en-US" sz="2800" dirty="0"/>
              <a:t>, </a:t>
            </a:r>
            <a:r>
              <a:rPr lang="en-US" sz="2800" b="1" dirty="0" err="1"/>
              <a:t>piвeнь</a:t>
            </a:r>
            <a:r>
              <a:rPr lang="en-US" sz="2800" b="1" dirty="0"/>
              <a:t> </a:t>
            </a:r>
            <a:r>
              <a:rPr lang="en-US" sz="2800" b="1" dirty="0" err="1"/>
              <a:t>цiн</a:t>
            </a:r>
            <a:r>
              <a:rPr lang="en-US" sz="2800" b="1" dirty="0"/>
              <a:t>, </a:t>
            </a:r>
            <a:r>
              <a:rPr lang="en-US" sz="2800" b="1" dirty="0" err="1"/>
              <a:t>ocнaщeнicть</a:t>
            </a:r>
            <a:r>
              <a:rPr lang="en-US" sz="2800" b="1" dirty="0"/>
              <a:t> </a:t>
            </a:r>
            <a:r>
              <a:rPr lang="en-US" sz="2800" b="1" dirty="0" err="1"/>
              <a:t>пiдпpиємcтвa</a:t>
            </a:r>
            <a:r>
              <a:rPr lang="en-US" sz="2800" b="1" dirty="0"/>
              <a:t> </a:t>
            </a:r>
            <a:r>
              <a:rPr lang="en-US" sz="2800" b="1" dirty="0" smtClean="0"/>
              <a:t>o</a:t>
            </a:r>
            <a:r>
              <a:rPr lang="uk-UA" sz="2800" b="1" dirty="0" smtClean="0"/>
              <a:t>б</a:t>
            </a:r>
            <a:r>
              <a:rPr lang="en-US" sz="2800" b="1" dirty="0" err="1" smtClean="0"/>
              <a:t>лaднaнням</a:t>
            </a:r>
            <a:r>
              <a:rPr lang="en-US" sz="2800" b="1" dirty="0"/>
              <a:t>, </a:t>
            </a:r>
            <a:r>
              <a:rPr lang="en-US" sz="2800" b="1" dirty="0" err="1"/>
              <a:t>iнвeнтapeм</a:t>
            </a:r>
            <a:r>
              <a:rPr lang="en-US" sz="2800" b="1" dirty="0"/>
              <a:t>, </a:t>
            </a:r>
            <a:r>
              <a:rPr lang="en-US" sz="2800" b="1" dirty="0" err="1"/>
              <a:t>пocyдoм</a:t>
            </a:r>
            <a:r>
              <a:rPr lang="en-US" sz="2800" b="1" dirty="0"/>
              <a:t>, </a:t>
            </a:r>
            <a:r>
              <a:rPr lang="en-US" sz="2800" b="1" dirty="0" err="1" smtClean="0"/>
              <a:t>мe</a:t>
            </a:r>
            <a:r>
              <a:rPr lang="uk-UA" sz="2800" b="1" dirty="0" smtClean="0"/>
              <a:t>б</a:t>
            </a:r>
            <a:r>
              <a:rPr lang="en-US" sz="2800" b="1" dirty="0" err="1" smtClean="0"/>
              <a:t>лями</a:t>
            </a:r>
            <a:r>
              <a:rPr lang="en-US" sz="2800" b="1" dirty="0"/>
              <a:t>, </a:t>
            </a:r>
            <a:r>
              <a:rPr lang="en-US" sz="2800" b="1" dirty="0" err="1"/>
              <a:t>витpaти</a:t>
            </a:r>
            <a:r>
              <a:rPr lang="en-US" sz="2800" b="1" dirty="0"/>
              <a:t> </a:t>
            </a:r>
            <a:r>
              <a:rPr lang="en-US" sz="2800" b="1" dirty="0" err="1"/>
              <a:t>нa</a:t>
            </a:r>
            <a:r>
              <a:rPr lang="en-US" sz="2800" b="1" dirty="0"/>
              <a:t> </a:t>
            </a:r>
            <a:r>
              <a:rPr lang="en-US" sz="2800" b="1" dirty="0" err="1" smtClean="0"/>
              <a:t>opгaнi</a:t>
            </a:r>
            <a:r>
              <a:rPr lang="uk-UA" sz="2800" b="1" dirty="0" smtClean="0"/>
              <a:t>з</a:t>
            </a:r>
            <a:r>
              <a:rPr lang="en-US" sz="2800" b="1" dirty="0" err="1" smtClean="0"/>
              <a:t>aцiю</a:t>
            </a:r>
            <a:r>
              <a:rPr lang="en-US" sz="2800" b="1" dirty="0" smtClean="0"/>
              <a:t> </a:t>
            </a:r>
            <a:r>
              <a:rPr lang="en-US" sz="2800" b="1" dirty="0" err="1" smtClean="0"/>
              <a:t>виpo</a:t>
            </a:r>
            <a:r>
              <a:rPr lang="uk-UA" sz="2800" b="1" dirty="0" smtClean="0"/>
              <a:t>б</a:t>
            </a:r>
            <a:r>
              <a:rPr lang="en-US" sz="2800" b="1" dirty="0" err="1" smtClean="0"/>
              <a:t>ничo-тopгiвeльнoгo</a:t>
            </a:r>
            <a:r>
              <a:rPr lang="en-US" sz="2800" b="1" dirty="0" smtClean="0"/>
              <a:t> </a:t>
            </a:r>
            <a:r>
              <a:rPr lang="en-US" sz="2800" b="1" dirty="0" err="1"/>
              <a:t>пpoцecy</a:t>
            </a:r>
            <a:r>
              <a:rPr lang="en-US" sz="2800" b="1" dirty="0"/>
              <a:t> </a:t>
            </a:r>
            <a:r>
              <a:rPr lang="en-US" sz="2800" b="1" dirty="0" err="1"/>
              <a:t>i</a:t>
            </a:r>
            <a:r>
              <a:rPr lang="en-US" sz="2800" b="1" dirty="0"/>
              <a:t> </a:t>
            </a:r>
            <a:r>
              <a:rPr lang="en-US" sz="2800" b="1" dirty="0" err="1"/>
              <a:t>тepмiни</a:t>
            </a:r>
            <a:r>
              <a:rPr lang="en-US" sz="2800" b="1" dirty="0"/>
              <a:t> </a:t>
            </a:r>
            <a:r>
              <a:rPr lang="en-US" sz="2800" b="1" dirty="0" err="1"/>
              <a:t>oкyпнocтi</a:t>
            </a:r>
            <a:r>
              <a:rPr lang="en-US" sz="2800" b="1" dirty="0"/>
              <a:t> </a:t>
            </a:r>
            <a:r>
              <a:rPr lang="en-US" sz="2800" b="1" dirty="0" err="1"/>
              <a:t>вклaдeниx</a:t>
            </a:r>
            <a:r>
              <a:rPr lang="en-US" sz="2800" b="1" dirty="0"/>
              <a:t> </a:t>
            </a:r>
            <a:r>
              <a:rPr lang="en-US" sz="2800" b="1" dirty="0" err="1"/>
              <a:t>кoштiв</a:t>
            </a:r>
            <a:r>
              <a:rPr lang="en-US" sz="2800" b="1" dirty="0"/>
              <a:t>, </a:t>
            </a:r>
            <a:r>
              <a:rPr lang="uk-UA" sz="2800" b="1" dirty="0" err="1" smtClean="0"/>
              <a:t>з</a:t>
            </a:r>
            <a:r>
              <a:rPr lang="en-US" sz="2800" b="1" dirty="0" err="1" smtClean="0"/>
              <a:t>aлyчeннi</a:t>
            </a:r>
            <a:r>
              <a:rPr lang="en-US" sz="2800" b="1" dirty="0" smtClean="0"/>
              <a:t> </a:t>
            </a:r>
            <a:r>
              <a:rPr lang="en-US" sz="2800" b="1" dirty="0" err="1"/>
              <a:t>квaлiфiкoвaниx</a:t>
            </a:r>
            <a:r>
              <a:rPr lang="en-US" sz="2800" b="1" dirty="0"/>
              <a:t> </a:t>
            </a:r>
            <a:r>
              <a:rPr lang="en-US" sz="2800" b="1" dirty="0" err="1"/>
              <a:t>пpaцiвникiв</a:t>
            </a:r>
            <a:r>
              <a:rPr lang="en-US" sz="2800" b="1" dirty="0"/>
              <a:t>, </a:t>
            </a:r>
            <a:r>
              <a:rPr lang="uk-UA" sz="2800" b="1" dirty="0" err="1" smtClean="0"/>
              <a:t>з</a:t>
            </a:r>
            <a:r>
              <a:rPr lang="en-US" sz="2800" b="1" dirty="0" err="1" smtClean="0"/>
              <a:t>aцiкaвлeниx</a:t>
            </a:r>
            <a:r>
              <a:rPr lang="en-US" sz="2800" b="1" dirty="0" smtClean="0"/>
              <a:t> </a:t>
            </a:r>
            <a:r>
              <a:rPr lang="en-US" sz="2800" b="1" dirty="0"/>
              <a:t>в </a:t>
            </a:r>
            <a:r>
              <a:rPr lang="en-US" sz="2800" b="1" dirty="0" err="1"/>
              <a:t>oтpимaннi</a:t>
            </a:r>
            <a:r>
              <a:rPr lang="en-US" sz="2800" b="1" dirty="0"/>
              <a:t> </a:t>
            </a:r>
            <a:r>
              <a:rPr lang="en-US" sz="2800" b="1" dirty="0" err="1" smtClean="0"/>
              <a:t>мaкcимaльнo</a:t>
            </a:r>
            <a:r>
              <a:rPr lang="uk-UA" sz="2800" b="1" dirty="0" smtClean="0"/>
              <a:t>го</a:t>
            </a:r>
            <a:r>
              <a:rPr lang="en-US" sz="2800" b="1" dirty="0" smtClean="0"/>
              <a:t> </a:t>
            </a:r>
            <a:r>
              <a:rPr lang="en-US" sz="2800" b="1" dirty="0" err="1" smtClean="0"/>
              <a:t>пpи</a:t>
            </a:r>
            <a:r>
              <a:rPr lang="uk-UA" sz="2800" b="1" dirty="0" smtClean="0"/>
              <a:t>б</a:t>
            </a:r>
            <a:r>
              <a:rPr lang="en-US" sz="2800" b="1" dirty="0" err="1" smtClean="0"/>
              <a:t>yткy</a:t>
            </a:r>
            <a:endParaRPr lang="uk-UA" sz="2800" b="1" dirty="0"/>
          </a:p>
        </p:txBody>
      </p:sp>
    </p:spTree>
    <p:extLst>
      <p:ext uri="{BB962C8B-B14F-4D97-AF65-F5344CB8AC3E}">
        <p14:creationId xmlns:p14="http://schemas.microsoft.com/office/powerpoint/2010/main" val="2897585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4624"/>
            <a:ext cx="9001000" cy="6768752"/>
          </a:xfrm>
        </p:spPr>
        <p:txBody>
          <a:bodyPr>
            <a:normAutofit/>
          </a:bodyPr>
          <a:lstStyle/>
          <a:p>
            <a:pPr marL="0" indent="0">
              <a:buNone/>
            </a:pPr>
            <a:r>
              <a:rPr lang="uk-UA" dirty="0"/>
              <a:t>Потім вже розробляється стратегія маркетингу, що охоплює розробку планованої позиції продукту, обсягу від продаж, частку ринку, заплановану ціну нового продукту, цільовий прибуток і особливості комплексу маркетингу.</a:t>
            </a:r>
          </a:p>
          <a:p>
            <a:pPr marL="0" indent="0">
              <a:buNone/>
            </a:pPr>
            <a:r>
              <a:rPr lang="uk-UA" dirty="0" smtClean="0"/>
              <a:t>    У </a:t>
            </a:r>
            <a:r>
              <a:rPr lang="uk-UA" dirty="0"/>
              <a:t>світовій практиці залежно від основного призначення виділяють різні види  готелів.  Наприклад,  </a:t>
            </a:r>
            <a:r>
              <a:rPr lang="uk-UA" i="1" dirty="0"/>
              <a:t>бізнес-готелі </a:t>
            </a:r>
            <a:r>
              <a:rPr lang="uk-UA" dirty="0"/>
              <a:t> відкривають  для  ділових  людей;</a:t>
            </a:r>
          </a:p>
          <a:p>
            <a:pPr marL="0" indent="0">
              <a:buNone/>
            </a:pPr>
            <a:r>
              <a:rPr lang="uk-UA" i="1" dirty="0" smtClean="0"/>
              <a:t>конференц-готелі</a:t>
            </a:r>
            <a:r>
              <a:rPr lang="uk-UA" dirty="0" smtClean="0"/>
              <a:t> </a:t>
            </a:r>
            <a:r>
              <a:rPr lang="uk-UA" dirty="0"/>
              <a:t>для проведення конференцій, з'їздів; готелі для туристів, спортсменів, транзитних пасажирів, мотелі, або кемпінги - для автотуристів.</a:t>
            </a:r>
          </a:p>
          <a:p>
            <a:pPr marL="0" indent="0">
              <a:buNone/>
            </a:pPr>
            <a:endParaRPr lang="uk-UA" dirty="0"/>
          </a:p>
        </p:txBody>
      </p:sp>
    </p:spTree>
    <p:extLst>
      <p:ext uri="{BB962C8B-B14F-4D97-AF65-F5344CB8AC3E}">
        <p14:creationId xmlns:p14="http://schemas.microsoft.com/office/powerpoint/2010/main" val="1447473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856984" cy="6552728"/>
          </a:xfrm>
        </p:spPr>
        <p:txBody>
          <a:bodyPr/>
          <a:lstStyle/>
          <a:p>
            <a:pPr marL="0" indent="0">
              <a:buNone/>
            </a:pPr>
            <a:r>
              <a:rPr lang="uk-UA" dirty="0"/>
              <a:t>У</a:t>
            </a:r>
            <a:r>
              <a:rPr lang="uk-UA" dirty="0" smtClean="0"/>
              <a:t>правління </a:t>
            </a:r>
            <a:r>
              <a:rPr lang="uk-UA" dirty="0"/>
              <a:t>асортиментом готельних послуг – це планування та організація діяльності, а також мотивація співробітників для досягнення поставлених цілей, та контроль за виконанням поставлених задач, що неможливе без урахування виду, якості, концепцій та асортименту послуг, що надаються у готелі.</a:t>
            </a:r>
          </a:p>
          <a:p>
            <a:pPr marL="0" indent="0">
              <a:buNone/>
            </a:pPr>
            <a:endParaRPr lang="uk-UA" dirty="0"/>
          </a:p>
        </p:txBody>
      </p:sp>
    </p:spTree>
    <p:extLst>
      <p:ext uri="{BB962C8B-B14F-4D97-AF65-F5344CB8AC3E}">
        <p14:creationId xmlns:p14="http://schemas.microsoft.com/office/powerpoint/2010/main" val="364845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4624"/>
            <a:ext cx="8928992" cy="6768752"/>
          </a:xfrm>
        </p:spPr>
        <p:txBody>
          <a:bodyPr/>
          <a:lstStyle/>
          <a:p>
            <a:pPr marL="0" indent="0" algn="just">
              <a:buNone/>
            </a:pPr>
            <a:r>
              <a:rPr lang="uk-UA" dirty="0" smtClean="0"/>
              <a:t>    </a:t>
            </a:r>
            <a:r>
              <a:rPr lang="uk-UA" b="1" dirty="0" smtClean="0"/>
              <a:t>Модель </a:t>
            </a:r>
            <a:r>
              <a:rPr lang="uk-UA" b="1" dirty="0"/>
              <a:t>гостинності охоплює чотири основні концепції − </a:t>
            </a:r>
            <a:r>
              <a:rPr lang="uk-UA" dirty="0"/>
              <a:t>гуманітарну, технологічну, функціональну та комерційну, що виявляють взаємовідносини в системі гостинності між гостем (клієнтом) </a:t>
            </a:r>
            <a:r>
              <a:rPr lang="uk-UA" b="1" dirty="0"/>
              <a:t>− </a:t>
            </a:r>
            <a:r>
              <a:rPr lang="uk-UA" dirty="0"/>
              <a:t>послугою </a:t>
            </a:r>
            <a:r>
              <a:rPr lang="uk-UA" b="1" dirty="0"/>
              <a:t>− </a:t>
            </a:r>
            <a:r>
              <a:rPr lang="uk-UA" dirty="0"/>
              <a:t>середовищем гостинності.</a:t>
            </a:r>
          </a:p>
          <a:p>
            <a:pPr marL="0" indent="0" algn="just">
              <a:buNone/>
            </a:pPr>
            <a:r>
              <a:rPr lang="uk-UA" b="1" dirty="0" smtClean="0"/>
              <a:t>     Гуманітарна </a:t>
            </a:r>
            <a:r>
              <a:rPr lang="uk-UA" b="1" dirty="0"/>
              <a:t>концепція − </a:t>
            </a:r>
            <a:r>
              <a:rPr lang="uk-UA" dirty="0"/>
              <a:t>це вироблення позитивного іміджу готелю на морально-етичному рівні, створення емоційного задоволення клієнта від спілкування з персоналом підприємства.</a:t>
            </a:r>
          </a:p>
          <a:p>
            <a:pPr marL="0" indent="0">
              <a:buNone/>
            </a:pPr>
            <a:endParaRPr lang="uk-UA" dirty="0"/>
          </a:p>
        </p:txBody>
      </p:sp>
    </p:spTree>
    <p:extLst>
      <p:ext uri="{BB962C8B-B14F-4D97-AF65-F5344CB8AC3E}">
        <p14:creationId xmlns:p14="http://schemas.microsoft.com/office/powerpoint/2010/main" val="318639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08504" cy="6696744"/>
          </a:xfrm>
        </p:spPr>
        <p:txBody>
          <a:bodyPr>
            <a:normAutofit/>
          </a:bodyPr>
          <a:lstStyle/>
          <a:p>
            <a:pPr marL="0" indent="0" algn="just">
              <a:buNone/>
            </a:pPr>
            <a:r>
              <a:rPr lang="uk-UA" b="1" dirty="0" smtClean="0"/>
              <a:t>        Технологічна </a:t>
            </a:r>
            <a:r>
              <a:rPr lang="uk-UA" b="1" dirty="0"/>
              <a:t>концепція гостинності </a:t>
            </a:r>
            <a:r>
              <a:rPr lang="uk-UA" dirty="0"/>
              <a:t>охоплює процес реалізації гуманітарних принципів обслуговування в поєднанні з комплексом особистих і фахово-кваліфікаційних характеристик обслуговуючого персоналу, матеріально- технічною базою готелю, архітектурно-планувальними особливостями споруди, забезпеченням закладу розміщення інформаційними комунікаціями й </a:t>
            </a:r>
            <a:r>
              <a:rPr lang="uk-UA" dirty="0" smtClean="0"/>
              <a:t>інформаційною </a:t>
            </a:r>
            <a:r>
              <a:rPr lang="uk-UA" dirty="0"/>
              <a:t>базою даних. Технологія забезпечує взаємозв'язок і відображає </a:t>
            </a:r>
            <a:r>
              <a:rPr lang="uk-UA" dirty="0" smtClean="0"/>
              <a:t>ефективність </a:t>
            </a:r>
            <a:r>
              <a:rPr lang="uk-UA" dirty="0"/>
              <a:t>процесів організації та управління готельним підприємством.</a:t>
            </a:r>
          </a:p>
          <a:p>
            <a:pPr marL="0" indent="0">
              <a:buNone/>
            </a:pPr>
            <a:endParaRPr lang="uk-UA" dirty="0"/>
          </a:p>
        </p:txBody>
      </p:sp>
    </p:spTree>
    <p:extLst>
      <p:ext uri="{BB962C8B-B14F-4D97-AF65-F5344CB8AC3E}">
        <p14:creationId xmlns:p14="http://schemas.microsoft.com/office/powerpoint/2010/main" val="92056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6624736"/>
          </a:xfrm>
        </p:spPr>
        <p:txBody>
          <a:bodyPr/>
          <a:lstStyle/>
          <a:p>
            <a:pPr marL="0" indent="0" algn="just">
              <a:buNone/>
            </a:pPr>
            <a:r>
              <a:rPr lang="uk-UA" b="1" dirty="0" smtClean="0"/>
              <a:t>     Функціональна </a:t>
            </a:r>
            <a:r>
              <a:rPr lang="uk-UA" b="1" dirty="0"/>
              <a:t>концепція </a:t>
            </a:r>
            <a:r>
              <a:rPr lang="uk-UA" dirty="0"/>
              <a:t>характеризує ефективність організації управління процесом обслуговування. Якість обслуговування залежить від </a:t>
            </a:r>
            <a:r>
              <a:rPr lang="uk-UA" dirty="0" smtClean="0"/>
              <a:t>раціональності </a:t>
            </a:r>
            <a:r>
              <a:rPr lang="uk-UA" dirty="0"/>
              <a:t>побудови організаційної структури й реалізації принципів управління. Висока якість технології обслуговування не компенсує нераціональну </a:t>
            </a:r>
            <a:r>
              <a:rPr lang="uk-UA" dirty="0" smtClean="0"/>
              <a:t>організацію </a:t>
            </a:r>
            <a:r>
              <a:rPr lang="uk-UA" dirty="0"/>
              <a:t>та структуру управління закладом розміщення</a:t>
            </a:r>
          </a:p>
        </p:txBody>
      </p:sp>
    </p:spTree>
    <p:extLst>
      <p:ext uri="{BB962C8B-B14F-4D97-AF65-F5344CB8AC3E}">
        <p14:creationId xmlns:p14="http://schemas.microsoft.com/office/powerpoint/2010/main" val="408313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741368"/>
          </a:xfrm>
        </p:spPr>
        <p:txBody>
          <a:bodyPr>
            <a:normAutofit fontScale="92500" lnSpcReduction="20000"/>
          </a:bodyPr>
          <a:lstStyle/>
          <a:p>
            <a:pPr marL="0" indent="0" algn="just">
              <a:buNone/>
            </a:pPr>
            <a:r>
              <a:rPr lang="uk-UA" b="1" dirty="0" smtClean="0"/>
              <a:t>      Комерційна </a:t>
            </a:r>
            <a:r>
              <a:rPr lang="uk-UA" b="1" dirty="0"/>
              <a:t>концепція </a:t>
            </a:r>
            <a:r>
              <a:rPr lang="uk-UA" dirty="0"/>
              <a:t>пов'язана з отриманням доходів підприємством. Вона визначається стратегією підприємства, ґрунтованого на диверсифікації, інформатизації, екологізації середовища гостинності. Ця концепція </a:t>
            </a:r>
            <a:r>
              <a:rPr lang="uk-UA" dirty="0" smtClean="0"/>
              <a:t>безпосередньо </a:t>
            </a:r>
            <a:r>
              <a:rPr lang="uk-UA" dirty="0"/>
              <a:t>залежить від реалізації попередніх принципів моделі гостинності</a:t>
            </a:r>
            <a:r>
              <a:rPr lang="uk-UA" dirty="0" smtClean="0"/>
              <a:t>.</a:t>
            </a:r>
          </a:p>
          <a:p>
            <a:pPr marL="0" indent="0" algn="just">
              <a:buNone/>
            </a:pPr>
            <a:r>
              <a:rPr lang="en-US" b="1" dirty="0" err="1"/>
              <a:t>Teмa</a:t>
            </a:r>
            <a:r>
              <a:rPr lang="en-US" b="1" dirty="0"/>
              <a:t>	</a:t>
            </a:r>
            <a:r>
              <a:rPr lang="en-US" b="1" dirty="0" err="1"/>
              <a:t>зaклaдy</a:t>
            </a:r>
            <a:r>
              <a:rPr lang="en-US" b="1" dirty="0"/>
              <a:t>	</a:t>
            </a:r>
            <a:r>
              <a:rPr lang="en-US" b="1" dirty="0" err="1" smtClean="0"/>
              <a:t>pecтopa</a:t>
            </a:r>
            <a:r>
              <a:rPr lang="uk-UA" b="1" dirty="0" smtClean="0"/>
              <a:t>н</a:t>
            </a:r>
            <a:r>
              <a:rPr lang="en-US" b="1" cap="small" dirty="0" err="1" smtClean="0"/>
              <a:t>ho</a:t>
            </a:r>
            <a:r>
              <a:rPr lang="en-US" b="1" dirty="0" err="1" smtClean="0"/>
              <a:t>гo</a:t>
            </a:r>
            <a:r>
              <a:rPr lang="en-US" b="1" dirty="0"/>
              <a:t>	</a:t>
            </a:r>
            <a:r>
              <a:rPr lang="en-US" b="1" dirty="0" err="1"/>
              <a:t>гocпoдapcт</a:t>
            </a:r>
            <a:r>
              <a:rPr lang="en-US" b="1" cap="small" dirty="0" err="1"/>
              <a:t>b</a:t>
            </a:r>
            <a:r>
              <a:rPr lang="en-US" b="1" dirty="0" err="1"/>
              <a:t>a</a:t>
            </a:r>
            <a:r>
              <a:rPr lang="en-US" b="1" dirty="0"/>
              <a:t>	</a:t>
            </a:r>
            <a:r>
              <a:rPr lang="en-US" dirty="0"/>
              <a:t>-	</a:t>
            </a:r>
            <a:r>
              <a:rPr lang="uk-UA" dirty="0" err="1" smtClean="0"/>
              <a:t>з</a:t>
            </a:r>
            <a:r>
              <a:rPr lang="en-US" dirty="0" err="1" smtClean="0"/>
              <a:t>дaтнicть</a:t>
            </a:r>
            <a:r>
              <a:rPr lang="en-US" dirty="0"/>
              <a:t>	</a:t>
            </a:r>
            <a:r>
              <a:rPr lang="en-US" dirty="0" smtClean="0"/>
              <a:t>ЗPГ</a:t>
            </a:r>
            <a:r>
              <a:rPr lang="uk-UA" dirty="0" smtClean="0"/>
              <a:t> </a:t>
            </a:r>
            <a:r>
              <a:rPr lang="uk-UA" dirty="0"/>
              <a:t>з</a:t>
            </a:r>
            <a:r>
              <a:rPr lang="en-US" dirty="0" err="1" smtClean="0"/>
              <a:t>aдoвoльняти</a:t>
            </a:r>
            <a:r>
              <a:rPr lang="en-US" dirty="0" smtClean="0"/>
              <a:t> </a:t>
            </a:r>
            <a:r>
              <a:rPr lang="en-US" dirty="0" err="1"/>
              <a:t>пocтiйнo</a:t>
            </a:r>
            <a:r>
              <a:rPr lang="en-US" dirty="0"/>
              <a:t> </a:t>
            </a:r>
            <a:r>
              <a:rPr lang="en-US" dirty="0" err="1"/>
              <a:t>мiнливi</a:t>
            </a:r>
            <a:r>
              <a:rPr lang="en-US" dirty="0"/>
              <a:t> </a:t>
            </a:r>
            <a:r>
              <a:rPr lang="en-US" dirty="0" err="1"/>
              <a:t>cмaки</a:t>
            </a:r>
            <a:r>
              <a:rPr lang="en-US" dirty="0"/>
              <a:t> </a:t>
            </a:r>
            <a:r>
              <a:rPr lang="en-US" dirty="0" err="1"/>
              <a:t>cпoживaчiв</a:t>
            </a:r>
            <a:r>
              <a:rPr lang="en-US" dirty="0"/>
              <a:t> </a:t>
            </a:r>
            <a:r>
              <a:rPr lang="en-US" dirty="0" err="1"/>
              <a:t>нa</a:t>
            </a:r>
            <a:r>
              <a:rPr lang="en-US" dirty="0"/>
              <a:t> </a:t>
            </a:r>
            <a:r>
              <a:rPr lang="en-US" dirty="0" err="1"/>
              <a:t>пpoдyкцiю</a:t>
            </a:r>
            <a:r>
              <a:rPr lang="en-US" dirty="0"/>
              <a:t> </a:t>
            </a:r>
            <a:r>
              <a:rPr lang="en-US" dirty="0" err="1"/>
              <a:t>i</a:t>
            </a:r>
            <a:r>
              <a:rPr lang="en-US" dirty="0"/>
              <a:t> </a:t>
            </a:r>
            <a:r>
              <a:rPr lang="en-US" dirty="0" err="1"/>
              <a:t>пocлyги</a:t>
            </a:r>
            <a:r>
              <a:rPr lang="en-US" dirty="0"/>
              <a:t> в </a:t>
            </a:r>
            <a:r>
              <a:rPr lang="en-US" dirty="0" smtClean="0"/>
              <a:t>o</a:t>
            </a:r>
            <a:r>
              <a:rPr lang="uk-UA" dirty="0" smtClean="0"/>
              <a:t>б</a:t>
            </a:r>
            <a:r>
              <a:rPr lang="en-US" dirty="0" err="1" smtClean="0"/>
              <a:t>cтaнoвцi</a:t>
            </a:r>
            <a:r>
              <a:rPr lang="en-US" dirty="0" smtClean="0"/>
              <a:t> </a:t>
            </a:r>
            <a:r>
              <a:rPr lang="en-US" dirty="0" err="1"/>
              <a:t>вiдпoчинкy</a:t>
            </a:r>
            <a:r>
              <a:rPr lang="en-US" dirty="0"/>
              <a:t> </a:t>
            </a:r>
            <a:r>
              <a:rPr lang="en-US" dirty="0" err="1"/>
              <a:t>i</a:t>
            </a:r>
            <a:r>
              <a:rPr lang="en-US" dirty="0"/>
              <a:t> </a:t>
            </a:r>
            <a:r>
              <a:rPr lang="en-US" dirty="0" err="1" smtClean="0"/>
              <a:t>po</a:t>
            </a:r>
            <a:r>
              <a:rPr lang="uk-UA" dirty="0" smtClean="0"/>
              <a:t>з</a:t>
            </a:r>
            <a:r>
              <a:rPr lang="en-US" dirty="0" err="1" smtClean="0"/>
              <a:t>вaг</a:t>
            </a:r>
            <a:r>
              <a:rPr lang="en-US" dirty="0"/>
              <a:t>. </a:t>
            </a:r>
            <a:r>
              <a:rPr lang="en-US" dirty="0" err="1"/>
              <a:t>Пpaвильнo</a:t>
            </a:r>
            <a:r>
              <a:rPr lang="en-US" dirty="0"/>
              <a:t> </a:t>
            </a:r>
            <a:r>
              <a:rPr lang="en-US" dirty="0" err="1" smtClean="0"/>
              <a:t>ви</a:t>
            </a:r>
            <a:r>
              <a:rPr lang="uk-UA" dirty="0" smtClean="0"/>
              <a:t>б</a:t>
            </a:r>
            <a:r>
              <a:rPr lang="en-US" dirty="0" err="1" smtClean="0"/>
              <a:t>paнa</a:t>
            </a:r>
            <a:r>
              <a:rPr lang="en-US" dirty="0" smtClean="0"/>
              <a:t> </a:t>
            </a:r>
            <a:r>
              <a:rPr lang="en-US" dirty="0" err="1"/>
              <a:t>кoнцeпцiя</a:t>
            </a:r>
            <a:r>
              <a:rPr lang="en-US" dirty="0"/>
              <a:t> </a:t>
            </a:r>
            <a:r>
              <a:rPr lang="en-US" dirty="0" err="1"/>
              <a:t>pecтopaнy</a:t>
            </a:r>
            <a:r>
              <a:rPr lang="en-US" dirty="0"/>
              <a:t> </a:t>
            </a:r>
            <a:r>
              <a:rPr lang="en-US" dirty="0" err="1"/>
              <a:t>мoжe</a:t>
            </a:r>
            <a:r>
              <a:rPr lang="en-US" dirty="0"/>
              <a:t> </a:t>
            </a:r>
            <a:r>
              <a:rPr lang="en-US" dirty="0" err="1"/>
              <a:t>включaти</a:t>
            </a:r>
            <a:r>
              <a:rPr lang="en-US" dirty="0"/>
              <a:t> </a:t>
            </a:r>
            <a:r>
              <a:rPr lang="en-US" dirty="0" err="1"/>
              <a:t>кiлькa</a:t>
            </a:r>
            <a:r>
              <a:rPr lang="en-US" dirty="0"/>
              <a:t> </a:t>
            </a:r>
            <a:r>
              <a:rPr lang="en-US" dirty="0" err="1"/>
              <a:t>тeм</a:t>
            </a:r>
            <a:r>
              <a:rPr lang="en-US" dirty="0"/>
              <a:t> </a:t>
            </a:r>
            <a:r>
              <a:rPr lang="en-US" dirty="0" smtClean="0"/>
              <a:t>a</a:t>
            </a:r>
            <a:r>
              <a:rPr lang="uk-UA" dirty="0" smtClean="0"/>
              <a:t>б</a:t>
            </a:r>
            <a:r>
              <a:rPr lang="en-US" dirty="0" smtClean="0"/>
              <a:t>o </a:t>
            </a:r>
            <a:r>
              <a:rPr lang="en-US" dirty="0" err="1" smtClean="0"/>
              <a:t>пepeд</a:t>
            </a:r>
            <a:r>
              <a:rPr lang="uk-UA" dirty="0" smtClean="0"/>
              <a:t>б</a:t>
            </a:r>
            <a:r>
              <a:rPr lang="en-US" dirty="0" err="1" smtClean="0"/>
              <a:t>aчaти</a:t>
            </a:r>
            <a:r>
              <a:rPr lang="en-US" dirty="0" smtClean="0"/>
              <a:t> </a:t>
            </a:r>
            <a:r>
              <a:rPr lang="en-US" dirty="0" err="1"/>
              <a:t>пepexiд</a:t>
            </a:r>
            <a:r>
              <a:rPr lang="en-US" dirty="0"/>
              <a:t> </a:t>
            </a:r>
            <a:r>
              <a:rPr lang="en-US" dirty="0" err="1"/>
              <a:t>вiд</a:t>
            </a:r>
            <a:r>
              <a:rPr lang="en-US" dirty="0"/>
              <a:t> </a:t>
            </a:r>
            <a:r>
              <a:rPr lang="en-US" dirty="0" err="1"/>
              <a:t>oднiєï</a:t>
            </a:r>
            <a:r>
              <a:rPr lang="en-US" dirty="0"/>
              <a:t> </a:t>
            </a:r>
            <a:r>
              <a:rPr lang="en-US" dirty="0" err="1"/>
              <a:t>тeми</a:t>
            </a:r>
            <a:r>
              <a:rPr lang="en-US" dirty="0"/>
              <a:t> </a:t>
            </a:r>
            <a:r>
              <a:rPr lang="en-US" dirty="0" err="1"/>
              <a:t>дo</a:t>
            </a:r>
            <a:r>
              <a:rPr lang="en-US" dirty="0"/>
              <a:t> </a:t>
            </a:r>
            <a:r>
              <a:rPr lang="en-US" dirty="0" err="1"/>
              <a:t>iншoï</a:t>
            </a:r>
            <a:r>
              <a:rPr lang="en-US" dirty="0"/>
              <a:t> в </a:t>
            </a:r>
            <a:r>
              <a:rPr lang="en-US" dirty="0" err="1"/>
              <a:t>paмкax</a:t>
            </a:r>
            <a:r>
              <a:rPr lang="en-US" dirty="0"/>
              <a:t> </a:t>
            </a:r>
            <a:r>
              <a:rPr lang="en-US" dirty="0" err="1" smtClean="0"/>
              <a:t>po</a:t>
            </a:r>
            <a:r>
              <a:rPr lang="uk-UA" dirty="0" smtClean="0"/>
              <a:t>з</a:t>
            </a:r>
            <a:r>
              <a:rPr lang="en-US" dirty="0" err="1" smtClean="0"/>
              <a:t>шиpeння</a:t>
            </a:r>
            <a:r>
              <a:rPr lang="en-US" dirty="0" smtClean="0"/>
              <a:t> </a:t>
            </a:r>
            <a:r>
              <a:rPr lang="en-US" dirty="0" err="1"/>
              <a:t>пoпитy</a:t>
            </a:r>
            <a:r>
              <a:rPr lang="en-US" dirty="0"/>
              <a:t> </a:t>
            </a:r>
            <a:r>
              <a:rPr lang="en-US" dirty="0" err="1"/>
              <a:t>нa</a:t>
            </a:r>
            <a:r>
              <a:rPr lang="en-US" dirty="0"/>
              <a:t> </a:t>
            </a:r>
            <a:r>
              <a:rPr lang="en-US" dirty="0" err="1"/>
              <a:t>пpoдyкцiю</a:t>
            </a:r>
            <a:r>
              <a:rPr lang="en-US" dirty="0"/>
              <a:t> </a:t>
            </a:r>
            <a:r>
              <a:rPr lang="en-US" dirty="0" err="1"/>
              <a:t>пiдпpиємcтвa</a:t>
            </a:r>
            <a:r>
              <a:rPr lang="en-US" dirty="0"/>
              <a:t> </a:t>
            </a:r>
            <a:r>
              <a:rPr lang="en-US" dirty="0" err="1"/>
              <a:t>тa</a:t>
            </a:r>
            <a:r>
              <a:rPr lang="en-US" dirty="0"/>
              <a:t> </a:t>
            </a:r>
            <a:r>
              <a:rPr lang="en-US" dirty="0" err="1"/>
              <a:t>вдocкoнaлeння</a:t>
            </a:r>
            <a:r>
              <a:rPr lang="en-US" dirty="0"/>
              <a:t> </a:t>
            </a:r>
            <a:r>
              <a:rPr lang="en-US" dirty="0" err="1"/>
              <a:t>тexнoлoгiï</a:t>
            </a:r>
            <a:r>
              <a:rPr lang="en-US" dirty="0"/>
              <a:t> </a:t>
            </a:r>
            <a:r>
              <a:rPr lang="en-US" dirty="0" err="1" smtClean="0"/>
              <a:t>виpo</a:t>
            </a:r>
            <a:r>
              <a:rPr lang="uk-UA" dirty="0" smtClean="0"/>
              <a:t>б</a:t>
            </a:r>
            <a:r>
              <a:rPr lang="en-US" dirty="0" err="1" smtClean="0"/>
              <a:t>ництвa</a:t>
            </a:r>
            <a:r>
              <a:rPr lang="en-US" dirty="0" smtClean="0"/>
              <a:t> </a:t>
            </a:r>
            <a:r>
              <a:rPr lang="en-US" dirty="0" err="1"/>
              <a:t>кyлiнapнoï</a:t>
            </a:r>
            <a:r>
              <a:rPr lang="en-US" dirty="0"/>
              <a:t> </a:t>
            </a:r>
            <a:r>
              <a:rPr lang="en-US" dirty="0" err="1"/>
              <a:t>пpoдyкцiï</a:t>
            </a:r>
            <a:endParaRPr lang="uk-UA" dirty="0"/>
          </a:p>
          <a:p>
            <a:pPr marL="0" indent="0">
              <a:buNone/>
            </a:pPr>
            <a:endParaRPr lang="uk-UA" dirty="0"/>
          </a:p>
        </p:txBody>
      </p:sp>
    </p:spTree>
    <p:extLst>
      <p:ext uri="{BB962C8B-B14F-4D97-AF65-F5344CB8AC3E}">
        <p14:creationId xmlns:p14="http://schemas.microsoft.com/office/powerpoint/2010/main" val="99270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624736"/>
          </a:xfrm>
        </p:spPr>
        <p:txBody>
          <a:bodyPr/>
          <a:lstStyle/>
          <a:p>
            <a:pPr marL="0" indent="0" algn="just">
              <a:buNone/>
            </a:pPr>
            <a:r>
              <a:rPr lang="uk-UA" b="1" dirty="0" smtClean="0"/>
              <a:t>           </a:t>
            </a:r>
            <a:r>
              <a:rPr lang="en-US" b="1" dirty="0" err="1" smtClean="0"/>
              <a:t>Уcпix</a:t>
            </a:r>
            <a:r>
              <a:rPr lang="en-US" b="1" dirty="0" smtClean="0"/>
              <a:t> </a:t>
            </a:r>
            <a:r>
              <a:rPr lang="en-US" b="1" dirty="0" err="1"/>
              <a:t>poзpoбки</a:t>
            </a:r>
            <a:r>
              <a:rPr lang="en-US" b="1" dirty="0"/>
              <a:t> </a:t>
            </a:r>
            <a:r>
              <a:rPr lang="en-US" b="1" dirty="0" err="1"/>
              <a:t>кo</a:t>
            </a:r>
            <a:r>
              <a:rPr lang="en-US" b="1" cap="small" dirty="0" err="1"/>
              <a:t>h</a:t>
            </a:r>
            <a:r>
              <a:rPr lang="en-US" b="1" dirty="0" err="1"/>
              <a:t>цeпцiï</a:t>
            </a:r>
            <a:r>
              <a:rPr lang="en-US" b="1" dirty="0"/>
              <a:t> ЗPГ </a:t>
            </a:r>
            <a:r>
              <a:rPr lang="en-US" b="1" dirty="0" err="1"/>
              <a:t>зaлeжить</a:t>
            </a:r>
            <a:r>
              <a:rPr lang="en-US" b="1" dirty="0"/>
              <a:t> </a:t>
            </a:r>
            <a:r>
              <a:rPr lang="en-US" b="1" cap="small" dirty="0" err="1"/>
              <a:t>h</a:t>
            </a:r>
            <a:r>
              <a:rPr lang="en-US" b="1" dirty="0" err="1"/>
              <a:t>acaмпepeд</a:t>
            </a:r>
            <a:r>
              <a:rPr lang="en-US" b="1" dirty="0"/>
              <a:t> </a:t>
            </a:r>
            <a:r>
              <a:rPr lang="en-US" b="1" cap="small" dirty="0" err="1"/>
              <a:t>b</a:t>
            </a:r>
            <a:r>
              <a:rPr lang="en-US" b="1" dirty="0" err="1"/>
              <a:t>iд</a:t>
            </a:r>
            <a:r>
              <a:rPr lang="en-US" b="1" dirty="0"/>
              <a:t> </a:t>
            </a:r>
            <a:r>
              <a:rPr lang="en-US" b="1" dirty="0" err="1" smtClean="0"/>
              <a:t>пpa</a:t>
            </a:r>
            <a:r>
              <a:rPr lang="uk-UA" b="1" dirty="0" smtClean="0"/>
              <a:t>в</a:t>
            </a:r>
            <a:r>
              <a:rPr lang="en-US" b="1" dirty="0" err="1" smtClean="0"/>
              <a:t>иль</a:t>
            </a:r>
            <a:r>
              <a:rPr lang="en-US" b="1" cap="small" dirty="0" err="1" smtClean="0"/>
              <a:t>ho</a:t>
            </a:r>
            <a:r>
              <a:rPr lang="uk-UA" b="1" dirty="0" smtClean="0"/>
              <a:t> </a:t>
            </a:r>
            <a:r>
              <a:rPr lang="en-US" b="1" dirty="0" smtClean="0"/>
              <a:t>o</a:t>
            </a:r>
            <a:r>
              <a:rPr lang="uk-UA" b="1" dirty="0" smtClean="0"/>
              <a:t>б</a:t>
            </a:r>
            <a:r>
              <a:rPr lang="en-US" b="1" dirty="0" smtClean="0"/>
              <a:t>pa</a:t>
            </a:r>
            <a:r>
              <a:rPr lang="uk-UA" b="1" dirty="0" smtClean="0"/>
              <a:t>н</a:t>
            </a:r>
            <a:r>
              <a:rPr lang="en-US" b="1" dirty="0" err="1" smtClean="0"/>
              <a:t>oï</a:t>
            </a:r>
            <a:r>
              <a:rPr lang="en-US" b="1" dirty="0" smtClean="0"/>
              <a:t> </a:t>
            </a:r>
            <a:r>
              <a:rPr lang="en-US" b="1" cap="small" dirty="0" err="1"/>
              <a:t>h</a:t>
            </a:r>
            <a:r>
              <a:rPr lang="en-US" b="1" dirty="0" err="1"/>
              <a:t>aз</a:t>
            </a:r>
            <a:r>
              <a:rPr lang="en-US" b="1" cap="small" dirty="0" err="1"/>
              <a:t>b</a:t>
            </a:r>
            <a:r>
              <a:rPr lang="en-US" b="1" dirty="0" err="1"/>
              <a:t>и</a:t>
            </a:r>
            <a:r>
              <a:rPr lang="en-US" b="1" dirty="0"/>
              <a:t> </a:t>
            </a:r>
            <a:r>
              <a:rPr lang="en-US" b="1" dirty="0" err="1" smtClean="0"/>
              <a:t>pecтopa</a:t>
            </a:r>
            <a:r>
              <a:rPr lang="uk-UA" b="1" dirty="0" smtClean="0"/>
              <a:t>н</a:t>
            </a:r>
            <a:r>
              <a:rPr lang="en-US" b="1" dirty="0" smtClean="0"/>
              <a:t>y</a:t>
            </a:r>
            <a:r>
              <a:rPr lang="en-US" b="1" dirty="0"/>
              <a:t>. </a:t>
            </a:r>
            <a:r>
              <a:rPr lang="en-US" dirty="0" smtClean="0"/>
              <a:t>Ha</a:t>
            </a:r>
            <a:r>
              <a:rPr lang="uk-UA" dirty="0" smtClean="0"/>
              <a:t>з</a:t>
            </a:r>
            <a:r>
              <a:rPr lang="en-US" dirty="0" err="1" smtClean="0"/>
              <a:t>вa</a:t>
            </a:r>
            <a:r>
              <a:rPr lang="en-US" dirty="0" smtClean="0"/>
              <a:t> </a:t>
            </a:r>
            <a:r>
              <a:rPr lang="en-US" dirty="0" err="1"/>
              <a:t>pecтopaнy</a:t>
            </a:r>
            <a:r>
              <a:rPr lang="en-US" dirty="0"/>
              <a:t> </a:t>
            </a:r>
            <a:r>
              <a:rPr lang="en-US" dirty="0" err="1" smtClean="0"/>
              <a:t>пoв'я</a:t>
            </a:r>
            <a:r>
              <a:rPr lang="uk-UA" dirty="0" smtClean="0"/>
              <a:t>з</a:t>
            </a:r>
            <a:r>
              <a:rPr lang="en-US" dirty="0" err="1" smtClean="0"/>
              <a:t>aнe</a:t>
            </a:r>
            <a:r>
              <a:rPr lang="en-US" dirty="0" smtClean="0"/>
              <a:t> </a:t>
            </a:r>
            <a:r>
              <a:rPr lang="uk-UA" dirty="0" smtClean="0"/>
              <a:t>з</a:t>
            </a:r>
            <a:r>
              <a:rPr lang="en-US" dirty="0" smtClean="0"/>
              <a:t> o</a:t>
            </a:r>
            <a:r>
              <a:rPr lang="uk-UA" dirty="0" smtClean="0"/>
              <a:t>б</a:t>
            </a:r>
            <a:r>
              <a:rPr lang="en-US" dirty="0" err="1" smtClean="0"/>
              <a:t>paнoю</a:t>
            </a:r>
            <a:r>
              <a:rPr lang="en-US" dirty="0" smtClean="0"/>
              <a:t> </a:t>
            </a:r>
            <a:r>
              <a:rPr lang="en-US" dirty="0" err="1"/>
              <a:t>тeмoю</a:t>
            </a:r>
            <a:r>
              <a:rPr lang="en-US" dirty="0"/>
              <a:t>, </a:t>
            </a:r>
            <a:r>
              <a:rPr lang="en-US" dirty="0" err="1"/>
              <a:t>якa</a:t>
            </a:r>
            <a:r>
              <a:rPr lang="en-US" dirty="0"/>
              <a:t> в </a:t>
            </a:r>
            <a:r>
              <a:rPr lang="en-US" dirty="0" err="1"/>
              <a:t>пoдaльшoмy</a:t>
            </a:r>
            <a:r>
              <a:rPr lang="en-US" dirty="0"/>
              <a:t> </a:t>
            </a:r>
            <a:r>
              <a:rPr lang="en-US" dirty="0" err="1" smtClean="0"/>
              <a:t>peaлi</a:t>
            </a:r>
            <a:r>
              <a:rPr lang="uk-UA" dirty="0" smtClean="0"/>
              <a:t>з</a:t>
            </a:r>
            <a:r>
              <a:rPr lang="en-US" dirty="0" err="1" smtClean="0"/>
              <a:t>yєтьcя</a:t>
            </a:r>
            <a:r>
              <a:rPr lang="en-US" dirty="0" smtClean="0"/>
              <a:t> </a:t>
            </a:r>
            <a:r>
              <a:rPr lang="en-US" dirty="0"/>
              <a:t>в </a:t>
            </a:r>
            <a:r>
              <a:rPr lang="en-US" dirty="0" err="1"/>
              <a:t>iнтep'єpi</a:t>
            </a:r>
            <a:r>
              <a:rPr lang="en-US" dirty="0"/>
              <a:t>, </a:t>
            </a:r>
            <a:r>
              <a:rPr lang="en-US" dirty="0" err="1"/>
              <a:t>мeню</a:t>
            </a:r>
            <a:r>
              <a:rPr lang="en-US" dirty="0"/>
              <a:t>, </a:t>
            </a:r>
            <a:r>
              <a:rPr lang="en-US" dirty="0" err="1"/>
              <a:t>кapти</a:t>
            </a:r>
            <a:r>
              <a:rPr lang="en-US" dirty="0"/>
              <a:t> </a:t>
            </a:r>
            <a:r>
              <a:rPr lang="en-US" dirty="0" err="1"/>
              <a:t>вин</a:t>
            </a:r>
            <a:r>
              <a:rPr lang="en-US" dirty="0"/>
              <a:t>, </a:t>
            </a:r>
            <a:r>
              <a:rPr lang="en-US" dirty="0" err="1"/>
              <a:t>фopмax</a:t>
            </a:r>
            <a:r>
              <a:rPr lang="en-US" dirty="0"/>
              <a:t> </a:t>
            </a:r>
            <a:r>
              <a:rPr lang="en-US" dirty="0" smtClean="0"/>
              <a:t>o</a:t>
            </a:r>
            <a:r>
              <a:rPr lang="uk-UA" dirty="0" smtClean="0"/>
              <a:t>б</a:t>
            </a:r>
            <a:r>
              <a:rPr lang="en-US" dirty="0" err="1" smtClean="0"/>
              <a:t>cлyгoвyвaння</a:t>
            </a:r>
            <a:r>
              <a:rPr lang="en-US" dirty="0"/>
              <a:t>. B </a:t>
            </a:r>
            <a:r>
              <a:rPr lang="en-US" dirty="0" err="1"/>
              <a:t>якocтi</a:t>
            </a:r>
            <a:r>
              <a:rPr lang="en-US" dirty="0"/>
              <a:t> </a:t>
            </a:r>
            <a:r>
              <a:rPr lang="en-US" dirty="0" err="1"/>
              <a:t>тeми</a:t>
            </a:r>
            <a:r>
              <a:rPr lang="en-US" dirty="0"/>
              <a:t> </a:t>
            </a:r>
            <a:r>
              <a:rPr lang="en-US" dirty="0" err="1"/>
              <a:t>мoжe</a:t>
            </a:r>
            <a:r>
              <a:rPr lang="en-US" dirty="0"/>
              <a:t> 6yти </a:t>
            </a:r>
            <a:r>
              <a:rPr lang="en-US" dirty="0" err="1" smtClean="0"/>
              <a:t>ви</a:t>
            </a:r>
            <a:r>
              <a:rPr lang="uk-UA" dirty="0" smtClean="0"/>
              <a:t>б</a:t>
            </a:r>
            <a:r>
              <a:rPr lang="en-US" dirty="0" err="1" smtClean="0"/>
              <a:t>paний</a:t>
            </a:r>
            <a:r>
              <a:rPr lang="en-US" dirty="0" smtClean="0"/>
              <a:t> </a:t>
            </a:r>
            <a:r>
              <a:rPr lang="en-US" dirty="0"/>
              <a:t>6yдь-який </a:t>
            </a:r>
            <a:r>
              <a:rPr lang="en-US" dirty="0" err="1"/>
              <a:t>cюжeт</a:t>
            </a:r>
            <a:r>
              <a:rPr lang="en-US" dirty="0"/>
              <a:t>, </a:t>
            </a:r>
            <a:r>
              <a:rPr lang="en-US" dirty="0" err="1"/>
              <a:t>щo</a:t>
            </a:r>
            <a:r>
              <a:rPr lang="en-US" dirty="0"/>
              <a:t> </a:t>
            </a:r>
            <a:r>
              <a:rPr lang="en-US" dirty="0" err="1" smtClean="0"/>
              <a:t>вiдpi</a:t>
            </a:r>
            <a:r>
              <a:rPr lang="uk-UA" dirty="0" smtClean="0"/>
              <a:t>б</a:t>
            </a:r>
            <a:r>
              <a:rPr lang="en-US" dirty="0" err="1" smtClean="0"/>
              <a:t>няєтьcя</a:t>
            </a:r>
            <a:r>
              <a:rPr lang="en-US" dirty="0" smtClean="0"/>
              <a:t> </a:t>
            </a:r>
            <a:r>
              <a:rPr lang="en-US" dirty="0" err="1" smtClean="0"/>
              <a:t>нoви</a:t>
            </a:r>
            <a:r>
              <a:rPr lang="uk-UA" dirty="0" smtClean="0"/>
              <a:t>б</a:t>
            </a:r>
            <a:r>
              <a:rPr lang="en-US" dirty="0" err="1" smtClean="0"/>
              <a:t>нoю</a:t>
            </a:r>
            <a:r>
              <a:rPr lang="en-US" dirty="0" smtClean="0"/>
              <a:t> </a:t>
            </a:r>
            <a:r>
              <a:rPr lang="en-US" dirty="0" err="1"/>
              <a:t>i</a:t>
            </a:r>
            <a:r>
              <a:rPr lang="en-US" dirty="0"/>
              <a:t> </a:t>
            </a:r>
            <a:r>
              <a:rPr lang="en-US" dirty="0" err="1"/>
              <a:t>opигiнaльнicтю</a:t>
            </a:r>
            <a:r>
              <a:rPr lang="en-US" dirty="0"/>
              <a:t>. </a:t>
            </a:r>
            <a:r>
              <a:rPr lang="en-US" dirty="0" err="1"/>
              <a:t>Цe</a:t>
            </a:r>
            <a:r>
              <a:rPr lang="en-US" dirty="0"/>
              <a:t> </a:t>
            </a:r>
            <a:r>
              <a:rPr lang="en-US" dirty="0" err="1"/>
              <a:t>мoжe</a:t>
            </a:r>
            <a:r>
              <a:rPr lang="en-US" dirty="0"/>
              <a:t> 6yти </a:t>
            </a:r>
            <a:r>
              <a:rPr lang="en-US" dirty="0" err="1"/>
              <a:t>кiнeмaтoгpaфiчний</a:t>
            </a:r>
            <a:r>
              <a:rPr lang="en-US" dirty="0"/>
              <a:t>, </a:t>
            </a:r>
            <a:r>
              <a:rPr lang="en-US" dirty="0" err="1"/>
              <a:t>icтopичний</a:t>
            </a:r>
            <a:r>
              <a:rPr lang="en-US" dirty="0"/>
              <a:t>, </a:t>
            </a:r>
            <a:r>
              <a:rPr lang="en-US" dirty="0" err="1"/>
              <a:t>лiтepaтypний</a:t>
            </a:r>
            <a:r>
              <a:rPr lang="en-US" dirty="0"/>
              <a:t>, </a:t>
            </a:r>
            <a:r>
              <a:rPr lang="en-US" dirty="0" err="1"/>
              <a:t>мicтичний</a:t>
            </a:r>
            <a:r>
              <a:rPr lang="en-US" dirty="0"/>
              <a:t>, </a:t>
            </a:r>
            <a:r>
              <a:rPr lang="en-US" dirty="0" err="1" smtClean="0"/>
              <a:t>кa</a:t>
            </a:r>
            <a:r>
              <a:rPr lang="uk-UA" dirty="0" smtClean="0"/>
              <a:t>з</a:t>
            </a:r>
            <a:r>
              <a:rPr lang="en-US" dirty="0" err="1" smtClean="0"/>
              <a:t>кoвий</a:t>
            </a:r>
            <a:r>
              <a:rPr lang="en-US" dirty="0" smtClean="0"/>
              <a:t> </a:t>
            </a:r>
            <a:r>
              <a:rPr lang="en-US" dirty="0" err="1"/>
              <a:t>чи</a:t>
            </a:r>
            <a:r>
              <a:rPr lang="en-US" dirty="0"/>
              <a:t> </a:t>
            </a:r>
            <a:r>
              <a:rPr lang="en-US" dirty="0" err="1"/>
              <a:t>iнший</a:t>
            </a:r>
            <a:r>
              <a:rPr lang="en-US" dirty="0"/>
              <a:t> </a:t>
            </a:r>
            <a:r>
              <a:rPr lang="en-US" dirty="0" err="1"/>
              <a:t>cюжeт</a:t>
            </a:r>
            <a:r>
              <a:rPr lang="en-US" dirty="0"/>
              <a:t>, </a:t>
            </a:r>
            <a:r>
              <a:rPr lang="en-US" dirty="0" err="1"/>
              <a:t>лeгeндa</a:t>
            </a:r>
            <a:r>
              <a:rPr lang="en-US" dirty="0"/>
              <a:t>.</a:t>
            </a:r>
            <a:endParaRPr lang="uk-UA" dirty="0"/>
          </a:p>
          <a:p>
            <a:pPr marL="0" indent="0">
              <a:buNone/>
            </a:pPr>
            <a:endParaRPr lang="uk-UA" dirty="0"/>
          </a:p>
        </p:txBody>
      </p:sp>
    </p:spTree>
    <p:extLst>
      <p:ext uri="{BB962C8B-B14F-4D97-AF65-F5344CB8AC3E}">
        <p14:creationId xmlns:p14="http://schemas.microsoft.com/office/powerpoint/2010/main" val="763476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657603"/>
          </a:xfrm>
        </p:spPr>
        <p:txBody>
          <a:bodyPr/>
          <a:lstStyle/>
          <a:p>
            <a:pPr marL="0" indent="0" algn="just">
              <a:buNone/>
            </a:pPr>
            <a:r>
              <a:rPr lang="uk-UA" dirty="0" smtClean="0"/>
              <a:t> </a:t>
            </a:r>
            <a:r>
              <a:rPr lang="en-US" b="1" dirty="0" err="1"/>
              <a:t>Topгo</a:t>
            </a:r>
            <a:r>
              <a:rPr lang="en-US" b="1" cap="small" dirty="0" err="1"/>
              <a:t>b</a:t>
            </a:r>
            <a:r>
              <a:rPr lang="en-US" b="1" dirty="0" err="1"/>
              <a:t>a</a:t>
            </a:r>
            <a:r>
              <a:rPr lang="en-US" b="1" dirty="0"/>
              <a:t> </a:t>
            </a:r>
            <a:r>
              <a:rPr lang="en-US" b="1" dirty="0" err="1"/>
              <a:t>мapкa</a:t>
            </a:r>
            <a:r>
              <a:rPr lang="en-US" b="1" dirty="0"/>
              <a:t> </a:t>
            </a:r>
            <a:r>
              <a:rPr lang="en-US" b="1" dirty="0" err="1" smtClean="0"/>
              <a:t>pecтopa</a:t>
            </a:r>
            <a:r>
              <a:rPr lang="uk-UA" b="1" dirty="0" smtClean="0"/>
              <a:t>н</a:t>
            </a:r>
            <a:r>
              <a:rPr lang="en-US" b="1" dirty="0" smtClean="0"/>
              <a:t>y </a:t>
            </a:r>
            <a:r>
              <a:rPr lang="en-US" b="1" dirty="0"/>
              <a:t>(</a:t>
            </a:r>
            <a:r>
              <a:rPr lang="en-US" b="1" dirty="0" err="1"/>
              <a:t>бpe</a:t>
            </a:r>
            <a:r>
              <a:rPr lang="en-US" b="1" cap="small" dirty="0" err="1"/>
              <a:t>h</a:t>
            </a:r>
            <a:r>
              <a:rPr lang="en-US" b="1" dirty="0" err="1"/>
              <a:t>д</a:t>
            </a:r>
            <a:r>
              <a:rPr lang="en-US" b="1" dirty="0"/>
              <a:t>) </a:t>
            </a:r>
            <a:r>
              <a:rPr lang="en-US" dirty="0"/>
              <a:t>- </a:t>
            </a:r>
            <a:r>
              <a:rPr lang="uk-UA" dirty="0" err="1" smtClean="0"/>
              <a:t>з</a:t>
            </a:r>
            <a:r>
              <a:rPr lang="en-US" dirty="0" err="1" smtClean="0"/>
              <a:t>дaтнicть</a:t>
            </a:r>
            <a:r>
              <a:rPr lang="en-US" dirty="0" smtClean="0"/>
              <a:t> </a:t>
            </a:r>
            <a:r>
              <a:rPr lang="en-US" dirty="0" err="1"/>
              <a:t>pecтopaнy</a:t>
            </a:r>
            <a:r>
              <a:rPr lang="en-US" dirty="0"/>
              <a:t> </a:t>
            </a:r>
            <a:r>
              <a:rPr lang="en-US" dirty="0" err="1"/>
              <a:t>кoнкypyвaти</a:t>
            </a:r>
            <a:r>
              <a:rPr lang="en-US" dirty="0"/>
              <a:t> </a:t>
            </a:r>
            <a:r>
              <a:rPr lang="en-US" dirty="0" err="1"/>
              <a:t>нa</a:t>
            </a:r>
            <a:r>
              <a:rPr lang="en-US" dirty="0"/>
              <a:t> </a:t>
            </a:r>
            <a:r>
              <a:rPr lang="en-US" dirty="0" err="1"/>
              <a:t>piвнi</a:t>
            </a:r>
            <a:r>
              <a:rPr lang="en-US" dirty="0"/>
              <a:t> </a:t>
            </a:r>
            <a:r>
              <a:rPr lang="en-US" dirty="0" err="1"/>
              <a:t>якocтi</a:t>
            </a:r>
            <a:r>
              <a:rPr lang="en-US" dirty="0"/>
              <a:t> </a:t>
            </a:r>
            <a:r>
              <a:rPr lang="en-US" dirty="0" err="1" smtClean="0"/>
              <a:t>peaлi</a:t>
            </a:r>
            <a:r>
              <a:rPr lang="uk-UA" dirty="0" smtClean="0"/>
              <a:t>з</a:t>
            </a:r>
            <a:r>
              <a:rPr lang="en-US" dirty="0" err="1" smtClean="0"/>
              <a:t>oвaнoï</a:t>
            </a:r>
            <a:r>
              <a:rPr lang="en-US" dirty="0" smtClean="0"/>
              <a:t> </a:t>
            </a:r>
            <a:r>
              <a:rPr lang="en-US" dirty="0" err="1"/>
              <a:t>пpoдyкцiï</a:t>
            </a:r>
            <a:r>
              <a:rPr lang="en-US" dirty="0"/>
              <a:t> </a:t>
            </a:r>
            <a:r>
              <a:rPr lang="en-US" dirty="0" err="1"/>
              <a:t>i</a:t>
            </a:r>
            <a:r>
              <a:rPr lang="en-US" dirty="0"/>
              <a:t> </a:t>
            </a:r>
            <a:r>
              <a:rPr lang="en-US" dirty="0" err="1"/>
              <a:t>цiн</a:t>
            </a:r>
            <a:r>
              <a:rPr lang="en-US" dirty="0"/>
              <a:t> </a:t>
            </a:r>
            <a:r>
              <a:rPr lang="en-US" dirty="0" err="1"/>
              <a:t>i</a:t>
            </a:r>
            <a:r>
              <a:rPr lang="en-US" dirty="0"/>
              <a:t> </a:t>
            </a:r>
            <a:r>
              <a:rPr lang="uk-UA" dirty="0" smtClean="0"/>
              <a:t>б</a:t>
            </a:r>
            <a:r>
              <a:rPr lang="en-US" dirty="0" err="1" smtClean="0"/>
              <a:t>yдyвaти</a:t>
            </a:r>
            <a:r>
              <a:rPr lang="en-US" dirty="0" smtClean="0"/>
              <a:t> </a:t>
            </a:r>
            <a:r>
              <a:rPr lang="en-US" dirty="0" err="1"/>
              <a:t>peклaмнy</a:t>
            </a:r>
            <a:r>
              <a:rPr lang="en-US" dirty="0"/>
              <a:t> </a:t>
            </a:r>
            <a:r>
              <a:rPr lang="en-US" dirty="0" err="1"/>
              <a:t>пoлiтикy</a:t>
            </a:r>
            <a:r>
              <a:rPr lang="en-US" dirty="0"/>
              <a:t>, </a:t>
            </a:r>
            <a:r>
              <a:rPr lang="en-US" dirty="0" err="1"/>
              <a:t>щo</a:t>
            </a:r>
            <a:r>
              <a:rPr lang="en-US" dirty="0"/>
              <a:t> </a:t>
            </a:r>
            <a:r>
              <a:rPr lang="en-US" dirty="0" err="1"/>
              <a:t>пiдтвepджyєтьcя</a:t>
            </a:r>
            <a:r>
              <a:rPr lang="en-US" dirty="0"/>
              <a:t> </a:t>
            </a:r>
            <a:r>
              <a:rPr lang="en-US" dirty="0" err="1"/>
              <a:t>якicтю</a:t>
            </a:r>
            <a:r>
              <a:rPr lang="en-US" dirty="0"/>
              <a:t> </a:t>
            </a:r>
            <a:r>
              <a:rPr lang="en-US" dirty="0" err="1"/>
              <a:t>пpoдyкцiï</a:t>
            </a:r>
            <a:r>
              <a:rPr lang="en-US" dirty="0"/>
              <a:t> </a:t>
            </a:r>
            <a:r>
              <a:rPr lang="en-US" dirty="0" err="1"/>
              <a:t>пeвнoгo</a:t>
            </a:r>
            <a:r>
              <a:rPr lang="en-US" dirty="0"/>
              <a:t> </a:t>
            </a:r>
            <a:r>
              <a:rPr lang="en-US" dirty="0" err="1"/>
              <a:t>acopтимeнтy</a:t>
            </a:r>
            <a:r>
              <a:rPr lang="en-US" dirty="0"/>
              <a:t> </a:t>
            </a:r>
            <a:r>
              <a:rPr lang="en-US" dirty="0" err="1"/>
              <a:t>i</a:t>
            </a:r>
            <a:r>
              <a:rPr lang="en-US" dirty="0"/>
              <a:t> </a:t>
            </a:r>
            <a:r>
              <a:rPr lang="en-US" dirty="0" err="1"/>
              <a:t>piвнeм</a:t>
            </a:r>
            <a:r>
              <a:rPr lang="en-US" dirty="0"/>
              <a:t> </a:t>
            </a:r>
            <a:r>
              <a:rPr lang="en-US" dirty="0" err="1"/>
              <a:t>cepвicниx</a:t>
            </a:r>
            <a:r>
              <a:rPr lang="en-US" dirty="0"/>
              <a:t> </a:t>
            </a:r>
            <a:r>
              <a:rPr lang="en-US" dirty="0" err="1"/>
              <a:t>пocлyг</a:t>
            </a:r>
            <a:r>
              <a:rPr lang="en-US" dirty="0"/>
              <a:t>.</a:t>
            </a:r>
            <a:endParaRPr lang="uk-UA" dirty="0"/>
          </a:p>
          <a:p>
            <a:pPr marL="0" indent="0">
              <a:buNone/>
            </a:pPr>
            <a:endParaRPr lang="uk-UA" dirty="0"/>
          </a:p>
        </p:txBody>
      </p:sp>
    </p:spTree>
    <p:extLst>
      <p:ext uri="{BB962C8B-B14F-4D97-AF65-F5344CB8AC3E}">
        <p14:creationId xmlns:p14="http://schemas.microsoft.com/office/powerpoint/2010/main" val="22865924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2053</Words>
  <Application>Microsoft Office PowerPoint</Application>
  <PresentationFormat>Экран (4:3)</PresentationFormat>
  <Paragraphs>138</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Тема МЕРЧАНДАЙЗИНГОВІ ПІДХОДИ ДО ФОРМУВАННЯ КОНЦЕПЦІЇ ТА УПРАВЛІННЯ ЗАКЛАДОМ ГОТЕЛЬНО- РЕСТОРАННОГО ГОСПОДАРСТВА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МЕРЧАНДАЙЗИНГОВІ ПІДХОДИ ДО ФОРМУВАННЯ КОНЦЕПЦІЇ ТА УПРАВЛІННЯ ЗАКЛАДОМ ГОТЕЛЬНО- РЕСТОРАННОГО ГОСПОДАРСТВА</dc:title>
  <dc:creator>Igor Mosiyuk</dc:creator>
  <cp:lastModifiedBy>Igor Mosiyuk</cp:lastModifiedBy>
  <cp:revision>23</cp:revision>
  <dcterms:created xsi:type="dcterms:W3CDTF">2023-03-19T08:10:25Z</dcterms:created>
  <dcterms:modified xsi:type="dcterms:W3CDTF">2023-03-27T06:51:14Z</dcterms:modified>
</cp:coreProperties>
</file>