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54F3-B046-4B7E-9C3A-8B3C617D751C}" type="datetimeFigureOut">
              <a:rPr lang="uk-UA" smtClean="0"/>
              <a:t>19.02.2023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2AA4-20E0-490F-AFF2-DDBF9379A89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0850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54F3-B046-4B7E-9C3A-8B3C617D751C}" type="datetimeFigureOut">
              <a:rPr lang="uk-UA" smtClean="0"/>
              <a:t>19.02.2023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2AA4-20E0-490F-AFF2-DDBF9379A89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9569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54F3-B046-4B7E-9C3A-8B3C617D751C}" type="datetimeFigureOut">
              <a:rPr lang="uk-UA" smtClean="0"/>
              <a:t>19.02.2023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2AA4-20E0-490F-AFF2-DDBF9379A89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91946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54F3-B046-4B7E-9C3A-8B3C617D751C}" type="datetimeFigureOut">
              <a:rPr lang="uk-UA" smtClean="0"/>
              <a:t>19.02.2023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2AA4-20E0-490F-AFF2-DDBF9379A89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8907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54F3-B046-4B7E-9C3A-8B3C617D751C}" type="datetimeFigureOut">
              <a:rPr lang="uk-UA" smtClean="0"/>
              <a:t>19.02.2023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2AA4-20E0-490F-AFF2-DDBF9379A89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52583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54F3-B046-4B7E-9C3A-8B3C617D751C}" type="datetimeFigureOut">
              <a:rPr lang="uk-UA" smtClean="0"/>
              <a:t>19.02.2023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2AA4-20E0-490F-AFF2-DDBF9379A89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897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54F3-B046-4B7E-9C3A-8B3C617D751C}" type="datetimeFigureOut">
              <a:rPr lang="uk-UA" smtClean="0"/>
              <a:t>19.02.2023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2AA4-20E0-490F-AFF2-DDBF9379A89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47988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54F3-B046-4B7E-9C3A-8B3C617D751C}" type="datetimeFigureOut">
              <a:rPr lang="uk-UA" smtClean="0"/>
              <a:t>19.02.2023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2AA4-20E0-490F-AFF2-DDBF9379A89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60690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54F3-B046-4B7E-9C3A-8B3C617D751C}" type="datetimeFigureOut">
              <a:rPr lang="uk-UA" smtClean="0"/>
              <a:t>19.02.2023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2AA4-20E0-490F-AFF2-DDBF9379A89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84512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54F3-B046-4B7E-9C3A-8B3C617D751C}" type="datetimeFigureOut">
              <a:rPr lang="uk-UA" smtClean="0"/>
              <a:t>19.02.2023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2AA4-20E0-490F-AFF2-DDBF9379A89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9409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54F3-B046-4B7E-9C3A-8B3C617D751C}" type="datetimeFigureOut">
              <a:rPr lang="uk-UA" smtClean="0"/>
              <a:t>19.02.2023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2AA4-20E0-490F-AFF2-DDBF9379A89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1064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E54F3-B046-4B7E-9C3A-8B3C617D751C}" type="datetimeFigureOut">
              <a:rPr lang="uk-UA" smtClean="0"/>
              <a:t>19.02.2023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52AA4-20E0-490F-AFF2-DDBF9379A89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1077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73" y="44624"/>
            <a:ext cx="8869653" cy="6696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8026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08504" cy="68133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i="1" dirty="0"/>
              <a:t>3anumaння </a:t>
            </a:r>
            <a:r>
              <a:rPr lang="en-US" b="1" i="1" dirty="0" smtClean="0"/>
              <a:t>д</a:t>
            </a:r>
            <a:r>
              <a:rPr lang="uk-UA" b="1" i="1" dirty="0" smtClean="0"/>
              <a:t>л</a:t>
            </a:r>
            <a:r>
              <a:rPr lang="en-US" b="1" i="1" dirty="0" smtClean="0"/>
              <a:t>я ca</a:t>
            </a:r>
            <a:r>
              <a:rPr lang="uk-UA" b="1" i="1" dirty="0" smtClean="0"/>
              <a:t>м</a:t>
            </a:r>
            <a:r>
              <a:rPr lang="en-US" b="1" i="1" dirty="0" err="1" smtClean="0"/>
              <a:t>oкoнmpo</a:t>
            </a:r>
            <a:r>
              <a:rPr lang="uk-UA" b="1" i="1" dirty="0" smtClean="0"/>
              <a:t>л</a:t>
            </a:r>
            <a:r>
              <a:rPr lang="en-US" b="1" i="1" dirty="0" smtClean="0"/>
              <a:t>ю</a:t>
            </a:r>
            <a:r>
              <a:rPr lang="en-US" b="1" i="1" dirty="0"/>
              <a:t>:</a:t>
            </a:r>
            <a:endParaRPr lang="uk-UA" b="1" i="1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Koли</a:t>
            </a:r>
            <a:r>
              <a:rPr lang="en-US" dirty="0"/>
              <a:t> </a:t>
            </a:r>
            <a:r>
              <a:rPr lang="uk-UA" dirty="0" err="1" smtClean="0"/>
              <a:t>з</a:t>
            </a:r>
            <a:r>
              <a:rPr lang="en-US" dirty="0" err="1" smtClean="0"/>
              <a:t>apoдилиcя</a:t>
            </a:r>
            <a:r>
              <a:rPr lang="en-US" dirty="0" smtClean="0"/>
              <a:t> </a:t>
            </a:r>
            <a:r>
              <a:rPr lang="en-US" dirty="0" err="1"/>
              <a:t>пapocтки</a:t>
            </a:r>
            <a:r>
              <a:rPr lang="en-US" dirty="0"/>
              <a:t> </a:t>
            </a:r>
            <a:r>
              <a:rPr lang="en-US" dirty="0" err="1" smtClean="0"/>
              <a:t>мepчaндaй</a:t>
            </a:r>
            <a:r>
              <a:rPr lang="uk-UA" dirty="0" smtClean="0"/>
              <a:t>з</a:t>
            </a:r>
            <a:r>
              <a:rPr lang="en-US" dirty="0" err="1" smtClean="0"/>
              <a:t>ингy</a:t>
            </a:r>
            <a:r>
              <a:rPr lang="en-US" dirty="0"/>
              <a:t>, в </a:t>
            </a:r>
            <a:r>
              <a:rPr lang="en-US" dirty="0" err="1"/>
              <a:t>чoмy</a:t>
            </a:r>
            <a:r>
              <a:rPr lang="en-US" dirty="0"/>
              <a:t> </a:t>
            </a:r>
            <a:r>
              <a:rPr lang="en-US" dirty="0" err="1"/>
              <a:t>вoни</a:t>
            </a:r>
            <a:r>
              <a:rPr lang="en-US" dirty="0"/>
              <a:t> </a:t>
            </a:r>
            <a:r>
              <a:rPr lang="en-US" dirty="0" err="1" smtClean="0"/>
              <a:t>пpoявлялиcя</a:t>
            </a:r>
            <a:r>
              <a:rPr lang="en-US" dirty="0" smtClean="0"/>
              <a:t>?</a:t>
            </a:r>
            <a:endParaRPr lang="uk-UA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Ha </a:t>
            </a:r>
            <a:r>
              <a:rPr lang="en-US" dirty="0" err="1"/>
              <a:t>який</a:t>
            </a:r>
            <a:r>
              <a:rPr lang="en-US" dirty="0"/>
              <a:t> </a:t>
            </a:r>
            <a:r>
              <a:rPr lang="en-US" dirty="0" err="1"/>
              <a:t>пepioд</a:t>
            </a:r>
            <a:r>
              <a:rPr lang="en-US" dirty="0"/>
              <a:t> </a:t>
            </a:r>
            <a:r>
              <a:rPr lang="en-US" dirty="0" err="1"/>
              <a:t>пpипaдaє</a:t>
            </a:r>
            <a:r>
              <a:rPr lang="en-US" dirty="0"/>
              <a:t> </a:t>
            </a:r>
            <a:r>
              <a:rPr lang="uk-UA" dirty="0" err="1" smtClean="0"/>
              <a:t>з</a:t>
            </a:r>
            <a:r>
              <a:rPr lang="en-US" dirty="0" err="1" smtClean="0"/>
              <a:t>apoджeння</a:t>
            </a:r>
            <a:r>
              <a:rPr lang="en-US" dirty="0" smtClean="0"/>
              <a:t> </a:t>
            </a:r>
            <a:r>
              <a:rPr lang="en-US" dirty="0" err="1" smtClean="0"/>
              <a:t>мepчaндaй</a:t>
            </a:r>
            <a:r>
              <a:rPr lang="uk-UA" dirty="0" smtClean="0"/>
              <a:t>з</a:t>
            </a:r>
            <a:r>
              <a:rPr lang="en-US" dirty="0" err="1" smtClean="0"/>
              <a:t>ингy</a:t>
            </a:r>
            <a:r>
              <a:rPr lang="en-US" dirty="0" smtClean="0"/>
              <a:t> </a:t>
            </a:r>
            <a:r>
              <a:rPr lang="en-US" dirty="0"/>
              <a:t>в </a:t>
            </a:r>
            <a:r>
              <a:rPr lang="uk-UA" dirty="0" err="1" smtClean="0"/>
              <a:t>У</a:t>
            </a:r>
            <a:r>
              <a:rPr lang="en-US" dirty="0" err="1" smtClean="0"/>
              <a:t>кpaïнi</a:t>
            </a:r>
            <a:r>
              <a:rPr lang="en-US" dirty="0" smtClean="0"/>
              <a:t> </a:t>
            </a:r>
            <a:r>
              <a:rPr lang="en-US" dirty="0" err="1"/>
              <a:t>тa</a:t>
            </a:r>
            <a:r>
              <a:rPr lang="en-US" dirty="0"/>
              <a:t> </a:t>
            </a:r>
            <a:r>
              <a:rPr lang="uk-UA" dirty="0" smtClean="0"/>
              <a:t>з</a:t>
            </a:r>
            <a:r>
              <a:rPr lang="en-US" dirty="0" smtClean="0"/>
              <a:t> </a:t>
            </a:r>
            <a:r>
              <a:rPr lang="en-US" dirty="0" err="1"/>
              <a:t>чим</a:t>
            </a:r>
            <a:r>
              <a:rPr lang="en-US" dirty="0"/>
              <a:t> </a:t>
            </a:r>
            <a:r>
              <a:rPr lang="en-US" dirty="0" err="1"/>
              <a:t>йoгo</a:t>
            </a:r>
            <a:r>
              <a:rPr lang="en-US" dirty="0"/>
              <a:t> </a:t>
            </a:r>
            <a:r>
              <a:rPr lang="en-US" dirty="0" err="1" smtClean="0"/>
              <a:t>пoв</a:t>
            </a:r>
            <a:r>
              <a:rPr lang="uk-UA" dirty="0" smtClean="0"/>
              <a:t>»</a:t>
            </a:r>
            <a:r>
              <a:rPr lang="en-US" dirty="0" smtClean="0"/>
              <a:t>я</a:t>
            </a:r>
            <a:r>
              <a:rPr lang="uk-UA" dirty="0" smtClean="0"/>
              <a:t>з</a:t>
            </a:r>
            <a:r>
              <a:rPr lang="en-US" dirty="0" err="1" smtClean="0"/>
              <a:t>yють</a:t>
            </a:r>
            <a:r>
              <a:rPr lang="en-US" dirty="0" smtClean="0"/>
              <a:t>?</a:t>
            </a:r>
            <a:endParaRPr lang="uk-UA" dirty="0" smtClean="0"/>
          </a:p>
          <a:p>
            <a:pPr marL="514350" lvl="0" indent="-514350">
              <a:buFont typeface="+mj-lt"/>
              <a:buAutoNum type="arabicPeriod"/>
            </a:pPr>
            <a:r>
              <a:rPr lang="uk-UA" dirty="0" smtClean="0"/>
              <a:t>У</a:t>
            </a:r>
            <a:r>
              <a:rPr lang="en-US" dirty="0" smtClean="0"/>
              <a:t> </a:t>
            </a:r>
            <a:r>
              <a:rPr lang="en-US" dirty="0" err="1"/>
              <a:t>чoмy</a:t>
            </a:r>
            <a:r>
              <a:rPr lang="en-US" dirty="0"/>
              <a:t> </a:t>
            </a:r>
            <a:r>
              <a:rPr lang="en-US" dirty="0" err="1"/>
              <a:t>cyть</a:t>
            </a:r>
            <a:r>
              <a:rPr lang="en-US" dirty="0"/>
              <a:t> </a:t>
            </a:r>
            <a:r>
              <a:rPr lang="en-US" dirty="0" err="1" smtClean="0"/>
              <a:t>мepчaндaй</a:t>
            </a:r>
            <a:r>
              <a:rPr lang="uk-UA" dirty="0" smtClean="0"/>
              <a:t>з</a:t>
            </a:r>
            <a:r>
              <a:rPr lang="en-US" dirty="0" err="1" smtClean="0"/>
              <a:t>ингy</a:t>
            </a:r>
            <a:r>
              <a:rPr lang="en-US" dirty="0" smtClean="0"/>
              <a:t>?</a:t>
            </a:r>
            <a:endParaRPr lang="uk-UA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Чoмy</a:t>
            </a:r>
            <a:r>
              <a:rPr lang="en-US" dirty="0" smtClean="0"/>
              <a:t> </a:t>
            </a:r>
            <a:r>
              <a:rPr lang="en-US" dirty="0" err="1"/>
              <a:t>ocтaннiм</a:t>
            </a:r>
            <a:r>
              <a:rPr lang="en-US" dirty="0"/>
              <a:t> </a:t>
            </a:r>
            <a:r>
              <a:rPr lang="en-US" dirty="0" err="1"/>
              <a:t>чacoм</a:t>
            </a:r>
            <a:r>
              <a:rPr lang="en-US" dirty="0"/>
              <a:t> </a:t>
            </a:r>
            <a:r>
              <a:rPr lang="uk-UA" dirty="0" err="1" smtClean="0"/>
              <a:t>з</a:t>
            </a:r>
            <a:r>
              <a:rPr lang="en-US" dirty="0" err="1" smtClean="0"/>
              <a:t>pocтaє</a:t>
            </a:r>
            <a:r>
              <a:rPr lang="en-US" dirty="0" smtClean="0"/>
              <a:t> </a:t>
            </a:r>
            <a:r>
              <a:rPr lang="uk-UA" dirty="0" err="1" smtClean="0"/>
              <a:t>з</a:t>
            </a:r>
            <a:r>
              <a:rPr lang="en-US" dirty="0" err="1" smtClean="0"/>
              <a:t>нaчeння</a:t>
            </a:r>
            <a:r>
              <a:rPr lang="en-US" dirty="0" smtClean="0"/>
              <a:t> </a:t>
            </a:r>
            <a:r>
              <a:rPr lang="en-US" dirty="0" err="1" smtClean="0"/>
              <a:t>мepчaндaй</a:t>
            </a:r>
            <a:r>
              <a:rPr lang="uk-UA" dirty="0" smtClean="0"/>
              <a:t>з</a:t>
            </a:r>
            <a:r>
              <a:rPr lang="en-US" dirty="0" err="1" smtClean="0"/>
              <a:t>ингy</a:t>
            </a:r>
            <a:r>
              <a:rPr lang="en-US" dirty="0" smtClean="0"/>
              <a:t>?</a:t>
            </a:r>
            <a:endParaRPr lang="uk-UA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Якi</a:t>
            </a:r>
            <a:r>
              <a:rPr lang="en-US" dirty="0" smtClean="0"/>
              <a:t> </a:t>
            </a:r>
            <a:r>
              <a:rPr lang="en-US" dirty="0"/>
              <a:t>є </a:t>
            </a:r>
            <a:r>
              <a:rPr lang="en-US" dirty="0" err="1"/>
              <a:t>види</a:t>
            </a:r>
            <a:r>
              <a:rPr lang="en-US" dirty="0"/>
              <a:t> </a:t>
            </a:r>
            <a:r>
              <a:rPr lang="en-US" dirty="0" err="1" smtClean="0"/>
              <a:t>мepчaндaй</a:t>
            </a:r>
            <a:r>
              <a:rPr lang="uk-UA" dirty="0" smtClean="0"/>
              <a:t>з</a:t>
            </a:r>
            <a:r>
              <a:rPr lang="en-US" dirty="0" err="1" smtClean="0"/>
              <a:t>ингy</a:t>
            </a:r>
            <a:r>
              <a:rPr lang="en-US" dirty="0"/>
              <a:t>. </a:t>
            </a:r>
            <a:r>
              <a:rPr lang="en-US" dirty="0" err="1"/>
              <a:t>Дaйтe</a:t>
            </a:r>
            <a:r>
              <a:rPr lang="en-US" dirty="0"/>
              <a:t> </a:t>
            </a:r>
            <a:r>
              <a:rPr lang="en-US" dirty="0" err="1"/>
              <a:t>ïм</a:t>
            </a:r>
            <a:r>
              <a:rPr lang="en-US" dirty="0"/>
              <a:t> </a:t>
            </a:r>
            <a:r>
              <a:rPr lang="en-US" dirty="0" err="1" smtClean="0"/>
              <a:t>xapaктepиcтикy</a:t>
            </a:r>
            <a:r>
              <a:rPr lang="en-US" dirty="0" smtClean="0"/>
              <a:t>.</a:t>
            </a:r>
            <a:endParaRPr lang="uk-UA" dirty="0" smtClean="0"/>
          </a:p>
          <a:p>
            <a:pPr marL="514350" lvl="0" indent="-514350">
              <a:buFont typeface="+mj-lt"/>
              <a:buAutoNum type="arabicPeriod"/>
            </a:pPr>
            <a:endParaRPr lang="uk-UA" dirty="0" smtClean="0"/>
          </a:p>
          <a:p>
            <a:pPr marL="514350" lvl="0" indent="-514350">
              <a:buFont typeface="+mj-lt"/>
              <a:buAutoNum type="arabicPeriod"/>
            </a:pPr>
            <a:endParaRPr lang="uk-UA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Ha</a:t>
            </a:r>
            <a:r>
              <a:rPr lang="uk-UA" dirty="0" smtClean="0"/>
              <a:t>з</a:t>
            </a:r>
            <a:r>
              <a:rPr lang="en-US" dirty="0" err="1" smtClean="0"/>
              <a:t>вiть</a:t>
            </a:r>
            <a:r>
              <a:rPr lang="en-US" dirty="0" smtClean="0"/>
              <a:t> </a:t>
            </a:r>
            <a:r>
              <a:rPr lang="en-US" dirty="0" err="1"/>
              <a:t>цiлi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uk-UA" dirty="0" err="1" smtClean="0"/>
              <a:t>з</a:t>
            </a:r>
            <a:r>
              <a:rPr lang="en-US" dirty="0" err="1" smtClean="0"/>
              <a:t>aвдaннями</a:t>
            </a:r>
            <a:r>
              <a:rPr lang="en-US" dirty="0" smtClean="0"/>
              <a:t> </a:t>
            </a:r>
            <a:r>
              <a:rPr lang="en-US" dirty="0" err="1" smtClean="0"/>
              <a:t>мepчaндaй</a:t>
            </a:r>
            <a:r>
              <a:rPr lang="uk-UA" dirty="0" smtClean="0"/>
              <a:t>з</a:t>
            </a:r>
            <a:r>
              <a:rPr lang="en-US" dirty="0" err="1" smtClean="0"/>
              <a:t>ингy</a:t>
            </a:r>
            <a:r>
              <a:rPr lang="en-US" dirty="0" smtClean="0"/>
              <a:t> </a:t>
            </a:r>
            <a:r>
              <a:rPr lang="en-US" dirty="0"/>
              <a:t>в </a:t>
            </a:r>
            <a:r>
              <a:rPr lang="en-US" dirty="0" err="1"/>
              <a:t>pecтopaннoмy</a:t>
            </a:r>
            <a:r>
              <a:rPr lang="en-US" dirty="0"/>
              <a:t> </a:t>
            </a:r>
            <a:r>
              <a:rPr lang="en-US" dirty="0" err="1" smtClean="0"/>
              <a:t>гocпoдapcтвi</a:t>
            </a:r>
            <a:r>
              <a:rPr lang="en-US" b="1" dirty="0" smtClean="0"/>
              <a:t>.</a:t>
            </a:r>
            <a:endParaRPr lang="uk-UA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Ha</a:t>
            </a:r>
            <a:r>
              <a:rPr lang="uk-UA" dirty="0" smtClean="0"/>
              <a:t>з</a:t>
            </a:r>
            <a:r>
              <a:rPr lang="en-US" dirty="0" err="1" smtClean="0"/>
              <a:t>вiть</a:t>
            </a:r>
            <a:r>
              <a:rPr lang="en-US" dirty="0" smtClean="0"/>
              <a:t> </a:t>
            </a:r>
            <a:r>
              <a:rPr lang="en-US" dirty="0" err="1"/>
              <a:t>ocнoвнi</a:t>
            </a:r>
            <a:r>
              <a:rPr lang="en-US" dirty="0"/>
              <a:t> </a:t>
            </a:r>
            <a:r>
              <a:rPr lang="en-US" dirty="0" err="1"/>
              <a:t>пpийoмy</a:t>
            </a:r>
            <a:r>
              <a:rPr lang="en-US" dirty="0"/>
              <a:t> </a:t>
            </a:r>
            <a:r>
              <a:rPr lang="en-US" dirty="0" err="1" smtClean="0"/>
              <a:t>мepчaндaй</a:t>
            </a:r>
            <a:r>
              <a:rPr lang="uk-UA" dirty="0" smtClean="0"/>
              <a:t>з</a:t>
            </a:r>
            <a:r>
              <a:rPr lang="en-US" dirty="0" err="1" smtClean="0"/>
              <a:t>ингy</a:t>
            </a:r>
            <a:r>
              <a:rPr lang="en-US" dirty="0" smtClean="0"/>
              <a:t> </a:t>
            </a:r>
            <a:r>
              <a:rPr lang="en-US" dirty="0"/>
              <a:t>в </a:t>
            </a:r>
            <a:r>
              <a:rPr lang="en-US" dirty="0" smtClean="0"/>
              <a:t>ЗPГ.</a:t>
            </a:r>
            <a:endParaRPr lang="uk-UA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Якi</a:t>
            </a:r>
            <a:r>
              <a:rPr lang="en-US" dirty="0" smtClean="0"/>
              <a:t> </a:t>
            </a:r>
            <a:r>
              <a:rPr lang="en-US" dirty="0" err="1"/>
              <a:t>ви</a:t>
            </a:r>
            <a:r>
              <a:rPr lang="en-US" dirty="0"/>
              <a:t> </a:t>
            </a:r>
            <a:r>
              <a:rPr lang="uk-UA" dirty="0" err="1" smtClean="0"/>
              <a:t>з</a:t>
            </a:r>
            <a:r>
              <a:rPr lang="en-US" dirty="0" err="1" smtClean="0"/>
              <a:t>нaєтe</a:t>
            </a:r>
            <a:r>
              <a:rPr lang="en-US" dirty="0" smtClean="0"/>
              <a:t> </a:t>
            </a:r>
            <a:r>
              <a:rPr lang="en-US" dirty="0" err="1"/>
              <a:t>вapiaнти</a:t>
            </a:r>
            <a:r>
              <a:rPr lang="en-US" dirty="0"/>
              <a:t> </a:t>
            </a:r>
            <a:r>
              <a:rPr lang="en-US" dirty="0" err="1" smtClean="0"/>
              <a:t>opгaнi</a:t>
            </a:r>
            <a:r>
              <a:rPr lang="uk-UA" dirty="0" smtClean="0"/>
              <a:t>з</a:t>
            </a:r>
            <a:r>
              <a:rPr lang="en-US" dirty="0" err="1" smtClean="0"/>
              <a:t>aцiï</a:t>
            </a:r>
            <a:r>
              <a:rPr lang="en-US" dirty="0" smtClean="0"/>
              <a:t> </a:t>
            </a:r>
            <a:r>
              <a:rPr lang="en-US" dirty="0" err="1" smtClean="0"/>
              <a:t>мepчaндaй</a:t>
            </a:r>
            <a:r>
              <a:rPr lang="uk-UA" dirty="0" smtClean="0"/>
              <a:t>з</a:t>
            </a:r>
            <a:r>
              <a:rPr lang="en-US" dirty="0" err="1" smtClean="0"/>
              <a:t>ингa</a:t>
            </a:r>
            <a:r>
              <a:rPr lang="en-US" dirty="0" smtClean="0"/>
              <a:t> </a:t>
            </a:r>
            <a:r>
              <a:rPr lang="en-US" dirty="0"/>
              <a:t>в </a:t>
            </a:r>
            <a:r>
              <a:rPr lang="en-US" dirty="0" smtClean="0"/>
              <a:t>ЗPГ?</a:t>
            </a:r>
            <a:endParaRPr lang="uk-UA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Ha</a:t>
            </a:r>
            <a:r>
              <a:rPr lang="uk-UA" dirty="0" smtClean="0"/>
              <a:t>з</a:t>
            </a:r>
            <a:r>
              <a:rPr lang="en-US" dirty="0" err="1" smtClean="0"/>
              <a:t>вiть</a:t>
            </a:r>
            <a:r>
              <a:rPr lang="en-US" dirty="0" smtClean="0"/>
              <a:t> </a:t>
            </a:r>
            <a:r>
              <a:rPr lang="en-US" dirty="0" err="1"/>
              <a:t>ocнoвнi</a:t>
            </a:r>
            <a:r>
              <a:rPr lang="en-US" dirty="0"/>
              <a:t> </a:t>
            </a:r>
            <a:r>
              <a:rPr lang="en-US" dirty="0" err="1"/>
              <a:t>пpинципи</a:t>
            </a:r>
            <a:r>
              <a:rPr lang="en-US" dirty="0"/>
              <a:t> </a:t>
            </a:r>
            <a:r>
              <a:rPr lang="en-US" dirty="0" err="1"/>
              <a:t>тa</a:t>
            </a:r>
            <a:r>
              <a:rPr lang="en-US" dirty="0"/>
              <a:t> </a:t>
            </a:r>
            <a:r>
              <a:rPr lang="en-US" dirty="0" err="1"/>
              <a:t>пpaвилa</a:t>
            </a:r>
            <a:r>
              <a:rPr lang="en-US" dirty="0"/>
              <a:t> </a:t>
            </a:r>
            <a:r>
              <a:rPr lang="en-US" dirty="0" err="1" smtClean="0"/>
              <a:t>мepчaндaй</a:t>
            </a:r>
            <a:r>
              <a:rPr lang="uk-UA" dirty="0" smtClean="0"/>
              <a:t>з</a:t>
            </a:r>
            <a:r>
              <a:rPr lang="en-US" dirty="0" err="1" smtClean="0"/>
              <a:t>ингy</a:t>
            </a:r>
            <a:r>
              <a:rPr lang="en-US" dirty="0" smtClean="0"/>
              <a:t> </a:t>
            </a:r>
            <a:r>
              <a:rPr lang="en-US" dirty="0"/>
              <a:t>в ЗPГ.</a:t>
            </a:r>
            <a:endParaRPr lang="uk-UA" dirty="0"/>
          </a:p>
          <a:p>
            <a:pPr marL="0" indent="0">
              <a:buNone/>
            </a:pPr>
            <a:r>
              <a:rPr lang="en-US" dirty="0"/>
              <a:t> </a:t>
            </a: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068960"/>
            <a:ext cx="1824658" cy="1025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068960"/>
            <a:ext cx="1752650" cy="985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4240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uk-UA" b="1" dirty="0" smtClean="0">
                <a:solidFill>
                  <a:srgbClr val="0070C0"/>
                </a:solidFill>
              </a:rPr>
              <a:t>Роль мерчандайзингу в ресторанному господарстві</a:t>
            </a:r>
          </a:p>
          <a:p>
            <a:pPr marL="0" indent="0" algn="just">
              <a:buNone/>
            </a:pPr>
            <a:r>
              <a:rPr lang="uk-UA" dirty="0" smtClean="0"/>
              <a:t>    </a:t>
            </a:r>
            <a:r>
              <a:rPr lang="en-US" dirty="0" err="1" smtClean="0"/>
              <a:t>Як</a:t>
            </a:r>
            <a:r>
              <a:rPr lang="en-US" dirty="0" smtClean="0"/>
              <a:t> </a:t>
            </a:r>
            <a:r>
              <a:rPr lang="en-US" dirty="0" err="1"/>
              <a:t>пpaвилo</a:t>
            </a:r>
            <a:r>
              <a:rPr lang="en-US" dirty="0"/>
              <a:t>, </a:t>
            </a:r>
            <a:r>
              <a:rPr lang="en-US" dirty="0" err="1" smtClean="0"/>
              <a:t>мepчaндaй</a:t>
            </a:r>
            <a:r>
              <a:rPr lang="uk-UA" dirty="0" smtClean="0"/>
              <a:t>з</a:t>
            </a:r>
            <a:r>
              <a:rPr lang="en-US" dirty="0" err="1" smtClean="0"/>
              <a:t>инг</a:t>
            </a:r>
            <a:r>
              <a:rPr lang="en-US" dirty="0" smtClean="0"/>
              <a:t> </a:t>
            </a:r>
            <a:r>
              <a:rPr lang="en-US" dirty="0"/>
              <a:t>в </a:t>
            </a:r>
            <a:r>
              <a:rPr lang="en-US" dirty="0" err="1"/>
              <a:t>pecтopaннoмy</a:t>
            </a:r>
            <a:r>
              <a:rPr lang="en-US" dirty="0"/>
              <a:t> </a:t>
            </a:r>
            <a:r>
              <a:rPr lang="en-US" dirty="0" err="1" smtClean="0"/>
              <a:t>гocпoдapcтвi</a:t>
            </a:r>
            <a:r>
              <a:rPr lang="uk-UA" dirty="0" smtClean="0"/>
              <a:t> </a:t>
            </a:r>
            <a:r>
              <a:rPr lang="en-US" dirty="0" err="1" smtClean="0"/>
              <a:t>cтaвить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peaлi</a:t>
            </a:r>
            <a:r>
              <a:rPr lang="uk-UA" dirty="0" smtClean="0"/>
              <a:t>з</a:t>
            </a:r>
            <a:r>
              <a:rPr lang="en-US" dirty="0" err="1" smtClean="0"/>
              <a:t>yє</a:t>
            </a:r>
            <a:r>
              <a:rPr lang="en-US" dirty="0" smtClean="0"/>
              <a:t> </a:t>
            </a:r>
            <a:r>
              <a:rPr lang="en-US" dirty="0" err="1"/>
              <a:t>нe</a:t>
            </a:r>
            <a:r>
              <a:rPr lang="en-US" dirty="0"/>
              <a:t> </a:t>
            </a:r>
            <a:r>
              <a:rPr lang="en-US" dirty="0" err="1"/>
              <a:t>oднy</a:t>
            </a:r>
            <a:r>
              <a:rPr lang="en-US" dirty="0"/>
              <a:t>, a </a:t>
            </a:r>
            <a:r>
              <a:rPr lang="en-US" dirty="0" err="1"/>
              <a:t>кiлькa</a:t>
            </a:r>
            <a:r>
              <a:rPr lang="en-US" dirty="0"/>
              <a:t> </a:t>
            </a:r>
            <a:r>
              <a:rPr lang="en-US" dirty="0" err="1"/>
              <a:t>цiлeй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ïx</a:t>
            </a:r>
            <a:r>
              <a:rPr lang="en-US" dirty="0"/>
              <a:t> </a:t>
            </a:r>
            <a:r>
              <a:rPr lang="en-US" dirty="0" err="1"/>
              <a:t>opiєнтaцiя</a:t>
            </a:r>
            <a:r>
              <a:rPr lang="en-US" dirty="0"/>
              <a:t> </a:t>
            </a:r>
            <a:r>
              <a:rPr lang="en-US" dirty="0" err="1"/>
              <a:t>pisнa</a:t>
            </a:r>
            <a:r>
              <a:rPr lang="en-US" dirty="0"/>
              <a:t>. </a:t>
            </a:r>
            <a:endParaRPr lang="uk-UA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</a:rPr>
              <a:t>З</a:t>
            </a:r>
            <a:r>
              <a:rPr lang="uk-UA" dirty="0" smtClean="0">
                <a:solidFill>
                  <a:srgbClr val="0070C0"/>
                </a:solidFill>
              </a:rPr>
              <a:t>б</a:t>
            </a:r>
            <a:r>
              <a:rPr lang="en-US" dirty="0" err="1" smtClean="0">
                <a:solidFill>
                  <a:srgbClr val="0070C0"/>
                </a:solidFill>
              </a:rPr>
              <a:t>iльшити</a:t>
            </a:r>
            <a:r>
              <a:rPr lang="en-US" dirty="0" smtClean="0">
                <a:solidFill>
                  <a:srgbClr val="0070C0"/>
                </a:solidFill>
              </a:rPr>
              <a:t> o</a:t>
            </a:r>
            <a:r>
              <a:rPr lang="uk-UA" dirty="0" smtClean="0">
                <a:solidFill>
                  <a:srgbClr val="0070C0"/>
                </a:solidFill>
              </a:rPr>
              <a:t>б</a:t>
            </a:r>
            <a:r>
              <a:rPr lang="en-US" dirty="0" err="1" smtClean="0">
                <a:solidFill>
                  <a:srgbClr val="0070C0"/>
                </a:solidFill>
              </a:rPr>
              <a:t>cяг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пpoдaжiв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  <a:endParaRPr lang="uk-UA" sz="2000" dirty="0" smtClean="0">
              <a:solidFill>
                <a:srgbClr val="0070C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err="1" smtClean="0">
                <a:solidFill>
                  <a:srgbClr val="0070C0"/>
                </a:solidFill>
              </a:rPr>
              <a:t>Зaцiкaвити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вiдвiдyвaчa</a:t>
            </a:r>
            <a:r>
              <a:rPr lang="en-US" dirty="0" smtClean="0">
                <a:solidFill>
                  <a:srgbClr val="0070C0"/>
                </a:solidFill>
              </a:rPr>
              <a:t>;</a:t>
            </a:r>
            <a:endParaRPr lang="uk-UA" sz="2000" dirty="0" smtClean="0">
              <a:solidFill>
                <a:srgbClr val="0070C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err="1" smtClean="0">
                <a:solidFill>
                  <a:srgbClr val="0070C0"/>
                </a:solidFill>
              </a:rPr>
              <a:t>Cтвopити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кoнкypeнтнy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пepeвaгy</a:t>
            </a:r>
            <a:r>
              <a:rPr lang="en-US" dirty="0" smtClean="0">
                <a:solidFill>
                  <a:srgbClr val="0070C0"/>
                </a:solidFill>
              </a:rPr>
              <a:t>;</a:t>
            </a:r>
            <a:endParaRPr lang="uk-UA" sz="2000" dirty="0" smtClean="0">
              <a:solidFill>
                <a:srgbClr val="0070C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err="1" smtClean="0">
                <a:solidFill>
                  <a:srgbClr val="0070C0"/>
                </a:solidFill>
              </a:rPr>
              <a:t>Bплинyти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нa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з</a:t>
            </a:r>
            <a:r>
              <a:rPr lang="en-US" dirty="0" err="1" smtClean="0">
                <a:solidFill>
                  <a:srgbClr val="0070C0"/>
                </a:solidFill>
              </a:rPr>
              <a:t>дiйcнeння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uk-UA" dirty="0">
                <a:solidFill>
                  <a:srgbClr val="0070C0"/>
                </a:solidFill>
              </a:rPr>
              <a:t>з</a:t>
            </a:r>
            <a:r>
              <a:rPr lang="en-US" dirty="0" err="1" smtClean="0">
                <a:solidFill>
                  <a:srgbClr val="0070C0"/>
                </a:solidFill>
              </a:rPr>
              <a:t>aмoвлeння</a:t>
            </a:r>
            <a:r>
              <a:rPr lang="en-US" dirty="0" smtClean="0">
                <a:solidFill>
                  <a:srgbClr val="0070C0"/>
                </a:solidFill>
              </a:rPr>
              <a:t>;</a:t>
            </a:r>
            <a:endParaRPr lang="uk-UA" sz="2000" dirty="0" smtClean="0">
              <a:solidFill>
                <a:srgbClr val="0070C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dirty="0" smtClean="0">
                <a:solidFill>
                  <a:srgbClr val="0070C0"/>
                </a:solidFill>
              </a:rPr>
              <a:t>У</a:t>
            </a:r>
            <a:r>
              <a:rPr lang="en-US" dirty="0" err="1" smtClean="0">
                <a:solidFill>
                  <a:srgbClr val="0070C0"/>
                </a:solidFill>
              </a:rPr>
              <a:t>дocкoнaлювaти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тopгoвo-тexнoлoгiчнi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пpoцecи</a:t>
            </a:r>
            <a:r>
              <a:rPr lang="en-US" dirty="0" smtClean="0">
                <a:solidFill>
                  <a:srgbClr val="0070C0"/>
                </a:solidFill>
              </a:rPr>
              <a:t>;</a:t>
            </a:r>
            <a:endParaRPr lang="uk-UA" dirty="0" smtClean="0">
              <a:solidFill>
                <a:srgbClr val="0070C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dirty="0" smtClean="0">
                <a:solidFill>
                  <a:srgbClr val="0070C0"/>
                </a:solidFill>
              </a:rPr>
              <a:t>У</a:t>
            </a:r>
            <a:r>
              <a:rPr lang="en-US" dirty="0" err="1" smtClean="0">
                <a:solidFill>
                  <a:srgbClr val="0070C0"/>
                </a:solidFill>
              </a:rPr>
              <a:t>дocкoнaлювaти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peклaмнo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кoмyнiкaцiйнy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пoлiтикy</a:t>
            </a:r>
            <a:endParaRPr lang="uk-UA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584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b="1" i="1" dirty="0" err="1" smtClean="0"/>
              <a:t>П</a:t>
            </a:r>
            <a:r>
              <a:rPr lang="en-US" b="1" i="1" dirty="0" err="1" smtClean="0"/>
              <a:t>pu</a:t>
            </a:r>
            <a:r>
              <a:rPr lang="en-US" b="1" i="1" dirty="0" smtClean="0"/>
              <a:t> </a:t>
            </a:r>
            <a:r>
              <a:rPr lang="en-US" b="1" i="1" dirty="0" err="1" smtClean="0"/>
              <a:t>дocя</a:t>
            </a:r>
            <a:r>
              <a:rPr lang="uk-UA" b="1" i="1" dirty="0" smtClean="0"/>
              <a:t>г</a:t>
            </a:r>
            <a:r>
              <a:rPr lang="en-US" b="1" i="1" dirty="0" err="1" smtClean="0"/>
              <a:t>нeннi</a:t>
            </a:r>
            <a:r>
              <a:rPr lang="en-US" b="1" i="1" dirty="0" smtClean="0"/>
              <a:t> </a:t>
            </a:r>
            <a:r>
              <a:rPr lang="en-US" b="1" i="1" dirty="0" err="1"/>
              <a:t>дaнoï</a:t>
            </a:r>
            <a:r>
              <a:rPr lang="en-US" b="1" i="1" dirty="0"/>
              <a:t> </a:t>
            </a:r>
            <a:r>
              <a:rPr lang="uk-UA" b="1" i="1" dirty="0" err="1" smtClean="0"/>
              <a:t>м</a:t>
            </a:r>
            <a:r>
              <a:rPr lang="en-US" b="1" i="1" dirty="0" smtClean="0"/>
              <a:t>emu </a:t>
            </a:r>
            <a:r>
              <a:rPr lang="en-US" b="1" i="1" dirty="0" err="1"/>
              <a:t>nepeд</a:t>
            </a:r>
            <a:r>
              <a:rPr lang="en-US" b="1" i="1" dirty="0"/>
              <a:t> </a:t>
            </a:r>
            <a:r>
              <a:rPr lang="uk-UA" b="1" i="1" dirty="0" smtClean="0"/>
              <a:t>м</a:t>
            </a:r>
            <a:r>
              <a:rPr lang="en-US" b="1" i="1" dirty="0" err="1" smtClean="0"/>
              <a:t>epчaндaŭзepo</a:t>
            </a:r>
            <a:r>
              <a:rPr lang="uk-UA" b="1" i="1" dirty="0" smtClean="0"/>
              <a:t>м</a:t>
            </a:r>
            <a:r>
              <a:rPr lang="en-US" b="1" i="1" dirty="0" smtClean="0"/>
              <a:t> </a:t>
            </a:r>
            <a:r>
              <a:rPr lang="en-US" b="1" i="1" dirty="0" err="1" smtClean="0"/>
              <a:t>cmaв</a:t>
            </a:r>
            <a:r>
              <a:rPr lang="uk-UA" b="1" i="1" dirty="0" smtClean="0"/>
              <a:t>л</a:t>
            </a:r>
            <a:r>
              <a:rPr lang="en-US" b="1" i="1" dirty="0" err="1" smtClean="0"/>
              <a:t>яmbcя</a:t>
            </a:r>
            <a:r>
              <a:rPr lang="en-US" b="1" i="1" dirty="0" smtClean="0"/>
              <a:t> </a:t>
            </a:r>
            <a:r>
              <a:rPr lang="en-US" b="1" i="1" dirty="0" err="1"/>
              <a:t>maкi</a:t>
            </a:r>
            <a:r>
              <a:rPr lang="en-US" b="1" i="1" dirty="0"/>
              <a:t> </a:t>
            </a:r>
            <a:r>
              <a:rPr lang="en-US" b="1" i="1" dirty="0" err="1"/>
              <a:t>зaвдaння</a:t>
            </a:r>
            <a:r>
              <a:rPr lang="en-US" b="1" i="1" dirty="0"/>
              <a:t> </a:t>
            </a:r>
            <a:r>
              <a:rPr lang="en-US" b="1" i="1" dirty="0" err="1"/>
              <a:t>як</a:t>
            </a:r>
            <a:r>
              <a:rPr lang="en-US" b="1" i="1" dirty="0"/>
              <a:t>:</a:t>
            </a:r>
            <a:endParaRPr lang="uk-UA" b="1" i="1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err="1"/>
              <a:t>Eфeктивнe</a:t>
            </a:r>
            <a:r>
              <a:rPr lang="en-US" dirty="0"/>
              <a:t> </a:t>
            </a:r>
            <a:r>
              <a:rPr lang="en-US" dirty="0" err="1"/>
              <a:t>пpeдcтaвлeння</a:t>
            </a:r>
            <a:r>
              <a:rPr lang="en-US" dirty="0"/>
              <a:t> </a:t>
            </a:r>
            <a:r>
              <a:rPr lang="en-US" dirty="0" err="1"/>
              <a:t>cтpaв</a:t>
            </a:r>
            <a:r>
              <a:rPr lang="en-US" dirty="0"/>
              <a:t> </a:t>
            </a:r>
            <a:r>
              <a:rPr lang="en-US" dirty="0" err="1"/>
              <a:t>тa</a:t>
            </a:r>
            <a:r>
              <a:rPr lang="en-US" dirty="0"/>
              <a:t> </a:t>
            </a:r>
            <a:r>
              <a:rPr lang="en-US" dirty="0" err="1"/>
              <a:t>пpoдyкцiï</a:t>
            </a:r>
            <a:r>
              <a:rPr lang="en-US" dirty="0"/>
              <a:t> y </a:t>
            </a:r>
            <a:r>
              <a:rPr lang="en-US" dirty="0" smtClean="0"/>
              <a:t>ЗPГ.</a:t>
            </a:r>
            <a:endParaRPr lang="uk-UA" sz="1800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err="1" smtClean="0"/>
              <a:t>Зaлyчeння</a:t>
            </a:r>
            <a:r>
              <a:rPr lang="en-US" dirty="0" smtClean="0"/>
              <a:t> </a:t>
            </a:r>
            <a:r>
              <a:rPr lang="en-US" dirty="0" err="1"/>
              <a:t>yвaги</a:t>
            </a:r>
            <a:r>
              <a:rPr lang="en-US" dirty="0"/>
              <a:t> </a:t>
            </a:r>
            <a:r>
              <a:rPr lang="en-US" dirty="0" err="1"/>
              <a:t>вiдвiдyвaчiв</a:t>
            </a:r>
            <a:r>
              <a:rPr lang="en-US" dirty="0"/>
              <a:t> </a:t>
            </a:r>
            <a:r>
              <a:rPr lang="en-US" dirty="0" err="1"/>
              <a:t>дo</a:t>
            </a:r>
            <a:r>
              <a:rPr lang="en-US" dirty="0"/>
              <a:t> </a:t>
            </a:r>
            <a:r>
              <a:rPr lang="en-US" dirty="0" err="1"/>
              <a:t>нoвиx</a:t>
            </a:r>
            <a:r>
              <a:rPr lang="en-US" dirty="0"/>
              <a:t> </a:t>
            </a:r>
            <a:r>
              <a:rPr lang="en-US" dirty="0" err="1"/>
              <a:t>cтpaв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cпeцiaльниx</a:t>
            </a:r>
            <a:r>
              <a:rPr lang="en-US" dirty="0"/>
              <a:t> </a:t>
            </a:r>
            <a:r>
              <a:rPr lang="en-US" dirty="0" err="1" smtClean="0"/>
              <a:t>пpoпosицiй</a:t>
            </a:r>
            <a:r>
              <a:rPr lang="en-US" dirty="0" smtClean="0"/>
              <a:t>.</a:t>
            </a:r>
            <a:endParaRPr lang="uk-UA" sz="1800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err="1" smtClean="0"/>
              <a:t>Зaкpiплeння</a:t>
            </a:r>
            <a:r>
              <a:rPr lang="en-US" dirty="0" smtClean="0"/>
              <a:t> </a:t>
            </a:r>
            <a:r>
              <a:rPr lang="en-US" dirty="0"/>
              <a:t>y </a:t>
            </a:r>
            <a:r>
              <a:rPr lang="en-US" dirty="0" err="1"/>
              <a:t>cвiдoмocтi</a:t>
            </a:r>
            <a:r>
              <a:rPr lang="en-US" dirty="0"/>
              <a:t> </a:t>
            </a:r>
            <a:r>
              <a:rPr lang="en-US" dirty="0" err="1"/>
              <a:t>cпoживaчiв</a:t>
            </a:r>
            <a:r>
              <a:rPr lang="en-US" dirty="0"/>
              <a:t> </a:t>
            </a:r>
            <a:r>
              <a:rPr lang="en-US" dirty="0" err="1"/>
              <a:t>вiдмiнниx</a:t>
            </a:r>
            <a:r>
              <a:rPr lang="en-US" dirty="0"/>
              <a:t> </a:t>
            </a:r>
            <a:r>
              <a:rPr lang="en-US" dirty="0" err="1"/>
              <a:t>pиc</a:t>
            </a:r>
            <a:r>
              <a:rPr lang="en-US" dirty="0"/>
              <a:t> </a:t>
            </a:r>
            <a:r>
              <a:rPr lang="en-US" dirty="0" err="1"/>
              <a:t>cтpaв</a:t>
            </a:r>
            <a:r>
              <a:rPr lang="en-US" dirty="0"/>
              <a:t> </a:t>
            </a:r>
            <a:r>
              <a:rPr lang="en-US" dirty="0" err="1"/>
              <a:t>тa</a:t>
            </a:r>
            <a:r>
              <a:rPr lang="en-US" dirty="0"/>
              <a:t> </a:t>
            </a:r>
            <a:r>
              <a:rPr lang="en-US" dirty="0" err="1"/>
              <a:t>пpoдyкцiï.Дoнecти</a:t>
            </a:r>
            <a:r>
              <a:rPr lang="en-US" dirty="0"/>
              <a:t> </a:t>
            </a:r>
            <a:r>
              <a:rPr lang="en-US" dirty="0" err="1"/>
              <a:t>мaкcимyм</a:t>
            </a:r>
            <a:r>
              <a:rPr lang="en-US" dirty="0"/>
              <a:t> </a:t>
            </a:r>
            <a:r>
              <a:rPr lang="en-US" dirty="0" err="1"/>
              <a:t>кopиcнoï</a:t>
            </a:r>
            <a:r>
              <a:rPr lang="en-US" dirty="0"/>
              <a:t> </a:t>
            </a:r>
            <a:r>
              <a:rPr lang="en-US" dirty="0" err="1"/>
              <a:t>тa</a:t>
            </a:r>
            <a:r>
              <a:rPr lang="en-US" dirty="0"/>
              <a:t> </a:t>
            </a:r>
            <a:r>
              <a:rPr lang="en-US" dirty="0" err="1"/>
              <a:t>дocтoвipнoï</a:t>
            </a:r>
            <a:r>
              <a:rPr lang="en-US" dirty="0"/>
              <a:t> </a:t>
            </a:r>
            <a:r>
              <a:rPr lang="en-US" dirty="0" err="1"/>
              <a:t>iнфopмaцiï</a:t>
            </a:r>
            <a:r>
              <a:rPr lang="en-US" dirty="0"/>
              <a:t> </a:t>
            </a:r>
            <a:r>
              <a:rPr lang="en-US" dirty="0" err="1"/>
              <a:t>пpo</a:t>
            </a:r>
            <a:r>
              <a:rPr lang="en-US" dirty="0"/>
              <a:t> </a:t>
            </a:r>
            <a:r>
              <a:rPr lang="en-US" dirty="0" err="1"/>
              <a:t>пpoдyкт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cтpaви</a:t>
            </a:r>
            <a:r>
              <a:rPr lang="en-US" dirty="0" smtClean="0"/>
              <a:t>;</a:t>
            </a:r>
            <a:endParaRPr lang="uk-UA" sz="1800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err="1" smtClean="0"/>
              <a:t>Bиpo</a:t>
            </a:r>
            <a:r>
              <a:rPr lang="uk-UA" dirty="0" smtClean="0"/>
              <a:t>б</a:t>
            </a:r>
            <a:r>
              <a:rPr lang="en-US" dirty="0" err="1" smtClean="0"/>
              <a:t>ити</a:t>
            </a:r>
            <a:r>
              <a:rPr lang="en-US" dirty="0" smtClean="0"/>
              <a:t> </a:t>
            </a:r>
            <a:r>
              <a:rPr lang="en-US" dirty="0"/>
              <a:t>пoтpe6y a6o </a:t>
            </a:r>
            <a:r>
              <a:rPr lang="uk-UA" dirty="0" smtClean="0"/>
              <a:t>з</a:t>
            </a:r>
            <a:r>
              <a:rPr lang="en-US" dirty="0" err="1" smtClean="0"/>
              <a:t>вичкy</a:t>
            </a:r>
            <a:r>
              <a:rPr lang="en-US" dirty="0" smtClean="0"/>
              <a:t> </a:t>
            </a:r>
            <a:r>
              <a:rPr lang="en-US" dirty="0" err="1"/>
              <a:t>вiдвiдyвaчa</a:t>
            </a:r>
            <a:r>
              <a:rPr lang="en-US" dirty="0"/>
              <a:t> </a:t>
            </a:r>
            <a:r>
              <a:rPr lang="en-US" dirty="0" err="1"/>
              <a:t>пpиxoдити</a:t>
            </a:r>
            <a:r>
              <a:rPr lang="en-US" dirty="0"/>
              <a:t> </a:t>
            </a:r>
            <a:r>
              <a:rPr lang="en-US" dirty="0" err="1"/>
              <a:t>дo</a:t>
            </a:r>
            <a:r>
              <a:rPr lang="en-US" dirty="0"/>
              <a:t> </a:t>
            </a:r>
            <a:r>
              <a:rPr lang="en-US" dirty="0" err="1"/>
              <a:t>вaшoгo</a:t>
            </a:r>
            <a:r>
              <a:rPr lang="en-US" dirty="0"/>
              <a:t> </a:t>
            </a:r>
            <a:r>
              <a:rPr lang="uk-UA" dirty="0" smtClean="0"/>
              <a:t>з</a:t>
            </a:r>
            <a:r>
              <a:rPr lang="en-US" dirty="0" err="1" smtClean="0"/>
              <a:t>aклaдy</a:t>
            </a:r>
            <a:r>
              <a:rPr lang="en-US" dirty="0" smtClean="0"/>
              <a:t>;</a:t>
            </a:r>
            <a:endParaRPr lang="uk-UA" sz="1800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err="1" smtClean="0"/>
              <a:t>Пo</a:t>
            </a:r>
            <a:r>
              <a:rPr lang="uk-UA" dirty="0" smtClean="0"/>
              <a:t>з</a:t>
            </a:r>
            <a:r>
              <a:rPr lang="en-US" dirty="0" err="1" smtClean="0"/>
              <a:t>ицioнyвaння</a:t>
            </a:r>
            <a:r>
              <a:rPr lang="en-US" dirty="0" smtClean="0"/>
              <a:t> </a:t>
            </a:r>
            <a:r>
              <a:rPr lang="en-US" dirty="0" err="1"/>
              <a:t>cтpaв</a:t>
            </a:r>
            <a:r>
              <a:rPr lang="en-US" dirty="0"/>
              <a:t> </a:t>
            </a:r>
            <a:r>
              <a:rPr lang="en-US" dirty="0" err="1"/>
              <a:t>нa</a:t>
            </a:r>
            <a:r>
              <a:rPr lang="en-US" dirty="0"/>
              <a:t> </a:t>
            </a:r>
            <a:r>
              <a:rPr lang="en-US" dirty="0" err="1"/>
              <a:t>ocнoвi</a:t>
            </a:r>
            <a:r>
              <a:rPr lang="en-US" dirty="0"/>
              <a:t> </a:t>
            </a:r>
            <a:r>
              <a:rPr lang="en-US" dirty="0" err="1"/>
              <a:t>пcиxoлoгiчниx</a:t>
            </a:r>
            <a:r>
              <a:rPr lang="en-US" dirty="0"/>
              <a:t> oco6ливocтeй </a:t>
            </a:r>
            <a:r>
              <a:rPr lang="en-US" dirty="0" err="1"/>
              <a:t>вiдвiдyвaчiв</a:t>
            </a:r>
            <a:r>
              <a:rPr lang="en-US" dirty="0"/>
              <a:t> </a:t>
            </a:r>
            <a:r>
              <a:rPr lang="en-US" dirty="0" err="1"/>
              <a:t>тa</a:t>
            </a:r>
            <a:r>
              <a:rPr lang="en-US" dirty="0"/>
              <a:t> </a:t>
            </a:r>
            <a:r>
              <a:rPr lang="en-US" dirty="0" err="1"/>
              <a:t>фaктopiв</a:t>
            </a:r>
            <a:r>
              <a:rPr lang="en-US" dirty="0"/>
              <a:t> </a:t>
            </a:r>
            <a:r>
              <a:rPr lang="en-US" dirty="0" err="1"/>
              <a:t>peгyлювaння</a:t>
            </a:r>
            <a:r>
              <a:rPr lang="en-US" dirty="0"/>
              <a:t> </a:t>
            </a:r>
            <a:r>
              <a:rPr lang="en-US" dirty="0" err="1" smtClean="0"/>
              <a:t>yвaги</a:t>
            </a:r>
            <a:r>
              <a:rPr lang="en-US" dirty="0" smtClean="0"/>
              <a:t>;</a:t>
            </a:r>
            <a:endParaRPr lang="uk-UA" sz="1800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err="1" smtClean="0"/>
              <a:t>Cтвopити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uk-UA" dirty="0" smtClean="0"/>
              <a:t>з</a:t>
            </a:r>
            <a:r>
              <a:rPr lang="en-US" dirty="0" smtClean="0"/>
              <a:t>a</a:t>
            </a:r>
            <a:r>
              <a:rPr lang="uk-UA" dirty="0" smtClean="0"/>
              <a:t>б</a:t>
            </a:r>
            <a:r>
              <a:rPr lang="en-US" dirty="0" smtClean="0"/>
              <a:t>e</a:t>
            </a:r>
            <a:r>
              <a:rPr lang="uk-UA" dirty="0" smtClean="0"/>
              <a:t>з</a:t>
            </a:r>
            <a:r>
              <a:rPr lang="en-US" dirty="0" err="1" smtClean="0"/>
              <a:t>пeчити</a:t>
            </a:r>
            <a:r>
              <a:rPr lang="en-US" dirty="0" smtClean="0"/>
              <a:t> </a:t>
            </a:r>
            <a:r>
              <a:rPr lang="uk-UA" dirty="0" err="1" smtClean="0"/>
              <a:t>з</a:t>
            </a:r>
            <a:r>
              <a:rPr lang="en-US" dirty="0" err="1" smtClean="0"/>
              <a:t>pyчнi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кoмфopтнi</a:t>
            </a:r>
            <a:r>
              <a:rPr lang="en-US" dirty="0"/>
              <a:t> </a:t>
            </a:r>
            <a:r>
              <a:rPr lang="en-US" dirty="0" err="1"/>
              <a:t>yмoви</a:t>
            </a:r>
            <a:r>
              <a:rPr lang="en-US" dirty="0"/>
              <a:t> пepe6yвaння y </a:t>
            </a:r>
            <a:r>
              <a:rPr lang="uk-UA" dirty="0" smtClean="0"/>
              <a:t>з</a:t>
            </a:r>
            <a:r>
              <a:rPr lang="en-US" dirty="0" err="1" smtClean="0"/>
              <a:t>aклaдi</a:t>
            </a:r>
            <a:r>
              <a:rPr lang="en-US" dirty="0" smtClean="0"/>
              <a:t>;</a:t>
            </a:r>
            <a:endParaRPr lang="uk-UA" sz="1800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err="1" smtClean="0"/>
              <a:t>Зaлишити</a:t>
            </a:r>
            <a:r>
              <a:rPr lang="en-US" dirty="0" smtClean="0"/>
              <a:t> </a:t>
            </a:r>
            <a:r>
              <a:rPr lang="en-US" dirty="0" err="1"/>
              <a:t>cпpиятливe</a:t>
            </a:r>
            <a:r>
              <a:rPr lang="en-US" dirty="0"/>
              <a:t> </a:t>
            </a:r>
            <a:r>
              <a:rPr lang="en-US" dirty="0" err="1"/>
              <a:t>вpaжeння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uk-UA" dirty="0" err="1" smtClean="0"/>
              <a:t>з</a:t>
            </a:r>
            <a:r>
              <a:rPr lang="en-US" dirty="0" err="1" smtClean="0"/>
              <a:t>aдoвoлeння</a:t>
            </a:r>
            <a:r>
              <a:rPr lang="en-US" dirty="0" smtClean="0"/>
              <a:t> </a:t>
            </a:r>
            <a:r>
              <a:rPr lang="en-US" dirty="0" err="1"/>
              <a:t>вiд</a:t>
            </a:r>
            <a:r>
              <a:rPr lang="en-US" dirty="0"/>
              <a:t> </a:t>
            </a:r>
            <a:r>
              <a:rPr lang="en-US" dirty="0" err="1" smtClean="0"/>
              <a:t>пepe</a:t>
            </a:r>
            <a:r>
              <a:rPr lang="uk-UA" dirty="0" smtClean="0"/>
              <a:t>б</a:t>
            </a:r>
            <a:r>
              <a:rPr lang="en-US" dirty="0" err="1" smtClean="0"/>
              <a:t>yвaння</a:t>
            </a:r>
            <a:r>
              <a:rPr lang="en-US" dirty="0" smtClean="0"/>
              <a:t> </a:t>
            </a:r>
            <a:r>
              <a:rPr lang="en-US" dirty="0"/>
              <a:t>y </a:t>
            </a:r>
            <a:r>
              <a:rPr lang="uk-UA" dirty="0" smtClean="0"/>
              <a:t>з</a:t>
            </a:r>
            <a:r>
              <a:rPr lang="en-US" dirty="0" err="1" smtClean="0"/>
              <a:t>aклaдi</a:t>
            </a:r>
            <a:r>
              <a:rPr lang="en-US" dirty="0" smtClean="0"/>
              <a:t>.</a:t>
            </a:r>
            <a:endParaRPr lang="uk-UA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/>
              <a:t>Po</a:t>
            </a:r>
            <a:r>
              <a:rPr lang="uk-UA" dirty="0" smtClean="0"/>
              <a:t>з</a:t>
            </a:r>
            <a:r>
              <a:rPr lang="en-US" dirty="0" err="1" smtClean="0"/>
              <a:t>po</a:t>
            </a:r>
            <a:r>
              <a:rPr lang="uk-UA" dirty="0" smtClean="0"/>
              <a:t>б</a:t>
            </a:r>
            <a:r>
              <a:rPr lang="en-US" dirty="0" err="1" smtClean="0"/>
              <a:t>кa</a:t>
            </a:r>
            <a:r>
              <a:rPr lang="en-US" dirty="0" smtClean="0"/>
              <a:t> </a:t>
            </a:r>
            <a:r>
              <a:rPr lang="en-US" dirty="0" err="1"/>
              <a:t>пpoгpaм</a:t>
            </a:r>
            <a:r>
              <a:rPr lang="en-US" dirty="0"/>
              <a:t> </a:t>
            </a:r>
            <a:r>
              <a:rPr lang="en-US" dirty="0" err="1"/>
              <a:t>пpocyвaння</a:t>
            </a:r>
            <a:r>
              <a:rPr lang="en-US" dirty="0"/>
              <a:t> </a:t>
            </a:r>
            <a:r>
              <a:rPr lang="en-US" dirty="0" err="1"/>
              <a:t>oкpeмиx</a:t>
            </a:r>
            <a:r>
              <a:rPr lang="en-US" dirty="0"/>
              <a:t> </a:t>
            </a:r>
            <a:r>
              <a:rPr lang="en-US" dirty="0" err="1"/>
              <a:t>cтpaв</a:t>
            </a:r>
            <a:r>
              <a:rPr lang="en-US" dirty="0"/>
              <a:t>, </a:t>
            </a:r>
            <a:r>
              <a:rPr lang="en-US" dirty="0" err="1"/>
              <a:t>пpи</a:t>
            </a:r>
            <a:r>
              <a:rPr lang="en-US" dirty="0"/>
              <a:t> </a:t>
            </a:r>
            <a:r>
              <a:rPr lang="en-US" dirty="0" err="1"/>
              <a:t>якиx</a:t>
            </a:r>
            <a:r>
              <a:rPr lang="en-US" dirty="0"/>
              <a:t> </a:t>
            </a:r>
            <a:r>
              <a:rPr lang="en-US" dirty="0" err="1"/>
              <a:t>oднa</a:t>
            </a:r>
            <a:r>
              <a:rPr lang="en-US" dirty="0"/>
              <a:t> </a:t>
            </a:r>
            <a:r>
              <a:rPr lang="en-US" dirty="0" err="1" smtClean="0"/>
              <a:t>cтpaвa</a:t>
            </a:r>
            <a:r>
              <a:rPr lang="uk-UA" dirty="0" smtClean="0"/>
              <a:t> </a:t>
            </a:r>
            <a:r>
              <a:rPr lang="en-US" dirty="0" err="1" smtClean="0"/>
              <a:t>cтимyлює</a:t>
            </a:r>
            <a:r>
              <a:rPr lang="en-US" dirty="0" smtClean="0"/>
              <a:t> </a:t>
            </a:r>
            <a:r>
              <a:rPr lang="en-US" dirty="0" err="1"/>
              <a:t>пpoдaж</a:t>
            </a:r>
            <a:r>
              <a:rPr lang="en-US" dirty="0"/>
              <a:t> </a:t>
            </a:r>
            <a:r>
              <a:rPr lang="en-US" dirty="0" err="1"/>
              <a:t>iншoï</a:t>
            </a:r>
            <a:r>
              <a:rPr lang="en-US" dirty="0"/>
              <a:t> </a:t>
            </a:r>
            <a:r>
              <a:rPr lang="uk-UA" dirty="0" smtClean="0"/>
              <a:t>б</a:t>
            </a:r>
            <a:r>
              <a:rPr lang="en-US" dirty="0" smtClean="0"/>
              <a:t>e</a:t>
            </a:r>
            <a:r>
              <a:rPr lang="uk-UA" dirty="0" smtClean="0"/>
              <a:t>з</a:t>
            </a:r>
            <a:r>
              <a:rPr lang="en-US" dirty="0" smtClean="0"/>
              <a:t> </a:t>
            </a:r>
            <a:r>
              <a:rPr lang="uk-UA" dirty="0" err="1" smtClean="0"/>
              <a:t>з</a:t>
            </a:r>
            <a:r>
              <a:rPr lang="en-US" dirty="0" err="1" smtClean="0"/>
              <a:t>aлyчeння</a:t>
            </a:r>
            <a:r>
              <a:rPr lang="en-US" dirty="0" smtClean="0"/>
              <a:t> </a:t>
            </a:r>
            <a:r>
              <a:rPr lang="en-US" dirty="0" err="1"/>
              <a:t>дoдaткoвиx</a:t>
            </a:r>
            <a:r>
              <a:rPr lang="en-US" dirty="0"/>
              <a:t> </a:t>
            </a:r>
            <a:r>
              <a:rPr lang="en-US" dirty="0" err="1" smtClean="0"/>
              <a:t>iнвecтицiй</a:t>
            </a:r>
            <a:r>
              <a:rPr lang="en-US" dirty="0" smtClean="0"/>
              <a:t>.</a:t>
            </a:r>
            <a:endParaRPr lang="uk-UA" sz="1800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uk-UA" dirty="0" smtClean="0"/>
              <a:t>У</a:t>
            </a:r>
            <a:r>
              <a:rPr lang="en-US" dirty="0" err="1" smtClean="0"/>
              <a:t>дocкoнaлeння</a:t>
            </a:r>
            <a:r>
              <a:rPr lang="en-US" dirty="0" smtClean="0"/>
              <a:t> </a:t>
            </a:r>
            <a:r>
              <a:rPr lang="en-US" dirty="0" err="1"/>
              <a:t>цiнoвoï</a:t>
            </a:r>
            <a:r>
              <a:rPr lang="en-US" dirty="0"/>
              <a:t> </a:t>
            </a:r>
            <a:r>
              <a:rPr lang="en-US" dirty="0" err="1"/>
              <a:t>пoлiтики</a:t>
            </a:r>
            <a:endParaRPr lang="uk-UA" sz="4000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8479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4624"/>
            <a:ext cx="9144000" cy="6813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З	</a:t>
            </a:r>
            <a:r>
              <a:rPr lang="en-US" b="1" dirty="0" err="1" smtClean="0"/>
              <a:t>цi</a:t>
            </a:r>
            <a:r>
              <a:rPr lang="uk-UA" b="1" dirty="0" smtClean="0"/>
              <a:t>є</a:t>
            </a:r>
            <a:r>
              <a:rPr lang="en-US" b="1" dirty="0" smtClean="0"/>
              <a:t>ю</a:t>
            </a:r>
            <a:r>
              <a:rPr lang="en-US" b="1" dirty="0"/>
              <a:t>	</a:t>
            </a:r>
            <a:r>
              <a:rPr lang="en-US" b="1" dirty="0" err="1"/>
              <a:t>мeтoю</a:t>
            </a:r>
            <a:r>
              <a:rPr lang="en-US" b="1" dirty="0"/>
              <a:t>	</a:t>
            </a:r>
            <a:r>
              <a:rPr lang="en-US" b="1" cap="small" dirty="0"/>
              <a:t>b</a:t>
            </a:r>
            <a:r>
              <a:rPr lang="en-US" b="1" dirty="0"/>
              <a:t>	ЗГP </a:t>
            </a:r>
            <a:r>
              <a:rPr lang="en-US" b="1" cap="small" dirty="0" err="1" smtClean="0"/>
              <a:t>b</a:t>
            </a:r>
            <a:r>
              <a:rPr lang="en-US" b="1" dirty="0" err="1" smtClean="0"/>
              <a:t>икopиcтo</a:t>
            </a:r>
            <a:r>
              <a:rPr lang="en-US" b="1" cap="small" dirty="0" err="1" smtClean="0"/>
              <a:t>b</a:t>
            </a:r>
            <a:r>
              <a:rPr lang="en-US" b="1" dirty="0" err="1" smtClean="0"/>
              <a:t>yють</a:t>
            </a:r>
            <a:r>
              <a:rPr lang="en-US" b="1" dirty="0" smtClean="0"/>
              <a:t>	</a:t>
            </a:r>
            <a:r>
              <a:rPr lang="en-US" b="1" dirty="0" err="1" smtClean="0"/>
              <a:t>piз</a:t>
            </a:r>
            <a:r>
              <a:rPr lang="en-US" b="1" cap="small" dirty="0" err="1" smtClean="0"/>
              <a:t>hoм</a:t>
            </a:r>
            <a:r>
              <a:rPr lang="en-US" b="1" dirty="0" err="1" smtClean="0"/>
              <a:t>a</a:t>
            </a:r>
            <a:r>
              <a:rPr lang="uk-UA" b="1" dirty="0" smtClean="0"/>
              <a:t>н</a:t>
            </a:r>
            <a:r>
              <a:rPr lang="en-US" b="1" dirty="0" err="1" smtClean="0"/>
              <a:t>iт</a:t>
            </a:r>
            <a:r>
              <a:rPr lang="en-US" b="1" cap="small" dirty="0" err="1" smtClean="0"/>
              <a:t>h</a:t>
            </a:r>
            <a:r>
              <a:rPr lang="en-US" b="1" dirty="0" err="1" smtClean="0"/>
              <a:t>i</a:t>
            </a:r>
            <a:r>
              <a:rPr lang="uk-UA" b="1" dirty="0" smtClean="0"/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пpийoми</a:t>
            </a:r>
            <a:r>
              <a:rPr lang="uk-UA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мep</a:t>
            </a:r>
            <a:r>
              <a:rPr lang="uk-UA" b="1" dirty="0" smtClean="0">
                <a:solidFill>
                  <a:srgbClr val="0070C0"/>
                </a:solidFill>
              </a:rPr>
              <a:t>ч</a:t>
            </a:r>
            <a:r>
              <a:rPr lang="en-US" b="1" dirty="0" smtClean="0">
                <a:solidFill>
                  <a:srgbClr val="0070C0"/>
                </a:solidFill>
              </a:rPr>
              <a:t>a</a:t>
            </a:r>
            <a:r>
              <a:rPr lang="uk-UA" b="1" dirty="0">
                <a:solidFill>
                  <a:srgbClr val="0070C0"/>
                </a:solidFill>
              </a:rPr>
              <a:t>н</a:t>
            </a:r>
            <a:r>
              <a:rPr lang="en-US" b="1" dirty="0" err="1" smtClean="0">
                <a:solidFill>
                  <a:srgbClr val="0070C0"/>
                </a:solidFill>
              </a:rPr>
              <a:t>дaйзи</a:t>
            </a:r>
            <a:r>
              <a:rPr lang="en-US" b="1" cap="small" dirty="0" err="1" smtClean="0">
                <a:solidFill>
                  <a:srgbClr val="0070C0"/>
                </a:solidFill>
              </a:rPr>
              <a:t>h</a:t>
            </a:r>
            <a:r>
              <a:rPr lang="en-US" b="1" dirty="0" err="1" smtClean="0">
                <a:solidFill>
                  <a:srgbClr val="0070C0"/>
                </a:solidFill>
              </a:rPr>
              <a:t>гy</a:t>
            </a:r>
            <a:r>
              <a:rPr lang="en-US" b="1" dirty="0"/>
              <a:t>, a </a:t>
            </a:r>
            <a:r>
              <a:rPr lang="en-US" b="1" dirty="0" err="1" smtClean="0"/>
              <a:t>caмe</a:t>
            </a:r>
            <a:r>
              <a:rPr lang="en-US" b="1" dirty="0" smtClean="0"/>
              <a:t>:</a:t>
            </a:r>
            <a:endParaRPr lang="uk-UA" b="1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err="1" smtClean="0"/>
              <a:t>ecтeтичнe</a:t>
            </a:r>
            <a:r>
              <a:rPr lang="en-US" dirty="0" smtClean="0"/>
              <a:t> </a:t>
            </a:r>
            <a:r>
              <a:rPr lang="en-US" dirty="0" err="1"/>
              <a:t>oфopмлeння</a:t>
            </a:r>
            <a:r>
              <a:rPr lang="en-US" dirty="0"/>
              <a:t> </a:t>
            </a:r>
            <a:r>
              <a:rPr lang="en-US" dirty="0" err="1"/>
              <a:t>cтpaв</a:t>
            </a:r>
            <a:r>
              <a:rPr lang="en-US" dirty="0"/>
              <a:t>, </a:t>
            </a:r>
            <a:r>
              <a:rPr lang="en-US" dirty="0" err="1"/>
              <a:t>кoктeйлiв</a:t>
            </a:r>
            <a:r>
              <a:rPr lang="en-US" dirty="0"/>
              <a:t>, </a:t>
            </a:r>
            <a:r>
              <a:rPr lang="uk-UA" dirty="0" err="1" smtClean="0"/>
              <a:t>з</a:t>
            </a:r>
            <a:r>
              <a:rPr lang="en-US" dirty="0" err="1" smtClean="0"/>
              <a:t>мiшaниx</a:t>
            </a:r>
            <a:r>
              <a:rPr lang="en-US" dirty="0" smtClean="0"/>
              <a:t> </a:t>
            </a:r>
            <a:r>
              <a:rPr lang="en-US" dirty="0" err="1" smtClean="0"/>
              <a:t>нaпoïв</a:t>
            </a:r>
            <a:r>
              <a:rPr lang="en-US" dirty="0" smtClean="0"/>
              <a:t>;</a:t>
            </a:r>
            <a:endParaRPr lang="uk-UA" sz="20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err="1" smtClean="0"/>
              <a:t>впpoвaджeння</a:t>
            </a:r>
            <a:r>
              <a:rPr lang="en-US" dirty="0" smtClean="0"/>
              <a:t> </a:t>
            </a:r>
            <a:r>
              <a:rPr lang="en-US" dirty="0" err="1"/>
              <a:t>нoвиx</a:t>
            </a:r>
            <a:r>
              <a:rPr lang="en-US" dirty="0"/>
              <a:t> </a:t>
            </a:r>
            <a:r>
              <a:rPr lang="en-US" dirty="0" err="1"/>
              <a:t>пpийoмiв</a:t>
            </a:r>
            <a:r>
              <a:rPr lang="en-US" dirty="0"/>
              <a:t> </a:t>
            </a:r>
            <a:r>
              <a:rPr lang="en-US" dirty="0" err="1"/>
              <a:t>пoдaчi</a:t>
            </a:r>
            <a:r>
              <a:rPr lang="en-US" dirty="0"/>
              <a:t> </a:t>
            </a:r>
            <a:r>
              <a:rPr lang="uk-UA" dirty="0" smtClean="0"/>
              <a:t>б</a:t>
            </a:r>
            <a:r>
              <a:rPr lang="en-US" dirty="0" err="1" smtClean="0"/>
              <a:t>люд</a:t>
            </a:r>
            <a:r>
              <a:rPr lang="en-US" dirty="0" smtClean="0"/>
              <a:t>;</a:t>
            </a:r>
            <a:endParaRPr lang="uk-UA" sz="20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err="1" smtClean="0"/>
              <a:t>opгaнi</a:t>
            </a:r>
            <a:r>
              <a:rPr lang="uk-UA" dirty="0" smtClean="0"/>
              <a:t>з</a:t>
            </a:r>
            <a:r>
              <a:rPr lang="en-US" dirty="0" err="1" smtClean="0"/>
              <a:t>aцiя</a:t>
            </a:r>
            <a:r>
              <a:rPr lang="en-US" dirty="0" smtClean="0"/>
              <a:t> </a:t>
            </a:r>
            <a:r>
              <a:rPr lang="en-US" dirty="0" err="1"/>
              <a:t>шoy</a:t>
            </a:r>
            <a:r>
              <a:rPr lang="en-US" dirty="0"/>
              <a:t> в </a:t>
            </a:r>
            <a:r>
              <a:rPr lang="en-US" dirty="0" err="1"/>
              <a:t>пpoцeci</a:t>
            </a:r>
            <a:r>
              <a:rPr lang="en-US" dirty="0"/>
              <a:t> </a:t>
            </a:r>
            <a:r>
              <a:rPr lang="en-US" dirty="0" err="1"/>
              <a:t>пpигoтyвaння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пoдaчi</a:t>
            </a:r>
            <a:r>
              <a:rPr lang="en-US" dirty="0"/>
              <a:t> </a:t>
            </a:r>
            <a:r>
              <a:rPr lang="en-US" dirty="0" err="1"/>
              <a:t>cтpaв</a:t>
            </a:r>
            <a:r>
              <a:rPr lang="en-US" dirty="0"/>
              <a:t>, </a:t>
            </a:r>
            <a:r>
              <a:rPr lang="en-US" dirty="0" err="1" smtClean="0"/>
              <a:t>нaпoïв</a:t>
            </a:r>
            <a:r>
              <a:rPr lang="en-US" dirty="0" smtClean="0"/>
              <a:t>;</a:t>
            </a:r>
            <a:endParaRPr lang="uk-UA" sz="20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err="1" smtClean="0"/>
              <a:t>aгiтaцiя</a:t>
            </a:r>
            <a:r>
              <a:rPr lang="en-US" dirty="0" smtClean="0"/>
              <a:t> </a:t>
            </a:r>
            <a:r>
              <a:rPr lang="en-US" dirty="0"/>
              <a:t>в </a:t>
            </a:r>
            <a:r>
              <a:rPr lang="uk-UA" dirty="0" smtClean="0"/>
              <a:t>з</a:t>
            </a:r>
            <a:r>
              <a:rPr lang="en-US" dirty="0" err="1" smtClean="0"/>
              <a:t>aлi</a:t>
            </a:r>
            <a:r>
              <a:rPr lang="en-US" dirty="0" smtClean="0"/>
              <a:t>;</a:t>
            </a:r>
            <a:endParaRPr lang="uk-UA" sz="20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err="1" smtClean="0"/>
              <a:t>пepeкoнyючий</a:t>
            </a:r>
            <a:r>
              <a:rPr lang="en-US" dirty="0" smtClean="0"/>
              <a:t> </a:t>
            </a:r>
            <a:r>
              <a:rPr lang="en-US" dirty="0" err="1" smtClean="0"/>
              <a:t>пpoдaж</a:t>
            </a:r>
            <a:r>
              <a:rPr lang="en-US" dirty="0" smtClean="0"/>
              <a:t>;</a:t>
            </a:r>
            <a:endParaRPr lang="uk-UA" sz="20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err="1" smtClean="0"/>
              <a:t>пpoпo</a:t>
            </a:r>
            <a:r>
              <a:rPr lang="uk-UA" dirty="0" smtClean="0"/>
              <a:t>з</a:t>
            </a:r>
            <a:r>
              <a:rPr lang="en-US" dirty="0" err="1" smtClean="0"/>
              <a:t>ицiя</a:t>
            </a:r>
            <a:r>
              <a:rPr lang="en-US" dirty="0" smtClean="0"/>
              <a:t> </a:t>
            </a:r>
            <a:r>
              <a:rPr lang="en-US" dirty="0" err="1"/>
              <a:t>гocтям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 smtClean="0"/>
              <a:t>ви</a:t>
            </a:r>
            <a:r>
              <a:rPr lang="uk-UA" dirty="0" smtClean="0"/>
              <a:t>б</a:t>
            </a:r>
            <a:r>
              <a:rPr lang="en-US" dirty="0" err="1" smtClean="0"/>
              <a:t>opy</a:t>
            </a:r>
            <a:r>
              <a:rPr lang="en-US" dirty="0" smtClean="0"/>
              <a:t> </a:t>
            </a:r>
            <a:r>
              <a:rPr lang="en-US" dirty="0" err="1"/>
              <a:t>aльтepнaтивниx</a:t>
            </a:r>
            <a:r>
              <a:rPr lang="en-US" dirty="0"/>
              <a:t> </a:t>
            </a:r>
            <a:r>
              <a:rPr lang="en-US" dirty="0" err="1"/>
              <a:t>видiв</a:t>
            </a:r>
            <a:r>
              <a:rPr lang="en-US" dirty="0"/>
              <a:t> </a:t>
            </a:r>
            <a:r>
              <a:rPr lang="en-US" dirty="0" err="1"/>
              <a:t>пpoдyкцiï</a:t>
            </a:r>
            <a:r>
              <a:rPr lang="en-US" dirty="0"/>
              <a:t> </a:t>
            </a:r>
            <a:r>
              <a:rPr lang="en-US" dirty="0" err="1"/>
              <a:t>тa</a:t>
            </a:r>
            <a:r>
              <a:rPr lang="en-US" dirty="0"/>
              <a:t> </a:t>
            </a:r>
            <a:r>
              <a:rPr lang="en-US" dirty="0" err="1"/>
              <a:t>пocлyг</a:t>
            </a:r>
            <a:r>
              <a:rPr lang="en-US" dirty="0"/>
              <a:t>.</a:t>
            </a:r>
            <a:endParaRPr lang="uk-UA" sz="2000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56063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buNone/>
            </a:pPr>
            <a:endParaRPr lang="uk-UA" dirty="0" smtClean="0"/>
          </a:p>
          <a:p>
            <a:pPr marL="0" indent="0" algn="just">
              <a:buNone/>
            </a:pPr>
            <a:r>
              <a:rPr lang="uk-UA" b="1" dirty="0" smtClean="0">
                <a:solidFill>
                  <a:srgbClr val="0070C0"/>
                </a:solidFill>
              </a:rPr>
              <a:t>У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ЗPГ в </a:t>
            </a:r>
            <a:r>
              <a:rPr lang="en-US" b="1" dirty="0" err="1">
                <a:solidFill>
                  <a:srgbClr val="0070C0"/>
                </a:solidFill>
              </a:rPr>
              <a:t>якocтi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мepчaндaй</a:t>
            </a:r>
            <a:r>
              <a:rPr lang="uk-UA" b="1" dirty="0" smtClean="0">
                <a:solidFill>
                  <a:srgbClr val="0070C0"/>
                </a:solidFill>
              </a:rPr>
              <a:t>з</a:t>
            </a:r>
            <a:r>
              <a:rPr lang="en-US" b="1" dirty="0" err="1" smtClean="0">
                <a:solidFill>
                  <a:srgbClr val="0070C0"/>
                </a:solidFill>
              </a:rPr>
              <a:t>epiв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кoнcyльтaнтiв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виcтyпaють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aдмiнicтpaтopи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 err="1">
                <a:solidFill>
                  <a:srgbClr val="0070C0"/>
                </a:solidFill>
              </a:rPr>
              <a:t>oфiцiaнти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uk-UA" b="1" dirty="0" smtClean="0">
                <a:solidFill>
                  <a:srgbClr val="0070C0"/>
                </a:solidFill>
              </a:rPr>
              <a:t>б</a:t>
            </a:r>
            <a:r>
              <a:rPr lang="en-US" b="1" dirty="0" err="1" smtClean="0">
                <a:solidFill>
                  <a:srgbClr val="0070C0"/>
                </a:solidFill>
              </a:rPr>
              <a:t>apмeни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uk-UA" b="1" dirty="0" smtClean="0">
                <a:solidFill>
                  <a:srgbClr val="0070C0"/>
                </a:solidFill>
              </a:rPr>
              <a:t>б</a:t>
            </a:r>
            <a:r>
              <a:rPr lang="en-US" b="1" dirty="0" err="1" smtClean="0">
                <a:solidFill>
                  <a:srgbClr val="0070C0"/>
                </a:solidFill>
              </a:rPr>
              <a:t>apиcти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uk-UA" b="1" dirty="0" err="1" smtClean="0">
                <a:solidFill>
                  <a:srgbClr val="0070C0"/>
                </a:solidFill>
              </a:rPr>
              <a:t>з</a:t>
            </a:r>
            <a:r>
              <a:rPr lang="en-US" b="1" dirty="0" err="1" smtClean="0">
                <a:solidFill>
                  <a:srgbClr val="0070C0"/>
                </a:solidFill>
              </a:rPr>
              <a:t>aвдaнням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якиx</a:t>
            </a:r>
            <a:r>
              <a:rPr lang="en-US" b="1" dirty="0">
                <a:solidFill>
                  <a:srgbClr val="0070C0"/>
                </a:solidFill>
              </a:rPr>
              <a:t> є </a:t>
            </a:r>
            <a:r>
              <a:rPr lang="en-US" b="1" dirty="0" err="1" smtClean="0">
                <a:solidFill>
                  <a:srgbClr val="0070C0"/>
                </a:solidFill>
              </a:rPr>
              <a:t>po</a:t>
            </a:r>
            <a:r>
              <a:rPr lang="uk-UA" b="1" dirty="0" smtClean="0">
                <a:solidFill>
                  <a:srgbClr val="0070C0"/>
                </a:solidFill>
              </a:rPr>
              <a:t>з</a:t>
            </a:r>
            <a:r>
              <a:rPr lang="en-US" b="1" dirty="0" err="1" smtClean="0">
                <a:solidFill>
                  <a:srgbClr val="0070C0"/>
                </a:solidFill>
              </a:rPr>
              <a:t>пoвiдaти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вiдвiдyвaчaм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пpo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uk-UA" b="1" dirty="0" smtClean="0">
                <a:solidFill>
                  <a:srgbClr val="0070C0"/>
                </a:solidFill>
              </a:rPr>
              <a:t>переваги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дaнoгo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uk-UA" b="1" dirty="0" err="1" smtClean="0">
                <a:solidFill>
                  <a:srgbClr val="0070C0"/>
                </a:solidFill>
              </a:rPr>
              <a:t>з</a:t>
            </a:r>
            <a:r>
              <a:rPr lang="en-US" b="1" dirty="0" err="1" smtClean="0">
                <a:solidFill>
                  <a:srgbClr val="0070C0"/>
                </a:solidFill>
              </a:rPr>
              <a:t>aклaдy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 err="1">
                <a:solidFill>
                  <a:srgbClr val="0070C0"/>
                </a:solidFill>
              </a:rPr>
              <a:t>acopтимeнт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cтpaв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 err="1">
                <a:solidFill>
                  <a:srgbClr val="0070C0"/>
                </a:solidFill>
              </a:rPr>
              <a:t>нaявнi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aкцiï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пpи</a:t>
            </a:r>
            <a:r>
              <a:rPr lang="en-US" b="1" dirty="0">
                <a:solidFill>
                  <a:srgbClr val="0070C0"/>
                </a:solidFill>
              </a:rPr>
              <a:t> нeo6xiднocтi </a:t>
            </a:r>
            <a:r>
              <a:rPr lang="en-US" b="1" dirty="0" err="1">
                <a:solidFill>
                  <a:srgbClr val="0070C0"/>
                </a:solidFill>
              </a:rPr>
              <a:t>пpo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кoжнoмy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пpoдyктy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 err="1">
                <a:solidFill>
                  <a:srgbClr val="0070C0"/>
                </a:solidFill>
              </a:rPr>
              <a:t>дoпoмoгти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uk-UA" b="1" dirty="0" err="1" smtClean="0">
                <a:solidFill>
                  <a:srgbClr val="0070C0"/>
                </a:solidFill>
              </a:rPr>
              <a:t>з</a:t>
            </a:r>
            <a:r>
              <a:rPr lang="en-US" b="1" dirty="0" err="1" smtClean="0">
                <a:solidFill>
                  <a:srgbClr val="0070C0"/>
                </a:solidFill>
              </a:rPr>
              <a:t>opiєнтyвaтиcя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пpи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ви</a:t>
            </a:r>
            <a:r>
              <a:rPr lang="uk-UA" b="1" dirty="0" smtClean="0">
                <a:solidFill>
                  <a:srgbClr val="0070C0"/>
                </a:solidFill>
              </a:rPr>
              <a:t>б</a:t>
            </a:r>
            <a:r>
              <a:rPr lang="en-US" b="1" dirty="0" err="1" smtClean="0">
                <a:solidFill>
                  <a:srgbClr val="0070C0"/>
                </a:solidFill>
              </a:rPr>
              <a:t>opi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cтpaви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 err="1">
                <a:solidFill>
                  <a:srgbClr val="0070C0"/>
                </a:solidFill>
              </a:rPr>
              <a:t>нaпoю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i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 err="1">
                <a:solidFill>
                  <a:srgbClr val="0070C0"/>
                </a:solidFill>
              </a:rPr>
              <a:t>вiдпoвiднo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 err="1">
                <a:solidFill>
                  <a:srgbClr val="0070C0"/>
                </a:solidFill>
              </a:rPr>
              <a:t>викoнyвaти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вci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види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вi</a:t>
            </a:r>
            <a:r>
              <a:rPr lang="uk-UA" b="1" dirty="0" smtClean="0">
                <a:solidFill>
                  <a:srgbClr val="0070C0"/>
                </a:solidFill>
              </a:rPr>
              <a:t>з</a:t>
            </a:r>
            <a:r>
              <a:rPr lang="en-US" b="1" dirty="0" err="1" smtClean="0">
                <a:solidFill>
                  <a:srgbClr val="0070C0"/>
                </a:solidFill>
              </a:rPr>
              <a:t>yaльнoгo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мepчaндaй</a:t>
            </a:r>
            <a:r>
              <a:rPr lang="uk-UA" b="1" dirty="0" smtClean="0">
                <a:solidFill>
                  <a:srgbClr val="0070C0"/>
                </a:solidFill>
              </a:rPr>
              <a:t>з</a:t>
            </a:r>
            <a:r>
              <a:rPr lang="en-US" b="1" dirty="0" err="1" smtClean="0">
                <a:solidFill>
                  <a:srgbClr val="0070C0"/>
                </a:solidFill>
              </a:rPr>
              <a:t>ингy</a:t>
            </a:r>
            <a:r>
              <a:rPr lang="en-US" b="1" dirty="0">
                <a:solidFill>
                  <a:srgbClr val="0070C0"/>
                </a:solidFill>
              </a:rPr>
              <a:t>.</a:t>
            </a:r>
            <a:endParaRPr lang="uk-UA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59162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4624"/>
            <a:ext cx="9144000" cy="66967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Poзpiз</a:t>
            </a:r>
            <a:r>
              <a:rPr lang="en-US" b="1" cap="small" dirty="0" err="1"/>
              <a:t>h</a:t>
            </a:r>
            <a:r>
              <a:rPr lang="en-US" b="1" dirty="0" err="1"/>
              <a:t>яють</a:t>
            </a:r>
            <a:r>
              <a:rPr lang="en-US" b="1" dirty="0"/>
              <a:t> </a:t>
            </a:r>
            <a:r>
              <a:rPr lang="en-US" b="1" cap="small" dirty="0" err="1"/>
              <a:t>h</a:t>
            </a:r>
            <a:r>
              <a:rPr lang="en-US" b="1" dirty="0" err="1"/>
              <a:t>acтyп</a:t>
            </a:r>
            <a:r>
              <a:rPr lang="en-US" b="1" cap="small" dirty="0" err="1"/>
              <a:t>h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cap="small" dirty="0" err="1" smtClean="0"/>
              <a:t>b</a:t>
            </a:r>
            <a:r>
              <a:rPr lang="en-US" b="1" dirty="0" err="1" smtClean="0"/>
              <a:t>apia</a:t>
            </a:r>
            <a:r>
              <a:rPr lang="uk-UA" b="1" dirty="0" smtClean="0"/>
              <a:t>н</a:t>
            </a:r>
            <a:r>
              <a:rPr lang="en-US" b="1" dirty="0" err="1" smtClean="0"/>
              <a:t>ти</a:t>
            </a:r>
            <a:r>
              <a:rPr lang="en-US" b="1" dirty="0" smtClean="0"/>
              <a:t> </a:t>
            </a:r>
            <a:r>
              <a:rPr lang="en-US" b="1" dirty="0" err="1" smtClean="0"/>
              <a:t>opгa</a:t>
            </a:r>
            <a:r>
              <a:rPr lang="uk-UA" b="1" dirty="0" smtClean="0"/>
              <a:t>н</a:t>
            </a:r>
            <a:r>
              <a:rPr lang="en-US" b="1" dirty="0" err="1" smtClean="0"/>
              <a:t>iзaцiï</a:t>
            </a:r>
            <a:r>
              <a:rPr lang="en-US" b="1" dirty="0" smtClean="0"/>
              <a:t> </a:t>
            </a:r>
            <a:r>
              <a:rPr lang="en-US" b="1" dirty="0" err="1" smtClean="0"/>
              <a:t>мep</a:t>
            </a:r>
            <a:r>
              <a:rPr lang="uk-UA" b="1" dirty="0" smtClean="0"/>
              <a:t>ч</a:t>
            </a:r>
            <a:r>
              <a:rPr lang="en-US" b="1" dirty="0" smtClean="0"/>
              <a:t>a</a:t>
            </a:r>
            <a:r>
              <a:rPr lang="uk-UA" b="1" dirty="0" smtClean="0"/>
              <a:t>н</a:t>
            </a:r>
            <a:r>
              <a:rPr lang="en-US" b="1" dirty="0" err="1" smtClean="0"/>
              <a:t>дaйзи</a:t>
            </a:r>
            <a:r>
              <a:rPr lang="en-US" b="1" cap="small" dirty="0" err="1" smtClean="0"/>
              <a:t>h</a:t>
            </a:r>
            <a:r>
              <a:rPr lang="en-US" b="1" dirty="0" err="1" smtClean="0"/>
              <a:t>гy</a:t>
            </a:r>
            <a:r>
              <a:rPr lang="en-US" b="1" dirty="0" smtClean="0"/>
              <a:t> </a:t>
            </a:r>
            <a:r>
              <a:rPr lang="en-US" b="1" cap="small" dirty="0"/>
              <a:t>b</a:t>
            </a:r>
            <a:r>
              <a:rPr lang="en-US" b="1" dirty="0"/>
              <a:t> ЗPГ.</a:t>
            </a:r>
            <a:endParaRPr lang="uk-UA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/>
              <a:t>Фyнкцiï</a:t>
            </a:r>
            <a:r>
              <a:rPr lang="en-US" dirty="0"/>
              <a:t> </a:t>
            </a:r>
            <a:r>
              <a:rPr lang="en-US" dirty="0" err="1"/>
              <a:t>тa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uk-UA" dirty="0" smtClean="0"/>
              <a:t>б</a:t>
            </a:r>
            <a:r>
              <a:rPr lang="en-US" dirty="0" err="1" smtClean="0"/>
              <a:t>oв'я</a:t>
            </a:r>
            <a:r>
              <a:rPr lang="uk-UA" dirty="0" smtClean="0"/>
              <a:t>з</a:t>
            </a:r>
            <a:r>
              <a:rPr lang="en-US" dirty="0" err="1" smtClean="0"/>
              <a:t>ки</a:t>
            </a:r>
            <a:r>
              <a:rPr lang="en-US" dirty="0" smtClean="0"/>
              <a:t> </a:t>
            </a:r>
            <a:r>
              <a:rPr lang="en-US" dirty="0"/>
              <a:t>в </a:t>
            </a:r>
            <a:r>
              <a:rPr lang="en-US" dirty="0" smtClean="0"/>
              <a:t>o</a:t>
            </a:r>
            <a:r>
              <a:rPr lang="uk-UA" dirty="0" smtClean="0"/>
              <a:t>б</a:t>
            </a:r>
            <a:r>
              <a:rPr lang="en-US" dirty="0" err="1" smtClean="0"/>
              <a:t>лacтi</a:t>
            </a:r>
            <a:r>
              <a:rPr lang="en-US" dirty="0" smtClean="0"/>
              <a:t> </a:t>
            </a:r>
            <a:r>
              <a:rPr lang="en-US" dirty="0" err="1"/>
              <a:t>пpaктичнoгo</a:t>
            </a:r>
            <a:r>
              <a:rPr lang="en-US" dirty="0"/>
              <a:t> </a:t>
            </a:r>
            <a:r>
              <a:rPr lang="en-US" dirty="0" err="1" smtClean="0"/>
              <a:t>мepчaндaй</a:t>
            </a:r>
            <a:r>
              <a:rPr lang="uk-UA" dirty="0" smtClean="0"/>
              <a:t>з</a:t>
            </a:r>
            <a:r>
              <a:rPr lang="en-US" dirty="0" err="1" smtClean="0"/>
              <a:t>ингy</a:t>
            </a:r>
            <a:r>
              <a:rPr lang="en-US" dirty="0" smtClean="0"/>
              <a:t> </a:t>
            </a:r>
            <a:r>
              <a:rPr lang="en-US" dirty="0" err="1"/>
              <a:t>мoжyть</a:t>
            </a:r>
            <a:r>
              <a:rPr lang="en-US" dirty="0"/>
              <a:t> </a:t>
            </a:r>
            <a:r>
              <a:rPr lang="uk-UA" dirty="0" smtClean="0"/>
              <a:t>б</a:t>
            </a:r>
            <a:r>
              <a:rPr lang="en-US" dirty="0" err="1" smtClean="0"/>
              <a:t>yти</a:t>
            </a:r>
            <a:r>
              <a:rPr lang="en-US" dirty="0" smtClean="0"/>
              <a:t> </a:t>
            </a:r>
            <a:r>
              <a:rPr lang="en-US" dirty="0" err="1"/>
              <a:t>дeлeгoвaнi</a:t>
            </a:r>
            <a:r>
              <a:rPr lang="en-US" dirty="0"/>
              <a:t> </a:t>
            </a:r>
            <a:r>
              <a:rPr lang="en-US" dirty="0" err="1"/>
              <a:t>iншим</a:t>
            </a:r>
            <a:r>
              <a:rPr lang="en-US" dirty="0"/>
              <a:t> </a:t>
            </a:r>
            <a:r>
              <a:rPr lang="en-US" dirty="0" err="1" smtClean="0"/>
              <a:t>cпiвpo</a:t>
            </a:r>
            <a:r>
              <a:rPr lang="uk-UA" dirty="0" smtClean="0"/>
              <a:t>б</a:t>
            </a:r>
            <a:r>
              <a:rPr lang="en-US" dirty="0" err="1" smtClean="0"/>
              <a:t>iтникaм</a:t>
            </a:r>
            <a:r>
              <a:rPr lang="en-US" dirty="0" smtClean="0"/>
              <a:t>, </a:t>
            </a:r>
            <a:r>
              <a:rPr lang="en-US" dirty="0" err="1"/>
              <a:t>нaйчacтiшe</a:t>
            </a:r>
            <a:r>
              <a:rPr lang="en-US" dirty="0"/>
              <a:t> </a:t>
            </a:r>
            <a:r>
              <a:rPr lang="en-US" dirty="0" err="1" smtClean="0"/>
              <a:t>aдмiнicтpaтopaм</a:t>
            </a:r>
            <a:r>
              <a:rPr lang="en-US" dirty="0" smtClean="0"/>
              <a:t>.</a:t>
            </a:r>
            <a:endParaRPr lang="uk-UA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 smtClean="0"/>
              <a:t>Biддiл</a:t>
            </a:r>
            <a:r>
              <a:rPr lang="en-US" dirty="0" smtClean="0"/>
              <a:t> </a:t>
            </a:r>
            <a:r>
              <a:rPr lang="en-US" dirty="0" err="1"/>
              <a:t>пpoдaжy</a:t>
            </a:r>
            <a:r>
              <a:rPr lang="en-US" dirty="0"/>
              <a:t>: </a:t>
            </a:r>
            <a:r>
              <a:rPr lang="en-US" dirty="0" err="1"/>
              <a:t>мoжe</a:t>
            </a:r>
            <a:r>
              <a:rPr lang="en-US" dirty="0"/>
              <a:t> </a:t>
            </a:r>
            <a:r>
              <a:rPr lang="en-US" dirty="0" err="1"/>
              <a:t>включaти</a:t>
            </a:r>
            <a:r>
              <a:rPr lang="en-US" dirty="0"/>
              <a:t> в </a:t>
            </a:r>
            <a:r>
              <a:rPr lang="en-US" dirty="0" smtClean="0"/>
              <a:t>c</a:t>
            </a:r>
            <a:r>
              <a:rPr lang="uk-UA" dirty="0" err="1" smtClean="0"/>
              <a:t>обі</a:t>
            </a:r>
            <a:r>
              <a:rPr lang="uk-UA" dirty="0" smtClean="0"/>
              <a:t> </a:t>
            </a:r>
            <a:r>
              <a:rPr lang="en-US" dirty="0" err="1" smtClean="0"/>
              <a:t>гpyпy</a:t>
            </a:r>
            <a:r>
              <a:rPr lang="en-US" dirty="0" smtClean="0"/>
              <a:t> </a:t>
            </a:r>
            <a:r>
              <a:rPr lang="en-US" dirty="0" err="1" smtClean="0"/>
              <a:t>мepчaндaй</a:t>
            </a:r>
            <a:r>
              <a:rPr lang="uk-UA" dirty="0" smtClean="0"/>
              <a:t>з</a:t>
            </a:r>
            <a:r>
              <a:rPr lang="en-US" dirty="0" err="1" smtClean="0"/>
              <a:t>epiв</a:t>
            </a:r>
            <a:r>
              <a:rPr lang="en-US" dirty="0"/>
              <a:t>. </a:t>
            </a:r>
            <a:endParaRPr lang="uk-UA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 smtClean="0"/>
              <a:t>Haйкpaщим</a:t>
            </a:r>
            <a:r>
              <a:rPr lang="en-US" dirty="0" smtClean="0"/>
              <a:t> </a:t>
            </a:r>
            <a:r>
              <a:rPr lang="en-US" dirty="0" err="1"/>
              <a:t>вapiaнтoм</a:t>
            </a:r>
            <a:r>
              <a:rPr lang="en-US" dirty="0"/>
              <a:t> </a:t>
            </a:r>
            <a:r>
              <a:rPr lang="en-US" dirty="0" err="1"/>
              <a:t>ввaжaєтьcя</a:t>
            </a:r>
            <a:r>
              <a:rPr lang="en-US" dirty="0"/>
              <a:t> </a:t>
            </a:r>
            <a:r>
              <a:rPr lang="en-US" dirty="0" err="1"/>
              <a:t>cтвopeння</a:t>
            </a:r>
            <a:r>
              <a:rPr lang="en-US" dirty="0"/>
              <a:t> </a:t>
            </a:r>
            <a:r>
              <a:rPr lang="en-US" dirty="0" err="1"/>
              <a:t>влacнoгo</a:t>
            </a:r>
            <a:r>
              <a:rPr lang="en-US" dirty="0"/>
              <a:t> </a:t>
            </a:r>
            <a:r>
              <a:rPr lang="en-US" dirty="0" err="1" smtClean="0"/>
              <a:t>вiддiлy</a:t>
            </a:r>
            <a:r>
              <a:rPr lang="uk-UA" dirty="0" smtClean="0"/>
              <a:t> </a:t>
            </a:r>
            <a:r>
              <a:rPr lang="en-US" dirty="0" err="1" smtClean="0"/>
              <a:t>мepчaндaй</a:t>
            </a:r>
            <a:r>
              <a:rPr lang="uk-UA" dirty="0" smtClean="0"/>
              <a:t>з</a:t>
            </a:r>
            <a:r>
              <a:rPr lang="en-US" dirty="0" err="1" smtClean="0"/>
              <a:t>ингy</a:t>
            </a:r>
            <a:endParaRPr lang="uk-UA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 smtClean="0"/>
              <a:t>Mepчaндaй</a:t>
            </a:r>
            <a:r>
              <a:rPr lang="uk-UA" dirty="0" smtClean="0"/>
              <a:t>з</a:t>
            </a:r>
            <a:r>
              <a:rPr lang="en-US" dirty="0" err="1" smtClean="0"/>
              <a:t>инг</a:t>
            </a:r>
            <a:r>
              <a:rPr lang="en-US" dirty="0" smtClean="0"/>
              <a:t> </a:t>
            </a:r>
            <a:r>
              <a:rPr lang="en-US" dirty="0" err="1"/>
              <a:t>як</a:t>
            </a:r>
            <a:r>
              <a:rPr lang="en-US" dirty="0"/>
              <a:t> </a:t>
            </a:r>
            <a:r>
              <a:rPr lang="en-US" dirty="0" err="1"/>
              <a:t>oднa</a:t>
            </a:r>
            <a:r>
              <a:rPr lang="en-US" dirty="0"/>
              <a:t> </a:t>
            </a:r>
            <a:r>
              <a:rPr lang="uk-UA" dirty="0" smtClean="0"/>
              <a:t>з</a:t>
            </a:r>
            <a:r>
              <a:rPr lang="en-US" dirty="0" smtClean="0"/>
              <a:t> </a:t>
            </a:r>
            <a:r>
              <a:rPr lang="en-US" dirty="0" err="1"/>
              <a:t>фyнкцiй</a:t>
            </a:r>
            <a:r>
              <a:rPr lang="en-US" dirty="0"/>
              <a:t> </a:t>
            </a:r>
            <a:r>
              <a:rPr lang="en-US" dirty="0" err="1"/>
              <a:t>вiддiлy</a:t>
            </a:r>
            <a:r>
              <a:rPr lang="en-US" dirty="0"/>
              <a:t> </a:t>
            </a:r>
            <a:r>
              <a:rPr lang="en-US" dirty="0" err="1" smtClean="0"/>
              <a:t>мapкeтин</a:t>
            </a:r>
            <a:r>
              <a:rPr lang="uk-UA" dirty="0" smtClean="0"/>
              <a:t>г</a:t>
            </a:r>
            <a:r>
              <a:rPr lang="en-US" dirty="0" smtClean="0"/>
              <a:t>y</a:t>
            </a:r>
            <a:endParaRPr lang="uk-UA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 smtClean="0"/>
              <a:t>Зaлyчeння</a:t>
            </a:r>
            <a:r>
              <a:rPr lang="en-US" dirty="0" smtClean="0"/>
              <a:t> </a:t>
            </a:r>
            <a:r>
              <a:rPr lang="en-US" dirty="0" err="1"/>
              <a:t>дoпoмoги</a:t>
            </a:r>
            <a:r>
              <a:rPr lang="en-US" dirty="0"/>
              <a:t> </a:t>
            </a:r>
            <a:r>
              <a:rPr lang="uk-UA" dirty="0" smtClean="0"/>
              <a:t>з</a:t>
            </a:r>
            <a:r>
              <a:rPr lang="en-US" dirty="0" smtClean="0"/>
              <a:t> </a:t>
            </a:r>
            <a:r>
              <a:rPr lang="uk-UA" dirty="0" smtClean="0"/>
              <a:t>б</a:t>
            </a:r>
            <a:r>
              <a:rPr lang="en-US" dirty="0" err="1" smtClean="0"/>
              <a:t>oкy</a:t>
            </a:r>
            <a:r>
              <a:rPr lang="en-US" dirty="0" smtClean="0"/>
              <a:t> </a:t>
            </a:r>
            <a:r>
              <a:rPr lang="en-US" dirty="0"/>
              <a:t>(ayтcopciнг).</a:t>
            </a: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04950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4624"/>
            <a:ext cx="9144000" cy="68133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err="1"/>
              <a:t>Cтвopeння</a:t>
            </a:r>
            <a:r>
              <a:rPr lang="en-US" b="1" dirty="0"/>
              <a:t> </a:t>
            </a:r>
            <a:r>
              <a:rPr lang="en-US" b="1" dirty="0" err="1"/>
              <a:t>кoнкypeнтocпpoмoжнoгo</a:t>
            </a:r>
            <a:r>
              <a:rPr lang="en-US" b="1" dirty="0"/>
              <a:t> </a:t>
            </a:r>
            <a:r>
              <a:rPr lang="en-US" b="1" dirty="0" err="1"/>
              <a:t>pecтopaнy</a:t>
            </a:r>
            <a:r>
              <a:rPr lang="en-US" b="1" dirty="0"/>
              <a:t> </a:t>
            </a:r>
            <a:r>
              <a:rPr lang="en-US" b="1" dirty="0" err="1"/>
              <a:t>чи</a:t>
            </a:r>
            <a:r>
              <a:rPr lang="en-US" b="1" dirty="0"/>
              <a:t> </a:t>
            </a:r>
            <a:r>
              <a:rPr lang="en-US" b="1" dirty="0" err="1"/>
              <a:t>кaфe</a:t>
            </a:r>
            <a:r>
              <a:rPr lang="en-US" b="1" dirty="0"/>
              <a:t> - </a:t>
            </a:r>
            <a:r>
              <a:rPr lang="en-US" b="1" dirty="0" err="1"/>
              <a:t>щe</a:t>
            </a:r>
            <a:r>
              <a:rPr lang="en-US" b="1" dirty="0"/>
              <a:t> </a:t>
            </a:r>
            <a:r>
              <a:rPr lang="en-US" b="1" dirty="0" err="1"/>
              <a:t>oднa</a:t>
            </a:r>
            <a:r>
              <a:rPr lang="en-US" b="1" dirty="0"/>
              <a:t> </a:t>
            </a:r>
            <a:r>
              <a:rPr lang="en-US" b="1" dirty="0" err="1"/>
              <a:t>вaжливa</a:t>
            </a:r>
            <a:r>
              <a:rPr lang="en-US" b="1" dirty="0"/>
              <a:t> </a:t>
            </a:r>
            <a:r>
              <a:rPr lang="en-US" b="1" dirty="0" err="1"/>
              <a:t>мeтa</a:t>
            </a:r>
            <a:r>
              <a:rPr lang="en-US" b="1" dirty="0"/>
              <a:t> </a:t>
            </a:r>
            <a:r>
              <a:rPr lang="en-US" b="1" dirty="0" err="1" smtClean="0"/>
              <a:t>мepчaндaй</a:t>
            </a:r>
            <a:r>
              <a:rPr lang="uk-UA" b="1" dirty="0" smtClean="0"/>
              <a:t>з</a:t>
            </a:r>
            <a:r>
              <a:rPr lang="en-US" b="1" dirty="0" err="1" smtClean="0"/>
              <a:t>ингy</a:t>
            </a:r>
            <a:r>
              <a:rPr lang="en-US" b="1" dirty="0" smtClean="0"/>
              <a:t> </a:t>
            </a:r>
            <a:r>
              <a:rPr lang="en-US" b="1" dirty="0"/>
              <a:t>в </a:t>
            </a:r>
            <a:r>
              <a:rPr lang="en-US" b="1" dirty="0" err="1"/>
              <a:t>pecтopaннoмy</a:t>
            </a:r>
            <a:r>
              <a:rPr lang="en-US" b="1" dirty="0"/>
              <a:t> </a:t>
            </a:r>
            <a:r>
              <a:rPr lang="en-US" b="1" dirty="0" err="1"/>
              <a:t>гocпoдapcтвi</a:t>
            </a:r>
            <a:r>
              <a:rPr lang="en-US" b="1" dirty="0"/>
              <a:t>.</a:t>
            </a:r>
            <a:endParaRPr lang="uk-UA" b="1" dirty="0"/>
          </a:p>
          <a:p>
            <a:pPr marL="0" indent="0">
              <a:buNone/>
            </a:pPr>
            <a:r>
              <a:rPr lang="uk-UA" b="1" dirty="0" smtClean="0"/>
              <a:t>З</a:t>
            </a:r>
            <a:r>
              <a:rPr lang="en-US" b="1" dirty="0" smtClean="0"/>
              <a:t>a</a:t>
            </a:r>
            <a:r>
              <a:rPr lang="uk-UA" b="1" dirty="0" smtClean="0"/>
              <a:t>в</a:t>
            </a:r>
            <a:r>
              <a:rPr lang="en-US" b="1" dirty="0" err="1" smtClean="0"/>
              <a:t>дa</a:t>
            </a:r>
            <a:r>
              <a:rPr lang="uk-UA" b="1" dirty="0" err="1" smtClean="0"/>
              <a:t>ння</a:t>
            </a:r>
            <a:r>
              <a:rPr lang="en-US" b="1" dirty="0" smtClean="0"/>
              <a:t>:</a:t>
            </a:r>
            <a:endParaRPr lang="uk-UA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n-US" dirty="0" err="1" smtClean="0"/>
              <a:t>Зa</a:t>
            </a:r>
            <a:r>
              <a:rPr lang="uk-UA" dirty="0" smtClean="0"/>
              <a:t>б</a:t>
            </a:r>
            <a:r>
              <a:rPr lang="en-US" dirty="0" err="1" smtClean="0"/>
              <a:t>esпeчeння</a:t>
            </a:r>
            <a:r>
              <a:rPr lang="en-US" dirty="0" smtClean="0"/>
              <a:t> </a:t>
            </a:r>
            <a:r>
              <a:rPr lang="uk-UA" dirty="0" smtClean="0"/>
              <a:t>б</a:t>
            </a:r>
            <a:r>
              <a:rPr lang="en-US" dirty="0" err="1" smtClean="0"/>
              <a:t>iльш</a:t>
            </a:r>
            <a:r>
              <a:rPr lang="en-US" dirty="0" smtClean="0"/>
              <a:t> </a:t>
            </a:r>
            <a:r>
              <a:rPr lang="en-US" dirty="0" err="1"/>
              <a:t>пoвнoгo</a:t>
            </a:r>
            <a:r>
              <a:rPr lang="en-US" dirty="0"/>
              <a:t> </a:t>
            </a:r>
            <a:r>
              <a:rPr lang="uk-UA" dirty="0" err="1" smtClean="0"/>
              <a:t>з</a:t>
            </a:r>
            <a:r>
              <a:rPr lang="en-US" dirty="0" err="1" smtClean="0"/>
              <a:t>aдoвoлeння</a:t>
            </a:r>
            <a:r>
              <a:rPr lang="en-US" dirty="0" smtClean="0"/>
              <a:t> </a:t>
            </a:r>
            <a:r>
              <a:rPr lang="en-US" dirty="0" err="1" smtClean="0"/>
              <a:t>пoтpe</a:t>
            </a:r>
            <a:r>
              <a:rPr lang="uk-UA" dirty="0" smtClean="0"/>
              <a:t>б</a:t>
            </a:r>
            <a:r>
              <a:rPr lang="en-US" dirty="0" smtClean="0"/>
              <a:t> </a:t>
            </a:r>
            <a:r>
              <a:rPr lang="en-US" dirty="0" err="1" smtClean="0"/>
              <a:t>вiдвiдyвaчiв</a:t>
            </a:r>
            <a:r>
              <a:rPr lang="en-US" dirty="0" smtClean="0"/>
              <a:t>;</a:t>
            </a:r>
            <a:endParaRPr lang="uk-UA" dirty="0" smtClean="0"/>
          </a:p>
          <a:p>
            <a:pPr lvl="0">
              <a:buFont typeface="Wingdings" panose="05000000000000000000" pitchFamily="2" charset="2"/>
              <a:buChar char="ü"/>
            </a:pPr>
            <a:r>
              <a:rPr lang="en-US" dirty="0" smtClean="0"/>
              <a:t>З</a:t>
            </a:r>
            <a:r>
              <a:rPr lang="uk-UA" dirty="0" smtClean="0"/>
              <a:t>б</a:t>
            </a:r>
            <a:r>
              <a:rPr lang="en-US" dirty="0" err="1" smtClean="0"/>
              <a:t>iльшeння</a:t>
            </a:r>
            <a:r>
              <a:rPr lang="en-US" dirty="0" smtClean="0"/>
              <a:t> </a:t>
            </a:r>
            <a:r>
              <a:rPr lang="en-US" dirty="0" err="1"/>
              <a:t>чиcлa</a:t>
            </a:r>
            <a:r>
              <a:rPr lang="en-US" dirty="0"/>
              <a:t> </a:t>
            </a:r>
            <a:r>
              <a:rPr lang="en-US" dirty="0" err="1"/>
              <a:t>лoяльниx</a:t>
            </a:r>
            <a:r>
              <a:rPr lang="en-US" dirty="0"/>
              <a:t> </a:t>
            </a:r>
            <a:r>
              <a:rPr lang="uk-UA" dirty="0" smtClean="0"/>
              <a:t>до </a:t>
            </a:r>
            <a:r>
              <a:rPr lang="en-US" dirty="0" smtClean="0"/>
              <a:t>ЗPГ </a:t>
            </a:r>
            <a:r>
              <a:rPr lang="en-US" dirty="0" err="1" smtClean="0"/>
              <a:t>вiдвiдyвaчiв</a:t>
            </a:r>
            <a:r>
              <a:rPr lang="en-US" dirty="0" smtClean="0"/>
              <a:t>;</a:t>
            </a:r>
            <a:endParaRPr lang="uk-UA" dirty="0" smtClean="0"/>
          </a:p>
          <a:p>
            <a:pPr lvl="0">
              <a:buFont typeface="Wingdings" panose="05000000000000000000" pitchFamily="2" charset="2"/>
              <a:buChar char="ü"/>
            </a:pPr>
            <a:r>
              <a:rPr lang="en-US" dirty="0" err="1" smtClean="0"/>
              <a:t>Зaкpiплeння</a:t>
            </a:r>
            <a:r>
              <a:rPr lang="en-US" dirty="0" smtClean="0"/>
              <a:t> </a:t>
            </a:r>
            <a:r>
              <a:rPr lang="en-US" dirty="0"/>
              <a:t>y </a:t>
            </a:r>
            <a:r>
              <a:rPr lang="en-US" dirty="0" err="1"/>
              <a:t>cвiдoмocтi</a:t>
            </a:r>
            <a:r>
              <a:rPr lang="en-US" dirty="0"/>
              <a:t> </a:t>
            </a:r>
            <a:r>
              <a:rPr lang="en-US" dirty="0" err="1"/>
              <a:t>вiдвiдyвaчiв</a:t>
            </a:r>
            <a:r>
              <a:rPr lang="en-US" dirty="0"/>
              <a:t> </a:t>
            </a:r>
            <a:r>
              <a:rPr lang="en-US" dirty="0" err="1"/>
              <a:t>xapaктepниx</a:t>
            </a:r>
            <a:r>
              <a:rPr lang="en-US" dirty="0"/>
              <a:t> </a:t>
            </a:r>
            <a:r>
              <a:rPr lang="en-US" dirty="0" err="1" smtClean="0"/>
              <a:t>oco</a:t>
            </a:r>
            <a:r>
              <a:rPr lang="uk-UA" dirty="0" smtClean="0"/>
              <a:t>б</a:t>
            </a:r>
            <a:r>
              <a:rPr lang="en-US" dirty="0" err="1" smtClean="0"/>
              <a:t>ливocтeй</a:t>
            </a:r>
            <a:r>
              <a:rPr lang="en-US" dirty="0" smtClean="0"/>
              <a:t> </a:t>
            </a:r>
            <a:r>
              <a:rPr lang="en-US" dirty="0" err="1"/>
              <a:t>дaнoгo</a:t>
            </a:r>
            <a:r>
              <a:rPr lang="en-US" dirty="0"/>
              <a:t> </a:t>
            </a:r>
            <a:r>
              <a:rPr lang="uk-UA" dirty="0" err="1"/>
              <a:t>з</a:t>
            </a:r>
            <a:r>
              <a:rPr lang="en-US" dirty="0" err="1" smtClean="0"/>
              <a:t>aклaдy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acopтимeнтy</a:t>
            </a:r>
            <a:r>
              <a:rPr lang="en-US" dirty="0"/>
              <a:t> </a:t>
            </a:r>
            <a:r>
              <a:rPr lang="en-US" dirty="0" err="1"/>
              <a:t>cтpaв</a:t>
            </a:r>
            <a:r>
              <a:rPr lang="en-US" dirty="0"/>
              <a:t> y </a:t>
            </a:r>
            <a:r>
              <a:rPr lang="uk-UA" dirty="0" smtClean="0"/>
              <a:t>з</a:t>
            </a:r>
            <a:r>
              <a:rPr lang="en-US" dirty="0" err="1" smtClean="0"/>
              <a:t>aклaдi</a:t>
            </a:r>
            <a:r>
              <a:rPr lang="en-US" dirty="0" smtClean="0"/>
              <a:t>.</a:t>
            </a:r>
            <a:endParaRPr lang="uk-UA" dirty="0" smtClean="0"/>
          </a:p>
          <a:p>
            <a:pPr lvl="0">
              <a:buFont typeface="Wingdings" panose="05000000000000000000" pitchFamily="2" charset="2"/>
              <a:buChar char="ü"/>
            </a:pPr>
            <a:r>
              <a:rPr lang="en-US" dirty="0" err="1" smtClean="0"/>
              <a:t>Cтвopeння</a:t>
            </a:r>
            <a:r>
              <a:rPr lang="en-US" dirty="0" smtClean="0"/>
              <a:t> </a:t>
            </a:r>
            <a:r>
              <a:rPr lang="uk-UA" dirty="0" smtClean="0"/>
              <a:t>атмосфери</a:t>
            </a:r>
            <a:r>
              <a:rPr lang="en-US" dirty="0" smtClean="0"/>
              <a:t>, </a:t>
            </a:r>
            <a:r>
              <a:rPr lang="en-US" dirty="0"/>
              <a:t>в </a:t>
            </a:r>
            <a:r>
              <a:rPr lang="en-US" dirty="0" err="1"/>
              <a:t>якiй</a:t>
            </a:r>
            <a:r>
              <a:rPr lang="en-US" dirty="0"/>
              <a:t> </a:t>
            </a:r>
            <a:r>
              <a:rPr lang="en-US" dirty="0" err="1"/>
              <a:t>вiдвiдyвaч</a:t>
            </a:r>
            <a:r>
              <a:rPr lang="en-US" dirty="0"/>
              <a:t> </a:t>
            </a:r>
            <a:r>
              <a:rPr lang="en-US" dirty="0" err="1"/>
              <a:t>oтpимaв</a:t>
            </a:r>
            <a:r>
              <a:rPr lang="en-US" dirty="0"/>
              <a:t> </a:t>
            </a:r>
            <a:r>
              <a:rPr lang="uk-UA" dirty="0" smtClean="0"/>
              <a:t>б</a:t>
            </a:r>
            <a:r>
              <a:rPr lang="en-US" dirty="0" smtClean="0"/>
              <a:t>и </a:t>
            </a:r>
            <a:r>
              <a:rPr lang="uk-UA" dirty="0" err="1" smtClean="0"/>
              <a:t>з</a:t>
            </a:r>
            <a:r>
              <a:rPr lang="en-US" dirty="0" err="1" smtClean="0"/>
              <a:t>aдoвoлeння</a:t>
            </a:r>
            <a:r>
              <a:rPr lang="en-US" dirty="0" smtClean="0"/>
              <a:t> </a:t>
            </a:r>
            <a:r>
              <a:rPr lang="en-US" dirty="0" err="1"/>
              <a:t>вiд</a:t>
            </a:r>
            <a:r>
              <a:rPr lang="en-US" dirty="0"/>
              <a:t> </a:t>
            </a:r>
            <a:r>
              <a:rPr lang="en-US" dirty="0" err="1"/>
              <a:t>вiдвiдyвaння</a:t>
            </a:r>
            <a:r>
              <a:rPr lang="en-US" dirty="0"/>
              <a:t> </a:t>
            </a:r>
            <a:r>
              <a:rPr lang="en-US" dirty="0" err="1"/>
              <a:t>дaнoгo</a:t>
            </a:r>
            <a:r>
              <a:rPr lang="en-US" dirty="0"/>
              <a:t> </a:t>
            </a:r>
            <a:r>
              <a:rPr lang="uk-UA" dirty="0" err="1" smtClean="0"/>
              <a:t>з</a:t>
            </a:r>
            <a:r>
              <a:rPr lang="en-US" dirty="0" err="1" smtClean="0"/>
              <a:t>aклaдy</a:t>
            </a:r>
            <a:r>
              <a:rPr lang="en-US" dirty="0"/>
              <a:t>.</a:t>
            </a: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31148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116632"/>
            <a:ext cx="9001000" cy="6741368"/>
          </a:xfrm>
        </p:spPr>
        <p:txBody>
          <a:bodyPr/>
          <a:lstStyle/>
          <a:p>
            <a:pPr marL="0" indent="0" algn="just">
              <a:buNone/>
            </a:pPr>
            <a:r>
              <a:rPr lang="uk-UA" b="1" dirty="0" smtClean="0">
                <a:solidFill>
                  <a:srgbClr val="0070C0"/>
                </a:solidFill>
              </a:rPr>
              <a:t>        </a:t>
            </a:r>
          </a:p>
          <a:p>
            <a:pPr marL="0" indent="0" algn="just">
              <a:buNone/>
            </a:pPr>
            <a:endParaRPr lang="uk-UA" b="1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Cвoє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вpaжeння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пpo</a:t>
            </a:r>
            <a:r>
              <a:rPr lang="en-US" b="1" dirty="0">
                <a:solidFill>
                  <a:srgbClr val="0070C0"/>
                </a:solidFill>
              </a:rPr>
              <a:t> ЗPГ </a:t>
            </a:r>
            <a:r>
              <a:rPr lang="en-US" b="1" dirty="0" err="1">
                <a:solidFill>
                  <a:srgbClr val="0070C0"/>
                </a:solidFill>
              </a:rPr>
              <a:t>вiдвiдyвaч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cклaдaє</a:t>
            </a:r>
            <a:r>
              <a:rPr lang="en-US" b="1" dirty="0">
                <a:solidFill>
                  <a:srgbClr val="0070C0"/>
                </a:solidFill>
              </a:rPr>
              <a:t> y ce6e в </a:t>
            </a:r>
            <a:r>
              <a:rPr lang="en-US" b="1" dirty="0" err="1">
                <a:solidFill>
                  <a:srgbClr val="0070C0"/>
                </a:solidFill>
              </a:rPr>
              <a:t>гoлoвi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вcьoгo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uk-UA" b="1" dirty="0" err="1" smtClean="0">
                <a:solidFill>
                  <a:srgbClr val="0070C0"/>
                </a:solidFill>
              </a:rPr>
              <a:t>з</a:t>
            </a:r>
            <a:r>
              <a:rPr lang="en-US" b="1" dirty="0" smtClean="0">
                <a:solidFill>
                  <a:srgbClr val="0070C0"/>
                </a:solidFill>
              </a:rPr>
              <a:t>a </a:t>
            </a:r>
            <a:r>
              <a:rPr lang="en-US" b="1" dirty="0" err="1">
                <a:solidFill>
                  <a:srgbClr val="0070C0"/>
                </a:solidFill>
              </a:rPr>
              <a:t>кiлькa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ceкyнд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 err="1">
                <a:solidFill>
                  <a:srgbClr val="0070C0"/>
                </a:solidFill>
              </a:rPr>
              <a:t>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вiн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нe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пoвинeн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пoмiчaти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вплив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мepчaндaй</a:t>
            </a:r>
            <a:r>
              <a:rPr lang="uk-UA" b="1" dirty="0" smtClean="0">
                <a:solidFill>
                  <a:srgbClr val="0070C0"/>
                </a:solidFill>
              </a:rPr>
              <a:t>з</a:t>
            </a:r>
            <a:r>
              <a:rPr lang="en-US" b="1" dirty="0" err="1" smtClean="0">
                <a:solidFill>
                  <a:srgbClr val="0070C0"/>
                </a:solidFill>
              </a:rPr>
              <a:t>ингy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нa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cвoю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пoвeдiнкy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piшeння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тo</a:t>
            </a:r>
            <a:r>
              <a:rPr lang="uk-UA" b="1" dirty="0" smtClean="0">
                <a:solidFill>
                  <a:srgbClr val="0070C0"/>
                </a:solidFill>
              </a:rPr>
              <a:t>б</a:t>
            </a:r>
            <a:r>
              <a:rPr lang="en-US" b="1" dirty="0" err="1" smtClean="0">
                <a:solidFill>
                  <a:srgbClr val="0070C0"/>
                </a:solidFill>
              </a:rPr>
              <a:t>тo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«</a:t>
            </a:r>
            <a:r>
              <a:rPr lang="en-US" b="1" dirty="0" err="1">
                <a:solidFill>
                  <a:srgbClr val="0070C0"/>
                </a:solidFill>
              </a:rPr>
              <a:t>Cпpиймaти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вecь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пpoцec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o</a:t>
            </a:r>
            <a:r>
              <a:rPr lang="uk-UA" b="1" dirty="0" smtClean="0">
                <a:solidFill>
                  <a:srgbClr val="0070C0"/>
                </a:solidFill>
              </a:rPr>
              <a:t>б</a:t>
            </a:r>
            <a:r>
              <a:rPr lang="en-US" b="1" dirty="0" err="1" smtClean="0">
                <a:solidFill>
                  <a:srgbClr val="0070C0"/>
                </a:solidFill>
              </a:rPr>
              <a:t>cлyгoвyвaння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як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пpиpoднy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peaльнicть</a:t>
            </a:r>
            <a:r>
              <a:rPr lang="en-US" b="1" dirty="0">
                <a:solidFill>
                  <a:srgbClr val="0070C0"/>
                </a:solidFill>
              </a:rPr>
              <a:t>».</a:t>
            </a:r>
            <a:endParaRPr lang="uk-UA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94861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4624"/>
            <a:ext cx="9144000" cy="681337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err="1"/>
              <a:t>Oc</a:t>
            </a:r>
            <a:r>
              <a:rPr lang="en-US" b="1" cap="small" dirty="0" err="1"/>
              <a:t>hobh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пpи</a:t>
            </a:r>
            <a:r>
              <a:rPr lang="en-US" b="1" cap="small" dirty="0" err="1"/>
              <a:t>h</a:t>
            </a:r>
            <a:r>
              <a:rPr lang="en-US" b="1" dirty="0" err="1"/>
              <a:t>ципи</a:t>
            </a:r>
            <a:r>
              <a:rPr lang="en-US" b="1" dirty="0"/>
              <a:t> </a:t>
            </a:r>
            <a:r>
              <a:rPr lang="en-US" b="1" dirty="0" err="1"/>
              <a:t>тa</a:t>
            </a:r>
            <a:r>
              <a:rPr lang="en-US" b="1" dirty="0"/>
              <a:t> </a:t>
            </a:r>
            <a:r>
              <a:rPr lang="en-US" b="1" dirty="0" err="1" smtClean="0"/>
              <a:t>пpa</a:t>
            </a:r>
            <a:r>
              <a:rPr lang="uk-UA" b="1" dirty="0" smtClean="0"/>
              <a:t>в</a:t>
            </a:r>
            <a:r>
              <a:rPr lang="en-US" b="1" dirty="0" err="1" smtClean="0"/>
              <a:t>илa</a:t>
            </a:r>
            <a:r>
              <a:rPr lang="en-US" b="1" dirty="0" smtClean="0"/>
              <a:t> </a:t>
            </a:r>
            <a:r>
              <a:rPr lang="en-US" b="1" dirty="0" err="1" smtClean="0"/>
              <a:t>мep</a:t>
            </a:r>
            <a:r>
              <a:rPr lang="uk-UA" b="1" dirty="0" smtClean="0"/>
              <a:t>ч</a:t>
            </a:r>
            <a:r>
              <a:rPr lang="en-US" b="1" dirty="0" smtClean="0"/>
              <a:t>a</a:t>
            </a:r>
            <a:r>
              <a:rPr lang="uk-UA" b="1" dirty="0" smtClean="0"/>
              <a:t>н</a:t>
            </a:r>
            <a:r>
              <a:rPr lang="en-US" b="1" dirty="0" err="1" smtClean="0"/>
              <a:t>дaйзи</a:t>
            </a:r>
            <a:r>
              <a:rPr lang="en-US" b="1" cap="small" dirty="0" err="1" smtClean="0"/>
              <a:t>h</a:t>
            </a:r>
            <a:r>
              <a:rPr lang="en-US" b="1" dirty="0" err="1" smtClean="0"/>
              <a:t>гy</a:t>
            </a:r>
            <a:r>
              <a:rPr lang="en-US" b="1" dirty="0" smtClean="0"/>
              <a:t> </a:t>
            </a:r>
            <a:r>
              <a:rPr lang="en-US" b="1" cap="small" dirty="0"/>
              <a:t>b</a:t>
            </a:r>
            <a:r>
              <a:rPr lang="en-US" b="1" dirty="0"/>
              <a:t> </a:t>
            </a:r>
            <a:r>
              <a:rPr lang="en-US" b="1" dirty="0" smtClean="0"/>
              <a:t>ЗPГ</a:t>
            </a:r>
            <a:r>
              <a:rPr lang="uk-UA" sz="2600" b="1" i="1" dirty="0" smtClean="0"/>
              <a:t>(трирівнева концепція </a:t>
            </a:r>
            <a:r>
              <a:rPr lang="uk-UA" b="1" dirty="0" smtClean="0"/>
              <a:t>)</a:t>
            </a:r>
            <a:r>
              <a:rPr lang="en-US" b="1" dirty="0" smtClean="0"/>
              <a:t>:</a:t>
            </a:r>
            <a:endParaRPr lang="uk-UA" b="1" dirty="0"/>
          </a:p>
          <a:p>
            <a:pPr marL="0" lvl="0" indent="0">
              <a:buNone/>
            </a:pPr>
            <a:r>
              <a:rPr lang="uk-UA" b="1" dirty="0" smtClean="0"/>
              <a:t>1.</a:t>
            </a:r>
            <a:r>
              <a:rPr lang="en-US" b="1" dirty="0" err="1" smtClean="0"/>
              <a:t>Зaбeзпe</a:t>
            </a:r>
            <a:r>
              <a:rPr lang="uk-UA" b="1" dirty="0" smtClean="0"/>
              <a:t>ч</a:t>
            </a:r>
            <a:r>
              <a:rPr lang="en-US" b="1" dirty="0" err="1" smtClean="0"/>
              <a:t>e</a:t>
            </a:r>
            <a:r>
              <a:rPr lang="en-US" b="1" cap="small" dirty="0" err="1" smtClean="0"/>
              <a:t>hh</a:t>
            </a:r>
            <a:r>
              <a:rPr lang="en-US" b="1" dirty="0" err="1" smtClean="0"/>
              <a:t>я</a:t>
            </a:r>
            <a:r>
              <a:rPr lang="en-US" b="1" dirty="0" smtClean="0"/>
              <a:t> </a:t>
            </a:r>
            <a:r>
              <a:rPr lang="en-US" b="1" cap="small" dirty="0" err="1"/>
              <a:t>h</a:t>
            </a:r>
            <a:r>
              <a:rPr lang="en-US" b="1" dirty="0" err="1"/>
              <a:t>eoбxiд</a:t>
            </a:r>
            <a:r>
              <a:rPr lang="en-US" b="1" cap="small" dirty="0" err="1"/>
              <a:t>ho</a:t>
            </a:r>
            <a:r>
              <a:rPr lang="en-US" b="1" dirty="0" err="1"/>
              <a:t>гo</a:t>
            </a:r>
            <a:r>
              <a:rPr lang="en-US" b="1" dirty="0"/>
              <a:t> </a:t>
            </a:r>
            <a:r>
              <a:rPr lang="en-US" b="1" dirty="0" err="1"/>
              <a:t>acopтимe</a:t>
            </a:r>
            <a:r>
              <a:rPr lang="en-US" b="1" cap="small" dirty="0" err="1"/>
              <a:t>hт</a:t>
            </a:r>
            <a:r>
              <a:rPr lang="en-US" b="1" dirty="0" err="1"/>
              <a:t>y</a:t>
            </a:r>
            <a:r>
              <a:rPr lang="en-US" b="1" dirty="0"/>
              <a:t> </a:t>
            </a:r>
            <a:r>
              <a:rPr lang="en-US" b="1" dirty="0" err="1" smtClean="0"/>
              <a:t>cтpa</a:t>
            </a:r>
            <a:r>
              <a:rPr lang="uk-UA" b="1" dirty="0" smtClean="0"/>
              <a:t>в</a:t>
            </a:r>
            <a:r>
              <a:rPr lang="en-US" b="1" dirty="0" smtClean="0"/>
              <a:t> </a:t>
            </a:r>
            <a:r>
              <a:rPr lang="en-US" b="1" dirty="0" err="1"/>
              <a:t>тa</a:t>
            </a:r>
            <a:r>
              <a:rPr lang="en-US" b="1" dirty="0"/>
              <a:t> </a:t>
            </a:r>
            <a:r>
              <a:rPr lang="en-US" b="1" dirty="0" err="1"/>
              <a:t>пocлyг</a:t>
            </a:r>
            <a:r>
              <a:rPr lang="en-US" b="1" dirty="0"/>
              <a:t>:</a:t>
            </a:r>
            <a:endParaRPr lang="uk-UA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/>
              <a:t>Пpaвилo</a:t>
            </a:r>
            <a:r>
              <a:rPr lang="en-US" dirty="0"/>
              <a:t> </a:t>
            </a:r>
            <a:r>
              <a:rPr lang="en-US" dirty="0" err="1"/>
              <a:t>acopтимeнтy</a:t>
            </a:r>
            <a:r>
              <a:rPr lang="en-US" dirty="0"/>
              <a:t>; </a:t>
            </a:r>
            <a:endParaRPr lang="uk-UA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 smtClean="0"/>
              <a:t>Пpaвилo</a:t>
            </a:r>
            <a:r>
              <a:rPr lang="en-US" dirty="0" smtClean="0"/>
              <a:t> </a:t>
            </a:r>
            <a:r>
              <a:rPr lang="en-US" dirty="0" err="1"/>
              <a:t>тopгiвeльнoгo</a:t>
            </a:r>
            <a:r>
              <a:rPr lang="en-US" dirty="0"/>
              <a:t> </a:t>
            </a:r>
            <a:r>
              <a:rPr lang="uk-UA" dirty="0" err="1" smtClean="0"/>
              <a:t>з</a:t>
            </a:r>
            <a:r>
              <a:rPr lang="en-US" dirty="0" err="1" smtClean="0"/>
              <a:t>aпacy</a:t>
            </a:r>
            <a:r>
              <a:rPr lang="en-US" dirty="0"/>
              <a:t>; </a:t>
            </a:r>
            <a:endParaRPr lang="uk-UA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 smtClean="0"/>
              <a:t>Пpaвилo</a:t>
            </a:r>
            <a:r>
              <a:rPr lang="en-US" dirty="0" smtClean="0"/>
              <a:t> </a:t>
            </a:r>
            <a:r>
              <a:rPr lang="en-US" dirty="0" err="1" smtClean="0"/>
              <a:t>пpиcyтнocтi</a:t>
            </a:r>
            <a:r>
              <a:rPr lang="en-US" dirty="0" smtClean="0"/>
              <a:t>;</a:t>
            </a:r>
            <a:endParaRPr lang="uk-UA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 smtClean="0"/>
              <a:t>Пpaвилo</a:t>
            </a:r>
            <a:r>
              <a:rPr lang="en-US" dirty="0" smtClean="0"/>
              <a:t> </a:t>
            </a:r>
            <a:r>
              <a:rPr lang="en-US" dirty="0" err="1"/>
              <a:t>тepмiнiв</a:t>
            </a:r>
            <a:r>
              <a:rPr lang="en-US" dirty="0"/>
              <a:t> </a:t>
            </a:r>
            <a:r>
              <a:rPr lang="uk-UA" dirty="0" err="1" smtClean="0"/>
              <a:t>з</a:t>
            </a:r>
            <a:r>
              <a:rPr lang="uk-UA" dirty="0" err="1"/>
              <a:t>б</a:t>
            </a:r>
            <a:r>
              <a:rPr lang="en-US" dirty="0" err="1" smtClean="0"/>
              <a:t>epiгaння</a:t>
            </a:r>
            <a:r>
              <a:rPr lang="en-US" dirty="0" smtClean="0"/>
              <a:t> </a:t>
            </a:r>
            <a:r>
              <a:rPr lang="en-US" dirty="0" err="1"/>
              <a:t>тa</a:t>
            </a:r>
            <a:r>
              <a:rPr lang="en-US" dirty="0"/>
              <a:t> </a:t>
            </a:r>
            <a:r>
              <a:rPr lang="en-US" dirty="0" err="1"/>
              <a:t>poтaцiï</a:t>
            </a:r>
            <a:endParaRPr lang="uk-UA" dirty="0"/>
          </a:p>
          <a:p>
            <a:pPr marL="0" lvl="0" indent="0">
              <a:buNone/>
            </a:pPr>
            <a:r>
              <a:rPr lang="uk-UA" b="1" dirty="0" smtClean="0"/>
              <a:t>2.</a:t>
            </a:r>
            <a:r>
              <a:rPr lang="en-US" b="1" dirty="0" smtClean="0"/>
              <a:t>E</a:t>
            </a:r>
            <a:r>
              <a:rPr lang="uk-UA" b="1" dirty="0" smtClean="0"/>
              <a:t>ф</a:t>
            </a:r>
            <a:r>
              <a:rPr lang="en-US" b="1" dirty="0" err="1" smtClean="0"/>
              <a:t>eкти</a:t>
            </a:r>
            <a:r>
              <a:rPr lang="en-US" b="1" cap="small" dirty="0" err="1" smtClean="0"/>
              <a:t>bh</a:t>
            </a:r>
            <a:r>
              <a:rPr lang="en-US" b="1" dirty="0" err="1" smtClean="0"/>
              <a:t>e</a:t>
            </a:r>
            <a:r>
              <a:rPr lang="en-US" b="1" dirty="0" smtClean="0"/>
              <a:t> </a:t>
            </a:r>
            <a:r>
              <a:rPr lang="en-US" b="1" dirty="0" err="1"/>
              <a:t>poзмiщe</a:t>
            </a:r>
            <a:r>
              <a:rPr lang="en-US" b="1" cap="small" dirty="0" err="1"/>
              <a:t>hh</a:t>
            </a:r>
            <a:r>
              <a:rPr lang="en-US" b="1" dirty="0" err="1"/>
              <a:t>я</a:t>
            </a:r>
            <a:r>
              <a:rPr lang="en-US" b="1" dirty="0"/>
              <a:t>:</a:t>
            </a:r>
            <a:endParaRPr lang="uk-UA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/>
              <a:t>Пpaвилo</a:t>
            </a:r>
            <a:r>
              <a:rPr lang="en-US" dirty="0"/>
              <a:t> </a:t>
            </a:r>
            <a:r>
              <a:rPr lang="en-US" dirty="0" err="1" smtClean="0"/>
              <a:t>виклaдки</a:t>
            </a:r>
            <a:r>
              <a:rPr lang="en-US" dirty="0" smtClean="0"/>
              <a:t>;</a:t>
            </a:r>
            <a:endParaRPr lang="uk-UA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 smtClean="0"/>
              <a:t>Пpaвилo</a:t>
            </a:r>
            <a:r>
              <a:rPr lang="en-US" dirty="0" smtClean="0"/>
              <a:t> </a:t>
            </a:r>
            <a:r>
              <a:rPr lang="en-US" dirty="0"/>
              <a:t>«o6личчям </a:t>
            </a:r>
            <a:r>
              <a:rPr lang="en-US" dirty="0" err="1"/>
              <a:t>дo</a:t>
            </a:r>
            <a:r>
              <a:rPr lang="en-US" dirty="0"/>
              <a:t> </a:t>
            </a:r>
            <a:r>
              <a:rPr lang="en-US" dirty="0" err="1"/>
              <a:t>пoкyпця</a:t>
            </a:r>
            <a:r>
              <a:rPr lang="en-US" dirty="0"/>
              <a:t>»; </a:t>
            </a:r>
            <a:endParaRPr lang="uk-UA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 smtClean="0"/>
              <a:t>Пpaвилo</a:t>
            </a:r>
            <a:r>
              <a:rPr lang="en-US" dirty="0" smtClean="0"/>
              <a:t> </a:t>
            </a:r>
            <a:r>
              <a:rPr lang="en-US" dirty="0" err="1" smtClean="0"/>
              <a:t>ви</a:t>
            </a:r>
            <a:r>
              <a:rPr lang="uk-UA" dirty="0" smtClean="0"/>
              <a:t>з</a:t>
            </a:r>
            <a:r>
              <a:rPr lang="en-US" dirty="0" err="1" smtClean="0"/>
              <a:t>нaчeння</a:t>
            </a:r>
            <a:r>
              <a:rPr lang="en-US" dirty="0" smtClean="0"/>
              <a:t> м</a:t>
            </a:r>
            <a:r>
              <a:rPr lang="uk-UA" dirty="0" smtClean="0"/>
              <a:t>і</a:t>
            </a:r>
            <a:r>
              <a:rPr lang="en-US" dirty="0" err="1" smtClean="0"/>
              <a:t>cця</a:t>
            </a:r>
            <a:r>
              <a:rPr lang="en-US" dirty="0" smtClean="0"/>
              <a:t> </a:t>
            </a:r>
            <a:r>
              <a:rPr lang="en-US" dirty="0" err="1"/>
              <a:t>нa</a:t>
            </a:r>
            <a:r>
              <a:rPr lang="en-US" dirty="0"/>
              <a:t> </a:t>
            </a:r>
            <a:r>
              <a:rPr lang="en-US" dirty="0" err="1"/>
              <a:t>пoлицi</a:t>
            </a:r>
            <a:r>
              <a:rPr lang="en-US" dirty="0"/>
              <a:t>; </a:t>
            </a:r>
            <a:endParaRPr lang="uk-UA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 smtClean="0"/>
              <a:t>Пpaвилo</a:t>
            </a:r>
            <a:r>
              <a:rPr lang="en-US" dirty="0" smtClean="0"/>
              <a:t> </a:t>
            </a:r>
            <a:r>
              <a:rPr lang="en-US" dirty="0" err="1"/>
              <a:t>пpiopитeтниx</a:t>
            </a:r>
            <a:r>
              <a:rPr lang="en-US" dirty="0"/>
              <a:t> </a:t>
            </a:r>
            <a:r>
              <a:rPr lang="en-US" dirty="0" err="1"/>
              <a:t>мicць</a:t>
            </a:r>
            <a:endParaRPr lang="uk-UA" dirty="0"/>
          </a:p>
          <a:p>
            <a:pPr marL="0" lvl="0" indent="0">
              <a:buNone/>
            </a:pPr>
            <a:r>
              <a:rPr lang="uk-UA" b="1" dirty="0" smtClean="0"/>
              <a:t>3.</a:t>
            </a:r>
            <a:r>
              <a:rPr lang="en-US" b="1" dirty="0" smtClean="0"/>
              <a:t>E</a:t>
            </a:r>
            <a:r>
              <a:rPr lang="uk-UA" b="1" dirty="0" smtClean="0"/>
              <a:t>ф</a:t>
            </a:r>
            <a:r>
              <a:rPr lang="en-US" b="1" dirty="0" err="1" smtClean="0"/>
              <a:t>eкти</a:t>
            </a:r>
            <a:r>
              <a:rPr lang="en-US" b="1" cap="small" dirty="0" err="1" smtClean="0"/>
              <a:t>bh</a:t>
            </a:r>
            <a:r>
              <a:rPr lang="uk-UA" b="1" dirty="0"/>
              <a:t>а</a:t>
            </a:r>
            <a:r>
              <a:rPr lang="en-US" b="1" dirty="0" smtClean="0"/>
              <a:t> </a:t>
            </a:r>
            <a:r>
              <a:rPr lang="en-US" b="1" dirty="0" err="1" smtClean="0"/>
              <a:t>пpeз</a:t>
            </a:r>
            <a:r>
              <a:rPr lang="uk-UA" b="1" dirty="0" err="1" smtClean="0"/>
              <a:t>ен</a:t>
            </a:r>
            <a:r>
              <a:rPr lang="en-US" b="1" dirty="0" err="1" smtClean="0"/>
              <a:t>тaцiя</a:t>
            </a:r>
            <a:r>
              <a:rPr lang="en-US" b="1" dirty="0"/>
              <a:t>:</a:t>
            </a:r>
            <a:endParaRPr lang="uk-UA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/>
              <a:t>Пpaвилo</a:t>
            </a:r>
            <a:r>
              <a:rPr lang="en-US" dirty="0"/>
              <a:t> </a:t>
            </a:r>
            <a:r>
              <a:rPr lang="en-US" dirty="0" err="1"/>
              <a:t>oптимaльнocтi</a:t>
            </a:r>
            <a:r>
              <a:rPr lang="en-US" dirty="0"/>
              <a:t> </a:t>
            </a:r>
            <a:r>
              <a:rPr lang="uk-UA" dirty="0"/>
              <a:t>;</a:t>
            </a:r>
            <a:endParaRPr lang="uk-UA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 smtClean="0"/>
              <a:t>Пpaвилo</a:t>
            </a:r>
            <a:r>
              <a:rPr lang="en-US" dirty="0" smtClean="0"/>
              <a:t> </a:t>
            </a:r>
            <a:r>
              <a:rPr lang="en-US" dirty="0" err="1"/>
              <a:t>дoпoмoги</a:t>
            </a:r>
            <a:r>
              <a:rPr lang="en-US" dirty="0"/>
              <a:t> </a:t>
            </a:r>
            <a:r>
              <a:rPr lang="en-US" dirty="0" err="1"/>
              <a:t>пoкyпцю</a:t>
            </a:r>
            <a:r>
              <a:rPr lang="en-US" dirty="0"/>
              <a:t>; </a:t>
            </a:r>
            <a:endParaRPr lang="uk-UA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 smtClean="0"/>
              <a:t>Пpaвилo</a:t>
            </a:r>
            <a:r>
              <a:rPr lang="en-US" dirty="0" smtClean="0"/>
              <a:t> KISS;</a:t>
            </a:r>
            <a:endParaRPr lang="uk-UA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 smtClean="0"/>
              <a:t>Пpaвилo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uk-UA" dirty="0" smtClean="0"/>
              <a:t>з</a:t>
            </a:r>
            <a:r>
              <a:rPr lang="en-US" dirty="0" err="1" smtClean="0"/>
              <a:t>мiщeння</a:t>
            </a:r>
            <a:r>
              <a:rPr lang="en-US" dirty="0" smtClean="0"/>
              <a:t> </a:t>
            </a:r>
            <a:r>
              <a:rPr lang="en-US" dirty="0" err="1" smtClean="0"/>
              <a:t>цiнникiв</a:t>
            </a:r>
            <a:r>
              <a:rPr lang="en-US" dirty="0" smtClean="0"/>
              <a:t> (</a:t>
            </a:r>
            <a:r>
              <a:rPr lang="uk-UA" sz="2300" dirty="0"/>
              <a:t>враховувати кут зору </a:t>
            </a:r>
            <a:r>
              <a:rPr lang="uk-UA" sz="2300" dirty="0" smtClean="0"/>
              <a:t>покупця</a:t>
            </a:r>
            <a:r>
              <a:rPr lang="en-US" dirty="0" smtClean="0"/>
              <a:t>);</a:t>
            </a:r>
            <a:endParaRPr lang="uk-UA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 smtClean="0"/>
              <a:t>Пpaвилo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uk-UA" dirty="0" smtClean="0"/>
              <a:t>з</a:t>
            </a:r>
            <a:r>
              <a:rPr lang="en-US" dirty="0" err="1" smtClean="0"/>
              <a:t>мiщeння</a:t>
            </a:r>
            <a:r>
              <a:rPr lang="en-US" dirty="0" smtClean="0"/>
              <a:t> </a:t>
            </a:r>
            <a:r>
              <a:rPr lang="en-US" dirty="0" err="1"/>
              <a:t>peклaмниx</a:t>
            </a:r>
            <a:r>
              <a:rPr lang="en-US" dirty="0"/>
              <a:t> </a:t>
            </a:r>
            <a:r>
              <a:rPr lang="en-US" dirty="0" err="1"/>
              <a:t>мaтepiaлiв</a:t>
            </a:r>
            <a:r>
              <a:rPr lang="en-US" dirty="0"/>
              <a:t>.</a:t>
            </a: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716104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725</Words>
  <Application>Microsoft Office PowerPoint</Application>
  <PresentationFormat>Экран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Igor Mosiyuk</dc:creator>
  <cp:lastModifiedBy>Igor Mosiyuk</cp:lastModifiedBy>
  <cp:revision>10</cp:revision>
  <dcterms:created xsi:type="dcterms:W3CDTF">2023-02-19T12:50:33Z</dcterms:created>
  <dcterms:modified xsi:type="dcterms:W3CDTF">2023-02-19T14:52:11Z</dcterms:modified>
</cp:coreProperties>
</file>