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584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78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323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530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2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248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461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67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917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790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397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506D9-8150-4843-80CA-66900914B4C1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A30C-541B-43D7-AF53-A327460BD3E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317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 Естетична організація середовища готелів</a:t>
            </a:r>
          </a:p>
        </p:txBody>
      </p:sp>
    </p:spTree>
    <p:extLst>
      <p:ext uri="{BB962C8B-B14F-4D97-AF65-F5344CB8AC3E}">
        <p14:creationId xmlns:p14="http://schemas.microsoft.com/office/powerpoint/2010/main" val="268834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Стелі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"підняти", якщо зафарбувати їх у білий, бажано з блакитним відтінком, колір</a:t>
            </a:r>
            <a:r>
              <a:rPr lang="uk-UA" i="1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У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передпокоях, коридорах і холах можна використовувати контрастні кольори при обробці стін. Застосування насичених теплих і темних відтінків чи шпалер з великим малюнком сприяє зоровому зменшенню габаритів великих кімнат. </a:t>
            </a:r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400" i="1" dirty="0" smtClean="0"/>
              <a:t>   Якщо </a:t>
            </a:r>
            <a:r>
              <a:rPr lang="uk-UA" sz="2400" i="1" dirty="0"/>
              <a:t>кімната довга і вузька, то поздовжні стіни краще зафарбувати білими світлими, а торцеві - темнішими тонами, тоді приміщення здаватиметься коротшим і нижчим. </a:t>
            </a:r>
            <a:endParaRPr lang="uk-UA" sz="2400" i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400" i="1" dirty="0"/>
              <a:t>Маленьку кімнату можна розширити, застосовуючи світлі, проте холодні кольори. Світло-салатовий, сріблясто-сірий і світло-блакитний зорово збільшують габарити приміщення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36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Важливим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 інтер'єру є 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 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освітлення. Освітлення буває: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обов'язкове для всіх приміщень (рівномірне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додаткове освітлення певної зони інтер'єру (спальних місць у номерах, столиків у ресторані тощо);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локалізованим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 приміщеннях із відносно великими площами, спрямоване до робочих місць.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всіх видах освітлення велику роль виконує колірне вирішення та оздоблення стелі, підлоги й стін</a:t>
            </a:r>
            <a:r>
              <a:rPr lang="uk-UA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954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Естетична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середовища, або досягнення краси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єру, охоплює багато різнопланових завдань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з них -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композиція простору, колірне вирішення та обробка поверхонь, господарська (дизайнерська) форма обладнання й меблів, рішення декоративних деталей, освітлення, озеленення тощо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400" i="1" dirty="0" smtClean="0"/>
              <a:t>   Сьогодні </a:t>
            </a:r>
            <a:r>
              <a:rPr lang="uk-UA" sz="2400" i="1" dirty="0"/>
              <a:t>найпоширеніші три прийоми художньо-просторової організації інтер'єрів </a:t>
            </a:r>
            <a:r>
              <a:rPr lang="uk-UA" sz="2400" i="1" dirty="0" smtClean="0"/>
              <a:t>готелів:</a:t>
            </a:r>
          </a:p>
          <a:p>
            <a:pPr algn="just">
              <a:buFontTx/>
              <a:buChar char="-"/>
            </a:pPr>
            <a:r>
              <a:rPr lang="uk-UA" sz="2400" i="1" dirty="0" smtClean="0"/>
              <a:t>стиль </a:t>
            </a:r>
            <a:r>
              <a:rPr lang="uk-UA" sz="2400" i="1" dirty="0" smtClean="0"/>
              <a:t>«</a:t>
            </a:r>
            <a:r>
              <a:rPr lang="uk-UA" sz="2400" i="1" dirty="0" smtClean="0"/>
              <a:t>ретро»</a:t>
            </a:r>
            <a:endParaRPr lang="uk-UA" sz="2400" i="1" dirty="0" smtClean="0"/>
          </a:p>
          <a:p>
            <a:pPr algn="just">
              <a:buFontTx/>
              <a:buChar char="-"/>
            </a:pPr>
            <a:r>
              <a:rPr lang="uk-UA" sz="2400" i="1" dirty="0" smtClean="0"/>
              <a:t>сучасний </a:t>
            </a:r>
          </a:p>
          <a:p>
            <a:pPr algn="just">
              <a:buFontTx/>
              <a:buChar char="-"/>
            </a:pPr>
            <a:r>
              <a:rPr lang="uk-UA" sz="2400" i="1" dirty="0" smtClean="0"/>
              <a:t> </a:t>
            </a:r>
            <a:r>
              <a:rPr lang="uk-UA" sz="2400" i="1" dirty="0"/>
              <a:t>змішаний.</a:t>
            </a:r>
            <a:endParaRPr lang="uk-UA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2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Інтер'єр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стилі "ретро" створюється стереотипними елементами минулих століть (ампір, бароко, рококо та ін.).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інтер'єр в організації простору відображає чіткість, простоту, логічність і лаконічність форм, їх функціональну виправданість.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Інтер'єр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вирішений у змішаному стилі, містить елементи двох попередніх прийомів композиції простору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400" i="1" dirty="0" err="1"/>
              <a:t>Етностиль</a:t>
            </a:r>
            <a:r>
              <a:rPr lang="uk-UA" sz="2400" i="1" dirty="0"/>
              <a:t> - це сукупність кольорів, предметів декору, меблів і матеріалів, характерних для оздоблення будинку тієї чи іншої країни чи регіону.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6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865733"/>
              </p:ext>
            </p:extLst>
          </p:nvPr>
        </p:nvGraphicFramePr>
        <p:xfrm>
          <a:off x="179388" y="260350"/>
          <a:ext cx="8785226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428"/>
                <a:gridCol w="6048798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Етностилі</a:t>
                      </a:r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Сходу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японський </a:t>
                      </a:r>
                      <a:r>
                        <a:rPr lang="uk-UA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етностиль</a:t>
                      </a: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мінімалістсько-декоративний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стиль, в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якому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нічого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перевантажує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увагу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простір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сконструйовано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спокійно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виразно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китайський </a:t>
                      </a:r>
                      <a:r>
                        <a:rPr lang="uk-UA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етностиль</a:t>
                      </a: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китайських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ваз,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розписів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стінах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різних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скульптурок.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індійський </a:t>
                      </a:r>
                      <a:r>
                        <a:rPr lang="uk-UA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етностиль:бузковим</a:t>
                      </a: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малиновим і помаранчевим кольорам. Меблі використовуються низькі, випиляні з дуже міцної деревини вручну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Етностилі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Півдня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африканський стиль </a:t>
                      </a:r>
                      <a:r>
                        <a:rPr lang="uk-UA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найекзотичніший</a:t>
                      </a: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усіх </a:t>
                      </a:r>
                      <a:r>
                        <a:rPr lang="uk-UA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етностилів</a:t>
                      </a: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Меблі використовують дерев' </a:t>
                      </a:r>
                      <a:r>
                        <a:rPr lang="uk-UA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яні</a:t>
                      </a: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прикрашені різьбленням, ковані з заліза або плетені з "ротанга".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Етностилі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Заходу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французький інтер'єр: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картини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гарних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оправах,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дзеркала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позолочених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рамах,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килими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гобелени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оздоблені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тканинами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стіни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драпіровані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штори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англійський стиль: </a:t>
                      </a:r>
                      <a:r>
                        <a:rPr lang="uk-UA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бстановка</a:t>
                      </a: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затишних котеджів, предмети яких доповнювались упродовж багатьох поколінь, створивши органічний сплав старого і нового. їм притаманні масивні меблі, оздоблені шкірою, дерев' </a:t>
                      </a:r>
                      <a:r>
                        <a:rPr lang="uk-UA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яні</a:t>
                      </a: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панелі, каміни, стелі з натурального </a:t>
                      </a:r>
                      <a:r>
                        <a:rPr lang="uk-UA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дуба</a:t>
                      </a: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Середньоземноморський стиль: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яскравий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як природа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цього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регіону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багато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сонця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моря,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рослинності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них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запозичені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кольори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синювато-зеленкуватий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золотисто-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помаранчевий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коричневий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76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147010"/>
              </p:ext>
            </p:extLst>
          </p:nvPr>
        </p:nvGraphicFramePr>
        <p:xfrm>
          <a:off x="34925" y="260350"/>
          <a:ext cx="8857555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859"/>
                <a:gridCol w="6264696"/>
              </a:tblGrid>
              <a:tr h="370840">
                <a:tc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uk-UA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середньоземноморський</a:t>
                      </a: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стиль: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яскравий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як природа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цього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регіону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багато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сонця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моря,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рослинності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них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запозичені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кольори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синювато-зеленкуватий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золотисто-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помаранчевий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коричневий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Характерна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деяка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грубуватість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нерівність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стін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великі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вікна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впускають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багато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сонця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скандинавський стиль: Підлоги зі світлої деревини, світлі стіни, прості дерев' </a:t>
                      </a:r>
                      <a:r>
                        <a:rPr lang="uk-UA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яні</a:t>
                      </a: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меблі. Кольори до підлоги і меблів, якщо і застосовуються, то також світлих натуральних тонів: сіруваті, світло-коричневі, блакитні, зеленкуваті.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німецький стиль: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Меблі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предмети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обстановки не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відрізняються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декоративною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вишуканістю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особливостями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але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зроблені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практично і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надійно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Німці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люблять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квіти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вони часто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присутні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декорі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в живому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вигляді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підвіконниках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uk-UA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Етностиль</a:t>
                      </a: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формується впродовж тисячоліть, тому використовувати його потрібно обережно. Головне уникнути бездушного копіювання. Найцінніше, що можна запозичити в </a:t>
                      </a:r>
                      <a:r>
                        <a:rPr lang="uk-UA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етностилі</a:t>
                      </a:r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це дрібниці і нюанси. </a:t>
                      </a:r>
                    </a:p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Стиль не зникає безслідно - він переходить в іншу, нову, сукупність стійких форм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60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найважливіших елементів інтер'єру є колірне вирішення приміщень - забарвлення стін, підлоги, обробка їх різними матеріалами (пластиком, керамікою, гіпсокартоном та ін.), що створюється з використанням принципів контрасту і нюансу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i="1" dirty="0" smtClean="0"/>
              <a:t>     </a:t>
            </a:r>
            <a:r>
              <a:rPr lang="ru-RU" sz="2400" i="1" dirty="0" err="1" smtClean="0"/>
              <a:t>Особливістю</a:t>
            </a:r>
            <a:r>
              <a:rPr lang="ru-RU" sz="2400" i="1" dirty="0" smtClean="0"/>
              <a:t> </a:t>
            </a:r>
            <a:r>
              <a:rPr lang="ru-RU" sz="2400" i="1" dirty="0" err="1"/>
              <a:t>приміщень</a:t>
            </a:r>
            <a:r>
              <a:rPr lang="ru-RU" sz="2400" i="1" dirty="0"/>
              <a:t> </a:t>
            </a:r>
            <a:r>
              <a:rPr lang="ru-RU" sz="2400" i="1" dirty="0" err="1"/>
              <a:t>вестибульної</a:t>
            </a:r>
            <a:r>
              <a:rPr lang="ru-RU" sz="2400" i="1" dirty="0"/>
              <a:t> </a:t>
            </a:r>
            <a:r>
              <a:rPr lang="ru-RU" sz="2400" i="1" dirty="0" err="1"/>
              <a:t>групи</a:t>
            </a:r>
            <a:r>
              <a:rPr lang="ru-RU" sz="2400" i="1" dirty="0"/>
              <a:t> є </a:t>
            </a:r>
            <a:r>
              <a:rPr lang="ru-RU" sz="2400" i="1" dirty="0" err="1"/>
              <a:t>єдність</a:t>
            </a:r>
            <a:r>
              <a:rPr lang="ru-RU" sz="2400" i="1" dirty="0"/>
              <a:t> </a:t>
            </a:r>
            <a:r>
              <a:rPr lang="ru-RU" sz="2400" i="1" dirty="0" err="1"/>
              <a:t>внутрішнього</a:t>
            </a:r>
            <a:r>
              <a:rPr lang="ru-RU" sz="2400" i="1" dirty="0"/>
              <a:t> простору. </a:t>
            </a:r>
            <a:endParaRPr lang="ru-RU" sz="2400" i="1" dirty="0" smtClean="0"/>
          </a:p>
          <a:p>
            <a:pPr marL="0" indent="0" algn="just">
              <a:buNone/>
            </a:pPr>
            <a:r>
              <a:rPr lang="uk-UA" sz="2400" dirty="0" smtClean="0"/>
              <a:t>    Важливе </a:t>
            </a:r>
            <a:r>
              <a:rPr lang="uk-UA" sz="2400" dirty="0"/>
              <a:t>значення відіграє колір і як засіб орієнтування мешканців готелю.</a:t>
            </a:r>
            <a:r>
              <a:rPr lang="uk-UA" sz="2400" i="1" dirty="0"/>
              <a:t> </a:t>
            </a:r>
            <a:endParaRPr lang="uk-UA" sz="2400" i="1" dirty="0" smtClean="0"/>
          </a:p>
          <a:p>
            <a:pPr marL="0" indent="0" algn="just">
              <a:buNone/>
            </a:pPr>
            <a:r>
              <a:rPr lang="ru-RU" sz="2400" i="1" dirty="0" smtClean="0"/>
              <a:t>     </a:t>
            </a:r>
            <a:r>
              <a:rPr lang="ru-RU" sz="2400" i="1" dirty="0" err="1" smtClean="0"/>
              <a:t>Колірне</a:t>
            </a:r>
            <a:r>
              <a:rPr lang="ru-RU" sz="2400" i="1" dirty="0" smtClean="0"/>
              <a:t> </a:t>
            </a:r>
            <a:r>
              <a:rPr lang="ru-RU" sz="2400" i="1" dirty="0" err="1"/>
              <a:t>планування</a:t>
            </a:r>
            <a:r>
              <a:rPr lang="ru-RU" sz="2400" i="1" dirty="0"/>
              <a:t> </a:t>
            </a:r>
            <a:r>
              <a:rPr lang="ru-RU" sz="2400" i="1" dirty="0" err="1"/>
              <a:t>інтер</a:t>
            </a:r>
            <a:r>
              <a:rPr lang="ru-RU" sz="2400" i="1" dirty="0"/>
              <a:t>' </a:t>
            </a:r>
            <a:r>
              <a:rPr lang="ru-RU" sz="2400" i="1" dirty="0" err="1"/>
              <a:t>єру</a:t>
            </a:r>
            <a:r>
              <a:rPr lang="ru-RU" sz="2400" i="1" dirty="0"/>
              <a:t> </a:t>
            </a:r>
            <a:r>
              <a:rPr lang="ru-RU" sz="2400" i="1" dirty="0" err="1"/>
              <a:t>готельних</a:t>
            </a:r>
            <a:r>
              <a:rPr lang="ru-RU" sz="2400" i="1" dirty="0"/>
              <a:t> </a:t>
            </a:r>
            <a:r>
              <a:rPr lang="ru-RU" sz="2400" i="1" dirty="0" err="1"/>
              <a:t>комплексів</a:t>
            </a:r>
            <a:r>
              <a:rPr lang="ru-RU" sz="2400" i="1" dirty="0"/>
              <a:t> </a:t>
            </a:r>
            <a:r>
              <a:rPr lang="ru-RU" sz="2400" i="1" dirty="0" err="1"/>
              <a:t>доцільно</a:t>
            </a:r>
            <a:r>
              <a:rPr lang="ru-RU" sz="2400" i="1" dirty="0"/>
              <a:t> </a:t>
            </a:r>
            <a:r>
              <a:rPr lang="ru-RU" sz="2400" i="1" dirty="0" err="1"/>
              <a:t>вибирати</a:t>
            </a:r>
            <a:r>
              <a:rPr lang="ru-RU" sz="2400" i="1" dirty="0"/>
              <a:t> з </a:t>
            </a:r>
            <a:r>
              <a:rPr lang="ru-RU" sz="2400" i="1" dirty="0" err="1"/>
              <a:t>урахуванням</a:t>
            </a:r>
            <a:r>
              <a:rPr lang="ru-RU" sz="2400" i="1" dirty="0"/>
              <a:t> </a:t>
            </a:r>
            <a:r>
              <a:rPr lang="ru-RU" sz="2400" i="1" dirty="0" err="1"/>
              <a:t>гігієнічних</a:t>
            </a:r>
            <a:r>
              <a:rPr lang="ru-RU" sz="2400" i="1" dirty="0"/>
              <a:t> </a:t>
            </a:r>
            <a:r>
              <a:rPr lang="ru-RU" sz="2400" i="1" dirty="0" err="1" smtClean="0"/>
              <a:t>вимог</a:t>
            </a:r>
            <a:endParaRPr lang="ru-RU" sz="2400" i="1" dirty="0" smtClean="0"/>
          </a:p>
          <a:p>
            <a:pPr marL="0" indent="0" algn="just">
              <a:buNone/>
            </a:pPr>
            <a:r>
              <a:rPr lang="uk-UA" sz="2400" b="1" i="1" dirty="0">
                <a:solidFill>
                  <a:srgbClr val="C00000"/>
                </a:solidFill>
              </a:rPr>
              <a:t>При виборі кольорових тонів для фарбування стін та обладнання потрібно враховувати їхні естетичні та психологічні особливості. Людина розрізняє близько 150 кольорових тонів, які по-різному діють на психіку людини, викликають певні емоції</a:t>
            </a:r>
            <a:endParaRPr lang="uk-UA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8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колірне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такими характеристиками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sz="2000" i="1" dirty="0"/>
              <a:t>діє збудливо, заспокійливо або </a:t>
            </a:r>
            <a:r>
              <a:rPr lang="uk-UA" sz="2000" i="1" dirty="0" err="1"/>
              <a:t>пригнічуюче</a:t>
            </a:r>
            <a:r>
              <a:rPr lang="uk-UA" sz="2000" i="1" dirty="0"/>
              <a:t>;</a:t>
            </a:r>
          </a:p>
          <a:p>
            <a:r>
              <a:rPr lang="uk-UA" sz="2000" i="1" dirty="0" smtClean="0"/>
              <a:t> </a:t>
            </a:r>
            <a:r>
              <a:rPr lang="uk-UA" sz="2000" i="1" dirty="0"/>
              <a:t>сприймається як холодне або тепле, світле або темне;</a:t>
            </a:r>
          </a:p>
          <a:p>
            <a:r>
              <a:rPr lang="uk-UA" sz="2000" i="1" dirty="0" smtClean="0"/>
              <a:t> </a:t>
            </a:r>
            <a:r>
              <a:rPr lang="uk-UA" sz="2000" i="1" dirty="0"/>
              <a:t>створює враження обмеженого або вільного, єдиного або розчленованого об'єму;</a:t>
            </a:r>
          </a:p>
          <a:p>
            <a:r>
              <a:rPr lang="uk-UA" sz="2000" i="1" dirty="0" smtClean="0"/>
              <a:t> </a:t>
            </a:r>
            <a:r>
              <a:rPr lang="uk-UA" sz="2000" i="1" dirty="0"/>
              <a:t>викликає відчуття важкості або легкості декоративних деталей архітектури</a:t>
            </a:r>
            <a:r>
              <a:rPr lang="uk-UA" sz="2000" i="1" dirty="0" smtClean="0"/>
              <a:t>.</a:t>
            </a:r>
          </a:p>
          <a:p>
            <a:endParaRPr lang="uk-UA" sz="2000" i="1" dirty="0"/>
          </a:p>
          <a:p>
            <a:endParaRPr lang="uk-UA" sz="2000" i="1" dirty="0" smtClean="0"/>
          </a:p>
          <a:p>
            <a:pPr marL="0" indent="0">
              <a:buNone/>
            </a:pPr>
            <a:r>
              <a:rPr lang="ru-RU" sz="2000" i="1" dirty="0" err="1"/>
              <a:t>Вплив</a:t>
            </a:r>
            <a:r>
              <a:rPr lang="ru-RU" sz="2000" i="1" dirty="0"/>
              <a:t> </a:t>
            </a:r>
            <a:r>
              <a:rPr lang="ru-RU" sz="2000" i="1" dirty="0" err="1"/>
              <a:t>кольору</a:t>
            </a:r>
            <a:r>
              <a:rPr lang="ru-RU" sz="2000" i="1" dirty="0"/>
              <a:t> на </a:t>
            </a:r>
            <a:r>
              <a:rPr lang="ru-RU" sz="2000" i="1" dirty="0" err="1"/>
              <a:t>емоційний</a:t>
            </a:r>
            <a:r>
              <a:rPr lang="ru-RU" sz="2000" i="1" dirty="0"/>
              <a:t> стан </a:t>
            </a:r>
            <a:r>
              <a:rPr lang="ru-RU" sz="2000" i="1" dirty="0" err="1" smtClean="0"/>
              <a:t>людини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вказано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таблиці</a:t>
            </a:r>
            <a:endParaRPr lang="uk-UA" sz="2000" i="1" dirty="0"/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11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088451"/>
              </p:ext>
            </p:extLst>
          </p:nvPr>
        </p:nvGraphicFramePr>
        <p:xfrm>
          <a:off x="107950" y="115888"/>
          <a:ext cx="8856664" cy="5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818"/>
                <a:gridCol w="6480846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Колір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Емоції, які викликає колір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Помаранчевий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сприймається як гарячий, бадьорий, стимулює до активної діяльності, викликає радість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Блакитний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холодний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нагадує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воду,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він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свіжий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прозорий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зменшує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фізичну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втому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заспокоює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регулює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ритм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серця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Жовтий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теплий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веселий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колір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створює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гарний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настрій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Зелений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освіжаючий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заспокійливо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нервову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систему,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зоровий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аналізатор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зменшує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яскраве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сонячне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освітлення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Коричневий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теплий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заспокійливий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але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викликати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похмурий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настрій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із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сірим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відтінком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насторожує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викликає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занепокоєння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рекомендується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застосовувати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поєднанні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із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жовтим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помаранчевим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кольорами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Червоний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гарячий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енергійний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стимулюючий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вплив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викликає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людини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умовний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рефлекс,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спрямований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самозахист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Білий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холодний, одноманітний, викликає апатію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Сірий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діловий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сумовитий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викликати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апатію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нудьгу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Чорний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похмурий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важкий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різко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знижує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настрій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07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 кольору оздоблення тієї чи іншої кімнати, потрібно враховувати різні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чинники: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дивляться вікна (якщо на північ - краще надати перевагу теплим тонам, якщо на південь - холодним); </a:t>
            </a:r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освітлення; </a:t>
            </a:r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 відбиває колір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i="1" dirty="0"/>
              <a:t> </a:t>
            </a:r>
            <a:endParaRPr lang="uk-UA" i="1" dirty="0" smtClean="0"/>
          </a:p>
          <a:p>
            <a:pPr marL="0" indent="0" algn="just">
              <a:buNone/>
            </a:pPr>
            <a:r>
              <a:rPr lang="uk-UA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Насичені</a:t>
            </a:r>
            <a:r>
              <a:rPr lang="uk-UA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яскраві кольори придатні для вітальні; білий, блакитний (асоціюються з чистою водою) можуть використовуватися для ванної кімнати</a:t>
            </a:r>
            <a:r>
              <a:rPr lang="uk-UA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400" dirty="0" smtClean="0"/>
              <a:t>      Не </a:t>
            </a:r>
            <a:r>
              <a:rPr lang="uk-UA" sz="2400" dirty="0"/>
              <a:t>варто забувати і про розміри кімнат: </a:t>
            </a:r>
            <a:r>
              <a:rPr lang="uk-UA" sz="2400" i="1" dirty="0"/>
              <a:t>яскраві стіни зорово зменшують простір, темні -збільшують</a:t>
            </a:r>
            <a:r>
              <a:rPr lang="uk-UA" sz="2400" dirty="0"/>
              <a:t>. Так, </a:t>
            </a:r>
            <a:r>
              <a:rPr lang="uk-UA" sz="2400" b="1" dirty="0"/>
              <a:t>червоний, помаранчевий та жовтий д</a:t>
            </a:r>
            <a:r>
              <a:rPr lang="uk-UA" sz="2400" dirty="0"/>
              <a:t>опоможуть </a:t>
            </a:r>
            <a:r>
              <a:rPr lang="uk-UA" sz="2400" b="1" dirty="0"/>
              <a:t>зробити величезне приміщення із малою кількістю меблів меншим і затишнішим</a:t>
            </a:r>
            <a:r>
              <a:rPr lang="uk-UA" sz="2400" dirty="0"/>
              <a:t>. </a:t>
            </a:r>
            <a:r>
              <a:rPr lang="uk-UA" sz="2400" b="1" dirty="0">
                <a:solidFill>
                  <a:srgbClr val="0070C0"/>
                </a:solidFill>
              </a:rPr>
              <a:t>Чорний і білий, синій та фіолетовий зорово збільшують розміри кімнати</a:t>
            </a:r>
            <a:endParaRPr lang="uk-UA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53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714</Words>
  <Application>Microsoft Office PowerPoint</Application>
  <PresentationFormat>Екран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 Естетична організація середовища готелів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Естетична організація середовища готелів</dc:title>
  <dc:creator>Igor Mosiyuk</dc:creator>
  <cp:lastModifiedBy>Пользователь</cp:lastModifiedBy>
  <cp:revision>8</cp:revision>
  <dcterms:created xsi:type="dcterms:W3CDTF">2023-10-29T16:14:19Z</dcterms:created>
  <dcterms:modified xsi:type="dcterms:W3CDTF">2024-03-25T07:30:20Z</dcterms:modified>
</cp:coreProperties>
</file>