
<file path=[Content_Types].xml><?xml version="1.0" encoding="utf-8"?>
<Types xmlns="http://schemas.openxmlformats.org/package/2006/content-types">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6" r:id="rId1"/>
  </p:sldMasterIdLst>
  <p:notesMasterIdLst>
    <p:notesMasterId r:id="rId14"/>
  </p:notesMasterIdLst>
  <p:sldIdLst>
    <p:sldId id="310" r:id="rId2"/>
    <p:sldId id="916" r:id="rId3"/>
    <p:sldId id="917" r:id="rId4"/>
    <p:sldId id="918" r:id="rId5"/>
    <p:sldId id="919" r:id="rId6"/>
    <p:sldId id="920" r:id="rId7"/>
    <p:sldId id="921" r:id="rId8"/>
    <p:sldId id="922" r:id="rId9"/>
    <p:sldId id="923" r:id="rId10"/>
    <p:sldId id="924" r:id="rId11"/>
    <p:sldId id="925" r:id="rId12"/>
    <p:sldId id="914" r:id="rId13"/>
  </p:sldIdLst>
  <p:sldSz cx="9144000" cy="6858000" type="screen4x3"/>
  <p:notesSz cx="6735763" cy="9869488"/>
  <p:defaultTextStyle>
    <a:defPPr>
      <a:defRPr lang="ru-RU"/>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F2E51"/>
    <a:srgbClr val="CDD9FC"/>
    <a:srgbClr val="1D528D"/>
    <a:srgbClr val="91AAEC"/>
    <a:srgbClr val="FFFFFF"/>
    <a:srgbClr val="3186E3"/>
    <a:srgbClr val="E6E6E6"/>
    <a:srgbClr val="E8EDFD"/>
    <a:srgbClr val="2F85F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2838BEF-8BB2-4498-84A7-C5851F593DF1}" styleName="Помірний стиль 4 – акцент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69CF1AB2-1976-4502-BF36-3FF5EA218861}" styleName="Помірний стиль 4 – акцент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16D9F66E-5EB9-4882-86FB-DCBF35E3C3E4}" styleName="Помірний стиль 4 – акцент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BC89EF96-8CEA-46FF-86C4-4CE0E7609802}" styleName="Світлий стиль 3 – акцент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5940675A-B579-460E-94D1-54222C63F5DA}" styleName="Без стилю та сітки таблиці">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D7AC3CCA-C797-4891-BE02-D94E43425B78}" styleName="Помірний стиль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370" autoAdjust="0"/>
    <p:restoredTop sz="94868" autoAdjust="0"/>
  </p:normalViewPr>
  <p:slideViewPr>
    <p:cSldViewPr>
      <p:cViewPr varScale="1">
        <p:scale>
          <a:sx n="83" d="100"/>
          <a:sy n="83" d="100"/>
        </p:scale>
        <p:origin x="1548"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19413" cy="495300"/>
          </a:xfrm>
          <a:prstGeom prst="rect">
            <a:avLst/>
          </a:prstGeom>
        </p:spPr>
        <p:txBody>
          <a:bodyPr vert="horz" lIns="90779" tIns="45389" rIns="90779" bIns="45389" rtlCol="0"/>
          <a:lstStyle>
            <a:lvl1pPr algn="l" eaLnBrk="1" hangingPunct="1">
              <a:defRPr sz="1200">
                <a:latin typeface="Arial" pitchFamily="34" charset="0"/>
                <a:cs typeface="Arial" pitchFamily="34" charset="0"/>
              </a:defRPr>
            </a:lvl1pPr>
          </a:lstStyle>
          <a:p>
            <a:pPr>
              <a:defRPr/>
            </a:pPr>
            <a:endParaRPr lang="ru-RU"/>
          </a:p>
        </p:txBody>
      </p:sp>
      <p:sp>
        <p:nvSpPr>
          <p:cNvPr id="3" name="Дата 2"/>
          <p:cNvSpPr>
            <a:spLocks noGrp="1"/>
          </p:cNvSpPr>
          <p:nvPr>
            <p:ph type="dt" idx="1"/>
          </p:nvPr>
        </p:nvSpPr>
        <p:spPr>
          <a:xfrm>
            <a:off x="3814763" y="0"/>
            <a:ext cx="2919412" cy="495300"/>
          </a:xfrm>
          <a:prstGeom prst="rect">
            <a:avLst/>
          </a:prstGeom>
        </p:spPr>
        <p:txBody>
          <a:bodyPr vert="horz" lIns="90779" tIns="45389" rIns="90779" bIns="45389" rtlCol="0"/>
          <a:lstStyle>
            <a:lvl1pPr algn="r" eaLnBrk="1" hangingPunct="1">
              <a:defRPr sz="1200">
                <a:latin typeface="Arial" pitchFamily="34" charset="0"/>
                <a:cs typeface="Arial" pitchFamily="34" charset="0"/>
              </a:defRPr>
            </a:lvl1pPr>
          </a:lstStyle>
          <a:p>
            <a:pPr>
              <a:defRPr/>
            </a:pPr>
            <a:fld id="{2E6D5D5E-4555-4EF0-8AEE-7A76AEF5CAEB}" type="datetimeFigureOut">
              <a:rPr lang="ru-RU"/>
              <a:pPr>
                <a:defRPr/>
              </a:pPr>
              <a:t>29.08.2017</a:t>
            </a:fld>
            <a:endParaRPr lang="ru-RU"/>
          </a:p>
        </p:txBody>
      </p:sp>
      <p:sp>
        <p:nvSpPr>
          <p:cNvPr id="4" name="Образ слайда 3"/>
          <p:cNvSpPr>
            <a:spLocks noGrp="1" noRot="1" noChangeAspect="1"/>
          </p:cNvSpPr>
          <p:nvPr>
            <p:ph type="sldImg" idx="2"/>
          </p:nvPr>
        </p:nvSpPr>
        <p:spPr>
          <a:xfrm>
            <a:off x="900113" y="739775"/>
            <a:ext cx="4935537" cy="3702050"/>
          </a:xfrm>
          <a:prstGeom prst="rect">
            <a:avLst/>
          </a:prstGeom>
          <a:noFill/>
          <a:ln w="12700">
            <a:solidFill>
              <a:prstClr val="black"/>
            </a:solidFill>
          </a:ln>
        </p:spPr>
        <p:txBody>
          <a:bodyPr vert="horz" lIns="90779" tIns="45389" rIns="90779" bIns="45389" rtlCol="0" anchor="ctr"/>
          <a:lstStyle/>
          <a:p>
            <a:pPr lvl="0"/>
            <a:endParaRPr lang="ru-RU" noProof="0" smtClean="0"/>
          </a:p>
        </p:txBody>
      </p:sp>
      <p:sp>
        <p:nvSpPr>
          <p:cNvPr id="5" name="Заметки 4"/>
          <p:cNvSpPr>
            <a:spLocks noGrp="1"/>
          </p:cNvSpPr>
          <p:nvPr>
            <p:ph type="body" sz="quarter" idx="3"/>
          </p:nvPr>
        </p:nvSpPr>
        <p:spPr>
          <a:xfrm>
            <a:off x="673100" y="4687888"/>
            <a:ext cx="5389563" cy="4441825"/>
          </a:xfrm>
          <a:prstGeom prst="rect">
            <a:avLst/>
          </a:prstGeom>
        </p:spPr>
        <p:txBody>
          <a:bodyPr vert="horz" lIns="90779" tIns="45389" rIns="90779" bIns="45389" rtlCol="0">
            <a:normAutofit/>
          </a:bodyPr>
          <a:lstStyle/>
          <a:p>
            <a:pPr lvl="0"/>
            <a:r>
              <a:rPr lang="ru-RU" noProof="0" smtClean="0"/>
              <a:t>Образец текста</a:t>
            </a:r>
          </a:p>
          <a:p>
            <a:pPr lvl="1"/>
            <a:r>
              <a:rPr lang="ru-RU" noProof="0" smtClean="0"/>
              <a:t>Второй уровень</a:t>
            </a:r>
          </a:p>
          <a:p>
            <a:pPr lvl="2"/>
            <a:r>
              <a:rPr lang="ru-RU" noProof="0" smtClean="0"/>
              <a:t>Третий уровень</a:t>
            </a:r>
          </a:p>
          <a:p>
            <a:pPr lvl="3"/>
            <a:r>
              <a:rPr lang="ru-RU" noProof="0" smtClean="0"/>
              <a:t>Четвертый уровень</a:t>
            </a:r>
          </a:p>
          <a:p>
            <a:pPr lvl="4"/>
            <a:r>
              <a:rPr lang="ru-RU" noProof="0" smtClean="0"/>
              <a:t>Пятый уровень</a:t>
            </a:r>
          </a:p>
        </p:txBody>
      </p:sp>
      <p:sp>
        <p:nvSpPr>
          <p:cNvPr id="6" name="Нижний колонтитул 5"/>
          <p:cNvSpPr>
            <a:spLocks noGrp="1"/>
          </p:cNvSpPr>
          <p:nvPr>
            <p:ph type="ftr" sz="quarter" idx="4"/>
          </p:nvPr>
        </p:nvSpPr>
        <p:spPr>
          <a:xfrm>
            <a:off x="0" y="9372600"/>
            <a:ext cx="2919413" cy="495300"/>
          </a:xfrm>
          <a:prstGeom prst="rect">
            <a:avLst/>
          </a:prstGeom>
        </p:spPr>
        <p:txBody>
          <a:bodyPr vert="horz" lIns="90779" tIns="45389" rIns="90779" bIns="45389" rtlCol="0" anchor="b"/>
          <a:lstStyle>
            <a:lvl1pPr algn="l" eaLnBrk="1" hangingPunct="1">
              <a:defRPr sz="1200">
                <a:latin typeface="Arial" pitchFamily="34" charset="0"/>
                <a:cs typeface="Arial" pitchFamily="34" charset="0"/>
              </a:defRPr>
            </a:lvl1pPr>
          </a:lstStyle>
          <a:p>
            <a:pPr>
              <a:defRPr/>
            </a:pPr>
            <a:endParaRPr lang="ru-RU"/>
          </a:p>
        </p:txBody>
      </p:sp>
      <p:sp>
        <p:nvSpPr>
          <p:cNvPr id="7" name="Номер слайда 6"/>
          <p:cNvSpPr>
            <a:spLocks noGrp="1"/>
          </p:cNvSpPr>
          <p:nvPr>
            <p:ph type="sldNum" sz="quarter" idx="5"/>
          </p:nvPr>
        </p:nvSpPr>
        <p:spPr>
          <a:xfrm>
            <a:off x="3814763" y="9372600"/>
            <a:ext cx="2919412" cy="495300"/>
          </a:xfrm>
          <a:prstGeom prst="rect">
            <a:avLst/>
          </a:prstGeom>
        </p:spPr>
        <p:txBody>
          <a:bodyPr vert="horz" wrap="square" lIns="90779" tIns="45389" rIns="90779" bIns="45389" numCol="1" anchor="b" anchorCtr="0" compatLnSpc="1">
            <a:prstTxWarp prst="textNoShape">
              <a:avLst/>
            </a:prstTxWarp>
          </a:bodyPr>
          <a:lstStyle>
            <a:lvl1pPr algn="r" eaLnBrk="1" hangingPunct="1">
              <a:defRPr sz="1200"/>
            </a:lvl1pPr>
          </a:lstStyle>
          <a:p>
            <a:pPr>
              <a:defRPr/>
            </a:pPr>
            <a:fld id="{848B4526-B03E-4040-B591-F581FA3225D8}" type="slidenum">
              <a:rPr lang="ru-RU" altLang="uk-UA"/>
              <a:pPr>
                <a:defRPr/>
              </a:pPr>
              <a:t>‹№›</a:t>
            </a:fld>
            <a:endParaRPr lang="ru-RU" altLang="uk-UA"/>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Місце для зображення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8435" name="Місце для нотаток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uk-UA" altLang="uk-UA" smtClean="0"/>
          </a:p>
        </p:txBody>
      </p:sp>
      <p:sp>
        <p:nvSpPr>
          <p:cNvPr id="18436" name="Місце для номера слайда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5A05ABA2-E792-4668-BF0F-AA519D8506F7}" type="slidenum">
              <a:rPr lang="ru-RU" altLang="uk-UA" smtClean="0"/>
              <a:pPr/>
              <a:t>2</a:t>
            </a:fld>
            <a:endParaRPr lang="ru-RU" altLang="uk-UA"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sz="half" idx="10"/>
          </p:nvPr>
        </p:nvSpPr>
        <p:spPr>
          <a:ln/>
        </p:spPr>
        <p:txBody>
          <a:bodyPr/>
          <a:lstStyle>
            <a:lvl1pPr>
              <a:defRPr/>
            </a:lvl1pPr>
          </a:lstStyle>
          <a:p>
            <a:pPr>
              <a:defRPr/>
            </a:pPr>
            <a:fld id="{FB5924B7-1AF8-422D-9ECD-83655AD77063}" type="datetimeFigureOut">
              <a:rPr lang="ru-RU"/>
              <a:pPr>
                <a:defRPr/>
              </a:pPr>
              <a:t>29.08.2017</a:t>
            </a:fld>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355E69EE-5AEE-4D61-BEB5-FFBA04B6B967}" type="slidenum">
              <a:rPr lang="ru-RU" altLang="uk-UA"/>
              <a:pPr>
                <a:defRPr/>
              </a:pPr>
              <a:t>‹№›</a:t>
            </a:fld>
            <a:endParaRPr lang="ru-RU" altLang="uk-UA"/>
          </a:p>
        </p:txBody>
      </p:sp>
    </p:spTree>
    <p:extLst>
      <p:ext uri="{BB962C8B-B14F-4D97-AF65-F5344CB8AC3E}">
        <p14:creationId xmlns:p14="http://schemas.microsoft.com/office/powerpoint/2010/main" val="394881985"/>
      </p:ext>
    </p:extLst>
  </p:cSld>
  <p:clrMapOvr>
    <a:masterClrMapping/>
  </p:clrMapOvr>
  <p:transition>
    <p:strips dir="ld"/>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28600"/>
            <a:ext cx="2057400" cy="6096000"/>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28600"/>
            <a:ext cx="6019800" cy="609600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sz="half" idx="10"/>
          </p:nvPr>
        </p:nvSpPr>
        <p:spPr>
          <a:ln/>
        </p:spPr>
        <p:txBody>
          <a:bodyPr/>
          <a:lstStyle>
            <a:lvl1pPr>
              <a:defRPr/>
            </a:lvl1pPr>
          </a:lstStyle>
          <a:p>
            <a:pPr>
              <a:defRPr/>
            </a:pPr>
            <a:fld id="{CD876A1B-F1FC-4F9D-8735-539F3387C86B}" type="datetimeFigureOut">
              <a:rPr lang="ru-RU"/>
              <a:pPr>
                <a:defRPr/>
              </a:pPr>
              <a:t>29.08.2017</a:t>
            </a:fld>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1344234D-8F3B-4B36-88F3-FF6DA08768BF}" type="slidenum">
              <a:rPr lang="ru-RU" altLang="uk-UA"/>
              <a:pPr>
                <a:defRPr/>
              </a:pPr>
              <a:t>‹№›</a:t>
            </a:fld>
            <a:endParaRPr lang="ru-RU" altLang="uk-UA"/>
          </a:p>
        </p:txBody>
      </p:sp>
    </p:spTree>
    <p:extLst>
      <p:ext uri="{BB962C8B-B14F-4D97-AF65-F5344CB8AC3E}">
        <p14:creationId xmlns:p14="http://schemas.microsoft.com/office/powerpoint/2010/main" val="1320398685"/>
      </p:ext>
    </p:extLst>
  </p:cSld>
  <p:clrMapOvr>
    <a:masterClrMapping/>
  </p:clrMapOvr>
  <p:transition>
    <p:strips dir="ld"/>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tbl" preserve="1">
  <p:cSld name="Заголовок и таблиц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28600"/>
            <a:ext cx="7391400" cy="563563"/>
          </a:xfrm>
        </p:spPr>
        <p:txBody>
          <a:bodyPr/>
          <a:lstStyle/>
          <a:p>
            <a:r>
              <a:rPr lang="ru-RU" smtClean="0"/>
              <a:t>Образец заголовка</a:t>
            </a:r>
            <a:endParaRPr lang="ru-RU"/>
          </a:p>
        </p:txBody>
      </p:sp>
      <p:sp>
        <p:nvSpPr>
          <p:cNvPr id="3" name="Таблица 2"/>
          <p:cNvSpPr>
            <a:spLocks noGrp="1"/>
          </p:cNvSpPr>
          <p:nvPr>
            <p:ph type="tbl" idx="1"/>
          </p:nvPr>
        </p:nvSpPr>
        <p:spPr>
          <a:xfrm>
            <a:off x="457200" y="1228725"/>
            <a:ext cx="8229600" cy="5095875"/>
          </a:xfrm>
        </p:spPr>
        <p:txBody>
          <a:bodyPr/>
          <a:lstStyle/>
          <a:p>
            <a:pPr lvl="0"/>
            <a:r>
              <a:rPr lang="ru-RU" noProof="0" smtClean="0"/>
              <a:t>Вставка таблицы</a:t>
            </a:r>
            <a:endParaRPr lang="ru-RU" noProof="0"/>
          </a:p>
        </p:txBody>
      </p:sp>
      <p:sp>
        <p:nvSpPr>
          <p:cNvPr id="4" name="Rectangle 4"/>
          <p:cNvSpPr>
            <a:spLocks noGrp="1" noChangeArrowheads="1"/>
          </p:cNvSpPr>
          <p:nvPr>
            <p:ph type="dt" sz="half" idx="10"/>
          </p:nvPr>
        </p:nvSpPr>
        <p:spPr>
          <a:ln/>
        </p:spPr>
        <p:txBody>
          <a:bodyPr/>
          <a:lstStyle>
            <a:lvl1pPr>
              <a:defRPr/>
            </a:lvl1pPr>
          </a:lstStyle>
          <a:p>
            <a:pPr>
              <a:defRPr/>
            </a:pPr>
            <a:fld id="{F8AC7B96-2133-482B-9A49-FB33CA307888}" type="datetimeFigureOut">
              <a:rPr lang="ru-RU"/>
              <a:pPr>
                <a:defRPr/>
              </a:pPr>
              <a:t>29.08.2017</a:t>
            </a:fld>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02C8EAAE-AAF7-4598-9176-0E6337A1B095}" type="slidenum">
              <a:rPr lang="ru-RU" altLang="uk-UA"/>
              <a:pPr>
                <a:defRPr/>
              </a:pPr>
              <a:t>‹№›</a:t>
            </a:fld>
            <a:endParaRPr lang="ru-RU" altLang="uk-UA"/>
          </a:p>
        </p:txBody>
      </p:sp>
    </p:spTree>
    <p:extLst>
      <p:ext uri="{BB962C8B-B14F-4D97-AF65-F5344CB8AC3E}">
        <p14:creationId xmlns:p14="http://schemas.microsoft.com/office/powerpoint/2010/main" val="2638147353"/>
      </p:ext>
    </p:extLst>
  </p:cSld>
  <p:clrMapOvr>
    <a:masterClrMapping/>
  </p:clrMapOvr>
  <p:transition>
    <p:strips dir="ld"/>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Rectangle 4"/>
          <p:cNvSpPr>
            <a:spLocks noGrp="1" noChangeArrowheads="1"/>
          </p:cNvSpPr>
          <p:nvPr>
            <p:ph type="dt" sz="half" idx="10"/>
          </p:nvPr>
        </p:nvSpPr>
        <p:spPr>
          <a:ln/>
        </p:spPr>
        <p:txBody>
          <a:bodyPr/>
          <a:lstStyle>
            <a:lvl1pPr>
              <a:defRPr/>
            </a:lvl1pPr>
          </a:lstStyle>
          <a:p>
            <a:pPr>
              <a:defRPr/>
            </a:pPr>
            <a:fld id="{1935189F-810A-42BE-A600-29357F47429B}" type="datetimeFigureOut">
              <a:rPr lang="ru-RU"/>
              <a:pPr>
                <a:defRPr/>
              </a:pPr>
              <a:t>29.08.2017</a:t>
            </a:fld>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EE7726E3-ADF1-4069-9592-3BBB5420D5B9}" type="slidenum">
              <a:rPr lang="ru-RU" altLang="uk-UA"/>
              <a:pPr>
                <a:defRPr/>
              </a:pPr>
              <a:t>‹№›</a:t>
            </a:fld>
            <a:endParaRPr lang="ru-RU" altLang="uk-UA"/>
          </a:p>
        </p:txBody>
      </p:sp>
    </p:spTree>
    <p:extLst>
      <p:ext uri="{BB962C8B-B14F-4D97-AF65-F5344CB8AC3E}">
        <p14:creationId xmlns:p14="http://schemas.microsoft.com/office/powerpoint/2010/main" val="1989942812"/>
      </p:ext>
    </p:extLst>
  </p:cSld>
  <p:clrMapOvr>
    <a:masterClrMapping/>
  </p:clrMapOvr>
  <p:transition>
    <p:strips dir="ld"/>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228725"/>
            <a:ext cx="4038600" cy="50958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228725"/>
            <a:ext cx="4038600" cy="50958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4"/>
          <p:cNvSpPr>
            <a:spLocks noGrp="1" noChangeArrowheads="1"/>
          </p:cNvSpPr>
          <p:nvPr>
            <p:ph type="dt" sz="half" idx="10"/>
          </p:nvPr>
        </p:nvSpPr>
        <p:spPr>
          <a:ln/>
        </p:spPr>
        <p:txBody>
          <a:bodyPr/>
          <a:lstStyle>
            <a:lvl1pPr>
              <a:defRPr/>
            </a:lvl1pPr>
          </a:lstStyle>
          <a:p>
            <a:pPr>
              <a:defRPr/>
            </a:pPr>
            <a:fld id="{84B748A7-4F09-4AD6-96DC-558999BC23B1}" type="datetimeFigureOut">
              <a:rPr lang="ru-RU"/>
              <a:pPr>
                <a:defRPr/>
              </a:pPr>
              <a:t>29.08.2017</a:t>
            </a:fld>
            <a:endParaRPr lang="ru-RU"/>
          </a:p>
        </p:txBody>
      </p:sp>
      <p:sp>
        <p:nvSpPr>
          <p:cNvPr id="6" name="Rectangle 5"/>
          <p:cNvSpPr>
            <a:spLocks noGrp="1" noChangeArrowheads="1"/>
          </p:cNvSpPr>
          <p:nvPr>
            <p:ph type="ftr" sz="quarter" idx="11"/>
          </p:nvPr>
        </p:nvSpPr>
        <p:spPr>
          <a:ln/>
        </p:spPr>
        <p:txBody>
          <a:bodyPr/>
          <a:lstStyle>
            <a:lvl1pPr>
              <a:defRPr/>
            </a:lvl1pPr>
          </a:lstStyle>
          <a:p>
            <a:pPr>
              <a:defRPr/>
            </a:pPr>
            <a:endParaRPr lang="ru-RU"/>
          </a:p>
        </p:txBody>
      </p:sp>
      <p:sp>
        <p:nvSpPr>
          <p:cNvPr id="7" name="Rectangle 6"/>
          <p:cNvSpPr>
            <a:spLocks noGrp="1" noChangeArrowheads="1"/>
          </p:cNvSpPr>
          <p:nvPr>
            <p:ph type="sldNum" sz="quarter" idx="12"/>
          </p:nvPr>
        </p:nvSpPr>
        <p:spPr>
          <a:ln/>
        </p:spPr>
        <p:txBody>
          <a:bodyPr/>
          <a:lstStyle>
            <a:lvl1pPr>
              <a:defRPr/>
            </a:lvl1pPr>
          </a:lstStyle>
          <a:p>
            <a:pPr>
              <a:defRPr/>
            </a:pPr>
            <a:fld id="{59AF2022-9459-4DBC-9158-8503C78619C1}" type="slidenum">
              <a:rPr lang="ru-RU" altLang="uk-UA"/>
              <a:pPr>
                <a:defRPr/>
              </a:pPr>
              <a:t>‹№›</a:t>
            </a:fld>
            <a:endParaRPr lang="ru-RU" altLang="uk-UA"/>
          </a:p>
        </p:txBody>
      </p:sp>
    </p:spTree>
    <p:extLst>
      <p:ext uri="{BB962C8B-B14F-4D97-AF65-F5344CB8AC3E}">
        <p14:creationId xmlns:p14="http://schemas.microsoft.com/office/powerpoint/2010/main" val="2292335475"/>
      </p:ext>
    </p:extLst>
  </p:cSld>
  <p:clrMapOvr>
    <a:masterClrMapping/>
  </p:clrMapOvr>
  <p:transition>
    <p:strips dir="ld"/>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Rectangle 4"/>
          <p:cNvSpPr>
            <a:spLocks noGrp="1" noChangeArrowheads="1"/>
          </p:cNvSpPr>
          <p:nvPr>
            <p:ph type="dt" sz="half" idx="10"/>
          </p:nvPr>
        </p:nvSpPr>
        <p:spPr>
          <a:ln/>
        </p:spPr>
        <p:txBody>
          <a:bodyPr/>
          <a:lstStyle>
            <a:lvl1pPr>
              <a:defRPr/>
            </a:lvl1pPr>
          </a:lstStyle>
          <a:p>
            <a:pPr>
              <a:defRPr/>
            </a:pPr>
            <a:fld id="{5533E7F4-FAEE-413D-A6F2-5D6E657EA765}" type="datetimeFigureOut">
              <a:rPr lang="ru-RU"/>
              <a:pPr>
                <a:defRPr/>
              </a:pPr>
              <a:t>29.08.2017</a:t>
            </a:fld>
            <a:endParaRPr lang="ru-RU"/>
          </a:p>
        </p:txBody>
      </p:sp>
      <p:sp>
        <p:nvSpPr>
          <p:cNvPr id="8" name="Rectangle 5"/>
          <p:cNvSpPr>
            <a:spLocks noGrp="1" noChangeArrowheads="1"/>
          </p:cNvSpPr>
          <p:nvPr>
            <p:ph type="ftr" sz="quarter" idx="11"/>
          </p:nvPr>
        </p:nvSpPr>
        <p:spPr>
          <a:ln/>
        </p:spPr>
        <p:txBody>
          <a:bodyPr/>
          <a:lstStyle>
            <a:lvl1pPr>
              <a:defRPr/>
            </a:lvl1pPr>
          </a:lstStyle>
          <a:p>
            <a:pPr>
              <a:defRPr/>
            </a:pPr>
            <a:endParaRPr lang="ru-RU"/>
          </a:p>
        </p:txBody>
      </p:sp>
      <p:sp>
        <p:nvSpPr>
          <p:cNvPr id="9" name="Rectangle 6"/>
          <p:cNvSpPr>
            <a:spLocks noGrp="1" noChangeArrowheads="1"/>
          </p:cNvSpPr>
          <p:nvPr>
            <p:ph type="sldNum" sz="quarter" idx="12"/>
          </p:nvPr>
        </p:nvSpPr>
        <p:spPr>
          <a:ln/>
        </p:spPr>
        <p:txBody>
          <a:bodyPr/>
          <a:lstStyle>
            <a:lvl1pPr>
              <a:defRPr/>
            </a:lvl1pPr>
          </a:lstStyle>
          <a:p>
            <a:pPr>
              <a:defRPr/>
            </a:pPr>
            <a:fld id="{49121591-235F-4382-8E52-81C71355E20E}" type="slidenum">
              <a:rPr lang="ru-RU" altLang="uk-UA"/>
              <a:pPr>
                <a:defRPr/>
              </a:pPr>
              <a:t>‹№›</a:t>
            </a:fld>
            <a:endParaRPr lang="ru-RU" altLang="uk-UA"/>
          </a:p>
        </p:txBody>
      </p:sp>
    </p:spTree>
    <p:extLst>
      <p:ext uri="{BB962C8B-B14F-4D97-AF65-F5344CB8AC3E}">
        <p14:creationId xmlns:p14="http://schemas.microsoft.com/office/powerpoint/2010/main" val="752994240"/>
      </p:ext>
    </p:extLst>
  </p:cSld>
  <p:clrMapOvr>
    <a:masterClrMapping/>
  </p:clrMapOvr>
  <p:transition>
    <p:strips dir="ld"/>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Rectangle 4"/>
          <p:cNvSpPr>
            <a:spLocks noGrp="1" noChangeArrowheads="1"/>
          </p:cNvSpPr>
          <p:nvPr>
            <p:ph type="dt" sz="half" idx="10"/>
          </p:nvPr>
        </p:nvSpPr>
        <p:spPr>
          <a:ln/>
        </p:spPr>
        <p:txBody>
          <a:bodyPr/>
          <a:lstStyle>
            <a:lvl1pPr>
              <a:defRPr/>
            </a:lvl1pPr>
          </a:lstStyle>
          <a:p>
            <a:pPr>
              <a:defRPr/>
            </a:pPr>
            <a:fld id="{F6F7033B-C7C1-4090-A704-DAC5E94A6E6E}" type="datetimeFigureOut">
              <a:rPr lang="ru-RU"/>
              <a:pPr>
                <a:defRPr/>
              </a:pPr>
              <a:t>29.08.2017</a:t>
            </a:fld>
            <a:endParaRPr lang="ru-RU"/>
          </a:p>
        </p:txBody>
      </p:sp>
      <p:sp>
        <p:nvSpPr>
          <p:cNvPr id="4" name="Rectangle 5"/>
          <p:cNvSpPr>
            <a:spLocks noGrp="1" noChangeArrowheads="1"/>
          </p:cNvSpPr>
          <p:nvPr>
            <p:ph type="ftr" sz="quarter" idx="11"/>
          </p:nvPr>
        </p:nvSpPr>
        <p:spPr>
          <a:ln/>
        </p:spPr>
        <p:txBody>
          <a:bodyPr/>
          <a:lstStyle>
            <a:lvl1pPr>
              <a:defRPr/>
            </a:lvl1pPr>
          </a:lstStyle>
          <a:p>
            <a:pPr>
              <a:defRPr/>
            </a:pPr>
            <a:endParaRPr lang="ru-RU"/>
          </a:p>
        </p:txBody>
      </p:sp>
      <p:sp>
        <p:nvSpPr>
          <p:cNvPr id="5" name="Rectangle 6"/>
          <p:cNvSpPr>
            <a:spLocks noGrp="1" noChangeArrowheads="1"/>
          </p:cNvSpPr>
          <p:nvPr>
            <p:ph type="sldNum" sz="quarter" idx="12"/>
          </p:nvPr>
        </p:nvSpPr>
        <p:spPr>
          <a:ln/>
        </p:spPr>
        <p:txBody>
          <a:bodyPr/>
          <a:lstStyle>
            <a:lvl1pPr>
              <a:defRPr/>
            </a:lvl1pPr>
          </a:lstStyle>
          <a:p>
            <a:pPr>
              <a:defRPr/>
            </a:pPr>
            <a:fld id="{C3BDE7FE-B45A-4EDD-9D51-7705D656E2CE}" type="slidenum">
              <a:rPr lang="ru-RU" altLang="uk-UA"/>
              <a:pPr>
                <a:defRPr/>
              </a:pPr>
              <a:t>‹№›</a:t>
            </a:fld>
            <a:endParaRPr lang="ru-RU" altLang="uk-UA"/>
          </a:p>
        </p:txBody>
      </p:sp>
    </p:spTree>
    <p:extLst>
      <p:ext uri="{BB962C8B-B14F-4D97-AF65-F5344CB8AC3E}">
        <p14:creationId xmlns:p14="http://schemas.microsoft.com/office/powerpoint/2010/main" val="3043509584"/>
      </p:ext>
    </p:extLst>
  </p:cSld>
  <p:clrMapOvr>
    <a:masterClrMapping/>
  </p:clrMapOvr>
  <p:transition>
    <p:strips dir="ld"/>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7E4D45D7-FA28-4CC1-B37C-FEB8251F7273}" type="datetimeFigureOut">
              <a:rPr lang="ru-RU"/>
              <a:pPr>
                <a:defRPr/>
              </a:pPr>
              <a:t>29.08.2017</a:t>
            </a:fld>
            <a:endParaRPr lang="ru-RU"/>
          </a:p>
        </p:txBody>
      </p:sp>
      <p:sp>
        <p:nvSpPr>
          <p:cNvPr id="3" name="Rectangle 5"/>
          <p:cNvSpPr>
            <a:spLocks noGrp="1" noChangeArrowheads="1"/>
          </p:cNvSpPr>
          <p:nvPr>
            <p:ph type="ftr" sz="quarter" idx="11"/>
          </p:nvPr>
        </p:nvSpPr>
        <p:spPr>
          <a:ln/>
        </p:spPr>
        <p:txBody>
          <a:bodyPr/>
          <a:lstStyle>
            <a:lvl1pPr>
              <a:defRPr/>
            </a:lvl1pPr>
          </a:lstStyle>
          <a:p>
            <a:pPr>
              <a:defRPr/>
            </a:pPr>
            <a:endParaRPr lang="ru-RU"/>
          </a:p>
        </p:txBody>
      </p:sp>
      <p:sp>
        <p:nvSpPr>
          <p:cNvPr id="4" name="Rectangle 6"/>
          <p:cNvSpPr>
            <a:spLocks noGrp="1" noChangeArrowheads="1"/>
          </p:cNvSpPr>
          <p:nvPr>
            <p:ph type="sldNum" sz="quarter" idx="12"/>
          </p:nvPr>
        </p:nvSpPr>
        <p:spPr>
          <a:ln/>
        </p:spPr>
        <p:txBody>
          <a:bodyPr/>
          <a:lstStyle>
            <a:lvl1pPr>
              <a:defRPr/>
            </a:lvl1pPr>
          </a:lstStyle>
          <a:p>
            <a:pPr>
              <a:defRPr/>
            </a:pPr>
            <a:fld id="{1CA0A99C-F9F3-454D-B324-30F05E80CAA3}" type="slidenum">
              <a:rPr lang="ru-RU" altLang="uk-UA"/>
              <a:pPr>
                <a:defRPr/>
              </a:pPr>
              <a:t>‹№›</a:t>
            </a:fld>
            <a:endParaRPr lang="ru-RU" altLang="uk-UA"/>
          </a:p>
        </p:txBody>
      </p:sp>
    </p:spTree>
    <p:extLst>
      <p:ext uri="{BB962C8B-B14F-4D97-AF65-F5344CB8AC3E}">
        <p14:creationId xmlns:p14="http://schemas.microsoft.com/office/powerpoint/2010/main" val="476136659"/>
      </p:ext>
    </p:extLst>
  </p:cSld>
  <p:clrMapOvr>
    <a:masterClrMapping/>
  </p:clrMapOvr>
  <p:transition>
    <p:strips dir="ld"/>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4"/>
          <p:cNvSpPr>
            <a:spLocks noGrp="1" noChangeArrowheads="1"/>
          </p:cNvSpPr>
          <p:nvPr>
            <p:ph type="dt" sz="half" idx="10"/>
          </p:nvPr>
        </p:nvSpPr>
        <p:spPr>
          <a:ln/>
        </p:spPr>
        <p:txBody>
          <a:bodyPr/>
          <a:lstStyle>
            <a:lvl1pPr>
              <a:defRPr/>
            </a:lvl1pPr>
          </a:lstStyle>
          <a:p>
            <a:pPr>
              <a:defRPr/>
            </a:pPr>
            <a:fld id="{E5BD4F03-9FAF-45E7-91E4-F69D2ED9C5E2}" type="datetimeFigureOut">
              <a:rPr lang="ru-RU"/>
              <a:pPr>
                <a:defRPr/>
              </a:pPr>
              <a:t>29.08.2017</a:t>
            </a:fld>
            <a:endParaRPr lang="ru-RU"/>
          </a:p>
        </p:txBody>
      </p:sp>
      <p:sp>
        <p:nvSpPr>
          <p:cNvPr id="6" name="Rectangle 5"/>
          <p:cNvSpPr>
            <a:spLocks noGrp="1" noChangeArrowheads="1"/>
          </p:cNvSpPr>
          <p:nvPr>
            <p:ph type="ftr" sz="quarter" idx="11"/>
          </p:nvPr>
        </p:nvSpPr>
        <p:spPr>
          <a:ln/>
        </p:spPr>
        <p:txBody>
          <a:bodyPr/>
          <a:lstStyle>
            <a:lvl1pPr>
              <a:defRPr/>
            </a:lvl1pPr>
          </a:lstStyle>
          <a:p>
            <a:pPr>
              <a:defRPr/>
            </a:pPr>
            <a:endParaRPr lang="ru-RU"/>
          </a:p>
        </p:txBody>
      </p:sp>
      <p:sp>
        <p:nvSpPr>
          <p:cNvPr id="7" name="Rectangle 6"/>
          <p:cNvSpPr>
            <a:spLocks noGrp="1" noChangeArrowheads="1"/>
          </p:cNvSpPr>
          <p:nvPr>
            <p:ph type="sldNum" sz="quarter" idx="12"/>
          </p:nvPr>
        </p:nvSpPr>
        <p:spPr>
          <a:ln/>
        </p:spPr>
        <p:txBody>
          <a:bodyPr/>
          <a:lstStyle>
            <a:lvl1pPr>
              <a:defRPr/>
            </a:lvl1pPr>
          </a:lstStyle>
          <a:p>
            <a:pPr>
              <a:defRPr/>
            </a:pPr>
            <a:fld id="{E5AC1FA4-F55E-4F74-A03E-CEAB45C5171D}" type="slidenum">
              <a:rPr lang="ru-RU" altLang="uk-UA"/>
              <a:pPr>
                <a:defRPr/>
              </a:pPr>
              <a:t>‹№›</a:t>
            </a:fld>
            <a:endParaRPr lang="ru-RU" altLang="uk-UA"/>
          </a:p>
        </p:txBody>
      </p:sp>
    </p:spTree>
    <p:extLst>
      <p:ext uri="{BB962C8B-B14F-4D97-AF65-F5344CB8AC3E}">
        <p14:creationId xmlns:p14="http://schemas.microsoft.com/office/powerpoint/2010/main" val="3768877130"/>
      </p:ext>
    </p:extLst>
  </p:cSld>
  <p:clrMapOvr>
    <a:masterClrMapping/>
  </p:clrMapOvr>
  <p:transition>
    <p:strips dir="ld"/>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ru-RU" noProof="0" smtClean="0"/>
              <a:t>Вставка рисунка</a:t>
            </a:r>
            <a:endParaRPr lang="ru-RU" noProof="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4"/>
          <p:cNvSpPr>
            <a:spLocks noGrp="1" noChangeArrowheads="1"/>
          </p:cNvSpPr>
          <p:nvPr>
            <p:ph type="dt" sz="half" idx="10"/>
          </p:nvPr>
        </p:nvSpPr>
        <p:spPr>
          <a:ln/>
        </p:spPr>
        <p:txBody>
          <a:bodyPr/>
          <a:lstStyle>
            <a:lvl1pPr>
              <a:defRPr/>
            </a:lvl1pPr>
          </a:lstStyle>
          <a:p>
            <a:pPr>
              <a:defRPr/>
            </a:pPr>
            <a:fld id="{812F2DC2-AFC0-4FE3-BD3F-2815475F871F}" type="datetimeFigureOut">
              <a:rPr lang="ru-RU"/>
              <a:pPr>
                <a:defRPr/>
              </a:pPr>
              <a:t>29.08.2017</a:t>
            </a:fld>
            <a:endParaRPr lang="ru-RU"/>
          </a:p>
        </p:txBody>
      </p:sp>
      <p:sp>
        <p:nvSpPr>
          <p:cNvPr id="6" name="Rectangle 5"/>
          <p:cNvSpPr>
            <a:spLocks noGrp="1" noChangeArrowheads="1"/>
          </p:cNvSpPr>
          <p:nvPr>
            <p:ph type="ftr" sz="quarter" idx="11"/>
          </p:nvPr>
        </p:nvSpPr>
        <p:spPr>
          <a:ln/>
        </p:spPr>
        <p:txBody>
          <a:bodyPr/>
          <a:lstStyle>
            <a:lvl1pPr>
              <a:defRPr/>
            </a:lvl1pPr>
          </a:lstStyle>
          <a:p>
            <a:pPr>
              <a:defRPr/>
            </a:pPr>
            <a:endParaRPr lang="ru-RU"/>
          </a:p>
        </p:txBody>
      </p:sp>
      <p:sp>
        <p:nvSpPr>
          <p:cNvPr id="7" name="Rectangle 6"/>
          <p:cNvSpPr>
            <a:spLocks noGrp="1" noChangeArrowheads="1"/>
          </p:cNvSpPr>
          <p:nvPr>
            <p:ph type="sldNum" sz="quarter" idx="12"/>
          </p:nvPr>
        </p:nvSpPr>
        <p:spPr>
          <a:ln/>
        </p:spPr>
        <p:txBody>
          <a:bodyPr/>
          <a:lstStyle>
            <a:lvl1pPr>
              <a:defRPr/>
            </a:lvl1pPr>
          </a:lstStyle>
          <a:p>
            <a:pPr>
              <a:defRPr/>
            </a:pPr>
            <a:fld id="{833FF389-3B31-48CB-83E6-A38D2F71DEF5}" type="slidenum">
              <a:rPr lang="ru-RU" altLang="uk-UA"/>
              <a:pPr>
                <a:defRPr/>
              </a:pPr>
              <a:t>‹№›</a:t>
            </a:fld>
            <a:endParaRPr lang="ru-RU" altLang="uk-UA"/>
          </a:p>
        </p:txBody>
      </p:sp>
    </p:spTree>
    <p:extLst>
      <p:ext uri="{BB962C8B-B14F-4D97-AF65-F5344CB8AC3E}">
        <p14:creationId xmlns:p14="http://schemas.microsoft.com/office/powerpoint/2010/main" val="3573174158"/>
      </p:ext>
    </p:extLst>
  </p:cSld>
  <p:clrMapOvr>
    <a:masterClrMapping/>
  </p:clrMapOvr>
  <p:transition>
    <p:strips dir="ld"/>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sz="half" idx="10"/>
          </p:nvPr>
        </p:nvSpPr>
        <p:spPr>
          <a:ln/>
        </p:spPr>
        <p:txBody>
          <a:bodyPr/>
          <a:lstStyle>
            <a:lvl1pPr>
              <a:defRPr/>
            </a:lvl1pPr>
          </a:lstStyle>
          <a:p>
            <a:pPr>
              <a:defRPr/>
            </a:pPr>
            <a:fld id="{C9AF27D7-ACD6-4895-A554-A98199A5CD1A}" type="datetimeFigureOut">
              <a:rPr lang="ru-RU"/>
              <a:pPr>
                <a:defRPr/>
              </a:pPr>
              <a:t>29.08.2017</a:t>
            </a:fld>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B9BFC59C-E7A5-41ED-A33D-5E7C81EBCB6A}" type="slidenum">
              <a:rPr lang="ru-RU" altLang="uk-UA"/>
              <a:pPr>
                <a:defRPr/>
              </a:pPr>
              <a:t>‹№›</a:t>
            </a:fld>
            <a:endParaRPr lang="ru-RU" altLang="uk-UA"/>
          </a:p>
        </p:txBody>
      </p:sp>
    </p:spTree>
    <p:extLst>
      <p:ext uri="{BB962C8B-B14F-4D97-AF65-F5344CB8AC3E}">
        <p14:creationId xmlns:p14="http://schemas.microsoft.com/office/powerpoint/2010/main" val="558426494"/>
      </p:ext>
    </p:extLst>
  </p:cSld>
  <p:clrMapOvr>
    <a:masterClrMapping/>
  </p:clrMapOvr>
  <p:transition>
    <p:strips dir="ld"/>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gi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39" name="Rectangle 15"/>
          <p:cNvSpPr>
            <a:spLocks noChangeArrowheads="1"/>
          </p:cNvSpPr>
          <p:nvPr/>
        </p:nvSpPr>
        <p:spPr bwMode="gray">
          <a:xfrm>
            <a:off x="1588" y="4763"/>
            <a:ext cx="9144000" cy="931862"/>
          </a:xfrm>
          <a:prstGeom prst="rect">
            <a:avLst/>
          </a:prstGeom>
          <a:gradFill rotWithShape="1">
            <a:gsLst>
              <a:gs pos="0">
                <a:schemeClr val="hlink"/>
              </a:gs>
              <a:gs pos="50000">
                <a:schemeClr val="hlink">
                  <a:gamma/>
                  <a:tint val="0"/>
                  <a:invGamma/>
                </a:schemeClr>
              </a:gs>
              <a:gs pos="100000">
                <a:schemeClr val="hlink"/>
              </a:gs>
            </a:gsLst>
            <a:lin ang="0" scaled="1"/>
          </a:gradFill>
          <a:ln w="9525">
            <a:noFill/>
            <a:miter lim="800000"/>
            <a:headEnd/>
            <a:tailEnd/>
          </a:ln>
          <a:effectLst/>
        </p:spPr>
        <p:txBody>
          <a:bodyPr wrap="none" anchor="ctr"/>
          <a:lstStyle/>
          <a:p>
            <a:pPr eaLnBrk="1" fontAlgn="auto" hangingPunct="1">
              <a:spcBef>
                <a:spcPts val="0"/>
              </a:spcBef>
              <a:spcAft>
                <a:spcPts val="0"/>
              </a:spcAft>
              <a:defRPr/>
            </a:pPr>
            <a:endParaRPr lang="ru-RU">
              <a:latin typeface="+mn-lt"/>
              <a:cs typeface="+mn-cs"/>
            </a:endParaRPr>
          </a:p>
        </p:txBody>
      </p:sp>
      <p:grpSp>
        <p:nvGrpSpPr>
          <p:cNvPr id="1027" name="Group 16"/>
          <p:cNvGrpSpPr>
            <a:grpSpLocks/>
          </p:cNvGrpSpPr>
          <p:nvPr/>
        </p:nvGrpSpPr>
        <p:grpSpPr bwMode="auto">
          <a:xfrm>
            <a:off x="-12700" y="0"/>
            <a:ext cx="9150350" cy="1012825"/>
            <a:chOff x="476" y="-638"/>
            <a:chExt cx="5764" cy="638"/>
          </a:xfrm>
        </p:grpSpPr>
        <p:sp>
          <p:nvSpPr>
            <p:cNvPr id="1035" name="Oval 17"/>
            <p:cNvSpPr>
              <a:spLocks noChangeArrowheads="1"/>
            </p:cNvSpPr>
            <p:nvPr userDrawn="1"/>
          </p:nvSpPr>
          <p:spPr bwMode="gray">
            <a:xfrm>
              <a:off x="555" y="-288"/>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36" name="Oval 18"/>
            <p:cNvSpPr>
              <a:spLocks noChangeArrowheads="1"/>
            </p:cNvSpPr>
            <p:nvPr userDrawn="1"/>
          </p:nvSpPr>
          <p:spPr bwMode="gray">
            <a:xfrm>
              <a:off x="553" y="-545"/>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37" name="Oval 19"/>
            <p:cNvSpPr>
              <a:spLocks noChangeArrowheads="1"/>
            </p:cNvSpPr>
            <p:nvPr userDrawn="1"/>
          </p:nvSpPr>
          <p:spPr bwMode="gray">
            <a:xfrm>
              <a:off x="843" y="-425"/>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38" name="Oval 20"/>
            <p:cNvSpPr>
              <a:spLocks noChangeArrowheads="1"/>
            </p:cNvSpPr>
            <p:nvPr userDrawn="1"/>
          </p:nvSpPr>
          <p:spPr bwMode="gray">
            <a:xfrm>
              <a:off x="843" y="-135"/>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2" name="Oval 21"/>
            <p:cNvSpPr>
              <a:spLocks noChangeArrowheads="1"/>
            </p:cNvSpPr>
            <p:nvPr userDrawn="1"/>
          </p:nvSpPr>
          <p:spPr bwMode="gray">
            <a:xfrm>
              <a:off x="1113" y="-289"/>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40" name="Oval 22"/>
            <p:cNvSpPr>
              <a:spLocks noChangeArrowheads="1"/>
            </p:cNvSpPr>
            <p:nvPr userDrawn="1"/>
          </p:nvSpPr>
          <p:spPr bwMode="gray">
            <a:xfrm>
              <a:off x="1249" y="-151"/>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41" name="Line 23"/>
            <p:cNvSpPr>
              <a:spLocks noChangeShapeType="1"/>
            </p:cNvSpPr>
            <p:nvPr userDrawn="1"/>
          </p:nvSpPr>
          <p:spPr bwMode="gray">
            <a:xfrm>
              <a:off x="577" y="-634"/>
              <a:ext cx="0" cy="632"/>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042" name="Line 24"/>
            <p:cNvSpPr>
              <a:spLocks noChangeShapeType="1"/>
            </p:cNvSpPr>
            <p:nvPr userDrawn="1"/>
          </p:nvSpPr>
          <p:spPr bwMode="gray">
            <a:xfrm>
              <a:off x="719" y="-634"/>
              <a:ext cx="0" cy="632"/>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043" name="Line 25"/>
            <p:cNvSpPr>
              <a:spLocks noChangeShapeType="1"/>
            </p:cNvSpPr>
            <p:nvPr userDrawn="1"/>
          </p:nvSpPr>
          <p:spPr bwMode="gray">
            <a:xfrm>
              <a:off x="864" y="-634"/>
              <a:ext cx="0" cy="632"/>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044" name="Line 26"/>
            <p:cNvSpPr>
              <a:spLocks noChangeShapeType="1"/>
            </p:cNvSpPr>
            <p:nvPr userDrawn="1"/>
          </p:nvSpPr>
          <p:spPr bwMode="gray">
            <a:xfrm>
              <a:off x="1000" y="-633"/>
              <a:ext cx="0" cy="632"/>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045" name="Line 27"/>
            <p:cNvSpPr>
              <a:spLocks noChangeShapeType="1"/>
            </p:cNvSpPr>
            <p:nvPr userDrawn="1"/>
          </p:nvSpPr>
          <p:spPr bwMode="gray">
            <a:xfrm>
              <a:off x="1136" y="-633"/>
              <a:ext cx="0" cy="632"/>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046" name="Line 28"/>
            <p:cNvSpPr>
              <a:spLocks noChangeShapeType="1"/>
            </p:cNvSpPr>
            <p:nvPr userDrawn="1"/>
          </p:nvSpPr>
          <p:spPr bwMode="gray">
            <a:xfrm>
              <a:off x="1272" y="-635"/>
              <a:ext cx="0" cy="633"/>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047" name="Line 29"/>
            <p:cNvSpPr>
              <a:spLocks noChangeShapeType="1"/>
            </p:cNvSpPr>
            <p:nvPr userDrawn="1"/>
          </p:nvSpPr>
          <p:spPr bwMode="gray">
            <a:xfrm>
              <a:off x="1414" y="-634"/>
              <a:ext cx="0" cy="633"/>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048" name="Line 30"/>
            <p:cNvSpPr>
              <a:spLocks noChangeShapeType="1"/>
            </p:cNvSpPr>
            <p:nvPr userDrawn="1"/>
          </p:nvSpPr>
          <p:spPr bwMode="gray">
            <a:xfrm>
              <a:off x="1565" y="-634"/>
              <a:ext cx="0" cy="633"/>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049" name="Line 31"/>
            <p:cNvSpPr>
              <a:spLocks noChangeShapeType="1"/>
            </p:cNvSpPr>
            <p:nvPr userDrawn="1"/>
          </p:nvSpPr>
          <p:spPr bwMode="gray">
            <a:xfrm>
              <a:off x="1701" y="-634"/>
              <a:ext cx="0" cy="633"/>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050" name="Line 32"/>
            <p:cNvSpPr>
              <a:spLocks noChangeShapeType="1"/>
            </p:cNvSpPr>
            <p:nvPr userDrawn="1"/>
          </p:nvSpPr>
          <p:spPr bwMode="gray">
            <a:xfrm>
              <a:off x="1837" y="-633"/>
              <a:ext cx="0" cy="633"/>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051" name="Line 33"/>
            <p:cNvSpPr>
              <a:spLocks noChangeShapeType="1"/>
            </p:cNvSpPr>
            <p:nvPr userDrawn="1"/>
          </p:nvSpPr>
          <p:spPr bwMode="gray">
            <a:xfrm>
              <a:off x="1973" y="-633"/>
              <a:ext cx="0" cy="633"/>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052" name="Line 34"/>
            <p:cNvSpPr>
              <a:spLocks noChangeShapeType="1"/>
            </p:cNvSpPr>
            <p:nvPr userDrawn="1"/>
          </p:nvSpPr>
          <p:spPr bwMode="gray">
            <a:xfrm>
              <a:off x="2109" y="-634"/>
              <a:ext cx="0" cy="632"/>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053" name="Oval 35"/>
            <p:cNvSpPr>
              <a:spLocks noChangeArrowheads="1"/>
            </p:cNvSpPr>
            <p:nvPr userDrawn="1"/>
          </p:nvSpPr>
          <p:spPr bwMode="gray">
            <a:xfrm>
              <a:off x="1392" y="-288"/>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54" name="Oval 36"/>
            <p:cNvSpPr>
              <a:spLocks noChangeArrowheads="1"/>
            </p:cNvSpPr>
            <p:nvPr userDrawn="1"/>
          </p:nvSpPr>
          <p:spPr bwMode="gray">
            <a:xfrm>
              <a:off x="1390" y="-542"/>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55" name="Oval 37"/>
            <p:cNvSpPr>
              <a:spLocks noChangeArrowheads="1"/>
            </p:cNvSpPr>
            <p:nvPr userDrawn="1"/>
          </p:nvSpPr>
          <p:spPr bwMode="gray">
            <a:xfrm>
              <a:off x="1680" y="-424"/>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56" name="Oval 38"/>
            <p:cNvSpPr>
              <a:spLocks noChangeArrowheads="1"/>
            </p:cNvSpPr>
            <p:nvPr userDrawn="1"/>
          </p:nvSpPr>
          <p:spPr bwMode="gray">
            <a:xfrm>
              <a:off x="1680" y="-540"/>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57" name="Oval 39"/>
            <p:cNvSpPr>
              <a:spLocks noChangeArrowheads="1"/>
            </p:cNvSpPr>
            <p:nvPr userDrawn="1"/>
          </p:nvSpPr>
          <p:spPr bwMode="gray">
            <a:xfrm>
              <a:off x="1950" y="-284"/>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58" name="Oval 40"/>
            <p:cNvSpPr>
              <a:spLocks noChangeArrowheads="1"/>
            </p:cNvSpPr>
            <p:nvPr userDrawn="1"/>
          </p:nvSpPr>
          <p:spPr bwMode="gray">
            <a:xfrm>
              <a:off x="2086" y="-148"/>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59" name="Oval 41"/>
            <p:cNvSpPr>
              <a:spLocks noChangeArrowheads="1"/>
            </p:cNvSpPr>
            <p:nvPr userDrawn="1"/>
          </p:nvSpPr>
          <p:spPr bwMode="gray">
            <a:xfrm>
              <a:off x="2224" y="-288"/>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60" name="Oval 42"/>
            <p:cNvSpPr>
              <a:spLocks noChangeArrowheads="1"/>
            </p:cNvSpPr>
            <p:nvPr userDrawn="1"/>
          </p:nvSpPr>
          <p:spPr bwMode="gray">
            <a:xfrm>
              <a:off x="2222" y="-548"/>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61" name="Oval 43"/>
            <p:cNvSpPr>
              <a:spLocks noChangeArrowheads="1"/>
            </p:cNvSpPr>
            <p:nvPr userDrawn="1"/>
          </p:nvSpPr>
          <p:spPr bwMode="gray">
            <a:xfrm>
              <a:off x="2512" y="-424"/>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62" name="Oval 44"/>
            <p:cNvSpPr>
              <a:spLocks noChangeArrowheads="1"/>
            </p:cNvSpPr>
            <p:nvPr userDrawn="1"/>
          </p:nvSpPr>
          <p:spPr bwMode="gray">
            <a:xfrm>
              <a:off x="2512" y="-153"/>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63" name="Oval 45"/>
            <p:cNvSpPr>
              <a:spLocks noChangeArrowheads="1"/>
            </p:cNvSpPr>
            <p:nvPr userDrawn="1"/>
          </p:nvSpPr>
          <p:spPr bwMode="gray">
            <a:xfrm>
              <a:off x="2782" y="-289"/>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64" name="Oval 46"/>
            <p:cNvSpPr>
              <a:spLocks noChangeArrowheads="1"/>
            </p:cNvSpPr>
            <p:nvPr userDrawn="1"/>
          </p:nvSpPr>
          <p:spPr bwMode="gray">
            <a:xfrm>
              <a:off x="2918" y="-154"/>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grpSp>
          <p:nvGrpSpPr>
            <p:cNvPr id="1065" name="Group 47"/>
            <p:cNvGrpSpPr>
              <a:grpSpLocks/>
            </p:cNvGrpSpPr>
            <p:nvPr userDrawn="1"/>
          </p:nvGrpSpPr>
          <p:grpSpPr bwMode="auto">
            <a:xfrm>
              <a:off x="2246" y="-638"/>
              <a:ext cx="1532" cy="635"/>
              <a:chOff x="-765" y="-1448"/>
              <a:chExt cx="1532" cy="2896"/>
            </a:xfrm>
          </p:grpSpPr>
          <p:sp>
            <p:nvSpPr>
              <p:cNvPr id="1111" name="Line 48"/>
              <p:cNvSpPr>
                <a:spLocks noChangeShapeType="1"/>
              </p:cNvSpPr>
              <p:nvPr userDrawn="1"/>
            </p:nvSpPr>
            <p:spPr bwMode="gray">
              <a:xfrm>
                <a:off x="-765" y="-1443"/>
                <a:ext cx="0" cy="2882"/>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112" name="Line 49"/>
              <p:cNvSpPr>
                <a:spLocks noChangeShapeType="1"/>
              </p:cNvSpPr>
              <p:nvPr userDrawn="1"/>
            </p:nvSpPr>
            <p:spPr bwMode="gray">
              <a:xfrm>
                <a:off x="-614" y="-1443"/>
                <a:ext cx="0" cy="2882"/>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113" name="Line 50"/>
              <p:cNvSpPr>
                <a:spLocks noChangeShapeType="1"/>
              </p:cNvSpPr>
              <p:nvPr userDrawn="1"/>
            </p:nvSpPr>
            <p:spPr bwMode="gray">
              <a:xfrm>
                <a:off x="-478" y="-1443"/>
                <a:ext cx="0" cy="2882"/>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114" name="Line 51"/>
              <p:cNvSpPr>
                <a:spLocks noChangeShapeType="1"/>
              </p:cNvSpPr>
              <p:nvPr userDrawn="1"/>
            </p:nvSpPr>
            <p:spPr bwMode="gray">
              <a:xfrm>
                <a:off x="-342" y="-1439"/>
                <a:ext cx="0" cy="2882"/>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115" name="Line 52"/>
              <p:cNvSpPr>
                <a:spLocks noChangeShapeType="1"/>
              </p:cNvSpPr>
              <p:nvPr userDrawn="1"/>
            </p:nvSpPr>
            <p:spPr bwMode="gray">
              <a:xfrm>
                <a:off x="-206" y="-1439"/>
                <a:ext cx="0" cy="2882"/>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116" name="Line 53"/>
              <p:cNvSpPr>
                <a:spLocks noChangeShapeType="1"/>
              </p:cNvSpPr>
              <p:nvPr userDrawn="1"/>
            </p:nvSpPr>
            <p:spPr bwMode="gray">
              <a:xfrm>
                <a:off x="-70" y="-1448"/>
                <a:ext cx="0" cy="2887"/>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117" name="Line 54"/>
              <p:cNvSpPr>
                <a:spLocks noChangeShapeType="1"/>
              </p:cNvSpPr>
              <p:nvPr userDrawn="1"/>
            </p:nvSpPr>
            <p:spPr bwMode="gray">
              <a:xfrm>
                <a:off x="72" y="-1443"/>
                <a:ext cx="0" cy="2887"/>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118" name="Line 55"/>
              <p:cNvSpPr>
                <a:spLocks noChangeShapeType="1"/>
              </p:cNvSpPr>
              <p:nvPr userDrawn="1"/>
            </p:nvSpPr>
            <p:spPr bwMode="gray">
              <a:xfrm>
                <a:off x="223" y="-1443"/>
                <a:ext cx="0" cy="2887"/>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119" name="Line 56"/>
              <p:cNvSpPr>
                <a:spLocks noChangeShapeType="1"/>
              </p:cNvSpPr>
              <p:nvPr userDrawn="1"/>
            </p:nvSpPr>
            <p:spPr bwMode="gray">
              <a:xfrm>
                <a:off x="359" y="-1443"/>
                <a:ext cx="0" cy="2887"/>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120" name="Line 57"/>
              <p:cNvSpPr>
                <a:spLocks noChangeShapeType="1"/>
              </p:cNvSpPr>
              <p:nvPr userDrawn="1"/>
            </p:nvSpPr>
            <p:spPr bwMode="gray">
              <a:xfrm>
                <a:off x="495" y="-1439"/>
                <a:ext cx="0" cy="2887"/>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121" name="Line 58"/>
              <p:cNvSpPr>
                <a:spLocks noChangeShapeType="1"/>
              </p:cNvSpPr>
              <p:nvPr userDrawn="1"/>
            </p:nvSpPr>
            <p:spPr bwMode="gray">
              <a:xfrm>
                <a:off x="631" y="-1439"/>
                <a:ext cx="0" cy="2887"/>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122" name="Line 59"/>
              <p:cNvSpPr>
                <a:spLocks noChangeShapeType="1"/>
              </p:cNvSpPr>
              <p:nvPr userDrawn="1"/>
            </p:nvSpPr>
            <p:spPr bwMode="gray">
              <a:xfrm>
                <a:off x="767" y="-1443"/>
                <a:ext cx="0" cy="2882"/>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grpSp>
        <p:sp>
          <p:nvSpPr>
            <p:cNvPr id="1066" name="Oval 60"/>
            <p:cNvSpPr>
              <a:spLocks noChangeArrowheads="1"/>
            </p:cNvSpPr>
            <p:nvPr userDrawn="1"/>
          </p:nvSpPr>
          <p:spPr bwMode="gray">
            <a:xfrm>
              <a:off x="3061" y="-416"/>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67" name="Oval 61"/>
            <p:cNvSpPr>
              <a:spLocks noChangeArrowheads="1"/>
            </p:cNvSpPr>
            <p:nvPr userDrawn="1"/>
          </p:nvSpPr>
          <p:spPr bwMode="gray">
            <a:xfrm>
              <a:off x="3059" y="-545"/>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68" name="Oval 62"/>
            <p:cNvSpPr>
              <a:spLocks noChangeArrowheads="1"/>
            </p:cNvSpPr>
            <p:nvPr userDrawn="1"/>
          </p:nvSpPr>
          <p:spPr bwMode="gray">
            <a:xfrm>
              <a:off x="3349" y="-418"/>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69" name="Oval 63"/>
            <p:cNvSpPr>
              <a:spLocks noChangeArrowheads="1"/>
            </p:cNvSpPr>
            <p:nvPr userDrawn="1"/>
          </p:nvSpPr>
          <p:spPr bwMode="gray">
            <a:xfrm>
              <a:off x="3349" y="-543"/>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70" name="Oval 64"/>
            <p:cNvSpPr>
              <a:spLocks noChangeArrowheads="1"/>
            </p:cNvSpPr>
            <p:nvPr userDrawn="1"/>
          </p:nvSpPr>
          <p:spPr bwMode="gray">
            <a:xfrm>
              <a:off x="3619" y="-287"/>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71" name="Oval 65"/>
            <p:cNvSpPr>
              <a:spLocks noChangeArrowheads="1"/>
            </p:cNvSpPr>
            <p:nvPr userDrawn="1"/>
          </p:nvSpPr>
          <p:spPr bwMode="gray">
            <a:xfrm>
              <a:off x="3755" y="-151"/>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72" name="Oval 66"/>
            <p:cNvSpPr>
              <a:spLocks noChangeArrowheads="1"/>
            </p:cNvSpPr>
            <p:nvPr userDrawn="1"/>
          </p:nvSpPr>
          <p:spPr bwMode="gray">
            <a:xfrm>
              <a:off x="3913" y="-278"/>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73" name="Oval 67"/>
            <p:cNvSpPr>
              <a:spLocks noChangeArrowheads="1"/>
            </p:cNvSpPr>
            <p:nvPr userDrawn="1"/>
          </p:nvSpPr>
          <p:spPr bwMode="gray">
            <a:xfrm>
              <a:off x="3911" y="-548"/>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74" name="Oval 68"/>
            <p:cNvSpPr>
              <a:spLocks noChangeArrowheads="1"/>
            </p:cNvSpPr>
            <p:nvPr userDrawn="1"/>
          </p:nvSpPr>
          <p:spPr bwMode="gray">
            <a:xfrm>
              <a:off x="4201" y="-457"/>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75" name="Oval 69"/>
            <p:cNvSpPr>
              <a:spLocks noChangeArrowheads="1"/>
            </p:cNvSpPr>
            <p:nvPr userDrawn="1"/>
          </p:nvSpPr>
          <p:spPr bwMode="gray">
            <a:xfrm>
              <a:off x="4201" y="-147"/>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76" name="Oval 70"/>
            <p:cNvSpPr>
              <a:spLocks noChangeArrowheads="1"/>
            </p:cNvSpPr>
            <p:nvPr userDrawn="1"/>
          </p:nvSpPr>
          <p:spPr bwMode="gray">
            <a:xfrm>
              <a:off x="4471" y="-290"/>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77" name="Oval 71"/>
            <p:cNvSpPr>
              <a:spLocks noChangeArrowheads="1"/>
            </p:cNvSpPr>
            <p:nvPr userDrawn="1"/>
          </p:nvSpPr>
          <p:spPr bwMode="gray">
            <a:xfrm>
              <a:off x="4607" y="-154"/>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grpSp>
          <p:nvGrpSpPr>
            <p:cNvPr id="1078" name="Group 72"/>
            <p:cNvGrpSpPr>
              <a:grpSpLocks/>
            </p:cNvGrpSpPr>
            <p:nvPr userDrawn="1"/>
          </p:nvGrpSpPr>
          <p:grpSpPr bwMode="auto">
            <a:xfrm>
              <a:off x="3935" y="-638"/>
              <a:ext cx="1532" cy="635"/>
              <a:chOff x="-765" y="-1448"/>
              <a:chExt cx="1532" cy="2896"/>
            </a:xfrm>
          </p:grpSpPr>
          <p:sp>
            <p:nvSpPr>
              <p:cNvPr id="1099" name="Line 73"/>
              <p:cNvSpPr>
                <a:spLocks noChangeShapeType="1"/>
              </p:cNvSpPr>
              <p:nvPr userDrawn="1"/>
            </p:nvSpPr>
            <p:spPr bwMode="gray">
              <a:xfrm>
                <a:off x="-765" y="-1443"/>
                <a:ext cx="0" cy="2882"/>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100" name="Line 74"/>
              <p:cNvSpPr>
                <a:spLocks noChangeShapeType="1"/>
              </p:cNvSpPr>
              <p:nvPr userDrawn="1"/>
            </p:nvSpPr>
            <p:spPr bwMode="gray">
              <a:xfrm>
                <a:off x="-614" y="-1443"/>
                <a:ext cx="0" cy="2882"/>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101" name="Line 75"/>
              <p:cNvSpPr>
                <a:spLocks noChangeShapeType="1"/>
              </p:cNvSpPr>
              <p:nvPr userDrawn="1"/>
            </p:nvSpPr>
            <p:spPr bwMode="gray">
              <a:xfrm>
                <a:off x="-478" y="-1443"/>
                <a:ext cx="0" cy="2882"/>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102" name="Line 76"/>
              <p:cNvSpPr>
                <a:spLocks noChangeShapeType="1"/>
              </p:cNvSpPr>
              <p:nvPr userDrawn="1"/>
            </p:nvSpPr>
            <p:spPr bwMode="gray">
              <a:xfrm>
                <a:off x="-342" y="-1439"/>
                <a:ext cx="0" cy="2882"/>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103" name="Line 77"/>
              <p:cNvSpPr>
                <a:spLocks noChangeShapeType="1"/>
              </p:cNvSpPr>
              <p:nvPr userDrawn="1"/>
            </p:nvSpPr>
            <p:spPr bwMode="gray">
              <a:xfrm>
                <a:off x="-206" y="-1439"/>
                <a:ext cx="0" cy="2882"/>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104" name="Line 78"/>
              <p:cNvSpPr>
                <a:spLocks noChangeShapeType="1"/>
              </p:cNvSpPr>
              <p:nvPr userDrawn="1"/>
            </p:nvSpPr>
            <p:spPr bwMode="gray">
              <a:xfrm>
                <a:off x="-70" y="-1448"/>
                <a:ext cx="0" cy="2887"/>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105" name="Line 79"/>
              <p:cNvSpPr>
                <a:spLocks noChangeShapeType="1"/>
              </p:cNvSpPr>
              <p:nvPr userDrawn="1"/>
            </p:nvSpPr>
            <p:spPr bwMode="gray">
              <a:xfrm>
                <a:off x="72" y="-1443"/>
                <a:ext cx="0" cy="2887"/>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106" name="Line 80"/>
              <p:cNvSpPr>
                <a:spLocks noChangeShapeType="1"/>
              </p:cNvSpPr>
              <p:nvPr userDrawn="1"/>
            </p:nvSpPr>
            <p:spPr bwMode="gray">
              <a:xfrm>
                <a:off x="223" y="-1443"/>
                <a:ext cx="0" cy="2887"/>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107" name="Line 81"/>
              <p:cNvSpPr>
                <a:spLocks noChangeShapeType="1"/>
              </p:cNvSpPr>
              <p:nvPr userDrawn="1"/>
            </p:nvSpPr>
            <p:spPr bwMode="gray">
              <a:xfrm>
                <a:off x="359" y="-1443"/>
                <a:ext cx="0" cy="2887"/>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108" name="Line 82"/>
              <p:cNvSpPr>
                <a:spLocks noChangeShapeType="1"/>
              </p:cNvSpPr>
              <p:nvPr userDrawn="1"/>
            </p:nvSpPr>
            <p:spPr bwMode="gray">
              <a:xfrm>
                <a:off x="495" y="-1439"/>
                <a:ext cx="0" cy="2887"/>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109" name="Line 83"/>
              <p:cNvSpPr>
                <a:spLocks noChangeShapeType="1"/>
              </p:cNvSpPr>
              <p:nvPr userDrawn="1"/>
            </p:nvSpPr>
            <p:spPr bwMode="gray">
              <a:xfrm>
                <a:off x="631" y="-1439"/>
                <a:ext cx="0" cy="2887"/>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110" name="Line 84"/>
              <p:cNvSpPr>
                <a:spLocks noChangeShapeType="1"/>
              </p:cNvSpPr>
              <p:nvPr userDrawn="1"/>
            </p:nvSpPr>
            <p:spPr bwMode="gray">
              <a:xfrm>
                <a:off x="767" y="-1443"/>
                <a:ext cx="0" cy="2882"/>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grpSp>
        <p:sp>
          <p:nvSpPr>
            <p:cNvPr id="1079" name="Oval 85"/>
            <p:cNvSpPr>
              <a:spLocks noChangeArrowheads="1"/>
            </p:cNvSpPr>
            <p:nvPr userDrawn="1"/>
          </p:nvSpPr>
          <p:spPr bwMode="gray">
            <a:xfrm>
              <a:off x="4750" y="-365"/>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80" name="Oval 86"/>
            <p:cNvSpPr>
              <a:spLocks noChangeArrowheads="1"/>
            </p:cNvSpPr>
            <p:nvPr userDrawn="1"/>
          </p:nvSpPr>
          <p:spPr bwMode="gray">
            <a:xfrm>
              <a:off x="4748" y="-545"/>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81" name="Oval 87"/>
            <p:cNvSpPr>
              <a:spLocks noChangeArrowheads="1"/>
            </p:cNvSpPr>
            <p:nvPr userDrawn="1"/>
          </p:nvSpPr>
          <p:spPr bwMode="gray">
            <a:xfrm>
              <a:off x="5038" y="-427"/>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82" name="Oval 88"/>
            <p:cNvSpPr>
              <a:spLocks noChangeArrowheads="1"/>
            </p:cNvSpPr>
            <p:nvPr userDrawn="1"/>
          </p:nvSpPr>
          <p:spPr bwMode="gray">
            <a:xfrm>
              <a:off x="5038" y="-543"/>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83" name="Oval 89"/>
            <p:cNvSpPr>
              <a:spLocks noChangeArrowheads="1"/>
            </p:cNvSpPr>
            <p:nvPr userDrawn="1"/>
          </p:nvSpPr>
          <p:spPr bwMode="gray">
            <a:xfrm>
              <a:off x="5308" y="-287"/>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84" name="Oval 90"/>
            <p:cNvSpPr>
              <a:spLocks noChangeArrowheads="1"/>
            </p:cNvSpPr>
            <p:nvPr userDrawn="1"/>
          </p:nvSpPr>
          <p:spPr bwMode="gray">
            <a:xfrm>
              <a:off x="5444" y="-151"/>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85" name="Oval 91"/>
            <p:cNvSpPr>
              <a:spLocks noChangeArrowheads="1"/>
            </p:cNvSpPr>
            <p:nvPr userDrawn="1"/>
          </p:nvSpPr>
          <p:spPr bwMode="gray">
            <a:xfrm>
              <a:off x="5580" y="-286"/>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86" name="Oval 92"/>
            <p:cNvSpPr>
              <a:spLocks noChangeArrowheads="1"/>
            </p:cNvSpPr>
            <p:nvPr userDrawn="1"/>
          </p:nvSpPr>
          <p:spPr bwMode="gray">
            <a:xfrm>
              <a:off x="5578" y="-547"/>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87" name="Oval 93"/>
            <p:cNvSpPr>
              <a:spLocks noChangeArrowheads="1"/>
            </p:cNvSpPr>
            <p:nvPr userDrawn="1"/>
          </p:nvSpPr>
          <p:spPr bwMode="gray">
            <a:xfrm>
              <a:off x="5868" y="-420"/>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88" name="Oval 94"/>
            <p:cNvSpPr>
              <a:spLocks noChangeArrowheads="1"/>
            </p:cNvSpPr>
            <p:nvPr userDrawn="1"/>
          </p:nvSpPr>
          <p:spPr bwMode="gray">
            <a:xfrm>
              <a:off x="5868" y="-155"/>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89" name="Oval 95"/>
            <p:cNvSpPr>
              <a:spLocks noChangeArrowheads="1"/>
            </p:cNvSpPr>
            <p:nvPr userDrawn="1"/>
          </p:nvSpPr>
          <p:spPr bwMode="gray">
            <a:xfrm>
              <a:off x="6138" y="-280"/>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90" name="Line 96"/>
            <p:cNvSpPr>
              <a:spLocks noChangeShapeType="1"/>
            </p:cNvSpPr>
            <p:nvPr userDrawn="1"/>
          </p:nvSpPr>
          <p:spPr bwMode="gray">
            <a:xfrm>
              <a:off x="5602" y="-636"/>
              <a:ext cx="0" cy="632"/>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091" name="Line 97"/>
            <p:cNvSpPr>
              <a:spLocks noChangeShapeType="1"/>
            </p:cNvSpPr>
            <p:nvPr userDrawn="1"/>
          </p:nvSpPr>
          <p:spPr bwMode="gray">
            <a:xfrm>
              <a:off x="5753" y="-636"/>
              <a:ext cx="0" cy="632"/>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092" name="Line 98"/>
            <p:cNvSpPr>
              <a:spLocks noChangeShapeType="1"/>
            </p:cNvSpPr>
            <p:nvPr userDrawn="1"/>
          </p:nvSpPr>
          <p:spPr bwMode="gray">
            <a:xfrm>
              <a:off x="5889" y="-636"/>
              <a:ext cx="0" cy="632"/>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093" name="Line 99"/>
            <p:cNvSpPr>
              <a:spLocks noChangeShapeType="1"/>
            </p:cNvSpPr>
            <p:nvPr userDrawn="1"/>
          </p:nvSpPr>
          <p:spPr bwMode="gray">
            <a:xfrm>
              <a:off x="6025" y="-635"/>
              <a:ext cx="0" cy="632"/>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094" name="Line 100"/>
            <p:cNvSpPr>
              <a:spLocks noChangeShapeType="1"/>
            </p:cNvSpPr>
            <p:nvPr userDrawn="1"/>
          </p:nvSpPr>
          <p:spPr bwMode="gray">
            <a:xfrm>
              <a:off x="6161" y="-635"/>
              <a:ext cx="0" cy="632"/>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095" name="Line 101"/>
            <p:cNvSpPr>
              <a:spLocks noChangeShapeType="1"/>
            </p:cNvSpPr>
            <p:nvPr userDrawn="1"/>
          </p:nvSpPr>
          <p:spPr bwMode="gray">
            <a:xfrm>
              <a:off x="476" y="-525"/>
              <a:ext cx="5760" cy="0"/>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096" name="Line 102"/>
            <p:cNvSpPr>
              <a:spLocks noChangeShapeType="1"/>
            </p:cNvSpPr>
            <p:nvPr userDrawn="1"/>
          </p:nvSpPr>
          <p:spPr bwMode="gray">
            <a:xfrm>
              <a:off x="477" y="-389"/>
              <a:ext cx="5760" cy="0"/>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097" name="Line 103"/>
            <p:cNvSpPr>
              <a:spLocks noChangeShapeType="1"/>
            </p:cNvSpPr>
            <p:nvPr userDrawn="1"/>
          </p:nvSpPr>
          <p:spPr bwMode="gray">
            <a:xfrm>
              <a:off x="478" y="-253"/>
              <a:ext cx="5760" cy="0"/>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098" name="Line 104"/>
            <p:cNvSpPr>
              <a:spLocks noChangeShapeType="1"/>
            </p:cNvSpPr>
            <p:nvPr userDrawn="1"/>
          </p:nvSpPr>
          <p:spPr bwMode="gray">
            <a:xfrm>
              <a:off x="480" y="-126"/>
              <a:ext cx="5760" cy="0"/>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grpSp>
      <p:sp>
        <p:nvSpPr>
          <p:cNvPr id="1129" name="Rectangle 105"/>
          <p:cNvSpPr>
            <a:spLocks noChangeArrowheads="1"/>
          </p:cNvSpPr>
          <p:nvPr/>
        </p:nvSpPr>
        <p:spPr bwMode="gray">
          <a:xfrm>
            <a:off x="0" y="800100"/>
            <a:ext cx="9144000" cy="301625"/>
          </a:xfrm>
          <a:prstGeom prst="rect">
            <a:avLst/>
          </a:prstGeom>
          <a:gradFill rotWithShape="1">
            <a:gsLst>
              <a:gs pos="0">
                <a:schemeClr val="tx1">
                  <a:gamma/>
                  <a:shade val="46275"/>
                  <a:invGamma/>
                </a:schemeClr>
              </a:gs>
              <a:gs pos="100000">
                <a:schemeClr val="tx1"/>
              </a:gs>
            </a:gsLst>
            <a:lin ang="0" scaled="1"/>
          </a:gradFill>
          <a:ln w="9525">
            <a:noFill/>
            <a:miter lim="800000"/>
            <a:headEnd/>
            <a:tailEnd/>
          </a:ln>
          <a:effectLst/>
        </p:spPr>
        <p:txBody>
          <a:bodyPr wrap="none" anchor="ctr"/>
          <a:lstStyle/>
          <a:p>
            <a:pPr eaLnBrk="1" fontAlgn="auto" hangingPunct="1">
              <a:spcBef>
                <a:spcPts val="0"/>
              </a:spcBef>
              <a:spcAft>
                <a:spcPts val="0"/>
              </a:spcAft>
              <a:defRPr/>
            </a:pPr>
            <a:endParaRPr lang="ru-RU">
              <a:latin typeface="+mn-lt"/>
              <a:cs typeface="+mn-cs"/>
            </a:endParaRPr>
          </a:p>
        </p:txBody>
      </p:sp>
      <p:sp>
        <p:nvSpPr>
          <p:cNvPr id="1029" name="Oval 106" descr="06_original_w"/>
          <p:cNvSpPr>
            <a:spLocks noChangeArrowheads="1"/>
          </p:cNvSpPr>
          <p:nvPr/>
        </p:nvSpPr>
        <p:spPr bwMode="gray">
          <a:xfrm>
            <a:off x="7956550" y="404813"/>
            <a:ext cx="936625" cy="1008062"/>
          </a:xfrm>
          <a:prstGeom prst="ellipse">
            <a:avLst/>
          </a:prstGeom>
          <a:blipFill dpi="0" rotWithShape="1">
            <a:blip r:embed="rId13"/>
            <a:srcRect/>
            <a:stretch>
              <a:fillRect/>
            </a:stretch>
          </a:blipFill>
          <a:ln w="57150">
            <a:solidFill>
              <a:schemeClr val="tx1"/>
            </a:solidFill>
            <a:round/>
            <a:headEnd/>
            <a:tailEnd/>
          </a:ln>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30" name="Rectangle 3"/>
          <p:cNvSpPr>
            <a:spLocks noGrp="1" noChangeArrowheads="1"/>
          </p:cNvSpPr>
          <p:nvPr>
            <p:ph type="body" idx="1"/>
          </p:nvPr>
        </p:nvSpPr>
        <p:spPr bwMode="auto">
          <a:xfrm>
            <a:off x="457200" y="1228725"/>
            <a:ext cx="8229600" cy="5095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uk-UA" smtClean="0"/>
              <a:t>Образец текста</a:t>
            </a:r>
          </a:p>
          <a:p>
            <a:pPr lvl="1"/>
            <a:r>
              <a:rPr lang="en-US" altLang="uk-UA" smtClean="0"/>
              <a:t>Второй уровень</a:t>
            </a:r>
          </a:p>
          <a:p>
            <a:pPr lvl="2"/>
            <a:r>
              <a:rPr lang="en-US" altLang="uk-UA" smtClean="0"/>
              <a:t>Третий уровень</a:t>
            </a:r>
          </a:p>
          <a:p>
            <a:pPr lvl="3"/>
            <a:r>
              <a:rPr lang="en-US" altLang="uk-UA" smtClean="0"/>
              <a:t>Четвертый уровень</a:t>
            </a:r>
          </a:p>
          <a:p>
            <a:pPr lvl="4"/>
            <a:r>
              <a:rPr lang="en-US" altLang="uk-UA" smtClean="0"/>
              <a:t>Пятый уровень</a:t>
            </a:r>
          </a:p>
        </p:txBody>
      </p:sp>
      <p:sp>
        <p:nvSpPr>
          <p:cNvPr id="1028" name="Rectangle 4"/>
          <p:cNvSpPr>
            <a:spLocks noGrp="1" noChangeArrowheads="1"/>
          </p:cNvSpPr>
          <p:nvPr>
            <p:ph type="dt" sz="half" idx="2"/>
          </p:nvPr>
        </p:nvSpPr>
        <p:spPr bwMode="auto">
          <a:xfrm>
            <a:off x="457200" y="6400800"/>
            <a:ext cx="2133600" cy="3206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fontAlgn="auto" hangingPunct="1">
              <a:spcBef>
                <a:spcPts val="0"/>
              </a:spcBef>
              <a:spcAft>
                <a:spcPts val="0"/>
              </a:spcAft>
              <a:defRPr sz="1400" b="0">
                <a:latin typeface="+mn-lt"/>
                <a:cs typeface="+mn-cs"/>
              </a:defRPr>
            </a:lvl1pPr>
          </a:lstStyle>
          <a:p>
            <a:pPr>
              <a:defRPr/>
            </a:pPr>
            <a:fld id="{A95AFC7E-0181-4ED6-9046-95DD480F976B}" type="datetimeFigureOut">
              <a:rPr lang="ru-RU"/>
              <a:pPr>
                <a:defRPr/>
              </a:pPr>
              <a:t>29.08.2017</a:t>
            </a:fld>
            <a:endParaRPr lang="ru-RU"/>
          </a:p>
        </p:txBody>
      </p:sp>
      <p:sp>
        <p:nvSpPr>
          <p:cNvPr id="3" name="Rectangle 5"/>
          <p:cNvSpPr>
            <a:spLocks noGrp="1" noChangeArrowheads="1"/>
          </p:cNvSpPr>
          <p:nvPr>
            <p:ph type="ftr" sz="quarter" idx="3"/>
          </p:nvPr>
        </p:nvSpPr>
        <p:spPr bwMode="auto">
          <a:xfrm>
            <a:off x="3124200" y="6400800"/>
            <a:ext cx="2895600" cy="3206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fontAlgn="auto" hangingPunct="1">
              <a:spcBef>
                <a:spcPts val="0"/>
              </a:spcBef>
              <a:spcAft>
                <a:spcPts val="0"/>
              </a:spcAft>
              <a:defRPr sz="1400" b="0">
                <a:latin typeface="+mn-lt"/>
                <a:cs typeface="+mn-cs"/>
              </a:defRPr>
            </a:lvl1pPr>
          </a:lstStyle>
          <a:p>
            <a:pPr>
              <a:defRPr/>
            </a:pPr>
            <a:endParaRPr lang="ru-RU"/>
          </a:p>
        </p:txBody>
      </p:sp>
      <p:sp>
        <p:nvSpPr>
          <p:cNvPr id="4" name="Rectangle 6"/>
          <p:cNvSpPr>
            <a:spLocks noGrp="1" noChangeArrowheads="1"/>
          </p:cNvSpPr>
          <p:nvPr>
            <p:ph type="sldNum" sz="quarter" idx="4"/>
          </p:nvPr>
        </p:nvSpPr>
        <p:spPr bwMode="auto">
          <a:xfrm>
            <a:off x="6553200" y="6400800"/>
            <a:ext cx="2133600" cy="3206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400"/>
            </a:lvl1pPr>
          </a:lstStyle>
          <a:p>
            <a:pPr>
              <a:defRPr/>
            </a:pPr>
            <a:fld id="{19EE5AEF-E962-4A57-8304-8F18007BB3C8}" type="slidenum">
              <a:rPr lang="ru-RU" altLang="uk-UA"/>
              <a:pPr>
                <a:defRPr/>
              </a:pPr>
              <a:t>‹№›</a:t>
            </a:fld>
            <a:endParaRPr lang="ru-RU" altLang="uk-UA"/>
          </a:p>
        </p:txBody>
      </p:sp>
      <p:sp>
        <p:nvSpPr>
          <p:cNvPr id="1034" name="Rectangle 2"/>
          <p:cNvSpPr>
            <a:spLocks noGrp="1" noChangeArrowheads="1"/>
          </p:cNvSpPr>
          <p:nvPr>
            <p:ph type="title"/>
          </p:nvPr>
        </p:nvSpPr>
        <p:spPr bwMode="black">
          <a:xfrm>
            <a:off x="457200" y="228600"/>
            <a:ext cx="7391400" cy="563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uk-UA" smtClean="0"/>
              <a:t>Образец заголовка</a:t>
            </a:r>
          </a:p>
        </p:txBody>
      </p:sp>
    </p:spTree>
  </p:cSld>
  <p:clrMap bg1="lt1" tx1="dk1" bg2="lt2" tx2="dk2" accent1="accent1" accent2="accent2" accent3="accent3" accent4="accent4" accent5="accent5" accent6="accent6" hlink="hlink" folHlink="folHlink"/>
  <p:sldLayoutIdLst>
    <p:sldLayoutId id="2147485275" r:id="rId1"/>
    <p:sldLayoutId id="2147485276" r:id="rId2"/>
    <p:sldLayoutId id="2147485277" r:id="rId3"/>
    <p:sldLayoutId id="2147485278" r:id="rId4"/>
    <p:sldLayoutId id="2147485279" r:id="rId5"/>
    <p:sldLayoutId id="2147485280" r:id="rId6"/>
    <p:sldLayoutId id="2147485281" r:id="rId7"/>
    <p:sldLayoutId id="2147485282" r:id="rId8"/>
    <p:sldLayoutId id="2147485283" r:id="rId9"/>
    <p:sldLayoutId id="2147485284" r:id="rId10"/>
    <p:sldLayoutId id="2147485285" r:id="rId11"/>
  </p:sldLayoutIdLst>
  <p:transition>
    <p:strips dir="ld"/>
  </p:transition>
  <p:txStyles>
    <p:titleStyle>
      <a:lvl1pPr algn="r" rtl="0" eaLnBrk="0" fontAlgn="base" hangingPunct="0">
        <a:spcBef>
          <a:spcPct val="0"/>
        </a:spcBef>
        <a:spcAft>
          <a:spcPct val="0"/>
        </a:spcAft>
        <a:defRPr sz="2800" b="1" i="1">
          <a:solidFill>
            <a:schemeClr val="tx1"/>
          </a:solidFill>
          <a:latin typeface="+mj-lt"/>
          <a:ea typeface="+mj-ea"/>
          <a:cs typeface="+mj-cs"/>
        </a:defRPr>
      </a:lvl1pPr>
      <a:lvl2pPr algn="r" rtl="0" eaLnBrk="0" fontAlgn="base" hangingPunct="0">
        <a:spcBef>
          <a:spcPct val="0"/>
        </a:spcBef>
        <a:spcAft>
          <a:spcPct val="0"/>
        </a:spcAft>
        <a:defRPr sz="2800" b="1" i="1">
          <a:solidFill>
            <a:schemeClr val="tx1"/>
          </a:solidFill>
          <a:latin typeface="Verdana" pitchFamily="34" charset="0"/>
        </a:defRPr>
      </a:lvl2pPr>
      <a:lvl3pPr algn="r" rtl="0" eaLnBrk="0" fontAlgn="base" hangingPunct="0">
        <a:spcBef>
          <a:spcPct val="0"/>
        </a:spcBef>
        <a:spcAft>
          <a:spcPct val="0"/>
        </a:spcAft>
        <a:defRPr sz="2800" b="1" i="1">
          <a:solidFill>
            <a:schemeClr val="tx1"/>
          </a:solidFill>
          <a:latin typeface="Verdana" pitchFamily="34" charset="0"/>
        </a:defRPr>
      </a:lvl3pPr>
      <a:lvl4pPr algn="r" rtl="0" eaLnBrk="0" fontAlgn="base" hangingPunct="0">
        <a:spcBef>
          <a:spcPct val="0"/>
        </a:spcBef>
        <a:spcAft>
          <a:spcPct val="0"/>
        </a:spcAft>
        <a:defRPr sz="2800" b="1" i="1">
          <a:solidFill>
            <a:schemeClr val="tx1"/>
          </a:solidFill>
          <a:latin typeface="Verdana" pitchFamily="34" charset="0"/>
        </a:defRPr>
      </a:lvl4pPr>
      <a:lvl5pPr algn="r" rtl="0" eaLnBrk="0" fontAlgn="base" hangingPunct="0">
        <a:spcBef>
          <a:spcPct val="0"/>
        </a:spcBef>
        <a:spcAft>
          <a:spcPct val="0"/>
        </a:spcAft>
        <a:defRPr sz="2800" b="1" i="1">
          <a:solidFill>
            <a:schemeClr val="tx1"/>
          </a:solidFill>
          <a:latin typeface="Verdana" pitchFamily="34" charset="0"/>
        </a:defRPr>
      </a:lvl5pPr>
      <a:lvl6pPr marL="457200" algn="r" rtl="0" eaLnBrk="1" fontAlgn="base" hangingPunct="1">
        <a:spcBef>
          <a:spcPct val="0"/>
        </a:spcBef>
        <a:spcAft>
          <a:spcPct val="0"/>
        </a:spcAft>
        <a:defRPr sz="2800" b="1" i="1">
          <a:solidFill>
            <a:schemeClr val="tx1"/>
          </a:solidFill>
          <a:latin typeface="Verdana" pitchFamily="34" charset="0"/>
        </a:defRPr>
      </a:lvl6pPr>
      <a:lvl7pPr marL="914400" algn="r" rtl="0" eaLnBrk="1" fontAlgn="base" hangingPunct="1">
        <a:spcBef>
          <a:spcPct val="0"/>
        </a:spcBef>
        <a:spcAft>
          <a:spcPct val="0"/>
        </a:spcAft>
        <a:defRPr sz="2800" b="1" i="1">
          <a:solidFill>
            <a:schemeClr val="tx1"/>
          </a:solidFill>
          <a:latin typeface="Verdana" pitchFamily="34" charset="0"/>
        </a:defRPr>
      </a:lvl7pPr>
      <a:lvl8pPr marL="1371600" algn="r" rtl="0" eaLnBrk="1" fontAlgn="base" hangingPunct="1">
        <a:spcBef>
          <a:spcPct val="0"/>
        </a:spcBef>
        <a:spcAft>
          <a:spcPct val="0"/>
        </a:spcAft>
        <a:defRPr sz="2800" b="1" i="1">
          <a:solidFill>
            <a:schemeClr val="tx1"/>
          </a:solidFill>
          <a:latin typeface="Verdana" pitchFamily="34" charset="0"/>
        </a:defRPr>
      </a:lvl8pPr>
      <a:lvl9pPr marL="1828800" algn="r" rtl="0" eaLnBrk="1" fontAlgn="base" hangingPunct="1">
        <a:spcBef>
          <a:spcPct val="0"/>
        </a:spcBef>
        <a:spcAft>
          <a:spcPct val="0"/>
        </a:spcAft>
        <a:defRPr sz="2800" b="1" i="1">
          <a:solidFill>
            <a:schemeClr val="tx1"/>
          </a:solidFill>
          <a:latin typeface="Verdana" pitchFamily="34" charset="0"/>
        </a:defRPr>
      </a:lvl9pPr>
    </p:titleStyle>
    <p:bodyStyle>
      <a:lvl1pPr marL="342900" indent="-342900" algn="l" rtl="0" eaLnBrk="0" fontAlgn="base" hangingPunct="0">
        <a:spcBef>
          <a:spcPct val="20000"/>
        </a:spcBef>
        <a:spcAft>
          <a:spcPct val="0"/>
        </a:spcAft>
        <a:buClr>
          <a:schemeClr val="hlink"/>
        </a:buClr>
        <a:buFont typeface="Wingdings" panose="05000000000000000000" pitchFamily="2" charset="2"/>
        <a:buChar char="v"/>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1"/>
        </a:buClr>
        <a:buFont typeface="Wingdings" panose="05000000000000000000" pitchFamily="2" charset="2"/>
        <a:buChar char="§"/>
        <a:defRPr sz="2800">
          <a:solidFill>
            <a:schemeClr val="tx1"/>
          </a:solidFill>
          <a:latin typeface="+mn-lt"/>
        </a:defRPr>
      </a:lvl2pPr>
      <a:lvl3pPr marL="1143000" indent="-228600" algn="l" rtl="0" eaLnBrk="0" fontAlgn="base" hangingPunct="0">
        <a:spcBef>
          <a:spcPct val="20000"/>
        </a:spcBef>
        <a:spcAft>
          <a:spcPct val="0"/>
        </a:spcAft>
        <a:buClr>
          <a:schemeClr val="tx1"/>
        </a:buClr>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764704"/>
            <a:ext cx="9144000" cy="4929187"/>
          </a:xfrm>
        </p:spPr>
        <p:txBody>
          <a:bodyPr/>
          <a:lstStyle/>
          <a:p>
            <a:pPr algn="ctr">
              <a:defRPr/>
            </a:pPr>
            <a:r>
              <a:rPr lang="uk-UA" sz="5400" i="0" dirty="0" smtClean="0">
                <a:solidFill>
                  <a:schemeClr val="accent4">
                    <a:lumMod val="50000"/>
                  </a:schemeClr>
                </a:solidFill>
                <a:latin typeface="Bookman Old Style" pitchFamily="18" charset="0"/>
              </a:rPr>
              <a:t>Тема </a:t>
            </a:r>
            <a:r>
              <a:rPr lang="en-US" sz="5400" i="0" dirty="0" smtClean="0">
                <a:solidFill>
                  <a:schemeClr val="accent4">
                    <a:lumMod val="50000"/>
                  </a:schemeClr>
                </a:solidFill>
                <a:latin typeface="Bookman Old Style" pitchFamily="18" charset="0"/>
              </a:rPr>
              <a:t>3</a:t>
            </a:r>
            <a:r>
              <a:rPr lang="uk-UA" sz="5400" i="0" dirty="0" smtClean="0">
                <a:solidFill>
                  <a:schemeClr val="accent4">
                    <a:lumMod val="50000"/>
                  </a:schemeClr>
                </a:solidFill>
                <a:latin typeface="Bookman Old Style" pitchFamily="18" charset="0"/>
              </a:rPr>
              <a:t>.</a:t>
            </a:r>
            <a:r>
              <a:rPr lang="ru-RU" sz="4400" i="0" dirty="0">
                <a:latin typeface="Bookman Old Style" pitchFamily="18" charset="0"/>
              </a:rPr>
              <a:t/>
            </a:r>
            <a:br>
              <a:rPr lang="ru-RU" sz="4400" i="0" dirty="0">
                <a:latin typeface="Bookman Old Style" pitchFamily="18" charset="0"/>
              </a:rPr>
            </a:br>
            <a:r>
              <a:rPr lang="ru-RU" sz="4400" i="0" dirty="0" err="1">
                <a:latin typeface="Bookman Old Style" pitchFamily="18" charset="0"/>
              </a:rPr>
              <a:t>Історія</a:t>
            </a:r>
            <a:r>
              <a:rPr lang="ru-RU" sz="4400" i="0" dirty="0">
                <a:latin typeface="Bookman Old Style" pitchFamily="18" charset="0"/>
              </a:rPr>
              <a:t> </a:t>
            </a:r>
            <a:r>
              <a:rPr lang="ru-RU" sz="4400" i="0" dirty="0" err="1">
                <a:latin typeface="Bookman Old Style" pitchFamily="18" charset="0"/>
              </a:rPr>
              <a:t>розвитку</a:t>
            </a:r>
            <a:r>
              <a:rPr lang="ru-RU" sz="4400" i="0" dirty="0">
                <a:latin typeface="Bookman Old Style" pitchFamily="18" charset="0"/>
              </a:rPr>
              <a:t> науки та </a:t>
            </a:r>
            <a:r>
              <a:rPr lang="ru-RU" sz="4400" i="0" dirty="0" err="1">
                <a:latin typeface="Bookman Old Style" pitchFamily="18" charset="0"/>
              </a:rPr>
              <a:t>наукознавства</a:t>
            </a:r>
            <a:endParaRPr lang="ru-RU" sz="5400" i="0" dirty="0">
              <a:latin typeface="Bookman Old Style" pitchFamily="18" charset="0"/>
            </a:endParaRPr>
          </a:p>
        </p:txBody>
      </p:sp>
    </p:spTree>
  </p:cSld>
  <p:clrMapOvr>
    <a:masterClrMapping/>
  </p:clrMapOvr>
  <p:transition>
    <p:strips dir="ld"/>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кутник 3"/>
          <p:cNvSpPr/>
          <p:nvPr/>
        </p:nvSpPr>
        <p:spPr>
          <a:xfrm>
            <a:off x="-396552" y="0"/>
            <a:ext cx="8928992" cy="830997"/>
          </a:xfrm>
          <a:prstGeom prst="rect">
            <a:avLst/>
          </a:prstGeom>
        </p:spPr>
        <p:txBody>
          <a:bodyPr wrap="square">
            <a:spAutoFit/>
          </a:bodyPr>
          <a:lstStyle/>
          <a:p>
            <a:pPr algn="ctr">
              <a:spcAft>
                <a:spcPts val="0"/>
              </a:spcAft>
            </a:pPr>
            <a:r>
              <a:rPr lang="ru-RU" sz="4800" b="1" dirty="0">
                <a:latin typeface="+mn-lt"/>
                <a:ea typeface="Calibri" panose="020F0502020204030204" pitchFamily="34" charset="0"/>
              </a:rPr>
              <a:t>Періоди </a:t>
            </a:r>
            <a:r>
              <a:rPr lang="ru-RU" sz="4800" b="1" dirty="0" err="1">
                <a:latin typeface="+mn-lt"/>
                <a:ea typeface="Calibri" panose="020F0502020204030204" pitchFamily="34" charset="0"/>
              </a:rPr>
              <a:t>розвитку</a:t>
            </a:r>
            <a:r>
              <a:rPr lang="ru-RU" sz="4800" b="1" dirty="0">
                <a:latin typeface="+mn-lt"/>
                <a:ea typeface="Calibri" panose="020F0502020204030204" pitchFamily="34" charset="0"/>
              </a:rPr>
              <a:t> науки</a:t>
            </a:r>
          </a:p>
        </p:txBody>
      </p:sp>
      <p:graphicFrame>
        <p:nvGraphicFramePr>
          <p:cNvPr id="6" name="Таблиця 5"/>
          <p:cNvGraphicFramePr>
            <a:graphicFrameLocks noGrp="1"/>
          </p:cNvGraphicFramePr>
          <p:nvPr>
            <p:extLst>
              <p:ext uri="{D42A27DB-BD31-4B8C-83A1-F6EECF244321}">
                <p14:modId xmlns:p14="http://schemas.microsoft.com/office/powerpoint/2010/main" val="3463178887"/>
              </p:ext>
            </p:extLst>
          </p:nvPr>
        </p:nvGraphicFramePr>
        <p:xfrm>
          <a:off x="107504" y="830997"/>
          <a:ext cx="9036496" cy="5973733"/>
        </p:xfrm>
        <a:graphic>
          <a:graphicData uri="http://schemas.openxmlformats.org/drawingml/2006/table">
            <a:tbl>
              <a:tblPr/>
              <a:tblGrid>
                <a:gridCol w="2186249">
                  <a:extLst>
                    <a:ext uri="{9D8B030D-6E8A-4147-A177-3AD203B41FA5}">
                      <a16:colId xmlns:a16="http://schemas.microsoft.com/office/drawing/2014/main" val="952697126"/>
                    </a:ext>
                  </a:extLst>
                </a:gridCol>
                <a:gridCol w="6850247">
                  <a:extLst>
                    <a:ext uri="{9D8B030D-6E8A-4147-A177-3AD203B41FA5}">
                      <a16:colId xmlns:a16="http://schemas.microsoft.com/office/drawing/2014/main" val="255430991"/>
                    </a:ext>
                  </a:extLst>
                </a:gridCol>
              </a:tblGrid>
              <a:tr h="297257">
                <a:tc>
                  <a:txBody>
                    <a:bodyPr/>
                    <a:lstStyle/>
                    <a:p>
                      <a:pPr indent="0" algn="ctr">
                        <a:lnSpc>
                          <a:spcPct val="100000"/>
                        </a:lnSpc>
                        <a:spcAft>
                          <a:spcPts val="0"/>
                        </a:spcAft>
                        <a:tabLst>
                          <a:tab pos="213360" algn="l"/>
                        </a:tabLst>
                      </a:pPr>
                      <a:r>
                        <a:rPr lang="uk-UA" sz="2000" b="1" dirty="0">
                          <a:solidFill>
                            <a:schemeClr val="tx2"/>
                          </a:solidFill>
                          <a:effectLst/>
                          <a:latin typeface="Times New Roman" panose="02020603050405020304" pitchFamily="18" charset="0"/>
                          <a:ea typeface="Times New Roman" panose="02020603050405020304" pitchFamily="18" charset="0"/>
                          <a:cs typeface="Times New Roman" panose="02020603050405020304" pitchFamily="18" charset="0"/>
                        </a:rPr>
                        <a:t>Назва періоду </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indent="0" algn="ctr">
                        <a:lnSpc>
                          <a:spcPct val="100000"/>
                        </a:lnSpc>
                        <a:spcAft>
                          <a:spcPts val="0"/>
                        </a:spcAft>
                        <a:tabLst>
                          <a:tab pos="213360" algn="l"/>
                        </a:tabLst>
                      </a:pPr>
                      <a:r>
                        <a:rPr lang="uk-UA" sz="2000" b="1" dirty="0">
                          <a:solidFill>
                            <a:schemeClr val="tx2"/>
                          </a:solidFill>
                          <a:effectLst/>
                          <a:latin typeface="Times New Roman" panose="02020603050405020304" pitchFamily="18" charset="0"/>
                          <a:ea typeface="Times New Roman" panose="02020603050405020304" pitchFamily="18" charset="0"/>
                          <a:cs typeface="Times New Roman" panose="02020603050405020304" pitchFamily="18" charset="0"/>
                        </a:rPr>
                        <a:t>Характеристика </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388590345"/>
                  </a:ext>
                </a:extLst>
              </a:tr>
              <a:tr h="568903">
                <a:tc>
                  <a:txBody>
                    <a:bodyPr/>
                    <a:lstStyle/>
                    <a:p>
                      <a:pPr indent="0" algn="ctr">
                        <a:lnSpc>
                          <a:spcPct val="100000"/>
                        </a:lnSpc>
                        <a:spcAft>
                          <a:spcPts val="0"/>
                        </a:spcAft>
                        <a:tabLst>
                          <a:tab pos="213360" algn="l"/>
                        </a:tabLst>
                      </a:pPr>
                      <a:r>
                        <a:rPr lang="uk-UA" sz="2000" i="1" dirty="0" err="1">
                          <a:solidFill>
                            <a:schemeClr val="tx2"/>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rPr>
                        <a:t>Переднаука</a:t>
                      </a:r>
                      <a:endParaRPr lang="uk-UA" sz="2000" i="1" dirty="0">
                        <a:solidFill>
                          <a:schemeClr val="tx2"/>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indent="0">
                        <a:lnSpc>
                          <a:spcPct val="100000"/>
                        </a:lnSpc>
                        <a:spcAft>
                          <a:spcPts val="0"/>
                        </a:spcAft>
                        <a:tabLst>
                          <a:tab pos="213360" algn="l"/>
                        </a:tabLst>
                      </a:pPr>
                      <a:r>
                        <a:rPr lang="uk-UA" sz="1800" dirty="0">
                          <a:solidFill>
                            <a:schemeClr val="tx2"/>
                          </a:solidFill>
                          <a:effectLst/>
                          <a:latin typeface="+mn-lt"/>
                          <a:ea typeface="Times New Roman" panose="02020603050405020304" pitchFamily="18" charset="0"/>
                          <a:cs typeface="Times New Roman" panose="02020603050405020304" pitchFamily="18" charset="0"/>
                        </a:rPr>
                        <a:t>Зародження науки в цивілізаціях Давнього Сходу: астрології, </a:t>
                      </a:r>
                      <a:r>
                        <a:rPr lang="uk-UA" sz="1800" dirty="0" err="1">
                          <a:solidFill>
                            <a:schemeClr val="tx2"/>
                          </a:solidFill>
                          <a:effectLst/>
                          <a:latin typeface="+mn-lt"/>
                          <a:ea typeface="Times New Roman" panose="02020603050405020304" pitchFamily="18" charset="0"/>
                          <a:cs typeface="Times New Roman" panose="02020603050405020304" pitchFamily="18" charset="0"/>
                        </a:rPr>
                        <a:t>доевклідової</a:t>
                      </a:r>
                      <a:r>
                        <a:rPr lang="uk-UA" sz="1800" dirty="0">
                          <a:solidFill>
                            <a:schemeClr val="tx2"/>
                          </a:solidFill>
                          <a:effectLst/>
                          <a:latin typeface="+mn-lt"/>
                          <a:ea typeface="Times New Roman" panose="02020603050405020304" pitchFamily="18" charset="0"/>
                          <a:cs typeface="Times New Roman" panose="02020603050405020304" pitchFamily="18" charset="0"/>
                        </a:rPr>
                        <a:t> геометрії, грамоти, </a:t>
                      </a:r>
                      <a:r>
                        <a:rPr lang="uk-UA" sz="1800" dirty="0" err="1">
                          <a:solidFill>
                            <a:schemeClr val="tx2"/>
                          </a:solidFill>
                          <a:effectLst/>
                          <a:latin typeface="+mn-lt"/>
                          <a:ea typeface="Times New Roman" panose="02020603050405020304" pitchFamily="18" charset="0"/>
                          <a:cs typeface="Times New Roman" panose="02020603050405020304" pitchFamily="18" charset="0"/>
                        </a:rPr>
                        <a:t>нумерології</a:t>
                      </a:r>
                      <a:endParaRPr lang="uk-UA" sz="1800" dirty="0">
                        <a:solidFill>
                          <a:schemeClr val="tx2"/>
                        </a:solidFill>
                        <a:effectLst/>
                        <a:latin typeface="+mn-lt"/>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lumMod val="20000"/>
                        <a:lumOff val="80000"/>
                      </a:schemeClr>
                    </a:solidFill>
                  </a:tcPr>
                </a:tc>
                <a:extLst>
                  <a:ext uri="{0D108BD9-81ED-4DB2-BD59-A6C34878D82A}">
                    <a16:rowId xmlns:a16="http://schemas.microsoft.com/office/drawing/2014/main" val="4075001702"/>
                  </a:ext>
                </a:extLst>
              </a:tr>
              <a:tr h="1605187">
                <a:tc>
                  <a:txBody>
                    <a:bodyPr/>
                    <a:lstStyle/>
                    <a:p>
                      <a:pPr indent="0" algn="ctr">
                        <a:lnSpc>
                          <a:spcPct val="100000"/>
                        </a:lnSpc>
                        <a:spcAft>
                          <a:spcPts val="0"/>
                        </a:spcAft>
                        <a:tabLst>
                          <a:tab pos="213360" algn="l"/>
                        </a:tabLst>
                      </a:pPr>
                      <a:r>
                        <a:rPr lang="uk-UA" sz="2000" i="1" dirty="0">
                          <a:solidFill>
                            <a:schemeClr val="tx2"/>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rPr>
                        <a:t>Антична наука (</a:t>
                      </a:r>
                      <a:r>
                        <a:rPr lang="uk-UA" sz="2000" i="1" dirty="0" err="1">
                          <a:solidFill>
                            <a:schemeClr val="tx2"/>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rPr>
                        <a:t>докласична</a:t>
                      </a:r>
                      <a:r>
                        <a:rPr lang="uk-UA" sz="2000" i="1" dirty="0">
                          <a:solidFill>
                            <a:schemeClr val="tx2"/>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rPr>
                        <a:t> наука)</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indent="0">
                        <a:lnSpc>
                          <a:spcPct val="100000"/>
                        </a:lnSpc>
                        <a:spcAft>
                          <a:spcPts val="0"/>
                        </a:spcAft>
                        <a:tabLst>
                          <a:tab pos="213360" algn="l"/>
                        </a:tabLst>
                      </a:pPr>
                      <a:r>
                        <a:rPr lang="uk-UA" sz="1800" dirty="0">
                          <a:solidFill>
                            <a:schemeClr val="tx2"/>
                          </a:solidFill>
                          <a:effectLst/>
                          <a:latin typeface="+mn-lt"/>
                          <a:ea typeface="Times New Roman" panose="02020603050405020304" pitchFamily="18" charset="0"/>
                          <a:cs typeface="Times New Roman" panose="02020603050405020304" pitchFamily="18" charset="0"/>
                        </a:rPr>
                        <a:t>Формування перших наукових теорій (атомізм) та складання перших наукових трактатів в епоху Античності: астрономія </a:t>
                      </a:r>
                      <a:r>
                        <a:rPr lang="uk-UA" sz="1800" dirty="0" err="1">
                          <a:solidFill>
                            <a:schemeClr val="tx2"/>
                          </a:solidFill>
                          <a:effectLst/>
                          <a:latin typeface="+mn-lt"/>
                          <a:ea typeface="Times New Roman" panose="02020603050405020304" pitchFamily="18" charset="0"/>
                          <a:cs typeface="Times New Roman" panose="02020603050405020304" pitchFamily="18" charset="0"/>
                        </a:rPr>
                        <a:t>Птолемея</a:t>
                      </a:r>
                      <a:r>
                        <a:rPr lang="uk-UA" sz="1800" dirty="0">
                          <a:solidFill>
                            <a:schemeClr val="tx2"/>
                          </a:solidFill>
                          <a:effectLst/>
                          <a:latin typeface="+mn-lt"/>
                          <a:ea typeface="Times New Roman" panose="02020603050405020304" pitchFamily="18" charset="0"/>
                          <a:cs typeface="Times New Roman" panose="02020603050405020304" pitchFamily="18" charset="0"/>
                        </a:rPr>
                        <a:t>, ботаніка </a:t>
                      </a:r>
                      <a:r>
                        <a:rPr lang="uk-UA" sz="1800" dirty="0" err="1">
                          <a:solidFill>
                            <a:schemeClr val="tx2"/>
                          </a:solidFill>
                          <a:effectLst/>
                          <a:latin typeface="+mn-lt"/>
                          <a:ea typeface="Times New Roman" panose="02020603050405020304" pitchFamily="18" charset="0"/>
                          <a:cs typeface="Times New Roman" panose="02020603050405020304" pitchFamily="18" charset="0"/>
                        </a:rPr>
                        <a:t>Теофраста</a:t>
                      </a:r>
                      <a:r>
                        <a:rPr lang="uk-UA" sz="1800" dirty="0">
                          <a:solidFill>
                            <a:schemeClr val="tx2"/>
                          </a:solidFill>
                          <a:effectLst/>
                          <a:latin typeface="+mn-lt"/>
                          <a:ea typeface="Times New Roman" panose="02020603050405020304" pitchFamily="18" charset="0"/>
                          <a:cs typeface="Times New Roman" panose="02020603050405020304" pitchFamily="18" charset="0"/>
                        </a:rPr>
                        <a:t>, геометрія Евкліда, фізика Аристотеля, а також поява перших </a:t>
                      </a:r>
                      <a:r>
                        <a:rPr lang="uk-UA" sz="1800" dirty="0" err="1">
                          <a:solidFill>
                            <a:schemeClr val="tx2"/>
                          </a:solidFill>
                          <a:effectLst/>
                          <a:latin typeface="+mn-lt"/>
                          <a:ea typeface="Times New Roman" panose="02020603050405020304" pitchFamily="18" charset="0"/>
                          <a:cs typeface="Times New Roman" panose="02020603050405020304" pitchFamily="18" charset="0"/>
                        </a:rPr>
                        <a:t>протонаучних</a:t>
                      </a:r>
                      <a:r>
                        <a:rPr lang="uk-UA" sz="1800" dirty="0">
                          <a:solidFill>
                            <a:schemeClr val="tx2"/>
                          </a:solidFill>
                          <a:effectLst/>
                          <a:latin typeface="+mn-lt"/>
                          <a:ea typeface="Times New Roman" panose="02020603050405020304" pitchFamily="18" charset="0"/>
                          <a:cs typeface="Times New Roman" panose="02020603050405020304" pitchFamily="18" charset="0"/>
                        </a:rPr>
                        <a:t> спільнот у вигляді академії. Пошук абсолютної істини, спостереження і роздуми, метод аналогій</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lumMod val="20000"/>
                        <a:lumOff val="80000"/>
                      </a:schemeClr>
                    </a:solidFill>
                  </a:tcPr>
                </a:tc>
                <a:extLst>
                  <a:ext uri="{0D108BD9-81ED-4DB2-BD59-A6C34878D82A}">
                    <a16:rowId xmlns:a16="http://schemas.microsoft.com/office/drawing/2014/main" val="1851556359"/>
                  </a:ext>
                </a:extLst>
              </a:tr>
              <a:tr h="594514">
                <a:tc>
                  <a:txBody>
                    <a:bodyPr/>
                    <a:lstStyle/>
                    <a:p>
                      <a:pPr indent="0" algn="ctr">
                        <a:lnSpc>
                          <a:spcPct val="100000"/>
                        </a:lnSpc>
                        <a:spcAft>
                          <a:spcPts val="0"/>
                        </a:spcAft>
                        <a:tabLst>
                          <a:tab pos="213360" algn="l"/>
                        </a:tabLst>
                      </a:pPr>
                      <a:r>
                        <a:rPr lang="uk-UA" sz="2000" i="1" dirty="0">
                          <a:solidFill>
                            <a:schemeClr val="tx2"/>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rPr>
                        <a:t>Середньовічна магічна наука</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indent="0">
                        <a:lnSpc>
                          <a:spcPct val="100000"/>
                        </a:lnSpc>
                        <a:spcAft>
                          <a:spcPts val="0"/>
                        </a:spcAft>
                        <a:tabLst>
                          <a:tab pos="213360" algn="l"/>
                        </a:tabLst>
                      </a:pPr>
                      <a:r>
                        <a:rPr lang="uk-UA" sz="1800" dirty="0">
                          <a:solidFill>
                            <a:schemeClr val="tx2"/>
                          </a:solidFill>
                          <a:effectLst/>
                          <a:latin typeface="+mn-lt"/>
                          <a:ea typeface="Times New Roman" panose="02020603050405020304" pitchFamily="18" charset="0"/>
                          <a:cs typeface="Times New Roman" panose="02020603050405020304" pitchFamily="18" charset="0"/>
                        </a:rPr>
                        <a:t>Формування експериментальної науки на прикладі алхімії </a:t>
                      </a:r>
                      <a:r>
                        <a:rPr lang="uk-UA" sz="1800" dirty="0" err="1">
                          <a:solidFill>
                            <a:schemeClr val="tx2"/>
                          </a:solidFill>
                          <a:effectLst/>
                          <a:latin typeface="+mn-lt"/>
                          <a:ea typeface="Times New Roman" panose="02020603050405020304" pitchFamily="18" charset="0"/>
                          <a:cs typeface="Times New Roman" panose="02020603050405020304" pitchFamily="18" charset="0"/>
                        </a:rPr>
                        <a:t>Джабіра</a:t>
                      </a:r>
                      <a:endParaRPr lang="uk-UA" sz="1800" dirty="0">
                        <a:solidFill>
                          <a:schemeClr val="tx2"/>
                        </a:solidFill>
                        <a:effectLst/>
                        <a:latin typeface="+mn-lt"/>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lumMod val="20000"/>
                        <a:lumOff val="80000"/>
                      </a:schemeClr>
                    </a:solidFill>
                  </a:tcPr>
                </a:tc>
                <a:extLst>
                  <a:ext uri="{0D108BD9-81ED-4DB2-BD59-A6C34878D82A}">
                    <a16:rowId xmlns:a16="http://schemas.microsoft.com/office/drawing/2014/main" val="2523607695"/>
                  </a:ext>
                </a:extLst>
              </a:tr>
              <a:tr h="853353">
                <a:tc>
                  <a:txBody>
                    <a:bodyPr/>
                    <a:lstStyle/>
                    <a:p>
                      <a:pPr indent="0" algn="ctr">
                        <a:lnSpc>
                          <a:spcPct val="100000"/>
                        </a:lnSpc>
                        <a:spcAft>
                          <a:spcPts val="0"/>
                        </a:spcAft>
                        <a:tabLst>
                          <a:tab pos="213360" algn="l"/>
                        </a:tabLst>
                      </a:pPr>
                      <a:r>
                        <a:rPr lang="uk-UA" sz="2000" i="1" dirty="0">
                          <a:solidFill>
                            <a:schemeClr val="tx2"/>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rPr>
                        <a:t>Класична наука</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indent="0">
                        <a:lnSpc>
                          <a:spcPct val="100000"/>
                        </a:lnSpc>
                        <a:spcAft>
                          <a:spcPts val="0"/>
                        </a:spcAft>
                        <a:tabLst>
                          <a:tab pos="213360" algn="l"/>
                        </a:tabLst>
                      </a:pPr>
                      <a:r>
                        <a:rPr lang="uk-UA" sz="1800" dirty="0">
                          <a:solidFill>
                            <a:schemeClr val="tx2"/>
                          </a:solidFill>
                          <a:effectLst/>
                          <a:latin typeface="+mn-lt"/>
                          <a:ea typeface="Times New Roman" panose="02020603050405020304" pitchFamily="18" charset="0"/>
                          <a:cs typeface="Times New Roman" panose="02020603050405020304" pitchFamily="18" charset="0"/>
                        </a:rPr>
                        <a:t>Формування науки в сучасному сенсі у працях Галілея, Ньютона, </a:t>
                      </a:r>
                      <a:r>
                        <a:rPr lang="uk-UA" sz="1800" dirty="0" err="1">
                          <a:solidFill>
                            <a:schemeClr val="tx2"/>
                          </a:solidFill>
                          <a:effectLst/>
                          <a:latin typeface="+mn-lt"/>
                          <a:ea typeface="Times New Roman" panose="02020603050405020304" pitchFamily="18" charset="0"/>
                          <a:cs typeface="Times New Roman" panose="02020603050405020304" pitchFamily="18" charset="0"/>
                        </a:rPr>
                        <a:t>Ліннея</a:t>
                      </a:r>
                      <a:r>
                        <a:rPr lang="uk-UA" sz="1800" dirty="0">
                          <a:solidFill>
                            <a:schemeClr val="tx2"/>
                          </a:solidFill>
                          <a:effectLst/>
                          <a:latin typeface="+mn-lt"/>
                          <a:ea typeface="Times New Roman" panose="02020603050405020304" pitchFamily="18" charset="0"/>
                          <a:cs typeface="Times New Roman" panose="02020603050405020304" pitchFamily="18" charset="0"/>
                        </a:rPr>
                        <a:t>. З'являється планування експериментів, введено принцип детермінізму, підвищується значущість науки</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lumMod val="20000"/>
                        <a:lumOff val="80000"/>
                      </a:schemeClr>
                    </a:solidFill>
                  </a:tcPr>
                </a:tc>
                <a:extLst>
                  <a:ext uri="{0D108BD9-81ED-4DB2-BD59-A6C34878D82A}">
                    <a16:rowId xmlns:a16="http://schemas.microsoft.com/office/drawing/2014/main" val="571394666"/>
                  </a:ext>
                </a:extLst>
              </a:tr>
              <a:tr h="1137804">
                <a:tc>
                  <a:txBody>
                    <a:bodyPr/>
                    <a:lstStyle/>
                    <a:p>
                      <a:pPr indent="0" algn="ctr">
                        <a:lnSpc>
                          <a:spcPct val="100000"/>
                        </a:lnSpc>
                        <a:spcAft>
                          <a:spcPts val="0"/>
                        </a:spcAft>
                        <a:tabLst>
                          <a:tab pos="213360" algn="l"/>
                        </a:tabLst>
                      </a:pPr>
                      <a:r>
                        <a:rPr lang="uk-UA" sz="2000" i="1" dirty="0">
                          <a:solidFill>
                            <a:schemeClr val="tx2"/>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rPr>
                        <a:t>Неокласична наука</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indent="0">
                        <a:lnSpc>
                          <a:spcPct val="100000"/>
                        </a:lnSpc>
                        <a:spcAft>
                          <a:spcPts val="0"/>
                        </a:spcAft>
                        <a:tabLst>
                          <a:tab pos="213360" algn="l"/>
                        </a:tabLst>
                      </a:pPr>
                      <a:r>
                        <a:rPr lang="uk-UA" sz="1800" dirty="0">
                          <a:solidFill>
                            <a:schemeClr val="tx2"/>
                          </a:solidFill>
                          <a:effectLst/>
                          <a:latin typeface="+mn-lt"/>
                          <a:ea typeface="Times New Roman" panose="02020603050405020304" pitchFamily="18" charset="0"/>
                          <a:cs typeface="Times New Roman" panose="02020603050405020304" pitchFamily="18" charset="0"/>
                        </a:rPr>
                        <a:t>Наука епохи кризи класичної раціональності: теорія еволюції Дарвіна, теорія відносності Ейнштейна, принцип невизначеності </a:t>
                      </a:r>
                      <a:r>
                        <a:rPr lang="uk-UA" sz="1800" dirty="0" err="1">
                          <a:solidFill>
                            <a:schemeClr val="tx2"/>
                          </a:solidFill>
                          <a:effectLst/>
                          <a:latin typeface="+mn-lt"/>
                          <a:ea typeface="Times New Roman" panose="02020603050405020304" pitchFamily="18" charset="0"/>
                          <a:cs typeface="Times New Roman" panose="02020603050405020304" pitchFamily="18" charset="0"/>
                        </a:rPr>
                        <a:t>Гейзенберга</a:t>
                      </a:r>
                      <a:r>
                        <a:rPr lang="uk-UA" sz="1800" dirty="0">
                          <a:solidFill>
                            <a:schemeClr val="tx2"/>
                          </a:solidFill>
                          <a:effectLst/>
                          <a:latin typeface="+mn-lt"/>
                          <a:ea typeface="Times New Roman" panose="02020603050405020304" pitchFamily="18" charset="0"/>
                          <a:cs typeface="Times New Roman" panose="02020603050405020304" pitchFamily="18" charset="0"/>
                        </a:rPr>
                        <a:t>, гіпотеза Великого Вибуху, теорія катастроф </a:t>
                      </a:r>
                      <a:r>
                        <a:rPr lang="uk-UA" sz="1800" dirty="0" err="1">
                          <a:solidFill>
                            <a:schemeClr val="tx2"/>
                          </a:solidFill>
                          <a:effectLst/>
                          <a:latin typeface="+mn-lt"/>
                          <a:ea typeface="Times New Roman" panose="02020603050405020304" pitchFamily="18" charset="0"/>
                          <a:cs typeface="Times New Roman" panose="02020603050405020304" pitchFamily="18" charset="0"/>
                        </a:rPr>
                        <a:t>Рене</a:t>
                      </a:r>
                      <a:r>
                        <a:rPr lang="uk-UA" sz="1800" dirty="0">
                          <a:solidFill>
                            <a:schemeClr val="tx2"/>
                          </a:solidFill>
                          <a:effectLst/>
                          <a:latin typeface="+mn-lt"/>
                          <a:ea typeface="Times New Roman" panose="02020603050405020304" pitchFamily="18" charset="0"/>
                          <a:cs typeface="Times New Roman" panose="02020603050405020304" pitchFamily="18" charset="0"/>
                        </a:rPr>
                        <a:t> Тома, </a:t>
                      </a:r>
                      <a:r>
                        <a:rPr lang="uk-UA" sz="1800" dirty="0" err="1">
                          <a:solidFill>
                            <a:schemeClr val="tx2"/>
                          </a:solidFill>
                          <a:effectLst/>
                          <a:latin typeface="+mn-lt"/>
                          <a:ea typeface="Times New Roman" panose="02020603050405020304" pitchFamily="18" charset="0"/>
                          <a:cs typeface="Times New Roman" panose="02020603050405020304" pitchFamily="18" charset="0"/>
                        </a:rPr>
                        <a:t>фрактальна</a:t>
                      </a:r>
                      <a:r>
                        <a:rPr lang="uk-UA" sz="1800" dirty="0">
                          <a:solidFill>
                            <a:schemeClr val="tx2"/>
                          </a:solidFill>
                          <a:effectLst/>
                          <a:latin typeface="+mn-lt"/>
                          <a:ea typeface="Times New Roman" panose="02020603050405020304" pitchFamily="18" charset="0"/>
                          <a:cs typeface="Times New Roman" panose="02020603050405020304" pitchFamily="18" charset="0"/>
                        </a:rPr>
                        <a:t> геометрія </a:t>
                      </a:r>
                      <a:r>
                        <a:rPr lang="uk-UA" sz="1800" dirty="0" err="1">
                          <a:solidFill>
                            <a:schemeClr val="tx2"/>
                          </a:solidFill>
                          <a:effectLst/>
                          <a:latin typeface="+mn-lt"/>
                          <a:ea typeface="Times New Roman" panose="02020603050405020304" pitchFamily="18" charset="0"/>
                          <a:cs typeface="Times New Roman" panose="02020603050405020304" pitchFamily="18" charset="0"/>
                        </a:rPr>
                        <a:t>Мандельброта</a:t>
                      </a:r>
                      <a:r>
                        <a:rPr lang="uk-UA" sz="1800" dirty="0">
                          <a:solidFill>
                            <a:schemeClr val="tx2"/>
                          </a:solidFill>
                          <a:effectLst/>
                          <a:latin typeface="+mn-lt"/>
                          <a:ea typeface="Times New Roman" panose="02020603050405020304" pitchFamily="18" charset="0"/>
                          <a:cs typeface="Times New Roman" panose="02020603050405020304" pitchFamily="18" charset="0"/>
                        </a:rPr>
                        <a:t>. </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lumMod val="20000"/>
                        <a:lumOff val="80000"/>
                      </a:schemeClr>
                    </a:solidFill>
                  </a:tcPr>
                </a:tc>
                <a:extLst>
                  <a:ext uri="{0D108BD9-81ED-4DB2-BD59-A6C34878D82A}">
                    <a16:rowId xmlns:a16="http://schemas.microsoft.com/office/drawing/2014/main" val="2299304982"/>
                  </a:ext>
                </a:extLst>
              </a:tr>
              <a:tr h="853353">
                <a:tc>
                  <a:txBody>
                    <a:bodyPr/>
                    <a:lstStyle/>
                    <a:p>
                      <a:pPr indent="0" algn="ctr">
                        <a:lnSpc>
                          <a:spcPct val="100000"/>
                        </a:lnSpc>
                        <a:spcAft>
                          <a:spcPts val="0"/>
                        </a:spcAft>
                        <a:tabLst>
                          <a:tab pos="213360" algn="l"/>
                        </a:tabLst>
                      </a:pPr>
                      <a:r>
                        <a:rPr lang="uk-UA" sz="2000" i="1" dirty="0">
                          <a:solidFill>
                            <a:schemeClr val="tx2"/>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rPr>
                        <a:t>Постнеокласична наука</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indent="0">
                        <a:lnSpc>
                          <a:spcPct val="100000"/>
                        </a:lnSpc>
                        <a:spcAft>
                          <a:spcPts val="0"/>
                        </a:spcAft>
                        <a:tabLst>
                          <a:tab pos="213360" algn="l"/>
                        </a:tabLst>
                      </a:pPr>
                      <a:r>
                        <a:rPr lang="uk-UA" sz="1800" dirty="0">
                          <a:solidFill>
                            <a:schemeClr val="tx2"/>
                          </a:solidFill>
                          <a:effectLst/>
                          <a:latin typeface="+mn-lt"/>
                          <a:ea typeface="Times New Roman" panose="02020603050405020304" pitchFamily="18" charset="0"/>
                          <a:cs typeface="Times New Roman" panose="02020603050405020304" pitchFamily="18" charset="0"/>
                        </a:rPr>
                        <a:t>З'являється </a:t>
                      </a:r>
                      <a:r>
                        <a:rPr lang="uk-UA" sz="1800" dirty="0" err="1">
                          <a:solidFill>
                            <a:schemeClr val="tx2"/>
                          </a:solidFill>
                          <a:effectLst/>
                          <a:latin typeface="+mn-lt"/>
                          <a:ea typeface="Times New Roman" panose="02020603050405020304" pitchFamily="18" charset="0"/>
                          <a:cs typeface="Times New Roman" panose="02020603050405020304" pitchFamily="18" charset="0"/>
                        </a:rPr>
                        <a:t>синергетика</a:t>
                      </a:r>
                      <a:r>
                        <a:rPr lang="uk-UA" sz="1800" dirty="0">
                          <a:solidFill>
                            <a:schemeClr val="tx2"/>
                          </a:solidFill>
                          <a:effectLst/>
                          <a:latin typeface="+mn-lt"/>
                          <a:ea typeface="Times New Roman" panose="02020603050405020304" pitchFamily="18" charset="0"/>
                          <a:cs typeface="Times New Roman" panose="02020603050405020304" pitchFamily="18" charset="0"/>
                        </a:rPr>
                        <a:t>, розширюється предметне поле пізнання, наука виходить за свої рамки і проникає в інші галузі, пошук цілей науки</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lumMod val="20000"/>
                        <a:lumOff val="80000"/>
                      </a:schemeClr>
                    </a:solidFill>
                  </a:tcPr>
                </a:tc>
                <a:extLst>
                  <a:ext uri="{0D108BD9-81ED-4DB2-BD59-A6C34878D82A}">
                    <a16:rowId xmlns:a16="http://schemas.microsoft.com/office/drawing/2014/main" val="2012627205"/>
                  </a:ext>
                </a:extLst>
              </a:tr>
            </a:tbl>
          </a:graphicData>
        </a:graphic>
      </p:graphicFrame>
    </p:spTree>
    <p:extLst>
      <p:ext uri="{BB962C8B-B14F-4D97-AF65-F5344CB8AC3E}">
        <p14:creationId xmlns:p14="http://schemas.microsoft.com/office/powerpoint/2010/main" val="2994823790"/>
      </p:ext>
    </p:extLst>
  </p:cSld>
  <p:clrMapOvr>
    <a:masterClrMapping/>
  </p:clrMapOvr>
  <p:transition>
    <p:strips dir="ld"/>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кутник 3"/>
          <p:cNvSpPr/>
          <p:nvPr/>
        </p:nvSpPr>
        <p:spPr>
          <a:xfrm>
            <a:off x="-396552" y="0"/>
            <a:ext cx="8928992" cy="923330"/>
          </a:xfrm>
          <a:prstGeom prst="rect">
            <a:avLst/>
          </a:prstGeom>
        </p:spPr>
        <p:txBody>
          <a:bodyPr wrap="square">
            <a:spAutoFit/>
          </a:bodyPr>
          <a:lstStyle/>
          <a:p>
            <a:pPr algn="ctr">
              <a:spcAft>
                <a:spcPts val="0"/>
              </a:spcAft>
            </a:pPr>
            <a:r>
              <a:rPr lang="ru-RU" sz="5400" b="1" dirty="0" err="1">
                <a:latin typeface="+mn-lt"/>
                <a:ea typeface="Calibri" panose="020F0502020204030204" pitchFamily="34" charset="0"/>
              </a:rPr>
              <a:t>Фази</a:t>
            </a:r>
            <a:r>
              <a:rPr lang="ru-RU" sz="5400" b="1" dirty="0">
                <a:latin typeface="+mn-lt"/>
                <a:ea typeface="Calibri" panose="020F0502020204030204" pitchFamily="34" charset="0"/>
              </a:rPr>
              <a:t> </a:t>
            </a:r>
            <a:r>
              <a:rPr lang="ru-RU" sz="5400" b="1" dirty="0" err="1">
                <a:latin typeface="+mn-lt"/>
                <a:ea typeface="Calibri" panose="020F0502020204030204" pitchFamily="34" charset="0"/>
              </a:rPr>
              <a:t>розвитку</a:t>
            </a:r>
            <a:r>
              <a:rPr lang="ru-RU" sz="5400" b="1" dirty="0">
                <a:latin typeface="+mn-lt"/>
                <a:ea typeface="Calibri" panose="020F0502020204030204" pitchFamily="34" charset="0"/>
              </a:rPr>
              <a:t> науки</a:t>
            </a:r>
          </a:p>
        </p:txBody>
      </p:sp>
      <p:grpSp>
        <p:nvGrpSpPr>
          <p:cNvPr id="3" name="Group 1"/>
          <p:cNvGrpSpPr>
            <a:grpSpLocks/>
          </p:cNvGrpSpPr>
          <p:nvPr/>
        </p:nvGrpSpPr>
        <p:grpSpPr bwMode="auto">
          <a:xfrm>
            <a:off x="251520" y="848573"/>
            <a:ext cx="8640960" cy="5892817"/>
            <a:chOff x="1314" y="1277"/>
            <a:chExt cx="9180" cy="3464"/>
          </a:xfrm>
        </p:grpSpPr>
        <p:grpSp>
          <p:nvGrpSpPr>
            <p:cNvPr id="5" name="Group 8"/>
            <p:cNvGrpSpPr>
              <a:grpSpLocks/>
            </p:cNvGrpSpPr>
            <p:nvPr/>
          </p:nvGrpSpPr>
          <p:grpSpPr bwMode="auto">
            <a:xfrm>
              <a:off x="1314" y="1277"/>
              <a:ext cx="9180" cy="3464"/>
              <a:chOff x="1134" y="1397"/>
              <a:chExt cx="10260" cy="3464"/>
            </a:xfrm>
          </p:grpSpPr>
          <p:sp>
            <p:nvSpPr>
              <p:cNvPr id="13" name="AutoShape 12"/>
              <p:cNvSpPr>
                <a:spLocks noChangeArrowheads="1"/>
              </p:cNvSpPr>
              <p:nvPr/>
            </p:nvSpPr>
            <p:spPr bwMode="auto">
              <a:xfrm>
                <a:off x="1647" y="1397"/>
                <a:ext cx="9234" cy="1076"/>
              </a:xfrm>
              <a:prstGeom prst="ellipseRibbon">
                <a:avLst>
                  <a:gd name="adj1" fmla="val 28780"/>
                  <a:gd name="adj2" fmla="val 50000"/>
                  <a:gd name="adj3" fmla="val 12500"/>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4000" b="1"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Фази розвитку науки</a:t>
                </a:r>
                <a:endParaRPr kumimoji="0" lang="uk-UA" altLang="uk-UA" sz="4000" b="1" i="0" u="none" strike="noStrike" cap="none" normalizeH="0" baseline="0" dirty="0" smtClean="0">
                  <a:ln>
                    <a:noFill/>
                  </a:ln>
                  <a:solidFill>
                    <a:schemeClr val="tx1"/>
                  </a:solidFill>
                  <a:effectLst/>
                </a:endParaRPr>
              </a:p>
            </p:txBody>
          </p:sp>
          <p:sp>
            <p:nvSpPr>
              <p:cNvPr id="14" name="Rectangle 11"/>
              <p:cNvSpPr>
                <a:spLocks noChangeArrowheads="1"/>
              </p:cNvSpPr>
              <p:nvPr/>
            </p:nvSpPr>
            <p:spPr bwMode="auto">
              <a:xfrm>
                <a:off x="1134" y="2912"/>
                <a:ext cx="4140" cy="764"/>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3600" b="0"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Фаза спокійного розвитку науки</a:t>
                </a:r>
                <a:endParaRPr kumimoji="0" lang="uk-UA" altLang="uk-UA" sz="3600" b="0" i="0" u="none" strike="noStrike" cap="none" normalizeH="0" baseline="0" dirty="0" smtClean="0">
                  <a:ln>
                    <a:noFill/>
                  </a:ln>
                  <a:solidFill>
                    <a:schemeClr val="tx1"/>
                  </a:solidFill>
                  <a:effectLst/>
                </a:endParaRPr>
              </a:p>
            </p:txBody>
          </p:sp>
          <p:sp>
            <p:nvSpPr>
              <p:cNvPr id="15" name="Rectangle 10"/>
              <p:cNvSpPr>
                <a:spLocks noChangeArrowheads="1"/>
              </p:cNvSpPr>
              <p:nvPr/>
            </p:nvSpPr>
            <p:spPr bwMode="auto">
              <a:xfrm>
                <a:off x="6894" y="2902"/>
                <a:ext cx="4140" cy="731"/>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3600" b="0" i="0" u="none" strike="noStrike" cap="none" normalizeH="0" baseline="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Фаза наукової революції</a:t>
                </a:r>
                <a:endParaRPr kumimoji="0" lang="uk-UA" altLang="uk-UA" sz="3600" b="0" i="0" u="none" strike="noStrike" cap="none" normalizeH="0" baseline="0" smtClean="0">
                  <a:ln>
                    <a:noFill/>
                  </a:ln>
                  <a:solidFill>
                    <a:schemeClr val="tx1"/>
                  </a:solidFill>
                  <a:effectLst/>
                </a:endParaRPr>
              </a:p>
            </p:txBody>
          </p:sp>
          <p:sp>
            <p:nvSpPr>
              <p:cNvPr id="16" name="AutoShape 9"/>
              <p:cNvSpPr>
                <a:spLocks noChangeArrowheads="1"/>
              </p:cNvSpPr>
              <p:nvPr/>
            </p:nvSpPr>
            <p:spPr bwMode="auto">
              <a:xfrm>
                <a:off x="3613" y="4014"/>
                <a:ext cx="7781" cy="847"/>
              </a:xfrm>
              <a:prstGeom prst="ellipseRibbon">
                <a:avLst>
                  <a:gd name="adj1" fmla="val 25000"/>
                  <a:gd name="adj2" fmla="val 50000"/>
                  <a:gd name="adj3" fmla="val 12500"/>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3600" b="0"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Подальший розвиток науки</a:t>
                </a:r>
                <a:endParaRPr kumimoji="0" lang="uk-UA" altLang="uk-UA" sz="3600" b="0" i="0" u="none" strike="noStrike" cap="none" normalizeH="0" baseline="0" dirty="0" smtClean="0">
                  <a:ln>
                    <a:noFill/>
                  </a:ln>
                  <a:solidFill>
                    <a:schemeClr val="tx1"/>
                  </a:solidFill>
                  <a:effectLst/>
                </a:endParaRPr>
              </a:p>
            </p:txBody>
          </p:sp>
        </p:grpSp>
        <p:grpSp>
          <p:nvGrpSpPr>
            <p:cNvPr id="7" name="Group 2"/>
            <p:cNvGrpSpPr>
              <a:grpSpLocks/>
            </p:cNvGrpSpPr>
            <p:nvPr/>
          </p:nvGrpSpPr>
          <p:grpSpPr bwMode="auto">
            <a:xfrm>
              <a:off x="2574" y="2289"/>
              <a:ext cx="6840" cy="1792"/>
              <a:chOff x="2574" y="2372"/>
              <a:chExt cx="6840" cy="1792"/>
            </a:xfrm>
          </p:grpSpPr>
          <p:sp>
            <p:nvSpPr>
              <p:cNvPr id="8" name="Line 7"/>
              <p:cNvSpPr>
                <a:spLocks noChangeShapeType="1"/>
              </p:cNvSpPr>
              <p:nvPr/>
            </p:nvSpPr>
            <p:spPr bwMode="auto">
              <a:xfrm>
                <a:off x="5994" y="2372"/>
                <a:ext cx="0" cy="18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uk-UA"/>
              </a:p>
            </p:txBody>
          </p:sp>
          <p:sp>
            <p:nvSpPr>
              <p:cNvPr id="9" name="Line 6"/>
              <p:cNvSpPr>
                <a:spLocks noChangeShapeType="1"/>
              </p:cNvSpPr>
              <p:nvPr/>
            </p:nvSpPr>
            <p:spPr bwMode="auto">
              <a:xfrm>
                <a:off x="2574" y="2552"/>
                <a:ext cx="684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uk-UA"/>
              </a:p>
            </p:txBody>
          </p:sp>
          <p:sp>
            <p:nvSpPr>
              <p:cNvPr id="10" name="Line 5"/>
              <p:cNvSpPr>
                <a:spLocks noChangeShapeType="1"/>
              </p:cNvSpPr>
              <p:nvPr/>
            </p:nvSpPr>
            <p:spPr bwMode="auto">
              <a:xfrm>
                <a:off x="2574" y="2552"/>
                <a:ext cx="0" cy="360"/>
              </a:xfrm>
              <a:prstGeom prst="line">
                <a:avLst/>
              </a:prstGeom>
              <a:noFill/>
              <a:ln w="9525">
                <a:solidFill>
                  <a:srgbClr val="000000"/>
                </a:solidFill>
                <a:round/>
                <a:headEnd/>
                <a:tailEnd type="triangle" w="sm" len="sm"/>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uk-UA"/>
              </a:p>
            </p:txBody>
          </p:sp>
          <p:sp>
            <p:nvSpPr>
              <p:cNvPr id="11" name="Line 4"/>
              <p:cNvSpPr>
                <a:spLocks noChangeShapeType="1"/>
              </p:cNvSpPr>
              <p:nvPr/>
            </p:nvSpPr>
            <p:spPr bwMode="auto">
              <a:xfrm>
                <a:off x="9414" y="2552"/>
                <a:ext cx="0" cy="360"/>
              </a:xfrm>
              <a:prstGeom prst="line">
                <a:avLst/>
              </a:prstGeom>
              <a:noFill/>
              <a:ln w="9525">
                <a:solidFill>
                  <a:srgbClr val="000000"/>
                </a:solidFill>
                <a:round/>
                <a:headEnd/>
                <a:tailEnd type="triangle" w="sm" len="sm"/>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uk-UA"/>
              </a:p>
            </p:txBody>
          </p:sp>
          <p:sp>
            <p:nvSpPr>
              <p:cNvPr id="12" name="AutoShape 3"/>
              <p:cNvSpPr>
                <a:spLocks noChangeArrowheads="1"/>
              </p:cNvSpPr>
              <p:nvPr/>
            </p:nvSpPr>
            <p:spPr bwMode="auto">
              <a:xfrm>
                <a:off x="7434" y="3639"/>
                <a:ext cx="153" cy="525"/>
              </a:xfrm>
              <a:prstGeom prst="downArrow">
                <a:avLst>
                  <a:gd name="adj1" fmla="val 50000"/>
                  <a:gd name="adj2" fmla="val 100000"/>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uk-UA"/>
              </a:p>
            </p:txBody>
          </p:sp>
        </p:grpSp>
      </p:grpSp>
      <p:sp>
        <p:nvSpPr>
          <p:cNvPr id="17" name="Rectangle 18"/>
          <p:cNvSpPr>
            <a:spLocks noChangeArrowheads="1"/>
          </p:cNvSpPr>
          <p:nvPr/>
        </p:nvSpPr>
        <p:spPr bwMode="auto">
          <a:xfrm>
            <a:off x="1289348" y="307429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spTree>
    <p:extLst>
      <p:ext uri="{BB962C8B-B14F-4D97-AF65-F5344CB8AC3E}">
        <p14:creationId xmlns:p14="http://schemas.microsoft.com/office/powerpoint/2010/main" val="2501513680"/>
      </p:ext>
    </p:extLst>
  </p:cSld>
  <p:clrMapOvr>
    <a:masterClrMapping/>
  </p:clrMapOvr>
  <p:transition>
    <p:strips dir="ld"/>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Місце для вмісту 2"/>
          <p:cNvSpPr>
            <a:spLocks noGrp="1"/>
          </p:cNvSpPr>
          <p:nvPr>
            <p:ph idx="1"/>
          </p:nvPr>
        </p:nvSpPr>
        <p:spPr/>
        <p:txBody>
          <a:bodyPr/>
          <a:lstStyle/>
          <a:p>
            <a:pPr marL="0" indent="0" algn="ctr">
              <a:buFont typeface="Wingdings" panose="05000000000000000000" pitchFamily="2" charset="2"/>
              <a:buNone/>
              <a:defRPr/>
            </a:pPr>
            <a:endParaRPr lang="uk-UA" sz="900" dirty="0" smtClean="0"/>
          </a:p>
          <a:p>
            <a:pPr marL="0" indent="0" algn="ctr">
              <a:buFont typeface="Wingdings" panose="05000000000000000000" pitchFamily="2" charset="2"/>
              <a:buNone/>
              <a:defRPr/>
            </a:pPr>
            <a:endParaRPr lang="uk-UA" sz="900" dirty="0" smtClean="0"/>
          </a:p>
          <a:p>
            <a:pPr marL="0" indent="0" algn="ctr">
              <a:buFont typeface="Wingdings" panose="05000000000000000000" pitchFamily="2" charset="2"/>
              <a:buNone/>
              <a:defRPr/>
            </a:pPr>
            <a:endParaRPr lang="uk-UA" sz="900" dirty="0"/>
          </a:p>
          <a:p>
            <a:pPr marL="0" indent="0" algn="ctr">
              <a:buFont typeface="Wingdings" panose="05000000000000000000" pitchFamily="2" charset="2"/>
              <a:buNone/>
              <a:defRPr/>
            </a:pPr>
            <a:endParaRPr lang="uk-UA" sz="900" dirty="0" smtClean="0"/>
          </a:p>
          <a:p>
            <a:pPr marL="0" indent="0" algn="ctr">
              <a:buFont typeface="Wingdings" panose="05000000000000000000" pitchFamily="2" charset="2"/>
              <a:buNone/>
              <a:defRPr/>
            </a:pPr>
            <a:endParaRPr lang="uk-UA" sz="900" dirty="0"/>
          </a:p>
          <a:p>
            <a:pPr marL="0" indent="0" algn="ctr">
              <a:buFont typeface="Wingdings" panose="05000000000000000000" pitchFamily="2" charset="2"/>
              <a:buNone/>
              <a:defRPr/>
            </a:pPr>
            <a:endParaRPr lang="uk-UA" sz="900" dirty="0" smtClean="0"/>
          </a:p>
          <a:p>
            <a:pPr marL="0" indent="0" algn="ctr">
              <a:buFont typeface="Wingdings" panose="05000000000000000000" pitchFamily="2" charset="2"/>
              <a:buNone/>
              <a:defRPr/>
            </a:pPr>
            <a:endParaRPr lang="uk-UA" sz="900" dirty="0" smtClean="0"/>
          </a:p>
          <a:p>
            <a:pPr marL="0" indent="0" algn="ctr">
              <a:spcBef>
                <a:spcPts val="0"/>
              </a:spcBef>
              <a:buFont typeface="Wingdings" panose="05000000000000000000" pitchFamily="2" charset="2"/>
              <a:buNone/>
              <a:defRPr/>
            </a:pPr>
            <a:r>
              <a:rPr lang="uk-UA" sz="8000" dirty="0" smtClean="0">
                <a:solidFill>
                  <a:schemeClr val="accent4">
                    <a:lumMod val="75000"/>
                  </a:schemeClr>
                </a:solidFill>
                <a:latin typeface="Arial Black" panose="020B0A04020102020204" pitchFamily="34" charset="0"/>
              </a:rPr>
              <a:t>Дякую </a:t>
            </a:r>
          </a:p>
          <a:p>
            <a:pPr marL="0" indent="0" algn="ctr">
              <a:spcBef>
                <a:spcPts val="0"/>
              </a:spcBef>
              <a:buFont typeface="Wingdings" panose="05000000000000000000" pitchFamily="2" charset="2"/>
              <a:buNone/>
              <a:defRPr/>
            </a:pPr>
            <a:r>
              <a:rPr lang="uk-UA" sz="8000" dirty="0" smtClean="0">
                <a:solidFill>
                  <a:schemeClr val="accent4">
                    <a:lumMod val="75000"/>
                  </a:schemeClr>
                </a:solidFill>
                <a:latin typeface="Arial Black" panose="020B0A04020102020204" pitchFamily="34" charset="0"/>
              </a:rPr>
              <a:t>за увагу! </a:t>
            </a:r>
            <a:endParaRPr lang="uk-UA" sz="8000" dirty="0">
              <a:solidFill>
                <a:schemeClr val="accent4">
                  <a:lumMod val="75000"/>
                </a:schemeClr>
              </a:solidFill>
              <a:latin typeface="Arial Black" panose="020B0A04020102020204" pitchFamily="34" charset="0"/>
            </a:endParaRPr>
          </a:p>
        </p:txBody>
      </p:sp>
    </p:spTree>
  </p:cSld>
  <p:clrMapOvr>
    <a:masterClrMapping/>
  </p:clrMapOvr>
  <p:transition>
    <p:strips dir="ld"/>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288" y="228600"/>
            <a:ext cx="8353425" cy="563563"/>
          </a:xfrm>
        </p:spPr>
        <p:txBody>
          <a:bodyPr/>
          <a:lstStyle/>
          <a:p>
            <a:pPr algn="ctr">
              <a:defRPr/>
            </a:pPr>
            <a:r>
              <a:rPr lang="uk-UA" sz="5000" i="0" dirty="0" smtClean="0">
                <a:solidFill>
                  <a:schemeClr val="accent4">
                    <a:lumMod val="50000"/>
                  </a:schemeClr>
                </a:solidFill>
                <a:latin typeface="+mn-lt"/>
              </a:rPr>
              <a:t>ЗМІСТ</a:t>
            </a:r>
            <a:endParaRPr lang="uk-UA" sz="5000" i="0" dirty="0">
              <a:solidFill>
                <a:schemeClr val="accent4">
                  <a:lumMod val="50000"/>
                </a:schemeClr>
              </a:solidFill>
              <a:latin typeface="+mn-lt"/>
            </a:endParaRPr>
          </a:p>
        </p:txBody>
      </p:sp>
      <p:sp>
        <p:nvSpPr>
          <p:cNvPr id="3" name="Місце для вмісту 2"/>
          <p:cNvSpPr>
            <a:spLocks noGrp="1"/>
          </p:cNvSpPr>
          <p:nvPr>
            <p:ph idx="1"/>
          </p:nvPr>
        </p:nvSpPr>
        <p:spPr>
          <a:xfrm>
            <a:off x="539552" y="1844824"/>
            <a:ext cx="8353425" cy="4320479"/>
          </a:xfrm>
        </p:spPr>
        <p:txBody>
          <a:bodyPr/>
          <a:lstStyle/>
          <a:p>
            <a:pPr marL="0" indent="0" defTabSz="809625">
              <a:lnSpc>
                <a:spcPct val="120000"/>
              </a:lnSpc>
              <a:spcBef>
                <a:spcPts val="0"/>
              </a:spcBef>
              <a:spcAft>
                <a:spcPts val="1000"/>
              </a:spcAft>
              <a:buClr>
                <a:schemeClr val="accent1"/>
              </a:buClr>
              <a:buNone/>
              <a:tabLst>
                <a:tab pos="93663" algn="l"/>
              </a:tabLst>
              <a:defRPr/>
            </a:pPr>
            <a:r>
              <a:rPr lang="ru-RU" dirty="0" smtClean="0">
                <a:solidFill>
                  <a:schemeClr val="accent4">
                    <a:lumMod val="75000"/>
                  </a:schemeClr>
                </a:solidFill>
              </a:rPr>
              <a:t>3.1</a:t>
            </a:r>
            <a:r>
              <a:rPr lang="ru-RU" dirty="0">
                <a:solidFill>
                  <a:schemeClr val="accent4">
                    <a:lumMod val="75000"/>
                  </a:schemeClr>
                </a:solidFill>
              </a:rPr>
              <a:t>.	Причини, </a:t>
            </a:r>
            <a:r>
              <a:rPr lang="ru-RU" dirty="0" err="1">
                <a:solidFill>
                  <a:schemeClr val="accent4">
                    <a:lumMod val="75000"/>
                  </a:schemeClr>
                </a:solidFill>
              </a:rPr>
              <a:t>історичні</a:t>
            </a:r>
            <a:r>
              <a:rPr lang="ru-RU" dirty="0">
                <a:solidFill>
                  <a:schemeClr val="accent4">
                    <a:lumMod val="75000"/>
                  </a:schemeClr>
                </a:solidFill>
              </a:rPr>
              <a:t> </a:t>
            </a:r>
            <a:r>
              <a:rPr lang="ru-RU" dirty="0" err="1">
                <a:solidFill>
                  <a:schemeClr val="accent4">
                    <a:lumMod val="75000"/>
                  </a:schemeClr>
                </a:solidFill>
              </a:rPr>
              <a:t>етапи</a:t>
            </a:r>
            <a:r>
              <a:rPr lang="ru-RU" dirty="0">
                <a:solidFill>
                  <a:schemeClr val="accent4">
                    <a:lumMod val="75000"/>
                  </a:schemeClr>
                </a:solidFill>
              </a:rPr>
              <a:t> та </a:t>
            </a:r>
            <a:r>
              <a:rPr lang="ru-RU" dirty="0" err="1">
                <a:solidFill>
                  <a:schemeClr val="accent4">
                    <a:lumMod val="75000"/>
                  </a:schemeClr>
                </a:solidFill>
              </a:rPr>
              <a:t>періоди</a:t>
            </a:r>
            <a:r>
              <a:rPr lang="ru-RU" dirty="0">
                <a:solidFill>
                  <a:schemeClr val="accent4">
                    <a:lumMod val="75000"/>
                  </a:schemeClr>
                </a:solidFill>
              </a:rPr>
              <a:t> </a:t>
            </a:r>
            <a:r>
              <a:rPr lang="en-US" dirty="0" smtClean="0">
                <a:solidFill>
                  <a:schemeClr val="accent4">
                    <a:lumMod val="75000"/>
                  </a:schemeClr>
                </a:solidFill>
              </a:rPr>
              <a:t>			</a:t>
            </a:r>
            <a:r>
              <a:rPr lang="ru-RU" dirty="0" err="1" smtClean="0">
                <a:solidFill>
                  <a:schemeClr val="accent4">
                    <a:lumMod val="75000"/>
                  </a:schemeClr>
                </a:solidFill>
              </a:rPr>
              <a:t>розвитку</a:t>
            </a:r>
            <a:r>
              <a:rPr lang="ru-RU" dirty="0" smtClean="0">
                <a:solidFill>
                  <a:schemeClr val="accent4">
                    <a:lumMod val="75000"/>
                  </a:schemeClr>
                </a:solidFill>
              </a:rPr>
              <a:t> </a:t>
            </a:r>
            <a:r>
              <a:rPr lang="ru-RU" dirty="0">
                <a:solidFill>
                  <a:schemeClr val="accent4">
                    <a:lumMod val="75000"/>
                  </a:schemeClr>
                </a:solidFill>
              </a:rPr>
              <a:t>науки</a:t>
            </a:r>
          </a:p>
          <a:p>
            <a:pPr marL="0" indent="0" defTabSz="809625">
              <a:lnSpc>
                <a:spcPct val="120000"/>
              </a:lnSpc>
              <a:spcBef>
                <a:spcPts val="0"/>
              </a:spcBef>
              <a:spcAft>
                <a:spcPts val="1000"/>
              </a:spcAft>
              <a:buClr>
                <a:schemeClr val="accent1"/>
              </a:buClr>
              <a:buNone/>
              <a:tabLst>
                <a:tab pos="93663" algn="l"/>
              </a:tabLst>
              <a:defRPr/>
            </a:pPr>
            <a:r>
              <a:rPr lang="ru-RU" dirty="0">
                <a:solidFill>
                  <a:schemeClr val="accent4">
                    <a:lumMod val="75000"/>
                  </a:schemeClr>
                </a:solidFill>
              </a:rPr>
              <a:t>3.2.	</a:t>
            </a:r>
            <a:r>
              <a:rPr lang="ru-RU" dirty="0" err="1">
                <a:solidFill>
                  <a:schemeClr val="accent4">
                    <a:lumMod val="75000"/>
                  </a:schemeClr>
                </a:solidFill>
              </a:rPr>
              <a:t>Наукові</a:t>
            </a:r>
            <a:r>
              <a:rPr lang="ru-RU" dirty="0">
                <a:solidFill>
                  <a:schemeClr val="accent4">
                    <a:lumMod val="75000"/>
                  </a:schemeClr>
                </a:solidFill>
              </a:rPr>
              <a:t> </a:t>
            </a:r>
            <a:r>
              <a:rPr lang="ru-RU" dirty="0" err="1">
                <a:solidFill>
                  <a:schemeClr val="accent4">
                    <a:lumMod val="75000"/>
                  </a:schemeClr>
                </a:solidFill>
              </a:rPr>
              <a:t>революції</a:t>
            </a:r>
            <a:r>
              <a:rPr lang="ru-RU" dirty="0">
                <a:solidFill>
                  <a:schemeClr val="accent4">
                    <a:lumMod val="75000"/>
                  </a:schemeClr>
                </a:solidFill>
              </a:rPr>
              <a:t> та </a:t>
            </a:r>
            <a:r>
              <a:rPr lang="ru-RU" dirty="0" err="1">
                <a:solidFill>
                  <a:schemeClr val="accent4">
                    <a:lumMod val="75000"/>
                  </a:schemeClr>
                </a:solidFill>
              </a:rPr>
              <a:t>їх</a:t>
            </a:r>
            <a:r>
              <a:rPr lang="ru-RU" dirty="0">
                <a:solidFill>
                  <a:schemeClr val="accent4">
                    <a:lumMod val="75000"/>
                  </a:schemeClr>
                </a:solidFill>
              </a:rPr>
              <a:t> </a:t>
            </a:r>
            <a:r>
              <a:rPr lang="ru-RU" dirty="0" err="1">
                <a:solidFill>
                  <a:schemeClr val="accent4">
                    <a:lumMod val="75000"/>
                  </a:schemeClr>
                </a:solidFill>
              </a:rPr>
              <a:t>наслідки</a:t>
            </a:r>
            <a:endParaRPr lang="ru-RU" dirty="0">
              <a:solidFill>
                <a:schemeClr val="accent4">
                  <a:lumMod val="75000"/>
                </a:schemeClr>
              </a:solidFill>
            </a:endParaRPr>
          </a:p>
          <a:p>
            <a:pPr marL="0" indent="0" defTabSz="809625">
              <a:lnSpc>
                <a:spcPct val="120000"/>
              </a:lnSpc>
              <a:spcBef>
                <a:spcPts val="0"/>
              </a:spcBef>
              <a:spcAft>
                <a:spcPts val="1000"/>
              </a:spcAft>
              <a:buClr>
                <a:schemeClr val="accent1"/>
              </a:buClr>
              <a:buNone/>
              <a:tabLst>
                <a:tab pos="93663" algn="l"/>
              </a:tabLst>
              <a:defRPr/>
            </a:pPr>
            <a:r>
              <a:rPr lang="ru-RU" dirty="0">
                <a:solidFill>
                  <a:schemeClr val="accent4">
                    <a:lumMod val="75000"/>
                  </a:schemeClr>
                </a:solidFill>
              </a:rPr>
              <a:t>3.3.	Суть, характеристика та </a:t>
            </a:r>
            <a:r>
              <a:rPr lang="ru-RU" dirty="0" err="1">
                <a:solidFill>
                  <a:schemeClr val="accent4">
                    <a:lumMod val="75000"/>
                  </a:schemeClr>
                </a:solidFill>
              </a:rPr>
              <a:t>історія</a:t>
            </a:r>
            <a:r>
              <a:rPr lang="ru-RU" dirty="0">
                <a:solidFill>
                  <a:schemeClr val="accent4">
                    <a:lumMod val="75000"/>
                  </a:schemeClr>
                </a:solidFill>
              </a:rPr>
              <a:t> </a:t>
            </a:r>
            <a:r>
              <a:rPr lang="ru-RU" dirty="0" err="1">
                <a:solidFill>
                  <a:schemeClr val="accent4">
                    <a:lumMod val="75000"/>
                  </a:schemeClr>
                </a:solidFill>
              </a:rPr>
              <a:t>розвитку</a:t>
            </a:r>
            <a:r>
              <a:rPr lang="ru-RU" dirty="0">
                <a:solidFill>
                  <a:schemeClr val="accent4">
                    <a:lumMod val="75000"/>
                  </a:schemeClr>
                </a:solidFill>
              </a:rPr>
              <a:t> </a:t>
            </a:r>
            <a:r>
              <a:rPr lang="ru-RU" dirty="0" err="1">
                <a:solidFill>
                  <a:schemeClr val="accent4">
                    <a:lumMod val="75000"/>
                  </a:schemeClr>
                </a:solidFill>
              </a:rPr>
              <a:t>наукознавства</a:t>
            </a:r>
            <a:endParaRPr lang="ru-RU" dirty="0">
              <a:solidFill>
                <a:schemeClr val="accent4">
                  <a:lumMod val="75000"/>
                </a:schemeClr>
              </a:solidFill>
            </a:endParaRPr>
          </a:p>
        </p:txBody>
      </p:sp>
    </p:spTree>
  </p:cSld>
  <p:clrMapOvr>
    <a:masterClrMapping/>
  </p:clrMapOvr>
  <p:transition>
    <p:strips dir="ld"/>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кутник 3"/>
          <p:cNvSpPr/>
          <p:nvPr/>
        </p:nvSpPr>
        <p:spPr>
          <a:xfrm>
            <a:off x="-396552" y="0"/>
            <a:ext cx="8928992" cy="707886"/>
          </a:xfrm>
          <a:prstGeom prst="rect">
            <a:avLst/>
          </a:prstGeom>
        </p:spPr>
        <p:txBody>
          <a:bodyPr wrap="square">
            <a:spAutoFit/>
          </a:bodyPr>
          <a:lstStyle/>
          <a:p>
            <a:pPr algn="ctr">
              <a:spcAft>
                <a:spcPts val="0"/>
              </a:spcAft>
            </a:pPr>
            <a:r>
              <a:rPr lang="uk-UA" sz="4000" b="1" dirty="0">
                <a:latin typeface="+mn-lt"/>
                <a:ea typeface="Calibri" panose="020F0502020204030204" pitchFamily="34" charset="0"/>
              </a:rPr>
              <a:t>Передумови виникнення науки</a:t>
            </a:r>
            <a:endParaRPr lang="uk-UA" sz="4000" dirty="0">
              <a:effectLst/>
              <a:latin typeface="+mn-lt"/>
              <a:ea typeface="Calibri" panose="020F0502020204030204" pitchFamily="34" charset="0"/>
            </a:endParaRPr>
          </a:p>
        </p:txBody>
      </p:sp>
      <p:grpSp>
        <p:nvGrpSpPr>
          <p:cNvPr id="6" name="Group 1"/>
          <p:cNvGrpSpPr>
            <a:grpSpLocks/>
          </p:cNvGrpSpPr>
          <p:nvPr/>
        </p:nvGrpSpPr>
        <p:grpSpPr bwMode="auto">
          <a:xfrm>
            <a:off x="251520" y="517371"/>
            <a:ext cx="8640960" cy="6161603"/>
            <a:chOff x="2034" y="4846"/>
            <a:chExt cx="5940" cy="5610"/>
          </a:xfrm>
        </p:grpSpPr>
        <p:sp>
          <p:nvSpPr>
            <p:cNvPr id="7" name="AutoShape 16"/>
            <p:cNvSpPr>
              <a:spLocks noChangeArrowheads="1"/>
            </p:cNvSpPr>
            <p:nvPr/>
          </p:nvSpPr>
          <p:spPr bwMode="auto">
            <a:xfrm>
              <a:off x="3114" y="4846"/>
              <a:ext cx="4860" cy="1356"/>
            </a:xfrm>
            <a:prstGeom prst="horizontalScroll">
              <a:avLst>
                <a:gd name="adj" fmla="val 12500"/>
              </a:avLst>
            </a:prstGeom>
            <a:ln>
              <a:headEnd/>
              <a:tailEnd/>
            </a:ln>
          </p:spPr>
          <p:style>
            <a:lnRef idx="2">
              <a:schemeClr val="dk1">
                <a:shade val="50000"/>
              </a:schemeClr>
            </a:lnRef>
            <a:fillRef idx="1">
              <a:schemeClr val="dk1"/>
            </a:fillRef>
            <a:effectRef idx="0">
              <a:schemeClr val="dk1"/>
            </a:effectRef>
            <a:fontRef idx="minor">
              <a:schemeClr val="lt1"/>
            </a:fontRef>
          </p:style>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80000"/>
                </a:lnSpc>
                <a:spcBef>
                  <a:spcPct val="0"/>
                </a:spcBef>
                <a:spcAft>
                  <a:spcPct val="0"/>
                </a:spcAft>
                <a:buClrTx/>
                <a:buSzTx/>
                <a:buFontTx/>
                <a:buNone/>
                <a:tabLst/>
              </a:pPr>
              <a:r>
                <a:rPr kumimoji="0" lang="uk-UA" altLang="uk-UA" sz="4400" b="1" u="none" strike="noStrike" cap="none" normalizeH="0" baseline="0" dirty="0" smtClean="0">
                  <a:ln>
                    <a:noFill/>
                  </a:ln>
                  <a:solidFill>
                    <a:schemeClr val="bg1"/>
                  </a:solidFill>
                  <a:effectLst/>
                  <a:latin typeface="Arial" panose="020B0604020202020204" pitchFamily="34" charset="0"/>
                  <a:ea typeface="Calibri" panose="020F0502020204030204" pitchFamily="34" charset="0"/>
                  <a:cs typeface="Times New Roman" panose="02020603050405020304" pitchFamily="18" charset="0"/>
                </a:rPr>
                <a:t>Передумови виникнення науки</a:t>
              </a:r>
              <a:endParaRPr kumimoji="0" lang="uk-UA" altLang="uk-UA" sz="4400" b="1" u="none" strike="noStrike" cap="none" normalizeH="0" baseline="0" dirty="0" smtClean="0">
                <a:ln>
                  <a:noFill/>
                </a:ln>
                <a:solidFill>
                  <a:schemeClr val="bg1"/>
                </a:solidFill>
                <a:effectLst/>
                <a:latin typeface="Arial" panose="020B0604020202020204" pitchFamily="34" charset="0"/>
              </a:endParaRPr>
            </a:p>
          </p:txBody>
        </p:sp>
        <p:sp>
          <p:nvSpPr>
            <p:cNvPr id="8" name="AutoShape 15"/>
            <p:cNvSpPr>
              <a:spLocks noChangeArrowheads="1"/>
            </p:cNvSpPr>
            <p:nvPr/>
          </p:nvSpPr>
          <p:spPr bwMode="auto">
            <a:xfrm>
              <a:off x="3114" y="6181"/>
              <a:ext cx="4860" cy="720"/>
            </a:xfrm>
            <a:prstGeom prst="horizontalScroll">
              <a:avLst>
                <a:gd name="adj" fmla="val 12500"/>
              </a:avLst>
            </a:prstGeom>
            <a:ln>
              <a:headEnd/>
              <a:tailEnd/>
            </a:ln>
          </p:spPr>
          <p:style>
            <a:lnRef idx="1">
              <a:schemeClr val="dk1"/>
            </a:lnRef>
            <a:fillRef idx="2">
              <a:schemeClr val="dk1"/>
            </a:fillRef>
            <a:effectRef idx="1">
              <a:schemeClr val="dk1"/>
            </a:effectRef>
            <a:fontRef idx="minor">
              <a:schemeClr val="dk1"/>
            </a:fontRef>
          </p:style>
          <p:txBody>
            <a:bodyPr vert="horz" wrap="square" lIns="91440" tIns="45720" rIns="91440" bIns="45720" numCol="1" anchor="ctr"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uk-UA" altLang="uk-UA" sz="4000" b="0"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rPr>
                <a:t>формування мови</a:t>
              </a:r>
              <a:endParaRPr kumimoji="0" lang="uk-UA" altLang="uk-UA" sz="4000" b="0" i="0" u="none" strike="noStrike" cap="none" normalizeH="0" baseline="0" dirty="0" smtClean="0">
                <a:ln>
                  <a:noFill/>
                </a:ln>
                <a:solidFill>
                  <a:schemeClr val="tx1"/>
                </a:solidFill>
                <a:effectLst/>
                <a:latin typeface="Arial" panose="020B0604020202020204" pitchFamily="34" charset="0"/>
              </a:endParaRPr>
            </a:p>
          </p:txBody>
        </p:sp>
        <p:sp>
          <p:nvSpPr>
            <p:cNvPr id="9" name="AutoShape 14"/>
            <p:cNvSpPr>
              <a:spLocks noChangeArrowheads="1"/>
            </p:cNvSpPr>
            <p:nvPr/>
          </p:nvSpPr>
          <p:spPr bwMode="auto">
            <a:xfrm>
              <a:off x="3114" y="6870"/>
              <a:ext cx="4860" cy="720"/>
            </a:xfrm>
            <a:prstGeom prst="horizontalScroll">
              <a:avLst>
                <a:gd name="adj" fmla="val 12500"/>
              </a:avLst>
            </a:prstGeom>
            <a:ln>
              <a:headEnd/>
              <a:tailEnd/>
            </a:ln>
          </p:spPr>
          <p:style>
            <a:lnRef idx="1">
              <a:schemeClr val="dk1"/>
            </a:lnRef>
            <a:fillRef idx="2">
              <a:schemeClr val="dk1"/>
            </a:fillRef>
            <a:effectRef idx="1">
              <a:schemeClr val="dk1"/>
            </a:effectRef>
            <a:fontRef idx="minor">
              <a:schemeClr val="dk1"/>
            </a:fontRef>
          </p:style>
          <p:txBody>
            <a:bodyPr vert="horz" wrap="square" lIns="91440" tIns="45720" rIns="91440" bIns="45720" numCol="1" anchor="ctr"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uk-UA" altLang="uk-UA" sz="4000" b="0"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rPr>
                <a:t>розвиток рахівництва</a:t>
              </a:r>
              <a:endParaRPr kumimoji="0" lang="uk-UA" altLang="uk-UA" sz="4000" b="0" i="0" u="none" strike="noStrike" cap="none" normalizeH="0" baseline="0" dirty="0" smtClean="0">
                <a:ln>
                  <a:noFill/>
                </a:ln>
                <a:solidFill>
                  <a:schemeClr val="tx1"/>
                </a:solidFill>
                <a:effectLst/>
                <a:latin typeface="Arial" panose="020B0604020202020204" pitchFamily="34" charset="0"/>
              </a:endParaRPr>
            </a:p>
          </p:txBody>
        </p:sp>
        <p:sp>
          <p:nvSpPr>
            <p:cNvPr id="10" name="AutoShape 13"/>
            <p:cNvSpPr>
              <a:spLocks noChangeArrowheads="1"/>
            </p:cNvSpPr>
            <p:nvPr/>
          </p:nvSpPr>
          <p:spPr bwMode="auto">
            <a:xfrm>
              <a:off x="3114" y="7559"/>
              <a:ext cx="4860" cy="720"/>
            </a:xfrm>
            <a:prstGeom prst="horizontalScroll">
              <a:avLst>
                <a:gd name="adj" fmla="val 12500"/>
              </a:avLst>
            </a:prstGeom>
            <a:ln>
              <a:headEnd/>
              <a:tailEnd/>
            </a:ln>
          </p:spPr>
          <p:style>
            <a:lnRef idx="1">
              <a:schemeClr val="dk1"/>
            </a:lnRef>
            <a:fillRef idx="2">
              <a:schemeClr val="dk1"/>
            </a:fillRef>
            <a:effectRef idx="1">
              <a:schemeClr val="dk1"/>
            </a:effectRef>
            <a:fontRef idx="minor">
              <a:schemeClr val="dk1"/>
            </a:fontRef>
          </p:style>
          <p:txBody>
            <a:bodyPr vert="horz" wrap="square" lIns="91440" tIns="45720" rIns="91440" bIns="45720" numCol="1" anchor="ctr"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uk-UA" altLang="uk-UA" sz="4000" b="0"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rPr>
                <a:t>виникнення мистецтва</a:t>
              </a:r>
              <a:endParaRPr kumimoji="0" lang="uk-UA" altLang="uk-UA" sz="4000" b="0" i="0" u="none" strike="noStrike" cap="none" normalizeH="0" baseline="0" dirty="0" smtClean="0">
                <a:ln>
                  <a:noFill/>
                </a:ln>
                <a:solidFill>
                  <a:schemeClr val="tx1"/>
                </a:solidFill>
                <a:effectLst/>
                <a:latin typeface="Arial" panose="020B0604020202020204" pitchFamily="34" charset="0"/>
              </a:endParaRPr>
            </a:p>
          </p:txBody>
        </p:sp>
        <p:sp>
          <p:nvSpPr>
            <p:cNvPr id="11" name="AutoShape 12"/>
            <p:cNvSpPr>
              <a:spLocks noChangeArrowheads="1"/>
            </p:cNvSpPr>
            <p:nvPr/>
          </p:nvSpPr>
          <p:spPr bwMode="auto">
            <a:xfrm>
              <a:off x="3114" y="8279"/>
              <a:ext cx="4860" cy="720"/>
            </a:xfrm>
            <a:prstGeom prst="horizontalScroll">
              <a:avLst>
                <a:gd name="adj" fmla="val 12500"/>
              </a:avLst>
            </a:prstGeom>
            <a:ln>
              <a:headEnd/>
              <a:tailEnd/>
            </a:ln>
          </p:spPr>
          <p:style>
            <a:lnRef idx="1">
              <a:schemeClr val="dk1"/>
            </a:lnRef>
            <a:fillRef idx="2">
              <a:schemeClr val="dk1"/>
            </a:fillRef>
            <a:effectRef idx="1">
              <a:schemeClr val="dk1"/>
            </a:effectRef>
            <a:fontRef idx="minor">
              <a:schemeClr val="dk1"/>
            </a:fontRef>
          </p:style>
          <p:txBody>
            <a:bodyPr vert="horz" wrap="square" lIns="91440" tIns="45720" rIns="91440" bIns="45720" numCol="1" anchor="ctr"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uk-UA" altLang="uk-UA" sz="4000" b="0"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rPr>
                <a:t>формування письменності</a:t>
              </a:r>
              <a:endParaRPr kumimoji="0" lang="uk-UA" altLang="uk-UA" sz="4000" b="0" i="0" u="none" strike="noStrike" cap="none" normalizeH="0" baseline="0" smtClean="0">
                <a:ln>
                  <a:noFill/>
                </a:ln>
                <a:solidFill>
                  <a:schemeClr val="tx1"/>
                </a:solidFill>
                <a:effectLst/>
                <a:latin typeface="Arial" panose="020B0604020202020204" pitchFamily="34" charset="0"/>
              </a:endParaRPr>
            </a:p>
          </p:txBody>
        </p:sp>
        <p:sp>
          <p:nvSpPr>
            <p:cNvPr id="12" name="AutoShape 11"/>
            <p:cNvSpPr>
              <a:spLocks noChangeArrowheads="1"/>
            </p:cNvSpPr>
            <p:nvPr/>
          </p:nvSpPr>
          <p:spPr bwMode="auto">
            <a:xfrm>
              <a:off x="3114" y="8999"/>
              <a:ext cx="4860" cy="720"/>
            </a:xfrm>
            <a:prstGeom prst="horizontalScroll">
              <a:avLst>
                <a:gd name="adj" fmla="val 12500"/>
              </a:avLst>
            </a:prstGeom>
            <a:ln>
              <a:headEnd/>
              <a:tailEnd/>
            </a:ln>
          </p:spPr>
          <p:style>
            <a:lnRef idx="1">
              <a:schemeClr val="dk1"/>
            </a:lnRef>
            <a:fillRef idx="2">
              <a:schemeClr val="dk1"/>
            </a:fillRef>
            <a:effectRef idx="1">
              <a:schemeClr val="dk1"/>
            </a:effectRef>
            <a:fontRef idx="minor">
              <a:schemeClr val="dk1"/>
            </a:fontRef>
          </p:style>
          <p:txBody>
            <a:bodyPr vert="horz" wrap="square" lIns="91440" tIns="45720" rIns="91440" bIns="45720" numCol="1" anchor="ctr"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uk-UA" altLang="uk-UA" sz="4000" b="0"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rPr>
                <a:t>формування світогляду</a:t>
              </a:r>
              <a:endParaRPr kumimoji="0" lang="uk-UA" altLang="uk-UA" sz="4000" b="0" i="0" u="none" strike="noStrike" cap="none" normalizeH="0" baseline="0" smtClean="0">
                <a:ln>
                  <a:noFill/>
                </a:ln>
                <a:solidFill>
                  <a:schemeClr val="tx1"/>
                </a:solidFill>
                <a:effectLst/>
                <a:latin typeface="Arial" panose="020B0604020202020204" pitchFamily="34" charset="0"/>
              </a:endParaRPr>
            </a:p>
          </p:txBody>
        </p:sp>
        <p:sp>
          <p:nvSpPr>
            <p:cNvPr id="13" name="AutoShape 10"/>
            <p:cNvSpPr>
              <a:spLocks noChangeArrowheads="1"/>
            </p:cNvSpPr>
            <p:nvPr/>
          </p:nvSpPr>
          <p:spPr bwMode="auto">
            <a:xfrm>
              <a:off x="3114" y="9736"/>
              <a:ext cx="4860" cy="720"/>
            </a:xfrm>
            <a:prstGeom prst="horizontalScroll">
              <a:avLst>
                <a:gd name="adj" fmla="val 12500"/>
              </a:avLst>
            </a:prstGeom>
            <a:ln>
              <a:headEnd/>
              <a:tailEnd/>
            </a:ln>
          </p:spPr>
          <p:style>
            <a:lnRef idx="1">
              <a:schemeClr val="dk1"/>
            </a:lnRef>
            <a:fillRef idx="2">
              <a:schemeClr val="dk1"/>
            </a:fillRef>
            <a:effectRef idx="1">
              <a:schemeClr val="dk1"/>
            </a:effectRef>
            <a:fontRef idx="minor">
              <a:schemeClr val="dk1"/>
            </a:fontRef>
          </p:style>
          <p:txBody>
            <a:bodyPr vert="horz" wrap="square" lIns="91440" tIns="45720" rIns="91440" bIns="45720" numCol="1" anchor="ctr"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uk-UA" altLang="uk-UA" sz="4000" b="0"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rPr>
                <a:t>виникнення філософії</a:t>
              </a:r>
              <a:endParaRPr kumimoji="0" lang="uk-UA" altLang="uk-UA" sz="4000" b="0" i="0" u="none" strike="noStrike" cap="none" normalizeH="0" baseline="0" smtClean="0">
                <a:ln>
                  <a:noFill/>
                </a:ln>
                <a:solidFill>
                  <a:schemeClr val="tx1"/>
                </a:solidFill>
                <a:effectLst/>
                <a:latin typeface="Arial" panose="020B0604020202020204" pitchFamily="34" charset="0"/>
              </a:endParaRPr>
            </a:p>
          </p:txBody>
        </p:sp>
        <p:sp>
          <p:nvSpPr>
            <p:cNvPr id="14" name="Line 9"/>
            <p:cNvSpPr>
              <a:spLocks noChangeShapeType="1"/>
            </p:cNvSpPr>
            <p:nvPr/>
          </p:nvSpPr>
          <p:spPr bwMode="auto">
            <a:xfrm>
              <a:off x="2034" y="5524"/>
              <a:ext cx="1080" cy="0"/>
            </a:xfrm>
            <a:prstGeom prst="line">
              <a:avLst/>
            </a:prstGeom>
            <a:ln>
              <a:headEnd/>
              <a:tailEnd/>
            </a:ln>
          </p:spPr>
          <p:style>
            <a:lnRef idx="2">
              <a:schemeClr val="dk1"/>
            </a:lnRef>
            <a:fillRef idx="0">
              <a:schemeClr val="dk1"/>
            </a:fillRef>
            <a:effectRef idx="1">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a:p>
          </p:txBody>
        </p:sp>
        <p:sp>
          <p:nvSpPr>
            <p:cNvPr id="15" name="Line 8"/>
            <p:cNvSpPr>
              <a:spLocks noChangeShapeType="1"/>
            </p:cNvSpPr>
            <p:nvPr/>
          </p:nvSpPr>
          <p:spPr bwMode="auto">
            <a:xfrm>
              <a:off x="2034" y="5524"/>
              <a:ext cx="0" cy="4645"/>
            </a:xfrm>
            <a:prstGeom prst="line">
              <a:avLst/>
            </a:prstGeom>
            <a:ln>
              <a:headEnd/>
              <a:tailEnd/>
            </a:ln>
          </p:spPr>
          <p:style>
            <a:lnRef idx="2">
              <a:schemeClr val="dk1"/>
            </a:lnRef>
            <a:fillRef idx="0">
              <a:schemeClr val="dk1"/>
            </a:fillRef>
            <a:effectRef idx="1">
              <a:schemeClr val="dk1"/>
            </a:effectRef>
            <a:fontRef idx="minor">
              <a:schemeClr val="tx1"/>
            </a:fontRef>
          </p:style>
          <p:txBody>
            <a:bodyPr vert="horz" wrap="square" lIns="91440" tIns="45720" rIns="91440" bIns="45720" numCol="1" anchor="t" anchorCtr="0" compatLnSpc="1">
              <a:prstTxWarp prst="textNoShape">
                <a:avLst/>
              </a:prstTxWarp>
            </a:bodyPr>
            <a:lstStyle/>
            <a:p>
              <a:endParaRPr lang="uk-UA"/>
            </a:p>
          </p:txBody>
        </p:sp>
        <p:sp>
          <p:nvSpPr>
            <p:cNvPr id="16" name="AutoShape 7"/>
            <p:cNvSpPr>
              <a:spLocks noChangeArrowheads="1"/>
            </p:cNvSpPr>
            <p:nvPr/>
          </p:nvSpPr>
          <p:spPr bwMode="auto">
            <a:xfrm>
              <a:off x="2214" y="8639"/>
              <a:ext cx="720" cy="180"/>
            </a:xfrm>
            <a:prstGeom prst="chevron">
              <a:avLst>
                <a:gd name="adj" fmla="val 100000"/>
              </a:avLst>
            </a:prstGeom>
            <a:ln>
              <a:headEnd/>
              <a:tailEnd/>
            </a:ln>
          </p:spPr>
          <p:style>
            <a:lnRef idx="2">
              <a:schemeClr val="dk1">
                <a:shade val="50000"/>
              </a:schemeClr>
            </a:lnRef>
            <a:fillRef idx="1">
              <a:schemeClr val="dk1"/>
            </a:fillRef>
            <a:effectRef idx="0">
              <a:schemeClr val="dk1"/>
            </a:effectRef>
            <a:fontRef idx="minor">
              <a:schemeClr val="lt1"/>
            </a:fontRef>
          </p:style>
          <p:txBody>
            <a:bodyPr vert="horz" wrap="square" lIns="91440" tIns="45720" rIns="91440" bIns="45720" numCol="1" anchor="t" anchorCtr="0" compatLnSpc="1">
              <a:prstTxWarp prst="textNoShape">
                <a:avLst/>
              </a:prstTxWarp>
            </a:bodyPr>
            <a:lstStyle/>
            <a:p>
              <a:endParaRPr lang="uk-UA"/>
            </a:p>
          </p:txBody>
        </p:sp>
        <p:sp>
          <p:nvSpPr>
            <p:cNvPr id="17" name="AutoShape 6"/>
            <p:cNvSpPr>
              <a:spLocks noChangeArrowheads="1"/>
            </p:cNvSpPr>
            <p:nvPr/>
          </p:nvSpPr>
          <p:spPr bwMode="auto">
            <a:xfrm>
              <a:off x="2214" y="7199"/>
              <a:ext cx="720" cy="180"/>
            </a:xfrm>
            <a:prstGeom prst="chevron">
              <a:avLst>
                <a:gd name="adj" fmla="val 100000"/>
              </a:avLst>
            </a:prstGeom>
            <a:ln>
              <a:headEnd/>
              <a:tailEnd/>
            </a:ln>
          </p:spPr>
          <p:style>
            <a:lnRef idx="2">
              <a:schemeClr val="dk1">
                <a:shade val="50000"/>
              </a:schemeClr>
            </a:lnRef>
            <a:fillRef idx="1">
              <a:schemeClr val="dk1"/>
            </a:fillRef>
            <a:effectRef idx="0">
              <a:schemeClr val="dk1"/>
            </a:effectRef>
            <a:fontRef idx="minor">
              <a:schemeClr val="lt1"/>
            </a:fontRef>
          </p:style>
          <p:txBody>
            <a:bodyPr vert="horz" wrap="square" lIns="91440" tIns="45720" rIns="91440" bIns="45720" numCol="1" anchor="t" anchorCtr="0" compatLnSpc="1">
              <a:prstTxWarp prst="textNoShape">
                <a:avLst/>
              </a:prstTxWarp>
            </a:bodyPr>
            <a:lstStyle/>
            <a:p>
              <a:endParaRPr lang="uk-UA"/>
            </a:p>
          </p:txBody>
        </p:sp>
        <p:sp>
          <p:nvSpPr>
            <p:cNvPr id="18" name="AutoShape 5"/>
            <p:cNvSpPr>
              <a:spLocks noChangeArrowheads="1"/>
            </p:cNvSpPr>
            <p:nvPr/>
          </p:nvSpPr>
          <p:spPr bwMode="auto">
            <a:xfrm>
              <a:off x="2214" y="7919"/>
              <a:ext cx="720" cy="180"/>
            </a:xfrm>
            <a:prstGeom prst="chevron">
              <a:avLst>
                <a:gd name="adj" fmla="val 100000"/>
              </a:avLst>
            </a:prstGeom>
            <a:ln>
              <a:headEnd/>
              <a:tailEnd/>
            </a:ln>
          </p:spPr>
          <p:style>
            <a:lnRef idx="2">
              <a:schemeClr val="dk1">
                <a:shade val="50000"/>
              </a:schemeClr>
            </a:lnRef>
            <a:fillRef idx="1">
              <a:schemeClr val="dk1"/>
            </a:fillRef>
            <a:effectRef idx="0">
              <a:schemeClr val="dk1"/>
            </a:effectRef>
            <a:fontRef idx="minor">
              <a:schemeClr val="lt1"/>
            </a:fontRef>
          </p:style>
          <p:txBody>
            <a:bodyPr vert="horz" wrap="square" lIns="91440" tIns="45720" rIns="91440" bIns="45720" numCol="1" anchor="t" anchorCtr="0" compatLnSpc="1">
              <a:prstTxWarp prst="textNoShape">
                <a:avLst/>
              </a:prstTxWarp>
            </a:bodyPr>
            <a:lstStyle/>
            <a:p>
              <a:endParaRPr lang="uk-UA"/>
            </a:p>
          </p:txBody>
        </p:sp>
        <p:sp>
          <p:nvSpPr>
            <p:cNvPr id="19" name="AutoShape 4"/>
            <p:cNvSpPr>
              <a:spLocks noChangeArrowheads="1"/>
            </p:cNvSpPr>
            <p:nvPr/>
          </p:nvSpPr>
          <p:spPr bwMode="auto">
            <a:xfrm>
              <a:off x="2214" y="6479"/>
              <a:ext cx="720" cy="180"/>
            </a:xfrm>
            <a:prstGeom prst="chevron">
              <a:avLst>
                <a:gd name="adj" fmla="val 100000"/>
              </a:avLst>
            </a:prstGeom>
            <a:ln>
              <a:headEnd/>
              <a:tailEnd/>
            </a:ln>
          </p:spPr>
          <p:style>
            <a:lnRef idx="2">
              <a:schemeClr val="dk1">
                <a:shade val="50000"/>
              </a:schemeClr>
            </a:lnRef>
            <a:fillRef idx="1">
              <a:schemeClr val="dk1"/>
            </a:fillRef>
            <a:effectRef idx="0">
              <a:schemeClr val="dk1"/>
            </a:effectRef>
            <a:fontRef idx="minor">
              <a:schemeClr val="lt1"/>
            </a:fontRef>
          </p:style>
          <p:txBody>
            <a:bodyPr vert="horz" wrap="square" lIns="91440" tIns="45720" rIns="91440" bIns="45720" numCol="1" anchor="t" anchorCtr="0" compatLnSpc="1">
              <a:prstTxWarp prst="textNoShape">
                <a:avLst/>
              </a:prstTxWarp>
            </a:bodyPr>
            <a:lstStyle/>
            <a:p>
              <a:endParaRPr lang="uk-UA"/>
            </a:p>
          </p:txBody>
        </p:sp>
        <p:sp>
          <p:nvSpPr>
            <p:cNvPr id="20" name="AutoShape 3"/>
            <p:cNvSpPr>
              <a:spLocks noChangeArrowheads="1"/>
            </p:cNvSpPr>
            <p:nvPr/>
          </p:nvSpPr>
          <p:spPr bwMode="auto">
            <a:xfrm>
              <a:off x="2214" y="9338"/>
              <a:ext cx="720" cy="180"/>
            </a:xfrm>
            <a:prstGeom prst="chevron">
              <a:avLst>
                <a:gd name="adj" fmla="val 100000"/>
              </a:avLst>
            </a:prstGeom>
            <a:ln>
              <a:headEnd/>
              <a:tailEnd/>
            </a:ln>
          </p:spPr>
          <p:style>
            <a:lnRef idx="2">
              <a:schemeClr val="dk1">
                <a:shade val="50000"/>
              </a:schemeClr>
            </a:lnRef>
            <a:fillRef idx="1">
              <a:schemeClr val="dk1"/>
            </a:fillRef>
            <a:effectRef idx="0">
              <a:schemeClr val="dk1"/>
            </a:effectRef>
            <a:fontRef idx="minor">
              <a:schemeClr val="lt1"/>
            </a:fontRef>
          </p:style>
          <p:txBody>
            <a:bodyPr vert="horz" wrap="square" lIns="91440" tIns="45720" rIns="91440" bIns="45720" numCol="1" anchor="t" anchorCtr="0" compatLnSpc="1">
              <a:prstTxWarp prst="textNoShape">
                <a:avLst/>
              </a:prstTxWarp>
            </a:bodyPr>
            <a:lstStyle/>
            <a:p>
              <a:endParaRPr lang="uk-UA"/>
            </a:p>
          </p:txBody>
        </p:sp>
        <p:sp>
          <p:nvSpPr>
            <p:cNvPr id="21" name="AutoShape 2"/>
            <p:cNvSpPr>
              <a:spLocks noChangeArrowheads="1"/>
            </p:cNvSpPr>
            <p:nvPr/>
          </p:nvSpPr>
          <p:spPr bwMode="auto">
            <a:xfrm>
              <a:off x="2214" y="10079"/>
              <a:ext cx="720" cy="180"/>
            </a:xfrm>
            <a:prstGeom prst="chevron">
              <a:avLst>
                <a:gd name="adj" fmla="val 100000"/>
              </a:avLst>
            </a:prstGeom>
            <a:ln>
              <a:headEnd/>
              <a:tailEnd/>
            </a:ln>
          </p:spPr>
          <p:style>
            <a:lnRef idx="2">
              <a:schemeClr val="dk1">
                <a:shade val="50000"/>
              </a:schemeClr>
            </a:lnRef>
            <a:fillRef idx="1">
              <a:schemeClr val="dk1"/>
            </a:fillRef>
            <a:effectRef idx="0">
              <a:schemeClr val="dk1"/>
            </a:effectRef>
            <a:fontRef idx="minor">
              <a:schemeClr val="lt1"/>
            </a:fontRef>
          </p:style>
          <p:txBody>
            <a:bodyPr vert="horz" wrap="square" lIns="91440" tIns="45720" rIns="91440" bIns="45720" numCol="1" anchor="t" anchorCtr="0" compatLnSpc="1">
              <a:prstTxWarp prst="textNoShape">
                <a:avLst/>
              </a:prstTxWarp>
            </a:bodyPr>
            <a:lstStyle/>
            <a:p>
              <a:endParaRPr lang="uk-UA"/>
            </a:p>
          </p:txBody>
        </p:sp>
      </p:grpSp>
      <p:sp>
        <p:nvSpPr>
          <p:cNvPr id="22" name="Rectangle 25"/>
          <p:cNvSpPr>
            <a:spLocks noChangeArrowheads="1"/>
          </p:cNvSpPr>
          <p:nvPr/>
        </p:nvSpPr>
        <p:spPr bwMode="auto">
          <a:xfrm>
            <a:off x="1425352" y="2204864"/>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spTree>
    <p:extLst>
      <p:ext uri="{BB962C8B-B14F-4D97-AF65-F5344CB8AC3E}">
        <p14:creationId xmlns:p14="http://schemas.microsoft.com/office/powerpoint/2010/main" val="3856728769"/>
      </p:ext>
    </p:extLst>
  </p:cSld>
  <p:clrMapOvr>
    <a:masterClrMapping/>
  </p:clrMapOvr>
  <p:transition>
    <p:strips dir="ld"/>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кутник 3"/>
          <p:cNvSpPr/>
          <p:nvPr/>
        </p:nvSpPr>
        <p:spPr>
          <a:xfrm>
            <a:off x="-396552" y="0"/>
            <a:ext cx="8928992" cy="707886"/>
          </a:xfrm>
          <a:prstGeom prst="rect">
            <a:avLst/>
          </a:prstGeom>
        </p:spPr>
        <p:txBody>
          <a:bodyPr wrap="square">
            <a:spAutoFit/>
          </a:bodyPr>
          <a:lstStyle/>
          <a:p>
            <a:pPr algn="ctr">
              <a:spcAft>
                <a:spcPts val="0"/>
              </a:spcAft>
            </a:pPr>
            <a:r>
              <a:rPr lang="uk-UA" sz="4000" b="1" dirty="0">
                <a:latin typeface="+mn-lt"/>
                <a:ea typeface="Calibri" panose="020F0502020204030204" pitchFamily="34" charset="0"/>
              </a:rPr>
              <a:t>Історичні етапи розвитку науки</a:t>
            </a:r>
            <a:endParaRPr lang="uk-UA" sz="4000" dirty="0">
              <a:effectLst/>
              <a:latin typeface="+mn-lt"/>
              <a:ea typeface="Calibri" panose="020F0502020204030204" pitchFamily="34" charset="0"/>
            </a:endParaRPr>
          </a:p>
        </p:txBody>
      </p:sp>
      <p:sp>
        <p:nvSpPr>
          <p:cNvPr id="22" name="Rectangle 25"/>
          <p:cNvSpPr>
            <a:spLocks noChangeArrowheads="1"/>
          </p:cNvSpPr>
          <p:nvPr/>
        </p:nvSpPr>
        <p:spPr bwMode="auto">
          <a:xfrm>
            <a:off x="1425352" y="2204864"/>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graphicFrame>
        <p:nvGraphicFramePr>
          <p:cNvPr id="24" name="Таблиця 23"/>
          <p:cNvGraphicFramePr>
            <a:graphicFrameLocks noGrp="1"/>
          </p:cNvGraphicFramePr>
          <p:nvPr>
            <p:extLst>
              <p:ext uri="{D42A27DB-BD31-4B8C-83A1-F6EECF244321}">
                <p14:modId xmlns:p14="http://schemas.microsoft.com/office/powerpoint/2010/main" val="1874768317"/>
              </p:ext>
            </p:extLst>
          </p:nvPr>
        </p:nvGraphicFramePr>
        <p:xfrm>
          <a:off x="107504" y="707886"/>
          <a:ext cx="8928992" cy="6068586"/>
        </p:xfrm>
        <a:graphic>
          <a:graphicData uri="http://schemas.openxmlformats.org/drawingml/2006/table">
            <a:tbl>
              <a:tblPr/>
              <a:tblGrid>
                <a:gridCol w="2088232">
                  <a:extLst>
                    <a:ext uri="{9D8B030D-6E8A-4147-A177-3AD203B41FA5}">
                      <a16:colId xmlns:a16="http://schemas.microsoft.com/office/drawing/2014/main" val="2937872491"/>
                    </a:ext>
                  </a:extLst>
                </a:gridCol>
                <a:gridCol w="6840760">
                  <a:extLst>
                    <a:ext uri="{9D8B030D-6E8A-4147-A177-3AD203B41FA5}">
                      <a16:colId xmlns:a16="http://schemas.microsoft.com/office/drawing/2014/main" val="2913536099"/>
                    </a:ext>
                  </a:extLst>
                </a:gridCol>
              </a:tblGrid>
              <a:tr h="655506">
                <a:tc>
                  <a:txBody>
                    <a:bodyPr/>
                    <a:lstStyle/>
                    <a:p>
                      <a:pPr algn="ctr">
                        <a:spcAft>
                          <a:spcPts val="0"/>
                        </a:spcAft>
                      </a:pPr>
                      <a:r>
                        <a:rPr lang="uk-UA" sz="2200" b="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Історичний період</a:t>
                      </a:r>
                      <a:endParaRPr lang="uk-UA" sz="2200" b="1" dirty="0">
                        <a:solidFill>
                          <a:schemeClr val="tx2"/>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spcAft>
                          <a:spcPts val="0"/>
                        </a:spcAft>
                      </a:pPr>
                      <a:r>
                        <a:rPr lang="uk-UA" sz="2200" b="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Характеристика стану науки</a:t>
                      </a:r>
                      <a:endParaRPr lang="uk-UA" sz="2200" b="1" dirty="0">
                        <a:solidFill>
                          <a:schemeClr val="tx2"/>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2924591180"/>
                  </a:ext>
                </a:extLst>
              </a:tr>
              <a:tr h="1618506">
                <a:tc>
                  <a:txBody>
                    <a:bodyPr/>
                    <a:lstStyle/>
                    <a:p>
                      <a:pPr algn="ctr">
                        <a:spcAft>
                          <a:spcPts val="0"/>
                        </a:spcAft>
                      </a:pPr>
                      <a:r>
                        <a:rPr lang="uk-UA" sz="2400" i="1" dirty="0">
                          <a:solidFill>
                            <a:schemeClr val="tx2"/>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rPr>
                        <a:t>Антична епоха</a:t>
                      </a:r>
                      <a:endParaRPr lang="uk-UA" sz="2400" i="1" dirty="0">
                        <a:solidFill>
                          <a:schemeClr val="tx2"/>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just">
                        <a:lnSpc>
                          <a:spcPct val="115000"/>
                        </a:lnSpc>
                        <a:spcAft>
                          <a:spcPts val="0"/>
                        </a:spcAft>
                      </a:pPr>
                      <a:r>
                        <a:rPr lang="uk-UA" sz="1550" spc="10" dirty="0">
                          <a:solidFill>
                            <a:schemeClr val="tx2"/>
                          </a:solidFill>
                          <a:effectLst/>
                          <a:latin typeface="+mn-lt"/>
                          <a:ea typeface="Calibri" panose="020F0502020204030204" pitchFamily="34" charset="0"/>
                          <a:cs typeface="Times New Roman" panose="02020603050405020304" pitchFamily="18" charset="0"/>
                        </a:rPr>
                        <a:t>Складаються перші теоретичні системи знання в галузі </a:t>
                      </a:r>
                      <a:r>
                        <a:rPr lang="uk-UA" sz="1550" u="none" strike="noStrike" spc="10" dirty="0">
                          <a:solidFill>
                            <a:schemeClr val="tx2"/>
                          </a:solidFill>
                          <a:effectLst/>
                          <a:latin typeface="+mn-lt"/>
                          <a:ea typeface="Calibri" panose="020F0502020204030204" pitchFamily="34" charset="0"/>
                          <a:cs typeface="Times New Roman" panose="02020603050405020304" pitchFamily="18" charset="0"/>
                        </a:rPr>
                        <a:t>геометрії</a:t>
                      </a:r>
                      <a:r>
                        <a:rPr lang="uk-UA" sz="1550" spc="10" dirty="0">
                          <a:solidFill>
                            <a:schemeClr val="tx2"/>
                          </a:solidFill>
                          <a:effectLst/>
                          <a:latin typeface="+mn-lt"/>
                          <a:ea typeface="Calibri" panose="020F0502020204030204" pitchFamily="34" charset="0"/>
                          <a:cs typeface="Times New Roman" panose="02020603050405020304" pitchFamily="18" charset="0"/>
                        </a:rPr>
                        <a:t>, </a:t>
                      </a:r>
                      <a:r>
                        <a:rPr lang="uk-UA" sz="1550" u="none" strike="noStrike" spc="10" dirty="0">
                          <a:solidFill>
                            <a:schemeClr val="tx2"/>
                          </a:solidFill>
                          <a:effectLst/>
                          <a:latin typeface="+mn-lt"/>
                          <a:ea typeface="Calibri" panose="020F0502020204030204" pitchFamily="34" charset="0"/>
                          <a:cs typeface="Times New Roman" panose="02020603050405020304" pitchFamily="18" charset="0"/>
                        </a:rPr>
                        <a:t>механіки</a:t>
                      </a:r>
                      <a:r>
                        <a:rPr lang="uk-UA" sz="1550" spc="10" dirty="0">
                          <a:solidFill>
                            <a:schemeClr val="tx2"/>
                          </a:solidFill>
                          <a:effectLst/>
                          <a:latin typeface="+mn-lt"/>
                          <a:ea typeface="Calibri" panose="020F0502020204030204" pitchFamily="34" charset="0"/>
                          <a:cs typeface="Times New Roman" panose="02020603050405020304" pitchFamily="18" charset="0"/>
                        </a:rPr>
                        <a:t>, </a:t>
                      </a:r>
                      <a:r>
                        <a:rPr lang="uk-UA" sz="1550" u="none" strike="noStrike" spc="10" dirty="0">
                          <a:solidFill>
                            <a:schemeClr val="tx2"/>
                          </a:solidFill>
                          <a:effectLst/>
                          <a:latin typeface="+mn-lt"/>
                          <a:ea typeface="Calibri" panose="020F0502020204030204" pitchFamily="34" charset="0"/>
                          <a:cs typeface="Times New Roman" panose="02020603050405020304" pitchFamily="18" charset="0"/>
                        </a:rPr>
                        <a:t>астрономії</a:t>
                      </a:r>
                      <a:r>
                        <a:rPr lang="uk-UA" sz="1550" spc="10" dirty="0">
                          <a:solidFill>
                            <a:schemeClr val="tx2"/>
                          </a:solidFill>
                          <a:effectLst/>
                          <a:latin typeface="+mn-lt"/>
                          <a:ea typeface="Calibri" panose="020F0502020204030204" pitchFamily="34" charset="0"/>
                          <a:cs typeface="Times New Roman" panose="02020603050405020304" pitchFamily="18" charset="0"/>
                        </a:rPr>
                        <a:t> (</a:t>
                      </a:r>
                      <a:r>
                        <a:rPr lang="uk-UA" sz="1550" u="none" strike="noStrike" spc="10" dirty="0">
                          <a:solidFill>
                            <a:schemeClr val="tx2"/>
                          </a:solidFill>
                          <a:effectLst/>
                          <a:latin typeface="+mn-lt"/>
                          <a:ea typeface="Calibri" panose="020F0502020204030204" pitchFamily="34" charset="0"/>
                          <a:cs typeface="Times New Roman" panose="02020603050405020304" pitchFamily="18" charset="0"/>
                        </a:rPr>
                        <a:t>Евклід</a:t>
                      </a:r>
                      <a:r>
                        <a:rPr lang="uk-UA" sz="1550" spc="10" dirty="0">
                          <a:solidFill>
                            <a:schemeClr val="tx2"/>
                          </a:solidFill>
                          <a:effectLst/>
                          <a:latin typeface="+mn-lt"/>
                          <a:ea typeface="Calibri" panose="020F0502020204030204" pitchFamily="34" charset="0"/>
                          <a:cs typeface="Times New Roman" panose="02020603050405020304" pitchFamily="18" charset="0"/>
                        </a:rPr>
                        <a:t>, </a:t>
                      </a:r>
                      <a:r>
                        <a:rPr lang="uk-UA" sz="1550" u="none" strike="noStrike" spc="10" dirty="0">
                          <a:solidFill>
                            <a:schemeClr val="tx2"/>
                          </a:solidFill>
                          <a:effectLst/>
                          <a:latin typeface="+mn-lt"/>
                          <a:ea typeface="Calibri" panose="020F0502020204030204" pitchFamily="34" charset="0"/>
                          <a:cs typeface="Times New Roman" panose="02020603050405020304" pitchFamily="18" charset="0"/>
                        </a:rPr>
                        <a:t>Архімед</a:t>
                      </a:r>
                      <a:r>
                        <a:rPr lang="uk-UA" sz="1550" spc="10" dirty="0">
                          <a:solidFill>
                            <a:schemeClr val="tx2"/>
                          </a:solidFill>
                          <a:effectLst/>
                          <a:latin typeface="+mn-lt"/>
                          <a:ea typeface="Calibri" panose="020F0502020204030204" pitchFamily="34" charset="0"/>
                          <a:cs typeface="Times New Roman" panose="02020603050405020304" pitchFamily="18" charset="0"/>
                        </a:rPr>
                        <a:t>, </a:t>
                      </a:r>
                      <a:r>
                        <a:rPr lang="uk-UA" sz="1550" u="none" strike="noStrike" spc="10" dirty="0" err="1">
                          <a:solidFill>
                            <a:schemeClr val="tx2"/>
                          </a:solidFill>
                          <a:effectLst/>
                          <a:latin typeface="+mn-lt"/>
                          <a:ea typeface="Calibri" panose="020F0502020204030204" pitchFamily="34" charset="0"/>
                          <a:cs typeface="Times New Roman" panose="02020603050405020304" pitchFamily="18" charset="0"/>
                        </a:rPr>
                        <a:t>Птолемей</a:t>
                      </a:r>
                      <a:r>
                        <a:rPr lang="uk-UA" sz="1550" spc="10" dirty="0">
                          <a:solidFill>
                            <a:schemeClr val="tx2"/>
                          </a:solidFill>
                          <a:effectLst/>
                          <a:latin typeface="+mn-lt"/>
                          <a:ea typeface="Calibri" panose="020F0502020204030204" pitchFamily="34" charset="0"/>
                          <a:cs typeface="Times New Roman" panose="02020603050405020304" pitchFamily="18" charset="0"/>
                        </a:rPr>
                        <a:t>, Фалеса і </a:t>
                      </a:r>
                      <a:r>
                        <a:rPr lang="uk-UA" sz="1550" spc="10" dirty="0" err="1">
                          <a:solidFill>
                            <a:schemeClr val="tx2"/>
                          </a:solidFill>
                          <a:effectLst/>
                          <a:latin typeface="+mn-lt"/>
                          <a:ea typeface="Calibri" panose="020F0502020204030204" pitchFamily="34" charset="0"/>
                          <a:cs typeface="Times New Roman" panose="02020603050405020304" pitchFamily="18" charset="0"/>
                        </a:rPr>
                        <a:t>Демокріт</a:t>
                      </a:r>
                      <a:r>
                        <a:rPr lang="uk-UA" sz="1550" spc="10" dirty="0">
                          <a:solidFill>
                            <a:schemeClr val="tx2"/>
                          </a:solidFill>
                          <a:effectLst/>
                          <a:latin typeface="+mn-lt"/>
                          <a:ea typeface="Calibri" panose="020F0502020204030204" pitchFamily="34" charset="0"/>
                          <a:cs typeface="Times New Roman" panose="02020603050405020304" pitchFamily="18" charset="0"/>
                        </a:rPr>
                        <a:t>); розвивається </a:t>
                      </a:r>
                      <a:r>
                        <a:rPr lang="uk-UA" sz="1550" u="none" strike="noStrike" spc="10" dirty="0">
                          <a:solidFill>
                            <a:schemeClr val="tx2"/>
                          </a:solidFill>
                          <a:effectLst/>
                          <a:latin typeface="+mn-lt"/>
                          <a:ea typeface="Calibri" panose="020F0502020204030204" pitchFamily="34" charset="0"/>
                          <a:cs typeface="Times New Roman" panose="02020603050405020304" pitchFamily="18" charset="0"/>
                        </a:rPr>
                        <a:t>натурфілософська</a:t>
                      </a:r>
                      <a:r>
                        <a:rPr lang="uk-UA" sz="1550" spc="10" dirty="0">
                          <a:solidFill>
                            <a:schemeClr val="tx2"/>
                          </a:solidFill>
                          <a:effectLst/>
                          <a:latin typeface="+mn-lt"/>
                          <a:ea typeface="Calibri" panose="020F0502020204030204" pitchFamily="34" charset="0"/>
                          <a:cs typeface="Times New Roman" panose="02020603050405020304" pitchFamily="18" charset="0"/>
                        </a:rPr>
                        <a:t> концепція </a:t>
                      </a:r>
                      <a:r>
                        <a:rPr lang="uk-UA" sz="1550" u="none" strike="noStrike" spc="10" dirty="0">
                          <a:solidFill>
                            <a:schemeClr val="tx2"/>
                          </a:solidFill>
                          <a:effectLst/>
                          <a:latin typeface="+mn-lt"/>
                          <a:ea typeface="Calibri" panose="020F0502020204030204" pitchFamily="34" charset="0"/>
                          <a:cs typeface="Times New Roman" panose="02020603050405020304" pitchFamily="18" charset="0"/>
                        </a:rPr>
                        <a:t>атомізму</a:t>
                      </a:r>
                      <a:r>
                        <a:rPr lang="uk-UA" sz="1550" spc="10" dirty="0">
                          <a:solidFill>
                            <a:schemeClr val="tx2"/>
                          </a:solidFill>
                          <a:effectLst/>
                          <a:latin typeface="+mn-lt"/>
                          <a:ea typeface="Calibri" panose="020F0502020204030204" pitchFamily="34" charset="0"/>
                          <a:cs typeface="Times New Roman" panose="02020603050405020304" pitchFamily="18" charset="0"/>
                        </a:rPr>
                        <a:t> (</a:t>
                      </a:r>
                      <a:r>
                        <a:rPr lang="uk-UA" sz="1550" u="none" strike="noStrike" spc="10" dirty="0" err="1">
                          <a:solidFill>
                            <a:schemeClr val="tx2"/>
                          </a:solidFill>
                          <a:effectLst/>
                          <a:latin typeface="+mn-lt"/>
                          <a:ea typeface="Calibri" panose="020F0502020204030204" pitchFamily="34" charset="0"/>
                          <a:cs typeface="Times New Roman" panose="02020603050405020304" pitchFamily="18" charset="0"/>
                        </a:rPr>
                        <a:t>Демокріт</a:t>
                      </a:r>
                      <a:r>
                        <a:rPr lang="uk-UA" sz="1550" spc="10" dirty="0">
                          <a:solidFill>
                            <a:schemeClr val="tx2"/>
                          </a:solidFill>
                          <a:effectLst/>
                          <a:latin typeface="+mn-lt"/>
                          <a:ea typeface="Calibri" panose="020F0502020204030204" pitchFamily="34" charset="0"/>
                          <a:cs typeface="Times New Roman" panose="02020603050405020304" pitchFamily="18" charset="0"/>
                        </a:rPr>
                        <a:t>, </a:t>
                      </a:r>
                      <a:r>
                        <a:rPr lang="uk-UA" sz="1550" u="none" strike="noStrike" spc="10" dirty="0" err="1">
                          <a:solidFill>
                            <a:schemeClr val="tx2"/>
                          </a:solidFill>
                          <a:effectLst/>
                          <a:latin typeface="+mn-lt"/>
                          <a:ea typeface="Calibri" panose="020F0502020204030204" pitchFamily="34" charset="0"/>
                          <a:cs typeface="Times New Roman" panose="02020603050405020304" pitchFamily="18" charset="0"/>
                        </a:rPr>
                        <a:t>Епікур</a:t>
                      </a:r>
                      <a:r>
                        <a:rPr lang="uk-UA" sz="1550" spc="10" dirty="0">
                          <a:solidFill>
                            <a:schemeClr val="tx2"/>
                          </a:solidFill>
                          <a:effectLst/>
                          <a:latin typeface="+mn-lt"/>
                          <a:ea typeface="Calibri" panose="020F0502020204030204" pitchFamily="34" charset="0"/>
                          <a:cs typeface="Times New Roman" panose="02020603050405020304" pitchFamily="18" charset="0"/>
                        </a:rPr>
                        <a:t>); робляться спроби аналізу закономірностей суспільства і мислення (</a:t>
                      </a:r>
                      <a:r>
                        <a:rPr lang="uk-UA" sz="1550" u="none" strike="noStrike" spc="10" dirty="0">
                          <a:solidFill>
                            <a:schemeClr val="tx2"/>
                          </a:solidFill>
                          <a:effectLst/>
                          <a:latin typeface="+mn-lt"/>
                          <a:ea typeface="Calibri" panose="020F0502020204030204" pitchFamily="34" charset="0"/>
                          <a:cs typeface="Times New Roman" panose="02020603050405020304" pitchFamily="18" charset="0"/>
                        </a:rPr>
                        <a:t>Аристотель</a:t>
                      </a:r>
                      <a:r>
                        <a:rPr lang="uk-UA" sz="1550" spc="10" dirty="0">
                          <a:solidFill>
                            <a:schemeClr val="tx2"/>
                          </a:solidFill>
                          <a:effectLst/>
                          <a:latin typeface="+mn-lt"/>
                          <a:ea typeface="Calibri" panose="020F0502020204030204" pitchFamily="34" charset="0"/>
                          <a:cs typeface="Times New Roman" panose="02020603050405020304" pitchFamily="18" charset="0"/>
                        </a:rPr>
                        <a:t>, </a:t>
                      </a:r>
                      <a:r>
                        <a:rPr lang="uk-UA" sz="1550" u="none" strike="noStrike" spc="10" dirty="0">
                          <a:solidFill>
                            <a:schemeClr val="tx2"/>
                          </a:solidFill>
                          <a:effectLst/>
                          <a:latin typeface="+mn-lt"/>
                          <a:ea typeface="Calibri" panose="020F0502020204030204" pitchFamily="34" charset="0"/>
                          <a:cs typeface="Times New Roman" panose="02020603050405020304" pitchFamily="18" charset="0"/>
                        </a:rPr>
                        <a:t>Платон</a:t>
                      </a:r>
                      <a:r>
                        <a:rPr lang="uk-UA" sz="1550" spc="10" dirty="0">
                          <a:solidFill>
                            <a:schemeClr val="tx2"/>
                          </a:solidFill>
                          <a:effectLst/>
                          <a:latin typeface="+mn-lt"/>
                          <a:ea typeface="Calibri" panose="020F0502020204030204" pitchFamily="34" charset="0"/>
                          <a:cs typeface="Times New Roman" panose="02020603050405020304" pitchFamily="18" charset="0"/>
                        </a:rPr>
                        <a:t>, </a:t>
                      </a:r>
                      <a:r>
                        <a:rPr lang="uk-UA" sz="1550" u="none" strike="noStrike" spc="10" dirty="0">
                          <a:solidFill>
                            <a:schemeClr val="tx2"/>
                          </a:solidFill>
                          <a:effectLst/>
                          <a:latin typeface="+mn-lt"/>
                          <a:ea typeface="Calibri" panose="020F0502020204030204" pitchFamily="34" charset="0"/>
                          <a:cs typeface="Times New Roman" panose="02020603050405020304" pitchFamily="18" charset="0"/>
                        </a:rPr>
                        <a:t>Геродот</a:t>
                      </a:r>
                      <a:r>
                        <a:rPr lang="uk-UA" sz="1550" spc="10" dirty="0">
                          <a:solidFill>
                            <a:schemeClr val="tx2"/>
                          </a:solidFill>
                          <a:effectLst/>
                          <a:latin typeface="+mn-lt"/>
                          <a:ea typeface="Calibri" panose="020F0502020204030204" pitchFamily="34" charset="0"/>
                          <a:cs typeface="Times New Roman" panose="02020603050405020304" pitchFamily="18" charset="0"/>
                        </a:rPr>
                        <a:t>). Аристотель розділив науки на фізику (природа), етику (суспільство) і логіку (мислення)</a:t>
                      </a:r>
                      <a:endParaRPr lang="uk-UA" sz="1550" dirty="0">
                        <a:solidFill>
                          <a:schemeClr val="tx2"/>
                        </a:solidFill>
                        <a:effectLst/>
                        <a:latin typeface="+mn-lt"/>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extLst>
                  <a:ext uri="{0D108BD9-81ED-4DB2-BD59-A6C34878D82A}">
                    <a16:rowId xmlns:a16="http://schemas.microsoft.com/office/drawing/2014/main" val="1697003450"/>
                  </a:ext>
                </a:extLst>
              </a:tr>
              <a:tr h="1819911">
                <a:tc>
                  <a:txBody>
                    <a:bodyPr/>
                    <a:lstStyle/>
                    <a:p>
                      <a:pPr algn="ctr">
                        <a:spcAft>
                          <a:spcPts val="0"/>
                        </a:spcAft>
                      </a:pPr>
                      <a:r>
                        <a:rPr lang="uk-UA" sz="2400" i="1" dirty="0">
                          <a:solidFill>
                            <a:schemeClr val="tx2"/>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rPr>
                        <a:t>Середньовіччя</a:t>
                      </a:r>
                      <a:endParaRPr lang="uk-UA" sz="2400" i="1" dirty="0">
                        <a:solidFill>
                          <a:schemeClr val="tx2"/>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just">
                        <a:spcAft>
                          <a:spcPts val="0"/>
                        </a:spcAft>
                      </a:pPr>
                      <a:r>
                        <a:rPr lang="uk-UA" sz="1550" dirty="0">
                          <a:solidFill>
                            <a:schemeClr val="tx2"/>
                          </a:solidFill>
                          <a:effectLst/>
                          <a:latin typeface="+mn-lt"/>
                          <a:ea typeface="Calibri" panose="020F0502020204030204" pitchFamily="34" charset="0"/>
                          <a:cs typeface="Times New Roman" panose="02020603050405020304" pitchFamily="18" charset="0"/>
                        </a:rPr>
                        <a:t>Розвиваються (особливо в країнах </a:t>
                      </a:r>
                      <a:r>
                        <a:rPr lang="uk-UA" sz="1550" u="none" strike="noStrike" dirty="0">
                          <a:solidFill>
                            <a:schemeClr val="tx2"/>
                          </a:solidFill>
                          <a:effectLst/>
                          <a:latin typeface="+mn-lt"/>
                          <a:ea typeface="Calibri" panose="020F0502020204030204" pitchFamily="34" charset="0"/>
                          <a:cs typeface="Times New Roman" panose="02020603050405020304" pitchFamily="18" charset="0"/>
                        </a:rPr>
                        <a:t>арабського сходу</a:t>
                      </a:r>
                      <a:r>
                        <a:rPr lang="uk-UA" sz="1550" dirty="0">
                          <a:solidFill>
                            <a:schemeClr val="tx2"/>
                          </a:solidFill>
                          <a:effectLst/>
                          <a:latin typeface="+mn-lt"/>
                          <a:ea typeface="Calibri" panose="020F0502020204030204" pitchFamily="34" charset="0"/>
                          <a:cs typeface="Times New Roman" panose="02020603050405020304" pitchFamily="18" charset="0"/>
                        </a:rPr>
                        <a:t>, єврейської громади </a:t>
                      </a:r>
                      <a:r>
                        <a:rPr lang="uk-UA" sz="1550" u="none" strike="noStrike" dirty="0">
                          <a:solidFill>
                            <a:schemeClr val="tx2"/>
                          </a:solidFill>
                          <a:effectLst/>
                          <a:latin typeface="+mn-lt"/>
                          <a:ea typeface="Calibri" panose="020F0502020204030204" pitchFamily="34" charset="0"/>
                          <a:cs typeface="Times New Roman" panose="02020603050405020304" pitchFamily="18" charset="0"/>
                        </a:rPr>
                        <a:t>Кордоби</a:t>
                      </a:r>
                      <a:r>
                        <a:rPr lang="uk-UA" sz="1550" dirty="0">
                          <a:solidFill>
                            <a:schemeClr val="tx2"/>
                          </a:solidFill>
                          <a:effectLst/>
                          <a:latin typeface="+mn-lt"/>
                          <a:ea typeface="Calibri" panose="020F0502020204030204" pitchFamily="34" charset="0"/>
                          <a:cs typeface="Times New Roman" panose="02020603050405020304" pitchFamily="18" charset="0"/>
                        </a:rPr>
                        <a:t> й </a:t>
                      </a:r>
                      <a:r>
                        <a:rPr lang="uk-UA" sz="1550" u="none" strike="noStrike" dirty="0">
                          <a:solidFill>
                            <a:schemeClr val="tx2"/>
                          </a:solidFill>
                          <a:effectLst/>
                          <a:latin typeface="+mn-lt"/>
                          <a:ea typeface="Calibri" panose="020F0502020204030204" pitchFamily="34" charset="0"/>
                          <a:cs typeface="Times New Roman" panose="02020603050405020304" pitchFamily="18" charset="0"/>
                        </a:rPr>
                        <a:t>Середньої Азії</a:t>
                      </a:r>
                      <a:r>
                        <a:rPr lang="uk-UA" sz="1550" dirty="0">
                          <a:solidFill>
                            <a:schemeClr val="tx2"/>
                          </a:solidFill>
                          <a:effectLst/>
                          <a:latin typeface="+mn-lt"/>
                          <a:ea typeface="Calibri" panose="020F0502020204030204" pitchFamily="34" charset="0"/>
                          <a:cs typeface="Times New Roman" panose="02020603050405020304" pitchFamily="18" charset="0"/>
                        </a:rPr>
                        <a:t>) позитивні наукові ідеї в галузі </a:t>
                      </a:r>
                      <a:r>
                        <a:rPr lang="uk-UA" sz="1550" u="none" strike="noStrike" dirty="0">
                          <a:solidFill>
                            <a:schemeClr val="tx2"/>
                          </a:solidFill>
                          <a:effectLst/>
                          <a:latin typeface="+mn-lt"/>
                          <a:ea typeface="Calibri" panose="020F0502020204030204" pitchFamily="34" charset="0"/>
                          <a:cs typeface="Times New Roman" panose="02020603050405020304" pitchFamily="18" charset="0"/>
                        </a:rPr>
                        <a:t>математики</a:t>
                      </a:r>
                      <a:r>
                        <a:rPr lang="uk-UA" sz="1550" dirty="0">
                          <a:solidFill>
                            <a:schemeClr val="tx2"/>
                          </a:solidFill>
                          <a:effectLst/>
                          <a:latin typeface="+mn-lt"/>
                          <a:ea typeface="Calibri" panose="020F0502020204030204" pitchFamily="34" charset="0"/>
                          <a:cs typeface="Times New Roman" panose="02020603050405020304" pitchFamily="18" charset="0"/>
                        </a:rPr>
                        <a:t>, астрономії, </a:t>
                      </a:r>
                      <a:r>
                        <a:rPr lang="uk-UA" sz="1550" u="none" strike="noStrike" dirty="0">
                          <a:solidFill>
                            <a:schemeClr val="tx2"/>
                          </a:solidFill>
                          <a:effectLst/>
                          <a:latin typeface="+mn-lt"/>
                          <a:ea typeface="Calibri" panose="020F0502020204030204" pitchFamily="34" charset="0"/>
                          <a:cs typeface="Times New Roman" panose="02020603050405020304" pitchFamily="18" charset="0"/>
                        </a:rPr>
                        <a:t>фізики</a:t>
                      </a:r>
                      <a:r>
                        <a:rPr lang="uk-UA" sz="1550" dirty="0">
                          <a:solidFill>
                            <a:schemeClr val="tx2"/>
                          </a:solidFill>
                          <a:effectLst/>
                          <a:latin typeface="+mn-lt"/>
                          <a:ea typeface="Calibri" panose="020F0502020204030204" pitchFamily="34" charset="0"/>
                          <a:cs typeface="Times New Roman" panose="02020603050405020304" pitchFamily="18" charset="0"/>
                        </a:rPr>
                        <a:t>, </a:t>
                      </a:r>
                      <a:r>
                        <a:rPr lang="uk-UA" sz="1550" u="none" strike="noStrike" dirty="0">
                          <a:solidFill>
                            <a:schemeClr val="tx2"/>
                          </a:solidFill>
                          <a:effectLst/>
                          <a:latin typeface="+mn-lt"/>
                          <a:ea typeface="Calibri" panose="020F0502020204030204" pitchFamily="34" charset="0"/>
                          <a:cs typeface="Times New Roman" panose="02020603050405020304" pitchFamily="18" charset="0"/>
                        </a:rPr>
                        <a:t>медицини</a:t>
                      </a:r>
                      <a:r>
                        <a:rPr lang="uk-UA" sz="1550" dirty="0">
                          <a:solidFill>
                            <a:schemeClr val="tx2"/>
                          </a:solidFill>
                          <a:effectLst/>
                          <a:latin typeface="+mn-lt"/>
                          <a:ea typeface="Calibri" panose="020F0502020204030204" pitchFamily="34" charset="0"/>
                          <a:cs typeface="Times New Roman" panose="02020603050405020304" pitchFamily="18" charset="0"/>
                        </a:rPr>
                        <a:t>, </a:t>
                      </a:r>
                      <a:r>
                        <a:rPr lang="uk-UA" sz="1550" u="none" strike="noStrike" dirty="0">
                          <a:solidFill>
                            <a:schemeClr val="tx2"/>
                          </a:solidFill>
                          <a:effectLst/>
                          <a:latin typeface="+mn-lt"/>
                          <a:ea typeface="Calibri" panose="020F0502020204030204" pitchFamily="34" charset="0"/>
                          <a:cs typeface="Times New Roman" panose="02020603050405020304" pitchFamily="18" charset="0"/>
                        </a:rPr>
                        <a:t>історії</a:t>
                      </a:r>
                      <a:r>
                        <a:rPr lang="uk-UA" sz="1550" dirty="0">
                          <a:solidFill>
                            <a:schemeClr val="tx2"/>
                          </a:solidFill>
                          <a:effectLst/>
                          <a:latin typeface="+mn-lt"/>
                          <a:ea typeface="Calibri" panose="020F0502020204030204" pitchFamily="34" charset="0"/>
                          <a:cs typeface="Times New Roman" panose="02020603050405020304" pitchFamily="18" charset="0"/>
                        </a:rPr>
                        <a:t> та інших наукових дисциплін (</a:t>
                      </a:r>
                      <a:r>
                        <a:rPr lang="uk-UA" sz="1550" u="none" strike="noStrike" dirty="0">
                          <a:solidFill>
                            <a:schemeClr val="tx2"/>
                          </a:solidFill>
                          <a:effectLst/>
                          <a:latin typeface="+mn-lt"/>
                          <a:ea typeface="Calibri" panose="020F0502020204030204" pitchFamily="34" charset="0"/>
                          <a:cs typeface="Times New Roman" panose="02020603050405020304" pitchFamily="18" charset="0"/>
                        </a:rPr>
                        <a:t>Ібн Сіна</a:t>
                      </a:r>
                      <a:r>
                        <a:rPr lang="uk-UA" sz="1550" dirty="0">
                          <a:solidFill>
                            <a:schemeClr val="tx2"/>
                          </a:solidFill>
                          <a:effectLst/>
                          <a:latin typeface="+mn-lt"/>
                          <a:ea typeface="Calibri" panose="020F0502020204030204" pitchFamily="34" charset="0"/>
                          <a:cs typeface="Times New Roman" panose="02020603050405020304" pitchFamily="18" charset="0"/>
                        </a:rPr>
                        <a:t>, </a:t>
                      </a:r>
                      <a:r>
                        <a:rPr lang="uk-UA" sz="1550" u="none" strike="noStrike" dirty="0">
                          <a:solidFill>
                            <a:schemeClr val="tx2"/>
                          </a:solidFill>
                          <a:effectLst/>
                          <a:latin typeface="+mn-lt"/>
                          <a:ea typeface="Calibri" panose="020F0502020204030204" pitchFamily="34" charset="0"/>
                          <a:cs typeface="Times New Roman" panose="02020603050405020304" pitchFamily="18" charset="0"/>
                        </a:rPr>
                        <a:t>Ібн </a:t>
                      </a:r>
                      <a:r>
                        <a:rPr lang="uk-UA" sz="1550" u="none" strike="noStrike" dirty="0" err="1">
                          <a:solidFill>
                            <a:schemeClr val="tx2"/>
                          </a:solidFill>
                          <a:effectLst/>
                          <a:latin typeface="+mn-lt"/>
                          <a:ea typeface="Calibri" panose="020F0502020204030204" pitchFamily="34" charset="0"/>
                          <a:cs typeface="Times New Roman" panose="02020603050405020304" pitchFamily="18" charset="0"/>
                        </a:rPr>
                        <a:t>Рушд</a:t>
                      </a:r>
                      <a:r>
                        <a:rPr lang="uk-UA" sz="1550" dirty="0">
                          <a:solidFill>
                            <a:schemeClr val="tx2"/>
                          </a:solidFill>
                          <a:effectLst/>
                          <a:latin typeface="+mn-lt"/>
                          <a:ea typeface="Calibri" panose="020F0502020204030204" pitchFamily="34" charset="0"/>
                          <a:cs typeface="Times New Roman" panose="02020603050405020304" pitchFamily="18" charset="0"/>
                        </a:rPr>
                        <a:t>, </a:t>
                      </a:r>
                      <a:r>
                        <a:rPr lang="uk-UA" sz="1550" u="none" strike="noStrike" dirty="0" err="1">
                          <a:solidFill>
                            <a:schemeClr val="tx2"/>
                          </a:solidFill>
                          <a:effectLst/>
                          <a:latin typeface="+mn-lt"/>
                          <a:ea typeface="Calibri" panose="020F0502020204030204" pitchFamily="34" charset="0"/>
                          <a:cs typeface="Times New Roman" panose="02020603050405020304" pitchFamily="18" charset="0"/>
                        </a:rPr>
                        <a:t>Біруні</a:t>
                      </a:r>
                      <a:r>
                        <a:rPr lang="uk-UA" sz="1550" dirty="0">
                          <a:solidFill>
                            <a:schemeClr val="tx2"/>
                          </a:solidFill>
                          <a:effectLst/>
                          <a:latin typeface="+mn-lt"/>
                          <a:ea typeface="Calibri" panose="020F0502020204030204" pitchFamily="34" charset="0"/>
                          <a:cs typeface="Times New Roman" panose="02020603050405020304" pitchFamily="18" charset="0"/>
                        </a:rPr>
                        <a:t> та ін.). У Західній Європі, долаючи опір </a:t>
                      </a:r>
                      <a:r>
                        <a:rPr lang="uk-UA" sz="1550" u="none" strike="noStrike" dirty="0">
                          <a:solidFill>
                            <a:schemeClr val="tx2"/>
                          </a:solidFill>
                          <a:effectLst/>
                          <a:latin typeface="+mn-lt"/>
                          <a:ea typeface="Calibri" panose="020F0502020204030204" pitchFamily="34" charset="0"/>
                          <a:cs typeface="Times New Roman" panose="02020603050405020304" pitchFamily="18" charset="0"/>
                        </a:rPr>
                        <a:t>богослов'я</a:t>
                      </a:r>
                      <a:r>
                        <a:rPr lang="uk-UA" sz="1550" dirty="0">
                          <a:solidFill>
                            <a:schemeClr val="tx2"/>
                          </a:solidFill>
                          <a:effectLst/>
                          <a:latin typeface="+mn-lt"/>
                          <a:ea typeface="Calibri" panose="020F0502020204030204" pitchFamily="34" charset="0"/>
                          <a:cs typeface="Times New Roman" panose="02020603050405020304" pitchFamily="18" charset="0"/>
                        </a:rPr>
                        <a:t>, йде процес нагромадження фактичного матеріалу в </a:t>
                      </a:r>
                      <a:r>
                        <a:rPr lang="uk-UA" sz="1550" u="none" strike="noStrike" dirty="0">
                          <a:solidFill>
                            <a:schemeClr val="tx2"/>
                          </a:solidFill>
                          <a:effectLst/>
                          <a:latin typeface="+mn-lt"/>
                          <a:ea typeface="Calibri" panose="020F0502020204030204" pitchFamily="34" charset="0"/>
                          <a:cs typeface="Times New Roman" panose="02020603050405020304" pitchFamily="18" charset="0"/>
                        </a:rPr>
                        <a:t>біології</a:t>
                      </a:r>
                      <a:r>
                        <a:rPr lang="uk-UA" sz="1550" dirty="0">
                          <a:solidFill>
                            <a:schemeClr val="tx2"/>
                          </a:solidFill>
                          <a:effectLst/>
                          <a:latin typeface="+mn-lt"/>
                          <a:ea typeface="Calibri" panose="020F0502020204030204" pitchFamily="34" charset="0"/>
                          <a:cs typeface="Times New Roman" panose="02020603050405020304" pitchFamily="18" charset="0"/>
                        </a:rPr>
                        <a:t>, робляться спроби розвитку елементів математики і дослідного природознавства (</a:t>
                      </a:r>
                      <a:r>
                        <a:rPr lang="uk-UA" sz="1550" u="none" strike="noStrike" dirty="0" err="1">
                          <a:solidFill>
                            <a:schemeClr val="tx2"/>
                          </a:solidFill>
                          <a:effectLst/>
                          <a:latin typeface="+mn-lt"/>
                          <a:ea typeface="Calibri" panose="020F0502020204030204" pitchFamily="34" charset="0"/>
                          <a:cs typeface="Times New Roman" panose="02020603050405020304" pitchFamily="18" charset="0"/>
                        </a:rPr>
                        <a:t>Роджер</a:t>
                      </a:r>
                      <a:r>
                        <a:rPr lang="uk-UA" sz="1550" u="none" strike="noStrike" dirty="0">
                          <a:solidFill>
                            <a:schemeClr val="tx2"/>
                          </a:solidFill>
                          <a:effectLst/>
                          <a:latin typeface="+mn-lt"/>
                          <a:ea typeface="Calibri" panose="020F0502020204030204" pitchFamily="34" charset="0"/>
                          <a:cs typeface="Times New Roman" panose="02020603050405020304" pitchFamily="18" charset="0"/>
                        </a:rPr>
                        <a:t> Бекон</a:t>
                      </a:r>
                      <a:r>
                        <a:rPr lang="uk-UA" sz="1550" dirty="0">
                          <a:solidFill>
                            <a:schemeClr val="tx2"/>
                          </a:solidFill>
                          <a:effectLst/>
                          <a:latin typeface="+mn-lt"/>
                          <a:ea typeface="Calibri" panose="020F0502020204030204" pitchFamily="34" charset="0"/>
                          <a:cs typeface="Times New Roman" panose="02020603050405020304" pitchFamily="18" charset="0"/>
                        </a:rPr>
                        <a:t>, </a:t>
                      </a:r>
                      <a:r>
                        <a:rPr lang="uk-UA" sz="1550" u="none" strike="noStrike" dirty="0">
                          <a:solidFill>
                            <a:schemeClr val="tx2"/>
                          </a:solidFill>
                          <a:effectLst/>
                          <a:latin typeface="+mn-lt"/>
                          <a:ea typeface="Calibri" panose="020F0502020204030204" pitchFamily="34" charset="0"/>
                          <a:cs typeface="Times New Roman" panose="02020603050405020304" pitchFamily="18" charset="0"/>
                        </a:rPr>
                        <a:t>Альберт Великий</a:t>
                      </a:r>
                      <a:r>
                        <a:rPr lang="uk-UA" sz="1550" dirty="0">
                          <a:solidFill>
                            <a:schemeClr val="tx2"/>
                          </a:solidFill>
                          <a:effectLst/>
                          <a:latin typeface="+mn-lt"/>
                          <a:ea typeface="Calibri" panose="020F0502020204030204" pitchFamily="34" charset="0"/>
                          <a:cs typeface="Times New Roman" panose="02020603050405020304" pitchFamily="18" charset="0"/>
                        </a:rPr>
                        <a:t> та ін.). На високому рівні були наукові знання в </a:t>
                      </a:r>
                      <a:r>
                        <a:rPr lang="uk-UA" sz="1550" u="none" strike="noStrike" dirty="0">
                          <a:solidFill>
                            <a:schemeClr val="tx2"/>
                          </a:solidFill>
                          <a:effectLst/>
                          <a:latin typeface="+mn-lt"/>
                          <a:ea typeface="Calibri" panose="020F0502020204030204" pitchFamily="34" charset="0"/>
                          <a:cs typeface="Times New Roman" panose="02020603050405020304" pitchFamily="18" charset="0"/>
                        </a:rPr>
                        <a:t>Київській Русі</a:t>
                      </a:r>
                      <a:r>
                        <a:rPr lang="uk-UA" sz="1550" dirty="0">
                          <a:solidFill>
                            <a:schemeClr val="tx2"/>
                          </a:solidFill>
                          <a:effectLst/>
                          <a:latin typeface="+mn-lt"/>
                          <a:ea typeface="Calibri" panose="020F0502020204030204" pitchFamily="34" charset="0"/>
                          <a:cs typeface="Times New Roman" panose="02020603050405020304" pitchFamily="18" charset="0"/>
                        </a:rPr>
                        <a:t>.</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extLst>
                  <a:ext uri="{0D108BD9-81ED-4DB2-BD59-A6C34878D82A}">
                    <a16:rowId xmlns:a16="http://schemas.microsoft.com/office/drawing/2014/main" val="2933575385"/>
                  </a:ext>
                </a:extLst>
              </a:tr>
              <a:tr h="1592423">
                <a:tc>
                  <a:txBody>
                    <a:bodyPr/>
                    <a:lstStyle/>
                    <a:p>
                      <a:pPr algn="ctr">
                        <a:spcAft>
                          <a:spcPts val="0"/>
                        </a:spcAft>
                      </a:pPr>
                      <a:r>
                        <a:rPr lang="uk-UA" sz="2400" i="1" dirty="0">
                          <a:solidFill>
                            <a:schemeClr val="tx2"/>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rPr>
                        <a:t>Відродження</a:t>
                      </a:r>
                      <a:endParaRPr lang="uk-UA" sz="2400" i="1" dirty="0">
                        <a:solidFill>
                          <a:schemeClr val="tx2"/>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just">
                        <a:spcAft>
                          <a:spcPts val="0"/>
                        </a:spcAft>
                      </a:pPr>
                      <a:r>
                        <a:rPr lang="uk-UA" sz="1550" dirty="0">
                          <a:solidFill>
                            <a:schemeClr val="tx2"/>
                          </a:solidFill>
                          <a:effectLst/>
                          <a:latin typeface="+mn-lt"/>
                          <a:ea typeface="Calibri" panose="020F0502020204030204" pitchFamily="34" charset="0"/>
                          <a:cs typeface="Times New Roman" panose="02020603050405020304" pitchFamily="18" charset="0"/>
                        </a:rPr>
                        <a:t>Виникнення </a:t>
                      </a:r>
                      <a:r>
                        <a:rPr lang="uk-UA" sz="1550" u="none" strike="noStrike" dirty="0">
                          <a:solidFill>
                            <a:schemeClr val="tx2"/>
                          </a:solidFill>
                          <a:effectLst/>
                          <a:latin typeface="+mn-lt"/>
                          <a:ea typeface="Calibri" panose="020F0502020204030204" pitchFamily="34" charset="0"/>
                          <a:cs typeface="Times New Roman" panose="02020603050405020304" pitchFamily="18" charset="0"/>
                        </a:rPr>
                        <a:t>капіталізму</a:t>
                      </a:r>
                      <a:r>
                        <a:rPr lang="uk-UA" sz="1550" dirty="0">
                          <a:solidFill>
                            <a:schemeClr val="tx2"/>
                          </a:solidFill>
                          <a:effectLst/>
                          <a:latin typeface="+mn-lt"/>
                          <a:ea typeface="Calibri" panose="020F0502020204030204" pitchFamily="34" charset="0"/>
                          <a:cs typeface="Times New Roman" panose="02020603050405020304" pitchFamily="18" charset="0"/>
                        </a:rPr>
                        <a:t>, розвиток </a:t>
                      </a:r>
                      <a:r>
                        <a:rPr lang="uk-UA" sz="1550" u="none" strike="noStrike" dirty="0">
                          <a:solidFill>
                            <a:schemeClr val="tx2"/>
                          </a:solidFill>
                          <a:effectLst/>
                          <a:latin typeface="+mn-lt"/>
                          <a:ea typeface="Calibri" panose="020F0502020204030204" pitchFamily="34" charset="0"/>
                          <a:cs typeface="Times New Roman" panose="02020603050405020304" pitchFamily="18" charset="0"/>
                        </a:rPr>
                        <a:t>промисловості</a:t>
                      </a:r>
                      <a:r>
                        <a:rPr lang="uk-UA" sz="1550" dirty="0">
                          <a:solidFill>
                            <a:schemeClr val="tx2"/>
                          </a:solidFill>
                          <a:effectLst/>
                          <a:latin typeface="+mn-lt"/>
                          <a:ea typeface="Calibri" panose="020F0502020204030204" pitchFamily="34" charset="0"/>
                          <a:cs typeface="Times New Roman" panose="02020603050405020304" pitchFamily="18" charset="0"/>
                        </a:rPr>
                        <a:t> й </a:t>
                      </a:r>
                      <a:r>
                        <a:rPr lang="uk-UA" sz="1550" u="none" strike="noStrike" dirty="0">
                          <a:solidFill>
                            <a:schemeClr val="tx2"/>
                          </a:solidFill>
                          <a:effectLst/>
                          <a:latin typeface="+mn-lt"/>
                          <a:ea typeface="Calibri" panose="020F0502020204030204" pitchFamily="34" charset="0"/>
                          <a:cs typeface="Times New Roman" panose="02020603050405020304" pitchFamily="18" charset="0"/>
                        </a:rPr>
                        <a:t>торгівлі</a:t>
                      </a:r>
                      <a:r>
                        <a:rPr lang="uk-UA" sz="1550" dirty="0">
                          <a:solidFill>
                            <a:schemeClr val="tx2"/>
                          </a:solidFill>
                          <a:effectLst/>
                          <a:latin typeface="+mn-lt"/>
                          <a:ea typeface="Calibri" panose="020F0502020204030204" pitchFamily="34" charset="0"/>
                          <a:cs typeface="Times New Roman" panose="02020603050405020304" pitchFamily="18" charset="0"/>
                        </a:rPr>
                        <a:t>, </a:t>
                      </a:r>
                      <a:r>
                        <a:rPr lang="uk-UA" sz="1550" u="none" strike="noStrike" dirty="0">
                          <a:solidFill>
                            <a:schemeClr val="tx2"/>
                          </a:solidFill>
                          <a:effectLst/>
                          <a:latin typeface="+mn-lt"/>
                          <a:ea typeface="Calibri" panose="020F0502020204030204" pitchFamily="34" charset="0"/>
                          <a:cs typeface="Times New Roman" panose="02020603050405020304" pitchFamily="18" charset="0"/>
                        </a:rPr>
                        <a:t>мореплавства</a:t>
                      </a:r>
                      <a:r>
                        <a:rPr lang="uk-UA" sz="1550" dirty="0">
                          <a:solidFill>
                            <a:schemeClr val="tx2"/>
                          </a:solidFill>
                          <a:effectLst/>
                          <a:latin typeface="+mn-lt"/>
                          <a:ea typeface="Calibri" panose="020F0502020204030204" pitchFamily="34" charset="0"/>
                          <a:cs typeface="Times New Roman" panose="02020603050405020304" pitchFamily="18" charset="0"/>
                        </a:rPr>
                        <a:t> і </a:t>
                      </a:r>
                      <a:r>
                        <a:rPr lang="uk-UA" sz="1550" u="none" strike="noStrike" dirty="0">
                          <a:solidFill>
                            <a:schemeClr val="tx2"/>
                          </a:solidFill>
                          <a:effectLst/>
                          <a:latin typeface="+mn-lt"/>
                          <a:ea typeface="Calibri" panose="020F0502020204030204" pitchFamily="34" charset="0"/>
                          <a:cs typeface="Times New Roman" panose="02020603050405020304" pitchFamily="18" charset="0"/>
                        </a:rPr>
                        <a:t>військової техніки</a:t>
                      </a:r>
                      <a:r>
                        <a:rPr lang="uk-UA" sz="1550" dirty="0">
                          <a:solidFill>
                            <a:schemeClr val="tx2"/>
                          </a:solidFill>
                          <a:effectLst/>
                          <a:latin typeface="+mn-lt"/>
                          <a:ea typeface="Calibri" panose="020F0502020204030204" pitchFamily="34" charset="0"/>
                          <a:cs typeface="Times New Roman" panose="02020603050405020304" pitchFamily="18" charset="0"/>
                        </a:rPr>
                        <a:t> стимулювали бурхливе зростання науки. Наука пориває з </a:t>
                      </a:r>
                      <a:r>
                        <a:rPr lang="uk-UA" sz="1550" u="none" strike="noStrike" dirty="0">
                          <a:solidFill>
                            <a:schemeClr val="tx2"/>
                          </a:solidFill>
                          <a:effectLst/>
                          <a:latin typeface="+mn-lt"/>
                          <a:ea typeface="Calibri" panose="020F0502020204030204" pitchFamily="34" charset="0"/>
                          <a:cs typeface="Times New Roman" panose="02020603050405020304" pitchFamily="18" charset="0"/>
                        </a:rPr>
                        <a:t>теологією</a:t>
                      </a:r>
                      <a:r>
                        <a:rPr lang="uk-UA" sz="1550" dirty="0">
                          <a:solidFill>
                            <a:schemeClr val="tx2"/>
                          </a:solidFill>
                          <a:effectLst/>
                          <a:latin typeface="+mn-lt"/>
                          <a:ea typeface="Calibri" panose="020F0502020204030204" pitchFamily="34" charset="0"/>
                          <a:cs typeface="Times New Roman" panose="02020603050405020304" pitchFamily="18" charset="0"/>
                        </a:rPr>
                        <a:t>, сприяючи утвердженню матеріалістичних ідей (</a:t>
                      </a:r>
                      <a:r>
                        <a:rPr lang="uk-UA" sz="1550" u="none" strike="noStrike" dirty="0">
                          <a:solidFill>
                            <a:schemeClr val="tx2"/>
                          </a:solidFill>
                          <a:effectLst/>
                          <a:latin typeface="+mn-lt"/>
                          <a:ea typeface="Calibri" panose="020F0502020204030204" pitchFamily="34" charset="0"/>
                          <a:cs typeface="Times New Roman" panose="02020603050405020304" pitchFamily="18" charset="0"/>
                        </a:rPr>
                        <a:t>Джордано Бруно</a:t>
                      </a:r>
                      <a:r>
                        <a:rPr lang="uk-UA" sz="1550" dirty="0">
                          <a:solidFill>
                            <a:schemeClr val="tx2"/>
                          </a:solidFill>
                          <a:effectLst/>
                          <a:latin typeface="+mn-lt"/>
                          <a:ea typeface="Calibri" panose="020F0502020204030204" pitchFamily="34" charset="0"/>
                          <a:cs typeface="Times New Roman" panose="02020603050405020304" pitchFamily="18" charset="0"/>
                        </a:rPr>
                        <a:t>, </a:t>
                      </a:r>
                      <a:r>
                        <a:rPr lang="uk-UA" sz="1550" u="none" strike="noStrike" dirty="0">
                          <a:solidFill>
                            <a:schemeClr val="tx2"/>
                          </a:solidFill>
                          <a:effectLst/>
                          <a:latin typeface="+mn-lt"/>
                          <a:ea typeface="Calibri" panose="020F0502020204030204" pitchFamily="34" charset="0"/>
                          <a:cs typeface="Times New Roman" panose="02020603050405020304" pitchFamily="18" charset="0"/>
                        </a:rPr>
                        <a:t>Леонардо да Вінчі</a:t>
                      </a:r>
                      <a:r>
                        <a:rPr lang="uk-UA" sz="1550" dirty="0">
                          <a:solidFill>
                            <a:schemeClr val="tx2"/>
                          </a:solidFill>
                          <a:effectLst/>
                          <a:latin typeface="+mn-lt"/>
                          <a:ea typeface="Calibri" panose="020F0502020204030204" pitchFamily="34" charset="0"/>
                          <a:cs typeface="Times New Roman" panose="02020603050405020304" pitchFamily="18" charset="0"/>
                        </a:rPr>
                        <a:t>, </a:t>
                      </a:r>
                      <a:r>
                        <a:rPr lang="uk-UA" sz="1550" u="none" strike="noStrike" dirty="0" err="1">
                          <a:solidFill>
                            <a:schemeClr val="tx2"/>
                          </a:solidFill>
                          <a:effectLst/>
                          <a:latin typeface="+mn-lt"/>
                          <a:ea typeface="Calibri" panose="020F0502020204030204" pitchFamily="34" charset="0"/>
                          <a:cs typeface="Times New Roman" panose="02020603050405020304" pitchFamily="18" charset="0"/>
                        </a:rPr>
                        <a:t>Френсіс</a:t>
                      </a:r>
                      <a:r>
                        <a:rPr lang="uk-UA" sz="1550" u="none" strike="noStrike" dirty="0">
                          <a:solidFill>
                            <a:schemeClr val="tx2"/>
                          </a:solidFill>
                          <a:effectLst/>
                          <a:latin typeface="+mn-lt"/>
                          <a:ea typeface="Calibri" panose="020F0502020204030204" pitchFamily="34" charset="0"/>
                          <a:cs typeface="Times New Roman" panose="02020603050405020304" pitchFamily="18" charset="0"/>
                        </a:rPr>
                        <a:t> Бекон</a:t>
                      </a:r>
                      <a:r>
                        <a:rPr lang="uk-UA" sz="1550" dirty="0">
                          <a:solidFill>
                            <a:schemeClr val="tx2"/>
                          </a:solidFill>
                          <a:effectLst/>
                          <a:latin typeface="+mn-lt"/>
                          <a:ea typeface="Calibri" panose="020F0502020204030204" pitchFamily="34" charset="0"/>
                          <a:cs typeface="Times New Roman" panose="02020603050405020304" pitchFamily="18" charset="0"/>
                        </a:rPr>
                        <a:t>, Лука Паколі). Великого поширення набуває експериментальне вивчення природи, обґрунтування якого мало революційне значення для науки. Справжній переворот відбувається в астрономії (</a:t>
                      </a:r>
                      <a:r>
                        <a:rPr lang="uk-UA" sz="1550" u="none" strike="noStrike" dirty="0">
                          <a:solidFill>
                            <a:schemeClr val="tx2"/>
                          </a:solidFill>
                          <a:effectLst/>
                          <a:latin typeface="+mn-lt"/>
                          <a:ea typeface="Calibri" panose="020F0502020204030204" pitchFamily="34" charset="0"/>
                          <a:cs typeface="Times New Roman" panose="02020603050405020304" pitchFamily="18" charset="0"/>
                        </a:rPr>
                        <a:t>Микола Коперник</a:t>
                      </a:r>
                      <a:r>
                        <a:rPr lang="uk-UA" sz="1550" dirty="0">
                          <a:solidFill>
                            <a:schemeClr val="tx2"/>
                          </a:solidFill>
                          <a:effectLst/>
                          <a:latin typeface="+mn-lt"/>
                          <a:ea typeface="Calibri" panose="020F0502020204030204" pitchFamily="34" charset="0"/>
                          <a:cs typeface="Times New Roman" panose="02020603050405020304" pitchFamily="18" charset="0"/>
                        </a:rPr>
                        <a:t>, </a:t>
                      </a:r>
                      <a:r>
                        <a:rPr lang="uk-UA" sz="1550" u="none" strike="noStrike" dirty="0">
                          <a:solidFill>
                            <a:schemeClr val="tx2"/>
                          </a:solidFill>
                          <a:effectLst/>
                          <a:latin typeface="+mn-lt"/>
                          <a:ea typeface="Calibri" panose="020F0502020204030204" pitchFamily="34" charset="0"/>
                          <a:cs typeface="Times New Roman" panose="02020603050405020304" pitchFamily="18" charset="0"/>
                        </a:rPr>
                        <a:t>Галілео Галілей</a:t>
                      </a:r>
                      <a:r>
                        <a:rPr lang="uk-UA" sz="1550" dirty="0">
                          <a:solidFill>
                            <a:schemeClr val="tx2"/>
                          </a:solidFill>
                          <a:effectLst/>
                          <a:latin typeface="+mn-lt"/>
                          <a:ea typeface="Calibri" panose="020F0502020204030204" pitchFamily="34" charset="0"/>
                          <a:cs typeface="Times New Roman" panose="02020603050405020304" pitchFamily="18" charset="0"/>
                        </a:rPr>
                        <a:t>)</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extLst>
                  <a:ext uri="{0D108BD9-81ED-4DB2-BD59-A6C34878D82A}">
                    <a16:rowId xmlns:a16="http://schemas.microsoft.com/office/drawing/2014/main" val="1025723502"/>
                  </a:ext>
                </a:extLst>
              </a:tr>
            </a:tbl>
          </a:graphicData>
        </a:graphic>
      </p:graphicFrame>
    </p:spTree>
    <p:extLst>
      <p:ext uri="{BB962C8B-B14F-4D97-AF65-F5344CB8AC3E}">
        <p14:creationId xmlns:p14="http://schemas.microsoft.com/office/powerpoint/2010/main" val="789177572"/>
      </p:ext>
    </p:extLst>
  </p:cSld>
  <p:clrMapOvr>
    <a:masterClrMapping/>
  </p:clrMapOvr>
  <p:transition>
    <p:strips dir="ld"/>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angle 25"/>
          <p:cNvSpPr>
            <a:spLocks noChangeArrowheads="1"/>
          </p:cNvSpPr>
          <p:nvPr/>
        </p:nvSpPr>
        <p:spPr bwMode="auto">
          <a:xfrm>
            <a:off x="1425352" y="2204864"/>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graphicFrame>
        <p:nvGraphicFramePr>
          <p:cNvPr id="24" name="Таблиця 23"/>
          <p:cNvGraphicFramePr>
            <a:graphicFrameLocks noGrp="1"/>
          </p:cNvGraphicFramePr>
          <p:nvPr>
            <p:extLst>
              <p:ext uri="{D42A27DB-BD31-4B8C-83A1-F6EECF244321}">
                <p14:modId xmlns:p14="http://schemas.microsoft.com/office/powerpoint/2010/main" val="2748345221"/>
              </p:ext>
            </p:extLst>
          </p:nvPr>
        </p:nvGraphicFramePr>
        <p:xfrm>
          <a:off x="107504" y="116632"/>
          <a:ext cx="8928992" cy="6587480"/>
        </p:xfrm>
        <a:graphic>
          <a:graphicData uri="http://schemas.openxmlformats.org/drawingml/2006/table">
            <a:tbl>
              <a:tblPr/>
              <a:tblGrid>
                <a:gridCol w="2160240">
                  <a:extLst>
                    <a:ext uri="{9D8B030D-6E8A-4147-A177-3AD203B41FA5}">
                      <a16:colId xmlns:a16="http://schemas.microsoft.com/office/drawing/2014/main" val="2937872491"/>
                    </a:ext>
                  </a:extLst>
                </a:gridCol>
                <a:gridCol w="6768752">
                  <a:extLst>
                    <a:ext uri="{9D8B030D-6E8A-4147-A177-3AD203B41FA5}">
                      <a16:colId xmlns:a16="http://schemas.microsoft.com/office/drawing/2014/main" val="2913536099"/>
                    </a:ext>
                  </a:extLst>
                </a:gridCol>
              </a:tblGrid>
              <a:tr h="720080">
                <a:tc>
                  <a:txBody>
                    <a:bodyPr/>
                    <a:lstStyle/>
                    <a:p>
                      <a:pPr algn="ctr">
                        <a:spcAft>
                          <a:spcPts val="0"/>
                        </a:spcAft>
                      </a:pPr>
                      <a:r>
                        <a:rPr lang="uk-UA" sz="2200" b="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Історичний період</a:t>
                      </a:r>
                      <a:endParaRPr lang="uk-UA" sz="2200" b="1" dirty="0">
                        <a:solidFill>
                          <a:schemeClr val="tx2"/>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spcAft>
                          <a:spcPts val="0"/>
                        </a:spcAft>
                      </a:pPr>
                      <a:r>
                        <a:rPr lang="uk-UA" sz="2200" b="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Характеристика стану науки</a:t>
                      </a:r>
                      <a:endParaRPr lang="uk-UA" sz="2200" b="1" dirty="0">
                        <a:solidFill>
                          <a:schemeClr val="tx2"/>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2924591180"/>
                  </a:ext>
                </a:extLst>
              </a:tr>
              <a:tr h="2613963">
                <a:tc>
                  <a:txBody>
                    <a:bodyPr/>
                    <a:lstStyle/>
                    <a:p>
                      <a:pPr algn="ctr">
                        <a:spcAft>
                          <a:spcPts val="0"/>
                        </a:spcAft>
                      </a:pPr>
                      <a:r>
                        <a:rPr lang="uk-UA" sz="2400" i="1" u="none" dirty="0">
                          <a:solidFill>
                            <a:schemeClr val="tx2"/>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rPr>
                        <a:t>XVII–XVIII ст. </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just">
                        <a:spcAft>
                          <a:spcPts val="0"/>
                        </a:spcAft>
                      </a:pPr>
                      <a:r>
                        <a:rPr lang="uk-UA" sz="1750" i="0" u="none" dirty="0">
                          <a:solidFill>
                            <a:schemeClr val="tx2"/>
                          </a:solidFill>
                          <a:effectLst/>
                          <a:latin typeface="+mn-lt"/>
                          <a:ea typeface="Calibri" panose="020F0502020204030204" pitchFamily="34" charset="0"/>
                          <a:cs typeface="Times New Roman" panose="02020603050405020304" pitchFamily="18" charset="0"/>
                        </a:rPr>
                        <a:t>Створюються класична механіка, диференціальне й інтегральне числення, аналітична геометрія, хімічна атомістика, система класифікації рослин і тварин, стверджується принцип збереження матерії і руху (</a:t>
                      </a:r>
                      <a:r>
                        <a:rPr lang="uk-UA" sz="1750" i="0" u="none" strike="noStrike" dirty="0" err="1">
                          <a:solidFill>
                            <a:schemeClr val="tx2"/>
                          </a:solidFill>
                          <a:effectLst/>
                          <a:latin typeface="+mn-lt"/>
                          <a:ea typeface="Calibri" panose="020F0502020204030204" pitchFamily="34" charset="0"/>
                          <a:cs typeface="Times New Roman" panose="02020603050405020304" pitchFamily="18" charset="0"/>
                        </a:rPr>
                        <a:t>Ісаак</a:t>
                      </a:r>
                      <a:r>
                        <a:rPr lang="uk-UA" sz="1750" i="0" u="none" strike="noStrike" dirty="0">
                          <a:solidFill>
                            <a:schemeClr val="tx2"/>
                          </a:solidFill>
                          <a:effectLst/>
                          <a:latin typeface="+mn-lt"/>
                          <a:ea typeface="Calibri" panose="020F0502020204030204" pitchFamily="34" charset="0"/>
                          <a:cs typeface="Times New Roman" panose="02020603050405020304" pitchFamily="18" charset="0"/>
                        </a:rPr>
                        <a:t> Ньютон</a:t>
                      </a:r>
                      <a:r>
                        <a:rPr lang="uk-UA" sz="1750" i="0" u="none" dirty="0">
                          <a:solidFill>
                            <a:schemeClr val="tx2"/>
                          </a:solidFill>
                          <a:effectLst/>
                          <a:latin typeface="+mn-lt"/>
                          <a:ea typeface="Calibri" panose="020F0502020204030204" pitchFamily="34" charset="0"/>
                          <a:cs typeface="Times New Roman" panose="02020603050405020304" pitchFamily="18" charset="0"/>
                        </a:rPr>
                        <a:t>, </a:t>
                      </a:r>
                      <a:r>
                        <a:rPr lang="uk-UA" sz="1750" i="0" u="none" strike="noStrike" dirty="0" err="1">
                          <a:solidFill>
                            <a:schemeClr val="tx2"/>
                          </a:solidFill>
                          <a:effectLst/>
                          <a:latin typeface="+mn-lt"/>
                          <a:ea typeface="Calibri" panose="020F0502020204030204" pitchFamily="34" charset="0"/>
                          <a:cs typeface="Times New Roman" panose="02020603050405020304" pitchFamily="18" charset="0"/>
                        </a:rPr>
                        <a:t>Ґотфрід</a:t>
                      </a:r>
                      <a:r>
                        <a:rPr lang="uk-UA" sz="1750" i="0" u="none" strike="noStrike" dirty="0">
                          <a:solidFill>
                            <a:schemeClr val="tx2"/>
                          </a:solidFill>
                          <a:effectLst/>
                          <a:latin typeface="+mn-lt"/>
                          <a:ea typeface="Calibri" panose="020F0502020204030204" pitchFamily="34" charset="0"/>
                          <a:cs typeface="Times New Roman" panose="02020603050405020304" pitchFamily="18" charset="0"/>
                        </a:rPr>
                        <a:t> Вільгельм </a:t>
                      </a:r>
                      <a:r>
                        <a:rPr lang="uk-UA" sz="1750" i="0" u="none" strike="noStrike" dirty="0" err="1">
                          <a:solidFill>
                            <a:schemeClr val="tx2"/>
                          </a:solidFill>
                          <a:effectLst/>
                          <a:latin typeface="+mn-lt"/>
                          <a:ea typeface="Calibri" panose="020F0502020204030204" pitchFamily="34" charset="0"/>
                          <a:cs typeface="Times New Roman" panose="02020603050405020304" pitchFamily="18" charset="0"/>
                        </a:rPr>
                        <a:t>Лейбніц</a:t>
                      </a:r>
                      <a:r>
                        <a:rPr lang="uk-UA" sz="1750" i="0" u="none" dirty="0">
                          <a:solidFill>
                            <a:schemeClr val="tx2"/>
                          </a:solidFill>
                          <a:effectLst/>
                          <a:latin typeface="+mn-lt"/>
                          <a:ea typeface="Calibri" panose="020F0502020204030204" pitchFamily="34" charset="0"/>
                          <a:cs typeface="Times New Roman" panose="02020603050405020304" pitchFamily="18" charset="0"/>
                        </a:rPr>
                        <a:t>, </a:t>
                      </a:r>
                      <a:r>
                        <a:rPr lang="uk-UA" sz="1750" i="0" u="none" strike="noStrike" dirty="0" err="1">
                          <a:solidFill>
                            <a:schemeClr val="tx2"/>
                          </a:solidFill>
                          <a:effectLst/>
                          <a:latin typeface="+mn-lt"/>
                          <a:ea typeface="Calibri" panose="020F0502020204030204" pitchFamily="34" charset="0"/>
                          <a:cs typeface="Times New Roman" panose="02020603050405020304" pitchFamily="18" charset="0"/>
                        </a:rPr>
                        <a:t>Рене</a:t>
                      </a:r>
                      <a:r>
                        <a:rPr lang="uk-UA" sz="1750" i="0" u="none" strike="noStrike" dirty="0">
                          <a:solidFill>
                            <a:schemeClr val="tx2"/>
                          </a:solidFill>
                          <a:effectLst/>
                          <a:latin typeface="+mn-lt"/>
                          <a:ea typeface="Calibri" panose="020F0502020204030204" pitchFamily="34" charset="0"/>
                          <a:cs typeface="Times New Roman" panose="02020603050405020304" pitchFamily="18" charset="0"/>
                        </a:rPr>
                        <a:t> Декарт</a:t>
                      </a:r>
                      <a:r>
                        <a:rPr lang="uk-UA" sz="1750" i="0" u="none" dirty="0">
                          <a:solidFill>
                            <a:schemeClr val="tx2"/>
                          </a:solidFill>
                          <a:effectLst/>
                          <a:latin typeface="+mn-lt"/>
                          <a:ea typeface="Calibri" panose="020F0502020204030204" pitchFamily="34" charset="0"/>
                          <a:cs typeface="Times New Roman" panose="02020603050405020304" pitchFamily="18" charset="0"/>
                        </a:rPr>
                        <a:t>, </a:t>
                      </a:r>
                      <a:r>
                        <a:rPr lang="uk-UA" sz="1750" i="0" u="none" strike="noStrike" dirty="0">
                          <a:solidFill>
                            <a:schemeClr val="tx2"/>
                          </a:solidFill>
                          <a:effectLst/>
                          <a:latin typeface="+mn-lt"/>
                          <a:ea typeface="Calibri" panose="020F0502020204030204" pitchFamily="34" charset="0"/>
                          <a:cs typeface="Times New Roman" panose="02020603050405020304" pitchFamily="18" charset="0"/>
                        </a:rPr>
                        <a:t>Джон Дальтон</a:t>
                      </a:r>
                      <a:r>
                        <a:rPr lang="uk-UA" sz="1750" i="0" u="none" dirty="0">
                          <a:solidFill>
                            <a:schemeClr val="tx2"/>
                          </a:solidFill>
                          <a:effectLst/>
                          <a:latin typeface="+mn-lt"/>
                          <a:ea typeface="Calibri" panose="020F0502020204030204" pitchFamily="34" charset="0"/>
                          <a:cs typeface="Times New Roman" panose="02020603050405020304" pitchFamily="18" charset="0"/>
                        </a:rPr>
                        <a:t>, </a:t>
                      </a:r>
                      <a:r>
                        <a:rPr lang="uk-UA" sz="1750" i="0" u="none" strike="noStrike" dirty="0">
                          <a:solidFill>
                            <a:schemeClr val="tx2"/>
                          </a:solidFill>
                          <a:effectLst/>
                          <a:latin typeface="+mn-lt"/>
                          <a:ea typeface="Calibri" panose="020F0502020204030204" pitchFamily="34" charset="0"/>
                          <a:cs typeface="Times New Roman" panose="02020603050405020304" pitchFamily="18" charset="0"/>
                        </a:rPr>
                        <a:t>Карл </a:t>
                      </a:r>
                      <a:r>
                        <a:rPr lang="uk-UA" sz="1750" i="0" u="none" strike="noStrike" dirty="0" err="1">
                          <a:solidFill>
                            <a:schemeClr val="tx2"/>
                          </a:solidFill>
                          <a:effectLst/>
                          <a:latin typeface="+mn-lt"/>
                          <a:ea typeface="Calibri" panose="020F0502020204030204" pitchFamily="34" charset="0"/>
                          <a:cs typeface="Times New Roman" panose="02020603050405020304" pitchFamily="18" charset="0"/>
                        </a:rPr>
                        <a:t>Лінней</a:t>
                      </a:r>
                      <a:r>
                        <a:rPr lang="uk-UA" sz="1750" i="0" u="none" dirty="0">
                          <a:solidFill>
                            <a:schemeClr val="tx2"/>
                          </a:solidFill>
                          <a:effectLst/>
                          <a:latin typeface="+mn-lt"/>
                          <a:ea typeface="Calibri" panose="020F0502020204030204" pitchFamily="34" charset="0"/>
                          <a:cs typeface="Times New Roman" panose="02020603050405020304" pitchFamily="18" charset="0"/>
                        </a:rPr>
                        <a:t>, </a:t>
                      </a:r>
                      <a:r>
                        <a:rPr lang="uk-UA" sz="1750" i="0" u="none" strike="noStrike" dirty="0">
                          <a:solidFill>
                            <a:schemeClr val="tx2"/>
                          </a:solidFill>
                          <a:effectLst/>
                          <a:latin typeface="+mn-lt"/>
                          <a:ea typeface="Calibri" panose="020F0502020204030204" pitchFamily="34" charset="0"/>
                          <a:cs typeface="Times New Roman" panose="02020603050405020304" pitchFamily="18" charset="0"/>
                        </a:rPr>
                        <a:t>Михайло Васильович Ломоносов</a:t>
                      </a:r>
                      <a:r>
                        <a:rPr lang="uk-UA" sz="1750" i="0" u="none" dirty="0">
                          <a:solidFill>
                            <a:schemeClr val="tx2"/>
                          </a:solidFill>
                          <a:effectLst/>
                          <a:latin typeface="+mn-lt"/>
                          <a:ea typeface="Calibri" panose="020F0502020204030204" pitchFamily="34" charset="0"/>
                          <a:cs typeface="Times New Roman" panose="02020603050405020304" pitchFamily="18" charset="0"/>
                        </a:rPr>
                        <a:t> та ін.). В цей же час відбувається дальше оформлення науки як соціального інституту, створюються перші європейські академії, наукові товариства, починається видання наукової періодичної літератури</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extLst>
                  <a:ext uri="{0D108BD9-81ED-4DB2-BD59-A6C34878D82A}">
                    <a16:rowId xmlns:a16="http://schemas.microsoft.com/office/drawing/2014/main" val="1697003450"/>
                  </a:ext>
                </a:extLst>
              </a:tr>
              <a:tr h="3030680">
                <a:tc>
                  <a:txBody>
                    <a:bodyPr/>
                    <a:lstStyle/>
                    <a:p>
                      <a:pPr algn="ctr">
                        <a:spcAft>
                          <a:spcPts val="0"/>
                        </a:spcAft>
                      </a:pPr>
                      <a:r>
                        <a:rPr lang="uk-UA" sz="2400" i="1" dirty="0">
                          <a:solidFill>
                            <a:schemeClr val="tx2"/>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rPr>
                        <a:t>ХІХ ст.</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just">
                        <a:spcAft>
                          <a:spcPts val="0"/>
                        </a:spcAft>
                      </a:pPr>
                      <a:r>
                        <a:rPr lang="uk-UA" sz="1750" i="0" dirty="0">
                          <a:solidFill>
                            <a:schemeClr val="tx2"/>
                          </a:solidFill>
                          <a:effectLst/>
                          <a:latin typeface="+mn-lt"/>
                          <a:ea typeface="Calibri" panose="020F0502020204030204" pitchFamily="34" charset="0"/>
                          <a:cs typeface="Times New Roman" panose="02020603050405020304" pitchFamily="18" charset="0"/>
                        </a:rPr>
                        <a:t>У зв'язку з промисловим переворотом кінця XVIII ст. почався новий етап у розвитку науки. Виникли нові фізичні дисципліни (</a:t>
                      </a:r>
                      <a:r>
                        <a:rPr lang="uk-UA" sz="1750" i="0" u="none" dirty="0">
                          <a:solidFill>
                            <a:schemeClr val="tx2"/>
                          </a:solidFill>
                          <a:effectLst/>
                          <a:latin typeface="+mn-lt"/>
                          <a:ea typeface="Calibri" panose="020F0502020204030204" pitchFamily="34" charset="0"/>
                          <a:cs typeface="Times New Roman" panose="02020603050405020304" pitchFamily="18" charset="0"/>
                        </a:rPr>
                        <a:t>термодинаміка, електродинаміка класична), створюються еволюційне вчення і клітинна теорія в біології, формулюється закон збереження і перетворення енергії, розвиваються нові концепції в астрономії і математиці (Джеймс Клерк Максвелл, Майкл Фарадей, Жан </a:t>
                      </a:r>
                      <a:r>
                        <a:rPr lang="uk-UA" sz="1750" i="0" u="none" dirty="0" err="1">
                          <a:solidFill>
                            <a:schemeClr val="tx2"/>
                          </a:solidFill>
                          <a:effectLst/>
                          <a:latin typeface="+mn-lt"/>
                          <a:ea typeface="Calibri" panose="020F0502020204030204" pitchFamily="34" charset="0"/>
                          <a:cs typeface="Times New Roman" panose="02020603050405020304" pitchFamily="18" charset="0"/>
                        </a:rPr>
                        <a:t>Батіст</a:t>
                      </a:r>
                      <a:r>
                        <a:rPr lang="uk-UA" sz="1750" i="0" u="none" dirty="0">
                          <a:solidFill>
                            <a:schemeClr val="tx2"/>
                          </a:solidFill>
                          <a:effectLst/>
                          <a:latin typeface="+mn-lt"/>
                          <a:ea typeface="Calibri" panose="020F0502020204030204" pitchFamily="34" charset="0"/>
                          <a:cs typeface="Times New Roman" panose="02020603050405020304" pitchFamily="18" charset="0"/>
                        </a:rPr>
                        <a:t> </a:t>
                      </a:r>
                      <a:r>
                        <a:rPr lang="uk-UA" sz="1750" i="0" u="none" dirty="0" err="1">
                          <a:solidFill>
                            <a:schemeClr val="tx2"/>
                          </a:solidFill>
                          <a:effectLst/>
                          <a:latin typeface="+mn-lt"/>
                          <a:ea typeface="Calibri" panose="020F0502020204030204" pitchFamily="34" charset="0"/>
                          <a:cs typeface="Times New Roman" panose="02020603050405020304" pitchFamily="18" charset="0"/>
                        </a:rPr>
                        <a:t>Ламарк</a:t>
                      </a:r>
                      <a:r>
                        <a:rPr lang="uk-UA" sz="1750" i="0" u="none" dirty="0">
                          <a:solidFill>
                            <a:schemeClr val="tx2"/>
                          </a:solidFill>
                          <a:effectLst/>
                          <a:latin typeface="+mn-lt"/>
                          <a:ea typeface="Calibri" panose="020F0502020204030204" pitchFamily="34" charset="0"/>
                          <a:cs typeface="Times New Roman" panose="02020603050405020304" pitchFamily="18" charset="0"/>
                        </a:rPr>
                        <a:t>, Чарльз Дарвін, Теодор </a:t>
                      </a:r>
                      <a:r>
                        <a:rPr lang="uk-UA" sz="1750" i="0" u="none" dirty="0" err="1">
                          <a:solidFill>
                            <a:schemeClr val="tx2"/>
                          </a:solidFill>
                          <a:effectLst/>
                          <a:latin typeface="+mn-lt"/>
                          <a:ea typeface="Calibri" panose="020F0502020204030204" pitchFamily="34" charset="0"/>
                          <a:cs typeface="Times New Roman" panose="02020603050405020304" pitchFamily="18" charset="0"/>
                        </a:rPr>
                        <a:t>Шванн</a:t>
                      </a:r>
                      <a:r>
                        <a:rPr lang="uk-UA" sz="1750" i="0" u="none" dirty="0">
                          <a:solidFill>
                            <a:schemeClr val="tx2"/>
                          </a:solidFill>
                          <a:effectLst/>
                          <a:latin typeface="+mn-lt"/>
                          <a:ea typeface="Calibri" panose="020F0502020204030204" pitchFamily="34" charset="0"/>
                          <a:cs typeface="Times New Roman" panose="02020603050405020304" pitchFamily="18" charset="0"/>
                        </a:rPr>
                        <a:t>, </a:t>
                      </a:r>
                      <a:r>
                        <a:rPr lang="uk-UA" sz="1750" i="0" u="none" dirty="0" err="1">
                          <a:solidFill>
                            <a:schemeClr val="tx2"/>
                          </a:solidFill>
                          <a:effectLst/>
                          <a:latin typeface="+mn-lt"/>
                          <a:ea typeface="Calibri" panose="020F0502020204030204" pitchFamily="34" charset="0"/>
                          <a:cs typeface="Times New Roman" panose="02020603050405020304" pitchFamily="18" charset="0"/>
                        </a:rPr>
                        <a:t>Маттіас</a:t>
                      </a:r>
                      <a:r>
                        <a:rPr lang="uk-UA" sz="1750" i="0" u="none" dirty="0">
                          <a:solidFill>
                            <a:schemeClr val="tx2"/>
                          </a:solidFill>
                          <a:effectLst/>
                          <a:latin typeface="+mn-lt"/>
                          <a:ea typeface="Calibri" panose="020F0502020204030204" pitchFamily="34" charset="0"/>
                          <a:cs typeface="Times New Roman" panose="02020603050405020304" pitchFamily="18" charset="0"/>
                        </a:rPr>
                        <a:t> </a:t>
                      </a:r>
                      <a:r>
                        <a:rPr lang="uk-UA" sz="1750" i="0" u="none" dirty="0" err="1">
                          <a:solidFill>
                            <a:schemeClr val="tx2"/>
                          </a:solidFill>
                          <a:effectLst/>
                          <a:latin typeface="+mn-lt"/>
                          <a:ea typeface="Calibri" panose="020F0502020204030204" pitchFamily="34" charset="0"/>
                          <a:cs typeface="Times New Roman" panose="02020603050405020304" pitchFamily="18" charset="0"/>
                        </a:rPr>
                        <a:t>Шлейден</a:t>
                      </a:r>
                      <a:r>
                        <a:rPr lang="uk-UA" sz="1750" i="0" u="none" dirty="0">
                          <a:solidFill>
                            <a:schemeClr val="tx2"/>
                          </a:solidFill>
                          <a:effectLst/>
                          <a:latin typeface="+mn-lt"/>
                          <a:ea typeface="Calibri" panose="020F0502020204030204" pitchFamily="34" charset="0"/>
                          <a:cs typeface="Times New Roman" panose="02020603050405020304" pitchFamily="18" charset="0"/>
                        </a:rPr>
                        <a:t> та </a:t>
                      </a:r>
                      <a:r>
                        <a:rPr lang="uk-UA" sz="1750" i="0" dirty="0">
                          <a:solidFill>
                            <a:schemeClr val="tx2"/>
                          </a:solidFill>
                          <a:effectLst/>
                          <a:latin typeface="+mn-lt"/>
                          <a:ea typeface="Calibri" panose="020F0502020204030204" pitchFamily="34" charset="0"/>
                          <a:cs typeface="Times New Roman" panose="02020603050405020304" pitchFamily="18" charset="0"/>
                        </a:rPr>
                        <a:t>ін.). Основи сучасної класифікації наук заклав Сен-Симон, Огюст </a:t>
                      </a:r>
                      <a:r>
                        <a:rPr lang="uk-UA" sz="1750" i="0" dirty="0" err="1">
                          <a:solidFill>
                            <a:schemeClr val="tx2"/>
                          </a:solidFill>
                          <a:effectLst/>
                          <a:latin typeface="+mn-lt"/>
                          <a:ea typeface="Calibri" panose="020F0502020204030204" pitchFamily="34" charset="0"/>
                          <a:cs typeface="Times New Roman" panose="02020603050405020304" pitchFamily="18" charset="0"/>
                        </a:rPr>
                        <a:t>Конт</a:t>
                      </a:r>
                      <a:r>
                        <a:rPr lang="uk-UA" sz="1750" i="0" dirty="0">
                          <a:solidFill>
                            <a:schemeClr val="tx2"/>
                          </a:solidFill>
                          <a:effectLst/>
                          <a:latin typeface="+mn-lt"/>
                          <a:ea typeface="Calibri" panose="020F0502020204030204" pitchFamily="34" charset="0"/>
                          <a:cs typeface="Times New Roman" panose="02020603050405020304" pitchFamily="18" charset="0"/>
                        </a:rPr>
                        <a:t> у XIX ст. систематизував його ідеї і склав “енциклопедичний ряд” основних наук, розташувавши їх у порядку зменшення абстрактності. Цей ряд у сучасному вигляді змальовується концепцією “сходи науки</a:t>
                      </a:r>
                      <a:r>
                        <a:rPr lang="uk-UA" sz="1750" i="0" dirty="0" smtClean="0">
                          <a:solidFill>
                            <a:schemeClr val="tx2"/>
                          </a:solidFill>
                          <a:effectLst/>
                          <a:latin typeface="+mn-lt"/>
                          <a:ea typeface="Calibri" panose="020F0502020204030204" pitchFamily="34" charset="0"/>
                          <a:cs typeface="Times New Roman" panose="02020603050405020304" pitchFamily="18" charset="0"/>
                        </a:rPr>
                        <a:t>”</a:t>
                      </a:r>
                      <a:endParaRPr lang="uk-UA" sz="1750" i="0" dirty="0">
                        <a:solidFill>
                          <a:schemeClr val="tx2"/>
                        </a:solidFill>
                        <a:effectLst/>
                        <a:latin typeface="+mn-lt"/>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extLst>
                  <a:ext uri="{0D108BD9-81ED-4DB2-BD59-A6C34878D82A}">
                    <a16:rowId xmlns:a16="http://schemas.microsoft.com/office/drawing/2014/main" val="2933575385"/>
                  </a:ext>
                </a:extLst>
              </a:tr>
            </a:tbl>
          </a:graphicData>
        </a:graphic>
      </p:graphicFrame>
    </p:spTree>
    <p:extLst>
      <p:ext uri="{BB962C8B-B14F-4D97-AF65-F5344CB8AC3E}">
        <p14:creationId xmlns:p14="http://schemas.microsoft.com/office/powerpoint/2010/main" val="2330540509"/>
      </p:ext>
    </p:extLst>
  </p:cSld>
  <p:clrMapOvr>
    <a:masterClrMapping/>
  </p:clrMapOvr>
  <p:transition>
    <p:strips dir="ld"/>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angle 25"/>
          <p:cNvSpPr>
            <a:spLocks noChangeArrowheads="1"/>
          </p:cNvSpPr>
          <p:nvPr/>
        </p:nvSpPr>
        <p:spPr bwMode="auto">
          <a:xfrm>
            <a:off x="1425352" y="2204864"/>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graphicFrame>
        <p:nvGraphicFramePr>
          <p:cNvPr id="24" name="Таблиця 23"/>
          <p:cNvGraphicFramePr>
            <a:graphicFrameLocks noGrp="1"/>
          </p:cNvGraphicFramePr>
          <p:nvPr>
            <p:extLst>
              <p:ext uri="{D42A27DB-BD31-4B8C-83A1-F6EECF244321}">
                <p14:modId xmlns:p14="http://schemas.microsoft.com/office/powerpoint/2010/main" val="2014433840"/>
              </p:ext>
            </p:extLst>
          </p:nvPr>
        </p:nvGraphicFramePr>
        <p:xfrm>
          <a:off x="107504" y="116632"/>
          <a:ext cx="8928992" cy="6858000"/>
        </p:xfrm>
        <a:graphic>
          <a:graphicData uri="http://schemas.openxmlformats.org/drawingml/2006/table">
            <a:tbl>
              <a:tblPr/>
              <a:tblGrid>
                <a:gridCol w="1656184">
                  <a:extLst>
                    <a:ext uri="{9D8B030D-6E8A-4147-A177-3AD203B41FA5}">
                      <a16:colId xmlns:a16="http://schemas.microsoft.com/office/drawing/2014/main" val="2937872491"/>
                    </a:ext>
                  </a:extLst>
                </a:gridCol>
                <a:gridCol w="7272808">
                  <a:extLst>
                    <a:ext uri="{9D8B030D-6E8A-4147-A177-3AD203B41FA5}">
                      <a16:colId xmlns:a16="http://schemas.microsoft.com/office/drawing/2014/main" val="2913536099"/>
                    </a:ext>
                  </a:extLst>
                </a:gridCol>
              </a:tblGrid>
              <a:tr h="648072">
                <a:tc>
                  <a:txBody>
                    <a:bodyPr/>
                    <a:lstStyle/>
                    <a:p>
                      <a:pPr algn="ctr">
                        <a:spcAft>
                          <a:spcPts val="0"/>
                        </a:spcAft>
                      </a:pPr>
                      <a:r>
                        <a:rPr lang="uk-UA" sz="2200" b="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Історичний період</a:t>
                      </a:r>
                      <a:endParaRPr lang="uk-UA" sz="2200" b="1" dirty="0">
                        <a:solidFill>
                          <a:schemeClr val="tx2"/>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spcAft>
                          <a:spcPts val="0"/>
                        </a:spcAft>
                      </a:pPr>
                      <a:r>
                        <a:rPr lang="uk-UA" sz="2200" b="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Характеристика стану науки</a:t>
                      </a:r>
                      <a:endParaRPr lang="uk-UA" sz="2200" b="1" dirty="0">
                        <a:solidFill>
                          <a:schemeClr val="tx2"/>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2924591180"/>
                  </a:ext>
                </a:extLst>
              </a:tr>
              <a:tr h="5358749">
                <a:tc>
                  <a:txBody>
                    <a:bodyPr/>
                    <a:lstStyle/>
                    <a:p>
                      <a:pPr algn="ctr">
                        <a:spcAft>
                          <a:spcPts val="0"/>
                        </a:spcAft>
                      </a:pPr>
                      <a:r>
                        <a:rPr lang="uk-UA" sz="2400" i="1" dirty="0">
                          <a:solidFill>
                            <a:schemeClr val="tx2"/>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rPr>
                        <a:t>СРСР</a:t>
                      </a:r>
                      <a:endParaRPr lang="uk-UA" sz="2400" i="1" dirty="0">
                        <a:solidFill>
                          <a:schemeClr val="tx2"/>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just">
                        <a:spcAft>
                          <a:spcPts val="0"/>
                        </a:spcAft>
                      </a:pPr>
                      <a:r>
                        <a:rPr lang="uk-UA" sz="1400" u="none" dirty="0">
                          <a:solidFill>
                            <a:schemeClr val="tx2"/>
                          </a:solidFill>
                          <a:effectLst/>
                          <a:latin typeface="+mn-lt"/>
                          <a:ea typeface="Calibri" panose="020F0502020204030204" pitchFamily="34" charset="0"/>
                          <a:cs typeface="Times New Roman" panose="02020603050405020304" pitchFamily="18" charset="0"/>
                        </a:rPr>
                        <a:t>З часу створення СРСР був розроблений план науково-технічних робіт, який по суті став програмним документом розвитку радянської науки, який передбачався в загальнодержавних масштабах. На науковій основі здійснювались планове господарство і перетворення суспіль-них відносин. СРСР давав близько 1/3 наукової продукції всього </a:t>
                      </a:r>
                      <a:r>
                        <a:rPr lang="uk-UA" sz="1400" u="none" dirty="0" err="1">
                          <a:solidFill>
                            <a:schemeClr val="tx2"/>
                          </a:solidFill>
                          <a:effectLst/>
                          <a:latin typeface="+mn-lt"/>
                          <a:ea typeface="Calibri" panose="020F0502020204030204" pitchFamily="34" charset="0"/>
                          <a:cs typeface="Times New Roman" panose="02020603050405020304" pitchFamily="18" charset="0"/>
                        </a:rPr>
                        <a:t>сві</a:t>
                      </a:r>
                      <a:r>
                        <a:rPr lang="uk-UA" sz="1400" u="none" dirty="0">
                          <a:solidFill>
                            <a:schemeClr val="tx2"/>
                          </a:solidFill>
                          <a:effectLst/>
                          <a:latin typeface="+mn-lt"/>
                          <a:ea typeface="Calibri" panose="020F0502020204030204" pitchFamily="34" charset="0"/>
                          <a:cs typeface="Times New Roman" panose="02020603050405020304" pitchFamily="18" charset="0"/>
                        </a:rPr>
                        <a:t>-ту. В країні працювало 1,5 млн. наукових працівників, більш ніж де в світі. Радянська наука завдячує своєму розвитку таким вченим, як В. І. Вернадський, С. І. Вавилов, О. О. Богомолець, Д. К. Заболотний, М. Д. Зелінський, О. П. </a:t>
                      </a:r>
                      <a:r>
                        <a:rPr lang="uk-UA" sz="1400" u="none" dirty="0" err="1">
                          <a:solidFill>
                            <a:schemeClr val="tx2"/>
                          </a:solidFill>
                          <a:effectLst/>
                          <a:latin typeface="+mn-lt"/>
                          <a:ea typeface="Calibri" panose="020F0502020204030204" pitchFamily="34" charset="0"/>
                          <a:cs typeface="Times New Roman" panose="02020603050405020304" pitchFamily="18" charset="0"/>
                        </a:rPr>
                        <a:t>Карпінський</a:t>
                      </a:r>
                      <a:r>
                        <a:rPr lang="uk-UA" sz="1400" u="none" dirty="0">
                          <a:solidFill>
                            <a:schemeClr val="tx2"/>
                          </a:solidFill>
                          <a:effectLst/>
                          <a:latin typeface="+mn-lt"/>
                          <a:ea typeface="Calibri" panose="020F0502020204030204" pitchFamily="34" charset="0"/>
                          <a:cs typeface="Times New Roman" panose="02020603050405020304" pitchFamily="18" charset="0"/>
                        </a:rPr>
                        <a:t>, В. Л. Комаров, І. В. </a:t>
                      </a:r>
                      <a:r>
                        <a:rPr lang="uk-UA" sz="1400" u="none" dirty="0" err="1">
                          <a:solidFill>
                            <a:schemeClr val="tx2"/>
                          </a:solidFill>
                          <a:effectLst/>
                          <a:latin typeface="+mn-lt"/>
                          <a:ea typeface="Calibri" panose="020F0502020204030204" pitchFamily="34" charset="0"/>
                          <a:cs typeface="Times New Roman" panose="02020603050405020304" pitchFamily="18" charset="0"/>
                        </a:rPr>
                        <a:t>Курчатов</a:t>
                      </a:r>
                      <a:r>
                        <a:rPr lang="uk-UA" sz="1400" u="none" dirty="0">
                          <a:solidFill>
                            <a:schemeClr val="tx2"/>
                          </a:solidFill>
                          <a:effectLst/>
                          <a:latin typeface="+mn-lt"/>
                          <a:ea typeface="Calibri" panose="020F0502020204030204" pitchFamily="34" charset="0"/>
                          <a:cs typeface="Times New Roman" panose="02020603050405020304" pitchFamily="18" charset="0"/>
                        </a:rPr>
                        <a:t>, С. П. Корольов, І. П. Павлов, Є. О. Патон, В. І. Липський, П. І. Кравчук, Д. М. </a:t>
                      </a:r>
                      <a:r>
                        <a:rPr lang="uk-UA" sz="1400" u="none" dirty="0" err="1">
                          <a:solidFill>
                            <a:schemeClr val="tx2"/>
                          </a:solidFill>
                          <a:effectLst/>
                          <a:latin typeface="+mn-lt"/>
                          <a:ea typeface="Calibri" panose="020F0502020204030204" pitchFamily="34" charset="0"/>
                          <a:cs typeface="Times New Roman" panose="02020603050405020304" pitchFamily="18" charset="0"/>
                        </a:rPr>
                        <a:t>Прянишников</a:t>
                      </a:r>
                      <a:r>
                        <a:rPr lang="uk-UA" sz="1400" u="none" dirty="0">
                          <a:solidFill>
                            <a:schemeClr val="tx2"/>
                          </a:solidFill>
                          <a:effectLst/>
                          <a:latin typeface="+mn-lt"/>
                          <a:ea typeface="Calibri" panose="020F0502020204030204" pitchFamily="34" charset="0"/>
                          <a:cs typeface="Times New Roman" panose="02020603050405020304" pitchFamily="18" charset="0"/>
                        </a:rPr>
                        <a:t>, М. М. Покровський, Б. Д. Греков, М. В. </a:t>
                      </a:r>
                      <a:r>
                        <a:rPr lang="uk-UA" sz="1400" u="none" dirty="0" err="1">
                          <a:solidFill>
                            <a:schemeClr val="tx2"/>
                          </a:solidFill>
                          <a:effectLst/>
                          <a:latin typeface="+mn-lt"/>
                          <a:ea typeface="Calibri" panose="020F0502020204030204" pitchFamily="34" charset="0"/>
                          <a:cs typeface="Times New Roman" panose="02020603050405020304" pitchFamily="18" charset="0"/>
                        </a:rPr>
                        <a:t>Келдиш</a:t>
                      </a:r>
                      <a:r>
                        <a:rPr lang="uk-UA" sz="1400" u="none" dirty="0">
                          <a:solidFill>
                            <a:schemeClr val="tx2"/>
                          </a:solidFill>
                          <a:effectLst/>
                          <a:latin typeface="+mn-lt"/>
                          <a:ea typeface="Calibri" panose="020F0502020204030204" pitchFamily="34" charset="0"/>
                          <a:cs typeface="Times New Roman" panose="02020603050405020304" pitchFamily="18" charset="0"/>
                        </a:rPr>
                        <a:t>, Л. Д. Ландау та ін. Радянська наука, що ґрунтувалась на діалектико-матеріалістичній методології, посідає важливе місце в історичному розвитку людства. У космосі услід за польотом першого у світі супутника Землі і першого у світі космічного польоту людини, здійсненого Ю. О. Гагаріним, почали працювати штучні супутники, станції з космонавтами на борту, розроблялися шляхи мирного використання термоядерної енергії. Радянська наука зробила значний внесок у дослідження галактик, становлення зоряної космології, у розвиток проблем квантової оптики, фізику напівпровідників та в інших напрямах. На рахунку радянських учених кількасот </a:t>
                      </a:r>
                      <a:r>
                        <a:rPr lang="uk-UA" sz="1400" u="none" dirty="0" err="1">
                          <a:solidFill>
                            <a:schemeClr val="tx2"/>
                          </a:solidFill>
                          <a:effectLst/>
                          <a:latin typeface="+mn-lt"/>
                          <a:ea typeface="Calibri" panose="020F0502020204030204" pitchFamily="34" charset="0"/>
                          <a:cs typeface="Times New Roman" panose="02020603050405020304" pitchFamily="18" charset="0"/>
                        </a:rPr>
                        <a:t>відкриттів</a:t>
                      </a:r>
                      <a:r>
                        <a:rPr lang="uk-UA" sz="1400" u="none" dirty="0">
                          <a:solidFill>
                            <a:schemeClr val="tx2"/>
                          </a:solidFill>
                          <a:effectLst/>
                          <a:latin typeface="+mn-lt"/>
                          <a:ea typeface="Calibri" panose="020F0502020204030204" pitchFamily="34" charset="0"/>
                          <a:cs typeface="Times New Roman" panose="02020603050405020304" pitchFamily="18" charset="0"/>
                        </a:rPr>
                        <a:t>, понад 1 млн. винаходів, десятки тисяч патентів. У систему єдиної радянської науки входила Академія наук СРСР, республіканські Академії наук, філіали, центри, відділення АН СРСР, вищі навчальні заклади, дослідницькі центри Академії медичних наук СРСР, Академії педагогічних наук СРСР, Всесоюзної академії сільськогосподарських наук, галузеві науково-дослідні інститути, науково-виробничі об'єднання й лабораторії в промисловості. Учені УРСР зробили вагомий внесок у скарбницю світової науки. Багато їхніх розробок стали основою створення нових галузей промисловості, прогресивних технологій, матеріалів, машин і механізмів. У республіці працювало 200 тис. наукових працівників, у тому числі 62 тис. докторів і кандидатів наук. В УPCP налічувалось 150 вузів, в яких працювало 1,4 тис. професорів і докторів наук, близько 16 тис. доцентів і кандидатів наук</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extLst>
                  <a:ext uri="{0D108BD9-81ED-4DB2-BD59-A6C34878D82A}">
                    <a16:rowId xmlns:a16="http://schemas.microsoft.com/office/drawing/2014/main" val="1697003450"/>
                  </a:ext>
                </a:extLst>
              </a:tr>
            </a:tbl>
          </a:graphicData>
        </a:graphic>
      </p:graphicFrame>
    </p:spTree>
    <p:extLst>
      <p:ext uri="{BB962C8B-B14F-4D97-AF65-F5344CB8AC3E}">
        <p14:creationId xmlns:p14="http://schemas.microsoft.com/office/powerpoint/2010/main" val="2476367260"/>
      </p:ext>
    </p:extLst>
  </p:cSld>
  <p:clrMapOvr>
    <a:masterClrMapping/>
  </p:clrMapOvr>
  <p:transition>
    <p:strips dir="ld"/>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angle 25"/>
          <p:cNvSpPr>
            <a:spLocks noChangeArrowheads="1"/>
          </p:cNvSpPr>
          <p:nvPr/>
        </p:nvSpPr>
        <p:spPr bwMode="auto">
          <a:xfrm>
            <a:off x="1425352" y="2204864"/>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graphicFrame>
        <p:nvGraphicFramePr>
          <p:cNvPr id="24" name="Таблиця 23"/>
          <p:cNvGraphicFramePr>
            <a:graphicFrameLocks noGrp="1"/>
          </p:cNvGraphicFramePr>
          <p:nvPr>
            <p:extLst>
              <p:ext uri="{D42A27DB-BD31-4B8C-83A1-F6EECF244321}">
                <p14:modId xmlns:p14="http://schemas.microsoft.com/office/powerpoint/2010/main" val="221145232"/>
              </p:ext>
            </p:extLst>
          </p:nvPr>
        </p:nvGraphicFramePr>
        <p:xfrm>
          <a:off x="107504" y="116633"/>
          <a:ext cx="8928992" cy="6671313"/>
        </p:xfrm>
        <a:graphic>
          <a:graphicData uri="http://schemas.openxmlformats.org/drawingml/2006/table">
            <a:tbl>
              <a:tblPr/>
              <a:tblGrid>
                <a:gridCol w="1656184">
                  <a:extLst>
                    <a:ext uri="{9D8B030D-6E8A-4147-A177-3AD203B41FA5}">
                      <a16:colId xmlns:a16="http://schemas.microsoft.com/office/drawing/2014/main" val="2937872491"/>
                    </a:ext>
                  </a:extLst>
                </a:gridCol>
                <a:gridCol w="7272808">
                  <a:extLst>
                    <a:ext uri="{9D8B030D-6E8A-4147-A177-3AD203B41FA5}">
                      <a16:colId xmlns:a16="http://schemas.microsoft.com/office/drawing/2014/main" val="2913536099"/>
                    </a:ext>
                  </a:extLst>
                </a:gridCol>
              </a:tblGrid>
              <a:tr h="649846">
                <a:tc>
                  <a:txBody>
                    <a:bodyPr/>
                    <a:lstStyle/>
                    <a:p>
                      <a:pPr algn="ctr">
                        <a:spcAft>
                          <a:spcPts val="0"/>
                        </a:spcAft>
                      </a:pPr>
                      <a:r>
                        <a:rPr lang="uk-UA" sz="2200" b="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Історичний період</a:t>
                      </a:r>
                      <a:endParaRPr lang="uk-UA" sz="2200" b="1" dirty="0">
                        <a:solidFill>
                          <a:schemeClr val="tx2"/>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spcAft>
                          <a:spcPts val="0"/>
                        </a:spcAft>
                      </a:pPr>
                      <a:r>
                        <a:rPr lang="uk-UA" sz="2200" b="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Характеристика стану науки</a:t>
                      </a:r>
                      <a:endParaRPr lang="uk-UA" sz="2200" b="1" dirty="0">
                        <a:solidFill>
                          <a:schemeClr val="tx2"/>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2924591180"/>
                  </a:ext>
                </a:extLst>
              </a:tr>
              <a:tr h="3070525">
                <a:tc>
                  <a:txBody>
                    <a:bodyPr/>
                    <a:lstStyle/>
                    <a:p>
                      <a:pPr algn="ctr">
                        <a:spcAft>
                          <a:spcPts val="0"/>
                        </a:spcAft>
                      </a:pPr>
                      <a:r>
                        <a:rPr lang="uk-UA" sz="2400" i="1" dirty="0">
                          <a:solidFill>
                            <a:schemeClr val="tx2"/>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rPr>
                        <a:t>ХІХ ст. (Україна)</a:t>
                      </a:r>
                      <a:endParaRPr lang="uk-UA" sz="2400" i="1" dirty="0">
                        <a:solidFill>
                          <a:schemeClr val="tx2"/>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just">
                        <a:lnSpc>
                          <a:spcPct val="90000"/>
                        </a:lnSpc>
                        <a:spcAft>
                          <a:spcPts val="0"/>
                        </a:spcAft>
                      </a:pPr>
                      <a:r>
                        <a:rPr lang="uk-UA" sz="1650" dirty="0">
                          <a:solidFill>
                            <a:schemeClr val="tx2"/>
                          </a:solidFill>
                          <a:effectLst/>
                          <a:latin typeface="+mn-lt"/>
                          <a:ea typeface="Calibri" panose="020F0502020204030204" pitchFamily="34" charset="0"/>
                          <a:cs typeface="Times New Roman" panose="02020603050405020304" pitchFamily="18" charset="0"/>
                        </a:rPr>
                        <a:t>Починається піднесення науки і в </a:t>
                      </a:r>
                      <a:r>
                        <a:rPr lang="uk-UA" sz="1650" u="none" strike="noStrike" dirty="0">
                          <a:solidFill>
                            <a:schemeClr val="tx2"/>
                          </a:solidFill>
                          <a:effectLst/>
                          <a:latin typeface="+mn-lt"/>
                          <a:ea typeface="Calibri" panose="020F0502020204030204" pitchFamily="34" charset="0"/>
                          <a:cs typeface="Times New Roman" panose="02020603050405020304" pitchFamily="18" charset="0"/>
                        </a:rPr>
                        <a:t>Україні</a:t>
                      </a:r>
                      <a:r>
                        <a:rPr lang="uk-UA" sz="1650" dirty="0">
                          <a:solidFill>
                            <a:schemeClr val="tx2"/>
                          </a:solidFill>
                          <a:effectLst/>
                          <a:latin typeface="+mn-lt"/>
                          <a:ea typeface="Calibri" panose="020F0502020204030204" pitchFamily="34" charset="0"/>
                          <a:cs typeface="Times New Roman" panose="02020603050405020304" pitchFamily="18" charset="0"/>
                        </a:rPr>
                        <a:t> (</a:t>
                      </a:r>
                      <a:r>
                        <a:rPr lang="uk-UA" sz="1650" u="none" strike="noStrike" dirty="0">
                          <a:solidFill>
                            <a:schemeClr val="tx2"/>
                          </a:solidFill>
                          <a:effectLst/>
                          <a:latin typeface="+mn-lt"/>
                          <a:ea typeface="Calibri" panose="020F0502020204030204" pitchFamily="34" charset="0"/>
                          <a:cs typeface="Times New Roman" panose="02020603050405020304" pitchFamily="18" charset="0"/>
                        </a:rPr>
                        <a:t>Ф. Прокопович</a:t>
                      </a:r>
                      <a:r>
                        <a:rPr lang="uk-UA" sz="1650" dirty="0">
                          <a:solidFill>
                            <a:schemeClr val="tx2"/>
                          </a:solidFill>
                          <a:effectLst/>
                          <a:latin typeface="+mn-lt"/>
                          <a:ea typeface="Calibri" panose="020F0502020204030204" pitchFamily="34" charset="0"/>
                          <a:cs typeface="Times New Roman" panose="02020603050405020304" pitchFamily="18" charset="0"/>
                        </a:rPr>
                        <a:t>, </a:t>
                      </a:r>
                      <a:r>
                        <a:rPr lang="uk-UA" sz="1650" u="none" strike="noStrike" dirty="0">
                          <a:solidFill>
                            <a:schemeClr val="tx2"/>
                          </a:solidFill>
                          <a:effectLst/>
                          <a:latin typeface="+mn-lt"/>
                          <a:ea typeface="Calibri" panose="020F0502020204030204" pitchFamily="34" charset="0"/>
                          <a:cs typeface="Times New Roman" panose="02020603050405020304" pitchFamily="18" charset="0"/>
                        </a:rPr>
                        <a:t>Г. С. Сковорода</a:t>
                      </a:r>
                      <a:r>
                        <a:rPr lang="uk-UA" sz="1650" dirty="0">
                          <a:solidFill>
                            <a:schemeClr val="tx2"/>
                          </a:solidFill>
                          <a:effectLst/>
                          <a:latin typeface="+mn-lt"/>
                          <a:ea typeface="Calibri" panose="020F0502020204030204" pitchFamily="34" charset="0"/>
                          <a:cs typeface="Times New Roman" panose="02020603050405020304" pitchFamily="18" charset="0"/>
                        </a:rPr>
                        <a:t>), працює </a:t>
                      </a:r>
                      <a:r>
                        <a:rPr lang="uk-UA" sz="1650" u="none" strike="noStrike" dirty="0">
                          <a:solidFill>
                            <a:schemeClr val="tx2"/>
                          </a:solidFill>
                          <a:effectLst/>
                          <a:latin typeface="+mn-lt"/>
                          <a:ea typeface="Calibri" panose="020F0502020204030204" pitchFamily="34" charset="0"/>
                          <a:cs typeface="Times New Roman" panose="02020603050405020304" pitchFamily="18" charset="0"/>
                        </a:rPr>
                        <a:t>Київська академія</a:t>
                      </a:r>
                      <a:r>
                        <a:rPr lang="uk-UA" sz="1650" dirty="0">
                          <a:solidFill>
                            <a:schemeClr val="tx2"/>
                          </a:solidFill>
                          <a:effectLst/>
                          <a:latin typeface="+mn-lt"/>
                          <a:ea typeface="Calibri" panose="020F0502020204030204" pitchFamily="34" charset="0"/>
                          <a:cs typeface="Times New Roman" panose="02020603050405020304" pitchFamily="18" charset="0"/>
                        </a:rPr>
                        <a:t>. Визнаними науковими центрами стали </a:t>
                      </a:r>
                      <a:r>
                        <a:rPr lang="uk-UA" sz="1650" u="none" strike="noStrike" dirty="0">
                          <a:solidFill>
                            <a:schemeClr val="tx2"/>
                          </a:solidFill>
                          <a:effectLst/>
                          <a:latin typeface="+mn-lt"/>
                          <a:ea typeface="Calibri" panose="020F0502020204030204" pitchFamily="34" charset="0"/>
                          <a:cs typeface="Times New Roman" panose="02020603050405020304" pitchFamily="18" charset="0"/>
                        </a:rPr>
                        <a:t>Харківський</a:t>
                      </a:r>
                      <a:r>
                        <a:rPr lang="uk-UA" sz="1650" dirty="0">
                          <a:solidFill>
                            <a:schemeClr val="tx2"/>
                          </a:solidFill>
                          <a:effectLst/>
                          <a:latin typeface="+mn-lt"/>
                          <a:ea typeface="Calibri" panose="020F0502020204030204" pitchFamily="34" charset="0"/>
                          <a:cs typeface="Times New Roman" panose="02020603050405020304" pitchFamily="18" charset="0"/>
                        </a:rPr>
                        <a:t> і </a:t>
                      </a:r>
                      <a:r>
                        <a:rPr lang="uk-UA" sz="1650" u="none" strike="noStrike" dirty="0">
                          <a:solidFill>
                            <a:schemeClr val="tx2"/>
                          </a:solidFill>
                          <a:effectLst/>
                          <a:latin typeface="+mn-lt"/>
                          <a:ea typeface="Calibri" panose="020F0502020204030204" pitchFamily="34" charset="0"/>
                          <a:cs typeface="Times New Roman" panose="02020603050405020304" pitchFamily="18" charset="0"/>
                        </a:rPr>
                        <a:t>Київський університети</a:t>
                      </a:r>
                      <a:r>
                        <a:rPr lang="uk-UA" sz="1650" dirty="0">
                          <a:solidFill>
                            <a:schemeClr val="tx2"/>
                          </a:solidFill>
                          <a:effectLst/>
                          <a:latin typeface="+mn-lt"/>
                          <a:ea typeface="Calibri" panose="020F0502020204030204" pitchFamily="34" charset="0"/>
                          <a:cs typeface="Times New Roman" panose="02020603050405020304" pitchFamily="18" charset="0"/>
                        </a:rPr>
                        <a:t> та </a:t>
                      </a:r>
                      <a:r>
                        <a:rPr lang="uk-UA" sz="1650" u="none" strike="noStrike" dirty="0">
                          <a:solidFill>
                            <a:schemeClr val="tx2"/>
                          </a:solidFill>
                          <a:effectLst/>
                          <a:latin typeface="+mn-lt"/>
                          <a:ea typeface="Calibri" panose="020F0502020204030204" pitchFamily="34" charset="0"/>
                          <a:cs typeface="Times New Roman" panose="02020603050405020304" pitchFamily="18" charset="0"/>
                        </a:rPr>
                        <a:t>Новоросійський університет</a:t>
                      </a:r>
                      <a:r>
                        <a:rPr lang="uk-UA" sz="1650" dirty="0">
                          <a:solidFill>
                            <a:schemeClr val="tx2"/>
                          </a:solidFill>
                          <a:effectLst/>
                          <a:latin typeface="+mn-lt"/>
                          <a:ea typeface="Calibri" panose="020F0502020204030204" pitchFamily="34" charset="0"/>
                          <a:cs typeface="Times New Roman" panose="02020603050405020304" pitchFamily="18" charset="0"/>
                        </a:rPr>
                        <a:t> в </a:t>
                      </a:r>
                      <a:r>
                        <a:rPr lang="uk-UA" sz="1650" u="none" strike="noStrike" dirty="0">
                          <a:solidFill>
                            <a:schemeClr val="tx2"/>
                          </a:solidFill>
                          <a:effectLst/>
                          <a:latin typeface="+mn-lt"/>
                          <a:ea typeface="Calibri" panose="020F0502020204030204" pitchFamily="34" charset="0"/>
                          <a:cs typeface="Times New Roman" panose="02020603050405020304" pitchFamily="18" charset="0"/>
                        </a:rPr>
                        <a:t>Одесі</a:t>
                      </a:r>
                      <a:r>
                        <a:rPr lang="uk-UA" sz="1650" dirty="0">
                          <a:solidFill>
                            <a:schemeClr val="tx2"/>
                          </a:solidFill>
                          <a:effectLst/>
                          <a:latin typeface="+mn-lt"/>
                          <a:ea typeface="Calibri" panose="020F0502020204030204" pitchFamily="34" charset="0"/>
                          <a:cs typeface="Times New Roman" panose="02020603050405020304" pitchFamily="18" charset="0"/>
                        </a:rPr>
                        <a:t>, де успішно працювали видатні російські вчені </a:t>
                      </a:r>
                      <a:r>
                        <a:rPr lang="uk-UA" sz="1650" u="none" strike="noStrike" dirty="0">
                          <a:solidFill>
                            <a:schemeClr val="tx2"/>
                          </a:solidFill>
                          <a:effectLst/>
                          <a:latin typeface="+mn-lt"/>
                          <a:ea typeface="Calibri" panose="020F0502020204030204" pitchFamily="34" charset="0"/>
                          <a:cs typeface="Times New Roman" panose="02020603050405020304" pitchFamily="18" charset="0"/>
                        </a:rPr>
                        <a:t>І. М. Сєченов</a:t>
                      </a:r>
                      <a:r>
                        <a:rPr lang="uk-UA" sz="1650" dirty="0">
                          <a:solidFill>
                            <a:schemeClr val="tx2"/>
                          </a:solidFill>
                          <a:effectLst/>
                          <a:latin typeface="+mn-lt"/>
                          <a:ea typeface="Calibri" panose="020F0502020204030204" pitchFamily="34" charset="0"/>
                          <a:cs typeface="Times New Roman" panose="02020603050405020304" pitchFamily="18" charset="0"/>
                        </a:rPr>
                        <a:t>, </a:t>
                      </a:r>
                      <a:r>
                        <a:rPr lang="uk-UA" sz="1650" u="none" strike="noStrike" dirty="0">
                          <a:solidFill>
                            <a:schemeClr val="tx2"/>
                          </a:solidFill>
                          <a:effectLst/>
                          <a:latin typeface="+mn-lt"/>
                          <a:ea typeface="Calibri" panose="020F0502020204030204" pitchFamily="34" charset="0"/>
                          <a:cs typeface="Times New Roman" panose="02020603050405020304" pitchFamily="18" charset="0"/>
                        </a:rPr>
                        <a:t>І. І. Мечников</a:t>
                      </a:r>
                      <a:r>
                        <a:rPr lang="uk-UA" sz="1650" dirty="0">
                          <a:solidFill>
                            <a:schemeClr val="tx2"/>
                          </a:solidFill>
                          <a:effectLst/>
                          <a:latin typeface="+mn-lt"/>
                          <a:ea typeface="Calibri" panose="020F0502020204030204" pitchFamily="34" charset="0"/>
                          <a:cs typeface="Times New Roman" panose="02020603050405020304" pitchFamily="18" charset="0"/>
                        </a:rPr>
                        <a:t>, </a:t>
                      </a:r>
                      <a:r>
                        <a:rPr lang="uk-UA" sz="1650" u="none" strike="noStrike" dirty="0">
                          <a:solidFill>
                            <a:schemeClr val="tx2"/>
                          </a:solidFill>
                          <a:effectLst/>
                          <a:latin typeface="+mn-lt"/>
                          <a:ea typeface="Calibri" panose="020F0502020204030204" pitchFamily="34" charset="0"/>
                          <a:cs typeface="Times New Roman" panose="02020603050405020304" pitchFamily="18" charset="0"/>
                        </a:rPr>
                        <a:t>М. І. Пирогов</a:t>
                      </a:r>
                      <a:r>
                        <a:rPr lang="uk-UA" sz="1650" dirty="0">
                          <a:solidFill>
                            <a:schemeClr val="tx2"/>
                          </a:solidFill>
                          <a:effectLst/>
                          <a:latin typeface="+mn-lt"/>
                          <a:ea typeface="Calibri" panose="020F0502020204030204" pitchFamily="34" charset="0"/>
                          <a:cs typeface="Times New Roman" panose="02020603050405020304" pitchFamily="18" charset="0"/>
                        </a:rPr>
                        <a:t>, </a:t>
                      </a:r>
                      <a:r>
                        <a:rPr lang="uk-UA" sz="1650" u="none" strike="noStrike" dirty="0">
                          <a:solidFill>
                            <a:schemeClr val="tx2"/>
                          </a:solidFill>
                          <a:effectLst/>
                          <a:latin typeface="+mn-lt"/>
                          <a:ea typeface="Calibri" panose="020F0502020204030204" pitchFamily="34" charset="0"/>
                          <a:cs typeface="Times New Roman" panose="02020603050405020304" pitchFamily="18" charset="0"/>
                        </a:rPr>
                        <a:t>О. О. Ковалевський</a:t>
                      </a:r>
                      <a:r>
                        <a:rPr lang="uk-UA" sz="1650" dirty="0">
                          <a:solidFill>
                            <a:schemeClr val="tx2"/>
                          </a:solidFill>
                          <a:effectLst/>
                          <a:latin typeface="+mn-lt"/>
                          <a:ea typeface="Calibri" panose="020F0502020204030204" pitchFamily="34" charset="0"/>
                          <a:cs typeface="Times New Roman" panose="02020603050405020304" pitchFamily="18" charset="0"/>
                        </a:rPr>
                        <a:t>, </a:t>
                      </a:r>
                      <a:r>
                        <a:rPr lang="uk-UA" sz="1650" u="none" strike="noStrike" dirty="0">
                          <a:solidFill>
                            <a:schemeClr val="tx2"/>
                          </a:solidFill>
                          <a:effectLst/>
                          <a:latin typeface="+mn-lt"/>
                          <a:ea typeface="Calibri" panose="020F0502020204030204" pitchFamily="34" charset="0"/>
                          <a:cs typeface="Times New Roman" panose="02020603050405020304" pitchFamily="18" charset="0"/>
                        </a:rPr>
                        <a:t>В. В. Докучаєв</a:t>
                      </a:r>
                      <a:r>
                        <a:rPr lang="uk-UA" sz="1650" dirty="0">
                          <a:solidFill>
                            <a:schemeClr val="tx2"/>
                          </a:solidFill>
                          <a:effectLst/>
                          <a:latin typeface="+mn-lt"/>
                          <a:ea typeface="Calibri" panose="020F0502020204030204" pitchFamily="34" charset="0"/>
                          <a:cs typeface="Times New Roman" panose="02020603050405020304" pitchFamily="18" charset="0"/>
                        </a:rPr>
                        <a:t> та інші, а також відомі українські вчені </a:t>
                      </a:r>
                      <a:r>
                        <a:rPr lang="uk-UA" sz="1650" u="none" strike="noStrike" dirty="0">
                          <a:solidFill>
                            <a:schemeClr val="tx2"/>
                          </a:solidFill>
                          <a:effectLst/>
                          <a:latin typeface="+mn-lt"/>
                          <a:ea typeface="Calibri" panose="020F0502020204030204" pitchFamily="34" charset="0"/>
                          <a:cs typeface="Times New Roman" panose="02020603050405020304" pitchFamily="18" charset="0"/>
                        </a:rPr>
                        <a:t>М. О. Максимович</a:t>
                      </a:r>
                      <a:r>
                        <a:rPr lang="uk-UA" sz="1650" dirty="0">
                          <a:solidFill>
                            <a:schemeClr val="tx2"/>
                          </a:solidFill>
                          <a:effectLst/>
                          <a:latin typeface="+mn-lt"/>
                          <a:ea typeface="Calibri" panose="020F0502020204030204" pitchFamily="34" charset="0"/>
                          <a:cs typeface="Times New Roman" panose="02020603050405020304" pitchFamily="18" charset="0"/>
                        </a:rPr>
                        <a:t>, </a:t>
                      </a:r>
                      <a:r>
                        <a:rPr lang="uk-UA" sz="1650" u="none" strike="noStrike" dirty="0">
                          <a:solidFill>
                            <a:schemeClr val="tx2"/>
                          </a:solidFill>
                          <a:effectLst/>
                          <a:latin typeface="+mn-lt"/>
                          <a:ea typeface="Calibri" panose="020F0502020204030204" pitchFamily="34" charset="0"/>
                          <a:cs typeface="Times New Roman" panose="02020603050405020304" pitchFamily="18" charset="0"/>
                        </a:rPr>
                        <a:t>В. О. </a:t>
                      </a:r>
                      <a:r>
                        <a:rPr lang="uk-UA" sz="1650" u="none" strike="noStrike" dirty="0" err="1">
                          <a:solidFill>
                            <a:schemeClr val="tx2"/>
                          </a:solidFill>
                          <a:effectLst/>
                          <a:latin typeface="+mn-lt"/>
                          <a:ea typeface="Calibri" panose="020F0502020204030204" pitchFamily="34" charset="0"/>
                          <a:cs typeface="Times New Roman" panose="02020603050405020304" pitchFamily="18" charset="0"/>
                        </a:rPr>
                        <a:t>Бец</a:t>
                      </a:r>
                      <a:r>
                        <a:rPr lang="uk-UA" sz="1650" dirty="0">
                          <a:solidFill>
                            <a:schemeClr val="tx2"/>
                          </a:solidFill>
                          <a:effectLst/>
                          <a:latin typeface="+mn-lt"/>
                          <a:ea typeface="Calibri" panose="020F0502020204030204" pitchFamily="34" charset="0"/>
                          <a:cs typeface="Times New Roman" panose="02020603050405020304" pitchFamily="18" charset="0"/>
                        </a:rPr>
                        <a:t>, </a:t>
                      </a:r>
                      <a:r>
                        <a:rPr lang="uk-UA" sz="1650" u="none" strike="noStrike" dirty="0">
                          <a:solidFill>
                            <a:schemeClr val="tx2"/>
                          </a:solidFill>
                          <a:effectLst/>
                          <a:latin typeface="+mn-lt"/>
                          <a:ea typeface="Calibri" panose="020F0502020204030204" pitchFamily="34" charset="0"/>
                          <a:cs typeface="Times New Roman" panose="02020603050405020304" pitchFamily="18" charset="0"/>
                        </a:rPr>
                        <a:t>О. С. Роговин</a:t>
                      </a:r>
                      <a:r>
                        <a:rPr lang="uk-UA" sz="1650" dirty="0">
                          <a:solidFill>
                            <a:schemeClr val="tx2"/>
                          </a:solidFill>
                          <a:effectLst/>
                          <a:latin typeface="+mn-lt"/>
                          <a:ea typeface="Calibri" panose="020F0502020204030204" pitchFamily="34" charset="0"/>
                          <a:cs typeface="Times New Roman" panose="02020603050405020304" pitchFamily="18" charset="0"/>
                        </a:rPr>
                        <a:t>, </a:t>
                      </a:r>
                      <a:r>
                        <a:rPr lang="uk-UA" sz="1650" u="none" strike="noStrike" dirty="0">
                          <a:solidFill>
                            <a:schemeClr val="tx2"/>
                          </a:solidFill>
                          <a:effectLst/>
                          <a:latin typeface="+mn-lt"/>
                          <a:ea typeface="Calibri" panose="020F0502020204030204" pitchFamily="34" charset="0"/>
                          <a:cs typeface="Times New Roman" panose="02020603050405020304" pitchFamily="18" charset="0"/>
                        </a:rPr>
                        <a:t>А. О. Потебня</a:t>
                      </a:r>
                      <a:r>
                        <a:rPr lang="uk-UA" sz="1650" dirty="0">
                          <a:solidFill>
                            <a:schemeClr val="tx2"/>
                          </a:solidFill>
                          <a:effectLst/>
                          <a:latin typeface="+mn-lt"/>
                          <a:ea typeface="Calibri" panose="020F0502020204030204" pitchFamily="34" charset="0"/>
                          <a:cs typeface="Times New Roman" panose="02020603050405020304" pitchFamily="18" charset="0"/>
                        </a:rPr>
                        <a:t> та інші. Подальшого розвитку набули й суспільні науки. </a:t>
                      </a:r>
                      <a:r>
                        <a:rPr lang="uk-UA" sz="1650" u="none" strike="noStrike" dirty="0">
                          <a:solidFill>
                            <a:schemeClr val="tx2"/>
                          </a:solidFill>
                          <a:effectLst/>
                          <a:latin typeface="+mn-lt"/>
                          <a:ea typeface="Calibri" panose="020F0502020204030204" pitchFamily="34" charset="0"/>
                          <a:cs typeface="Times New Roman" panose="02020603050405020304" pitchFamily="18" charset="0"/>
                        </a:rPr>
                        <a:t>Соціалісти-утопісти</a:t>
                      </a:r>
                      <a:r>
                        <a:rPr lang="uk-UA" sz="1650" dirty="0">
                          <a:solidFill>
                            <a:schemeClr val="tx2"/>
                          </a:solidFill>
                          <a:effectLst/>
                          <a:latin typeface="+mn-lt"/>
                          <a:ea typeface="Calibri" panose="020F0502020204030204" pitchFamily="34" charset="0"/>
                          <a:cs typeface="Times New Roman" panose="02020603050405020304" pitchFamily="18" charset="0"/>
                        </a:rPr>
                        <a:t> закликали до заміни капіталістичного суспільства соціалістичним. Класики </a:t>
                      </a:r>
                      <a:r>
                        <a:rPr lang="uk-UA" sz="1650" u="none" strike="noStrike" dirty="0">
                          <a:solidFill>
                            <a:schemeClr val="tx2"/>
                          </a:solidFill>
                          <a:effectLst/>
                          <a:latin typeface="+mn-lt"/>
                          <a:ea typeface="Calibri" panose="020F0502020204030204" pitchFamily="34" charset="0"/>
                          <a:cs typeface="Times New Roman" panose="02020603050405020304" pitchFamily="18" charset="0"/>
                        </a:rPr>
                        <a:t>політичної економії</a:t>
                      </a:r>
                      <a:r>
                        <a:rPr lang="uk-UA" sz="1650" dirty="0">
                          <a:solidFill>
                            <a:schemeClr val="tx2"/>
                          </a:solidFill>
                          <a:effectLst/>
                          <a:latin typeface="+mn-lt"/>
                          <a:ea typeface="Calibri" panose="020F0502020204030204" pitchFamily="34" charset="0"/>
                          <a:cs typeface="Times New Roman" panose="02020603050405020304" pitchFamily="18" charset="0"/>
                        </a:rPr>
                        <a:t> заклали основи </a:t>
                      </a:r>
                      <a:r>
                        <a:rPr lang="uk-UA" sz="1650" u="none" strike="noStrike" dirty="0">
                          <a:solidFill>
                            <a:schemeClr val="tx2"/>
                          </a:solidFill>
                          <a:effectLst/>
                          <a:latin typeface="+mn-lt"/>
                          <a:ea typeface="Calibri" panose="020F0502020204030204" pitchFamily="34" charset="0"/>
                          <a:cs typeface="Times New Roman" panose="02020603050405020304" pitchFamily="18" charset="0"/>
                        </a:rPr>
                        <a:t>трудової теорії вартості</a:t>
                      </a:r>
                      <a:r>
                        <a:rPr lang="uk-UA" sz="1650" dirty="0">
                          <a:solidFill>
                            <a:schemeClr val="tx2"/>
                          </a:solidFill>
                          <a:effectLst/>
                          <a:latin typeface="+mn-lt"/>
                          <a:ea typeface="Calibri" panose="020F0502020204030204" pitchFamily="34" charset="0"/>
                          <a:cs typeface="Times New Roman" panose="02020603050405020304" pitchFamily="18" charset="0"/>
                        </a:rPr>
                        <a:t>. Праці в галузі </a:t>
                      </a:r>
                      <a:r>
                        <a:rPr lang="uk-UA" sz="1650" u="none" strike="noStrike" dirty="0">
                          <a:solidFill>
                            <a:schemeClr val="tx2"/>
                          </a:solidFill>
                          <a:effectLst/>
                          <a:latin typeface="+mn-lt"/>
                          <a:ea typeface="Calibri" panose="020F0502020204030204" pitchFamily="34" charset="0"/>
                          <a:cs typeface="Times New Roman" panose="02020603050405020304" pitchFamily="18" charset="0"/>
                        </a:rPr>
                        <a:t>діалектики</a:t>
                      </a:r>
                      <a:r>
                        <a:rPr lang="uk-UA" sz="1650" dirty="0">
                          <a:solidFill>
                            <a:schemeClr val="tx2"/>
                          </a:solidFill>
                          <a:effectLst/>
                          <a:latin typeface="+mn-lt"/>
                          <a:ea typeface="Calibri" panose="020F0502020204030204" pitchFamily="34" charset="0"/>
                          <a:cs typeface="Times New Roman" panose="02020603050405020304" pitchFamily="18" charset="0"/>
                        </a:rPr>
                        <a:t> й </a:t>
                      </a:r>
                      <a:r>
                        <a:rPr lang="uk-UA" sz="1650" u="none" strike="noStrike" dirty="0">
                          <a:solidFill>
                            <a:schemeClr val="tx2"/>
                          </a:solidFill>
                          <a:effectLst/>
                          <a:latin typeface="+mn-lt"/>
                          <a:ea typeface="Calibri" panose="020F0502020204030204" pitchFamily="34" charset="0"/>
                          <a:cs typeface="Times New Roman" panose="02020603050405020304" pitchFamily="18" charset="0"/>
                        </a:rPr>
                        <a:t>матеріалізму</a:t>
                      </a:r>
                      <a:r>
                        <a:rPr lang="uk-UA" sz="1650" dirty="0">
                          <a:solidFill>
                            <a:schemeClr val="tx2"/>
                          </a:solidFill>
                          <a:effectLst/>
                          <a:latin typeface="+mn-lt"/>
                          <a:ea typeface="Calibri" panose="020F0502020204030204" pitchFamily="34" charset="0"/>
                          <a:cs typeface="Times New Roman" panose="02020603050405020304" pitchFamily="18" charset="0"/>
                        </a:rPr>
                        <a:t> були видатним досягненням філософської думки. Закономірним наслідком революційної класової боротьби трудящих стало виникнення </a:t>
                      </a:r>
                      <a:r>
                        <a:rPr lang="uk-UA" sz="1650" u="none" strike="noStrike" dirty="0">
                          <a:solidFill>
                            <a:schemeClr val="tx2"/>
                          </a:solidFill>
                          <a:effectLst/>
                          <a:latin typeface="+mn-lt"/>
                          <a:ea typeface="Calibri" panose="020F0502020204030204" pitchFamily="34" charset="0"/>
                          <a:cs typeface="Times New Roman" panose="02020603050405020304" pitchFamily="18" charset="0"/>
                        </a:rPr>
                        <a:t>марксизму</a:t>
                      </a:r>
                      <a:r>
                        <a:rPr lang="uk-UA" sz="1650" dirty="0">
                          <a:solidFill>
                            <a:schemeClr val="tx2"/>
                          </a:solidFill>
                          <a:effectLst/>
                          <a:latin typeface="+mn-lt"/>
                          <a:ea typeface="Calibri" panose="020F0502020204030204" pitchFamily="34" charset="0"/>
                          <a:cs typeface="Times New Roman" panose="02020603050405020304" pitchFamily="18" charset="0"/>
                        </a:rPr>
                        <a:t> </a:t>
                      </a:r>
                      <a:r>
                        <a:rPr lang="uk-UA" sz="1650" u="none" strike="noStrike" dirty="0">
                          <a:solidFill>
                            <a:schemeClr val="tx2"/>
                          </a:solidFill>
                          <a:effectLst/>
                          <a:latin typeface="+mn-lt"/>
                          <a:ea typeface="Calibri" panose="020F0502020204030204" pitchFamily="34" charset="0"/>
                          <a:cs typeface="Times New Roman" panose="02020603050405020304" pitchFamily="18" charset="0"/>
                        </a:rPr>
                        <a:t>Карла Маркса</a:t>
                      </a:r>
                      <a:r>
                        <a:rPr lang="uk-UA" sz="1650" dirty="0">
                          <a:solidFill>
                            <a:schemeClr val="tx2"/>
                          </a:solidFill>
                          <a:effectLst/>
                          <a:latin typeface="+mn-lt"/>
                          <a:ea typeface="Calibri" panose="020F0502020204030204" pitchFamily="34" charset="0"/>
                          <a:cs typeface="Times New Roman" panose="02020603050405020304" pitchFamily="18" charset="0"/>
                        </a:rPr>
                        <a:t> і </a:t>
                      </a:r>
                      <a:r>
                        <a:rPr lang="uk-UA" sz="1650" u="none" strike="noStrike" dirty="0">
                          <a:solidFill>
                            <a:schemeClr val="tx2"/>
                          </a:solidFill>
                          <a:effectLst/>
                          <a:latin typeface="+mn-lt"/>
                          <a:ea typeface="Calibri" panose="020F0502020204030204" pitchFamily="34" charset="0"/>
                          <a:cs typeface="Times New Roman" panose="02020603050405020304" pitchFamily="18" charset="0"/>
                        </a:rPr>
                        <a:t>Фрідріха Енгельса</a:t>
                      </a:r>
                      <a:endParaRPr lang="uk-UA" sz="1650" dirty="0">
                        <a:solidFill>
                          <a:schemeClr val="tx2"/>
                        </a:solidFill>
                        <a:effectLst/>
                        <a:latin typeface="+mn-lt"/>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extLst>
                  <a:ext uri="{0D108BD9-81ED-4DB2-BD59-A6C34878D82A}">
                    <a16:rowId xmlns:a16="http://schemas.microsoft.com/office/drawing/2014/main" val="1697003450"/>
                  </a:ext>
                </a:extLst>
              </a:tr>
              <a:tr h="2832357">
                <a:tc>
                  <a:txBody>
                    <a:bodyPr/>
                    <a:lstStyle/>
                    <a:p>
                      <a:pPr algn="ctr">
                        <a:spcAft>
                          <a:spcPts val="0"/>
                        </a:spcAft>
                      </a:pPr>
                      <a:r>
                        <a:rPr lang="uk-UA" sz="2400" i="1" dirty="0">
                          <a:solidFill>
                            <a:schemeClr val="tx2"/>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rPr>
                        <a:t>ХІХ–ХХ ст.</a:t>
                      </a:r>
                      <a:endParaRPr lang="uk-UA" sz="2400" i="1" dirty="0">
                        <a:solidFill>
                          <a:schemeClr val="tx2"/>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just">
                        <a:lnSpc>
                          <a:spcPct val="90000"/>
                        </a:lnSpc>
                        <a:spcAft>
                          <a:spcPts val="0"/>
                        </a:spcAft>
                      </a:pPr>
                      <a:r>
                        <a:rPr lang="uk-UA" sz="1650" dirty="0">
                          <a:solidFill>
                            <a:schemeClr val="tx2"/>
                          </a:solidFill>
                          <a:effectLst/>
                          <a:latin typeface="+mn-lt"/>
                          <a:ea typeface="Calibri" panose="020F0502020204030204" pitchFamily="34" charset="0"/>
                          <a:cs typeface="Times New Roman" panose="02020603050405020304" pitchFamily="18" charset="0"/>
                        </a:rPr>
                        <a:t>Великі зміни в науковій картині світу і низка нових </a:t>
                      </a:r>
                      <a:r>
                        <a:rPr lang="uk-UA" sz="1650" dirty="0" err="1">
                          <a:solidFill>
                            <a:schemeClr val="tx2"/>
                          </a:solidFill>
                          <a:effectLst/>
                          <a:latin typeface="+mn-lt"/>
                          <a:ea typeface="Calibri" panose="020F0502020204030204" pitchFamily="34" charset="0"/>
                          <a:cs typeface="Times New Roman" panose="02020603050405020304" pitchFamily="18" charset="0"/>
                        </a:rPr>
                        <a:t>відкриттів</a:t>
                      </a:r>
                      <a:r>
                        <a:rPr lang="uk-UA" sz="1650" dirty="0">
                          <a:solidFill>
                            <a:schemeClr val="tx2"/>
                          </a:solidFill>
                          <a:effectLst/>
                          <a:latin typeface="+mn-lt"/>
                          <a:ea typeface="Calibri" panose="020F0502020204030204" pitchFamily="34" charset="0"/>
                          <a:cs typeface="Times New Roman" panose="02020603050405020304" pitchFamily="18" charset="0"/>
                        </a:rPr>
                        <a:t> у фізиці (</a:t>
                      </a:r>
                      <a:r>
                        <a:rPr lang="uk-UA" sz="1650" u="none" strike="noStrike" dirty="0">
                          <a:solidFill>
                            <a:schemeClr val="tx2"/>
                          </a:solidFill>
                          <a:effectLst/>
                          <a:latin typeface="+mn-lt"/>
                          <a:ea typeface="Calibri" panose="020F0502020204030204" pitchFamily="34" charset="0"/>
                          <a:cs typeface="Times New Roman" panose="02020603050405020304" pitchFamily="18" charset="0"/>
                        </a:rPr>
                        <a:t>електрон</a:t>
                      </a:r>
                      <a:r>
                        <a:rPr lang="uk-UA" sz="1650" dirty="0">
                          <a:solidFill>
                            <a:schemeClr val="tx2"/>
                          </a:solidFill>
                          <a:effectLst/>
                          <a:latin typeface="+mn-lt"/>
                          <a:ea typeface="Calibri" panose="020F0502020204030204" pitchFamily="34" charset="0"/>
                          <a:cs typeface="Times New Roman" panose="02020603050405020304" pitchFamily="18" charset="0"/>
                        </a:rPr>
                        <a:t>, </a:t>
                      </a:r>
                      <a:r>
                        <a:rPr lang="uk-UA" sz="1650" u="none" strike="noStrike" dirty="0">
                          <a:solidFill>
                            <a:schemeClr val="tx2"/>
                          </a:solidFill>
                          <a:effectLst/>
                          <a:latin typeface="+mn-lt"/>
                          <a:ea typeface="Calibri" panose="020F0502020204030204" pitchFamily="34" charset="0"/>
                          <a:cs typeface="Times New Roman" panose="02020603050405020304" pitchFamily="18" charset="0"/>
                        </a:rPr>
                        <a:t>рентгенівське випромінювання</a:t>
                      </a:r>
                      <a:r>
                        <a:rPr lang="uk-UA" sz="1650" dirty="0">
                          <a:solidFill>
                            <a:schemeClr val="tx2"/>
                          </a:solidFill>
                          <a:effectLst/>
                          <a:latin typeface="+mn-lt"/>
                          <a:ea typeface="Calibri" panose="020F0502020204030204" pitchFamily="34" charset="0"/>
                          <a:cs typeface="Times New Roman" panose="02020603050405020304" pitchFamily="18" charset="0"/>
                        </a:rPr>
                        <a:t>, </a:t>
                      </a:r>
                      <a:r>
                        <a:rPr lang="uk-UA" sz="1650" u="none" strike="noStrike" dirty="0">
                          <a:solidFill>
                            <a:schemeClr val="tx2"/>
                          </a:solidFill>
                          <a:effectLst/>
                          <a:latin typeface="+mn-lt"/>
                          <a:ea typeface="Calibri" panose="020F0502020204030204" pitchFamily="34" charset="0"/>
                          <a:cs typeface="Times New Roman" panose="02020603050405020304" pitchFamily="18" charset="0"/>
                        </a:rPr>
                        <a:t>радіоактивність</a:t>
                      </a:r>
                      <a:r>
                        <a:rPr lang="uk-UA" sz="1650" dirty="0">
                          <a:solidFill>
                            <a:schemeClr val="tx2"/>
                          </a:solidFill>
                          <a:effectLst/>
                          <a:latin typeface="+mn-lt"/>
                          <a:ea typeface="Calibri" panose="020F0502020204030204" pitchFamily="34" charset="0"/>
                          <a:cs typeface="Times New Roman" panose="02020603050405020304" pitchFamily="18" charset="0"/>
                        </a:rPr>
                        <a:t> тощо) призводять до кризи класичного природознавства і насамперед його механістичної методології. У XX ст. значних успіхів досягли математика і фізика, виникли такі галузі технічних наук, як </a:t>
                      </a:r>
                      <a:r>
                        <a:rPr lang="uk-UA" sz="1650" u="none" strike="noStrike" dirty="0">
                          <a:solidFill>
                            <a:schemeClr val="tx2"/>
                          </a:solidFill>
                          <a:effectLst/>
                          <a:latin typeface="+mn-lt"/>
                          <a:ea typeface="Calibri" panose="020F0502020204030204" pitchFamily="34" charset="0"/>
                          <a:cs typeface="Times New Roman" panose="02020603050405020304" pitchFamily="18" charset="0"/>
                        </a:rPr>
                        <a:t>радіотехніка</a:t>
                      </a:r>
                      <a:r>
                        <a:rPr lang="uk-UA" sz="1650" dirty="0">
                          <a:solidFill>
                            <a:schemeClr val="tx2"/>
                          </a:solidFill>
                          <a:effectLst/>
                          <a:latin typeface="+mn-lt"/>
                          <a:ea typeface="Calibri" panose="020F0502020204030204" pitchFamily="34" charset="0"/>
                          <a:cs typeface="Times New Roman" panose="02020603050405020304" pitchFamily="18" charset="0"/>
                        </a:rPr>
                        <a:t>, </a:t>
                      </a:r>
                      <a:r>
                        <a:rPr lang="uk-UA" sz="1650" u="none" strike="noStrike" dirty="0">
                          <a:solidFill>
                            <a:schemeClr val="tx2"/>
                          </a:solidFill>
                          <a:effectLst/>
                          <a:latin typeface="+mn-lt"/>
                          <a:ea typeface="Calibri" panose="020F0502020204030204" pitchFamily="34" charset="0"/>
                          <a:cs typeface="Times New Roman" panose="02020603050405020304" pitchFamily="18" charset="0"/>
                        </a:rPr>
                        <a:t>електроніка</a:t>
                      </a:r>
                      <a:r>
                        <a:rPr lang="uk-UA" sz="1650" dirty="0">
                          <a:solidFill>
                            <a:schemeClr val="tx2"/>
                          </a:solidFill>
                          <a:effectLst/>
                          <a:latin typeface="+mn-lt"/>
                          <a:ea typeface="Calibri" panose="020F0502020204030204" pitchFamily="34" charset="0"/>
                          <a:cs typeface="Times New Roman" panose="02020603050405020304" pitchFamily="18" charset="0"/>
                        </a:rPr>
                        <a:t>. З'явилась </a:t>
                      </a:r>
                      <a:r>
                        <a:rPr lang="uk-UA" sz="1650" u="none" strike="noStrike" dirty="0">
                          <a:solidFill>
                            <a:schemeClr val="tx2"/>
                          </a:solidFill>
                          <a:effectLst/>
                          <a:latin typeface="+mn-lt"/>
                          <a:ea typeface="Calibri" panose="020F0502020204030204" pitchFamily="34" charset="0"/>
                          <a:cs typeface="Times New Roman" panose="02020603050405020304" pitchFamily="18" charset="0"/>
                        </a:rPr>
                        <a:t>кібернетика</a:t>
                      </a:r>
                      <a:r>
                        <a:rPr lang="uk-UA" sz="1650" dirty="0">
                          <a:solidFill>
                            <a:schemeClr val="tx2"/>
                          </a:solidFill>
                          <a:effectLst/>
                          <a:latin typeface="+mn-lt"/>
                          <a:ea typeface="Calibri" panose="020F0502020204030204" pitchFamily="34" charset="0"/>
                          <a:cs typeface="Times New Roman" panose="02020603050405020304" pitchFamily="18" charset="0"/>
                        </a:rPr>
                        <a:t>, яка збільшує свій вплив на подальший розвиток науки і техніки. Успіхи фізики і хімії сприяють глибшому вивченню біологічних процесів у </a:t>
                      </a:r>
                      <a:r>
                        <a:rPr lang="uk-UA" sz="1650" u="none" strike="noStrike" dirty="0">
                          <a:solidFill>
                            <a:schemeClr val="tx2"/>
                          </a:solidFill>
                          <a:effectLst/>
                          <a:latin typeface="+mn-lt"/>
                          <a:ea typeface="Calibri" panose="020F0502020204030204" pitchFamily="34" charset="0"/>
                          <a:cs typeface="Times New Roman" panose="02020603050405020304" pitchFamily="18" charset="0"/>
                        </a:rPr>
                        <a:t>клітинах</a:t>
                      </a:r>
                      <a:r>
                        <a:rPr lang="uk-UA" sz="1650" dirty="0">
                          <a:solidFill>
                            <a:schemeClr val="tx2"/>
                          </a:solidFill>
                          <a:effectLst/>
                          <a:latin typeface="+mn-lt"/>
                          <a:ea typeface="Calibri" panose="020F0502020204030204" pitchFamily="34" charset="0"/>
                          <a:cs typeface="Times New Roman" panose="02020603050405020304" pitchFamily="18" charset="0"/>
                        </a:rPr>
                        <a:t>, що стимулює розвиток </a:t>
                      </a:r>
                      <a:r>
                        <a:rPr lang="uk-UA" sz="1650" u="none" strike="noStrike" dirty="0">
                          <a:solidFill>
                            <a:schemeClr val="tx2"/>
                          </a:solidFill>
                          <a:effectLst/>
                          <a:latin typeface="+mn-lt"/>
                          <a:ea typeface="Calibri" panose="020F0502020204030204" pitchFamily="34" charset="0"/>
                          <a:cs typeface="Times New Roman" panose="02020603050405020304" pitchFamily="18" charset="0"/>
                        </a:rPr>
                        <a:t>сільськогосподарських</a:t>
                      </a:r>
                      <a:r>
                        <a:rPr lang="uk-UA" sz="1650" dirty="0">
                          <a:solidFill>
                            <a:schemeClr val="tx2"/>
                          </a:solidFill>
                          <a:effectLst/>
                          <a:latin typeface="+mn-lt"/>
                          <a:ea typeface="Calibri" panose="020F0502020204030204" pitchFamily="34" charset="0"/>
                          <a:cs typeface="Times New Roman" panose="02020603050405020304" pitchFamily="18" charset="0"/>
                        </a:rPr>
                        <a:t> і </a:t>
                      </a:r>
                      <a:r>
                        <a:rPr lang="uk-UA" sz="1650" u="none" strike="noStrike" dirty="0">
                          <a:solidFill>
                            <a:schemeClr val="tx2"/>
                          </a:solidFill>
                          <a:effectLst/>
                          <a:latin typeface="+mn-lt"/>
                          <a:ea typeface="Calibri" panose="020F0502020204030204" pitchFamily="34" charset="0"/>
                          <a:cs typeface="Times New Roman" panose="02020603050405020304" pitchFamily="18" charset="0"/>
                        </a:rPr>
                        <a:t>медичних</a:t>
                      </a:r>
                      <a:r>
                        <a:rPr lang="uk-UA" sz="1650" dirty="0">
                          <a:solidFill>
                            <a:schemeClr val="tx2"/>
                          </a:solidFill>
                          <a:effectLst/>
                          <a:latin typeface="+mn-lt"/>
                          <a:ea typeface="Calibri" panose="020F0502020204030204" pitchFamily="34" charset="0"/>
                          <a:cs typeface="Times New Roman" panose="02020603050405020304" pitchFamily="18" charset="0"/>
                        </a:rPr>
                        <a:t> наук. Відбувається тісне зближення науки з виробництвом, зростають і зміцнюються її зв'язки із суспільним життям. Сучасна наука становить важливу складову </a:t>
                      </a:r>
                      <a:r>
                        <a:rPr lang="uk-UA" sz="1650" u="none" strike="noStrike" dirty="0">
                          <a:solidFill>
                            <a:schemeClr val="tx2"/>
                          </a:solidFill>
                          <a:effectLst/>
                          <a:latin typeface="+mn-lt"/>
                          <a:ea typeface="Calibri" panose="020F0502020204030204" pitchFamily="34" charset="0"/>
                          <a:cs typeface="Times New Roman" panose="02020603050405020304" pitchFamily="18" charset="0"/>
                        </a:rPr>
                        <a:t>науково-технічної революції</a:t>
                      </a:r>
                      <a:endParaRPr lang="uk-UA" sz="1650" dirty="0">
                        <a:solidFill>
                          <a:schemeClr val="tx2"/>
                        </a:solidFill>
                        <a:effectLst/>
                        <a:latin typeface="+mn-lt"/>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extLst>
                  <a:ext uri="{0D108BD9-81ED-4DB2-BD59-A6C34878D82A}">
                    <a16:rowId xmlns:a16="http://schemas.microsoft.com/office/drawing/2014/main" val="2933575385"/>
                  </a:ext>
                </a:extLst>
              </a:tr>
            </a:tbl>
          </a:graphicData>
        </a:graphic>
      </p:graphicFrame>
    </p:spTree>
    <p:extLst>
      <p:ext uri="{BB962C8B-B14F-4D97-AF65-F5344CB8AC3E}">
        <p14:creationId xmlns:p14="http://schemas.microsoft.com/office/powerpoint/2010/main" val="3743714430"/>
      </p:ext>
    </p:extLst>
  </p:cSld>
  <p:clrMapOvr>
    <a:masterClrMapping/>
  </p:clrMapOvr>
  <p:transition>
    <p:strips dir="ld"/>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angle 25"/>
          <p:cNvSpPr>
            <a:spLocks noChangeArrowheads="1"/>
          </p:cNvSpPr>
          <p:nvPr/>
        </p:nvSpPr>
        <p:spPr bwMode="auto">
          <a:xfrm>
            <a:off x="1425352" y="2204864"/>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graphicFrame>
        <p:nvGraphicFramePr>
          <p:cNvPr id="24" name="Таблиця 23"/>
          <p:cNvGraphicFramePr>
            <a:graphicFrameLocks noGrp="1"/>
          </p:cNvGraphicFramePr>
          <p:nvPr>
            <p:extLst>
              <p:ext uri="{D42A27DB-BD31-4B8C-83A1-F6EECF244321}">
                <p14:modId xmlns:p14="http://schemas.microsoft.com/office/powerpoint/2010/main" val="3720349549"/>
              </p:ext>
            </p:extLst>
          </p:nvPr>
        </p:nvGraphicFramePr>
        <p:xfrm>
          <a:off x="107504" y="116633"/>
          <a:ext cx="8928992" cy="6568440"/>
        </p:xfrm>
        <a:graphic>
          <a:graphicData uri="http://schemas.openxmlformats.org/drawingml/2006/table">
            <a:tbl>
              <a:tblPr/>
              <a:tblGrid>
                <a:gridCol w="1656184">
                  <a:extLst>
                    <a:ext uri="{9D8B030D-6E8A-4147-A177-3AD203B41FA5}">
                      <a16:colId xmlns:a16="http://schemas.microsoft.com/office/drawing/2014/main" val="2937872491"/>
                    </a:ext>
                  </a:extLst>
                </a:gridCol>
                <a:gridCol w="7272808">
                  <a:extLst>
                    <a:ext uri="{9D8B030D-6E8A-4147-A177-3AD203B41FA5}">
                      <a16:colId xmlns:a16="http://schemas.microsoft.com/office/drawing/2014/main" val="2913536099"/>
                    </a:ext>
                  </a:extLst>
                </a:gridCol>
              </a:tblGrid>
              <a:tr h="649846">
                <a:tc>
                  <a:txBody>
                    <a:bodyPr/>
                    <a:lstStyle/>
                    <a:p>
                      <a:pPr algn="ctr">
                        <a:spcAft>
                          <a:spcPts val="0"/>
                        </a:spcAft>
                      </a:pPr>
                      <a:r>
                        <a:rPr lang="uk-UA" sz="2200" b="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Історичний період</a:t>
                      </a:r>
                      <a:endParaRPr lang="uk-UA" sz="2200" b="1" dirty="0">
                        <a:solidFill>
                          <a:schemeClr val="tx2"/>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spcAft>
                          <a:spcPts val="0"/>
                        </a:spcAft>
                      </a:pPr>
                      <a:r>
                        <a:rPr lang="uk-UA" sz="2200" b="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Характеристика стану науки</a:t>
                      </a:r>
                      <a:endParaRPr lang="uk-UA" sz="2200" b="1" dirty="0">
                        <a:solidFill>
                          <a:schemeClr val="tx2"/>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2924591180"/>
                  </a:ext>
                </a:extLst>
              </a:tr>
              <a:tr h="3070525">
                <a:tc>
                  <a:txBody>
                    <a:bodyPr/>
                    <a:lstStyle/>
                    <a:p>
                      <a:pPr algn="ctr">
                        <a:spcAft>
                          <a:spcPts val="0"/>
                        </a:spcAft>
                      </a:pPr>
                      <a:r>
                        <a:rPr lang="uk-UA" sz="2400" i="1" dirty="0">
                          <a:solidFill>
                            <a:schemeClr val="tx2"/>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rPr>
                        <a:t>Україна </a:t>
                      </a:r>
                    </a:p>
                    <a:p>
                      <a:pPr algn="ctr">
                        <a:spcAft>
                          <a:spcPts val="0"/>
                        </a:spcAft>
                      </a:pPr>
                      <a:r>
                        <a:rPr lang="uk-UA" sz="2400" i="1" dirty="0">
                          <a:solidFill>
                            <a:schemeClr val="tx2"/>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rPr>
                        <a:t>(XX–XXI ст.)</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just">
                        <a:spcAft>
                          <a:spcPts val="0"/>
                        </a:spcAft>
                      </a:pPr>
                      <a:r>
                        <a:rPr lang="uk-UA" sz="2150" dirty="0">
                          <a:solidFill>
                            <a:schemeClr val="tx2"/>
                          </a:solidFill>
                          <a:effectLst/>
                          <a:latin typeface="+mn-lt"/>
                          <a:ea typeface="Calibri" panose="020F0502020204030204" pitchFamily="34" charset="0"/>
                          <a:cs typeface="Times New Roman" panose="02020603050405020304" pitchFamily="18" charset="0"/>
                        </a:rPr>
                        <a:t>Починаючи з дати проголошення незалежності України (1991 р.) наукова діяльність тут здійснюється під егідою Національної академії наук України (НАН) – вища наукова установа України з самоврядною організацією. Академія нині налічує 173 наукові інститути та </a:t>
                      </a:r>
                      <a:r>
                        <a:rPr lang="uk-UA" sz="2150" spc="30" dirty="0">
                          <a:solidFill>
                            <a:schemeClr val="tx2"/>
                          </a:solidFill>
                          <a:effectLst/>
                          <a:latin typeface="+mn-lt"/>
                          <a:ea typeface="Calibri" panose="020F0502020204030204" pitchFamily="34" charset="0"/>
                          <a:cs typeface="Times New Roman" panose="02020603050405020304" pitchFamily="18" charset="0"/>
                        </a:rPr>
                        <a:t>установи, де працює понад 43 тисячі співробітників, з них понад 10</a:t>
                      </a:r>
                      <a:r>
                        <a:rPr lang="uk-UA" sz="2150" dirty="0">
                          <a:solidFill>
                            <a:schemeClr val="tx2"/>
                          </a:solidFill>
                          <a:effectLst/>
                          <a:latin typeface="+mn-lt"/>
                          <a:ea typeface="Calibri" panose="020F0502020204030204" pitchFamily="34" charset="0"/>
                          <a:cs typeface="Times New Roman" panose="02020603050405020304" pitchFamily="18" charset="0"/>
                        </a:rPr>
                        <a:t> тисяч докторів і кандидатів наук. У складі Академії 478 академіків і членів-кореспондентів. На сьогоднішній день НАН України складається з шести регіональних центрів. У Національній академії наук діють три секції, що об'єднують 14 відділень наук: математики, інформатики, механіки, фізики і астрономії, наук про Землю, фізико-технічних проблем матеріалознавства, фізико-технічних проблем енергетики, ядерної фізики та енергетики, хімії, біохімії, фізіології і молекулярної біології; загальної біології; економіки; історії, філософії та права, літератури, мови та мистецтвознавства</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extLst>
                  <a:ext uri="{0D108BD9-81ED-4DB2-BD59-A6C34878D82A}">
                    <a16:rowId xmlns:a16="http://schemas.microsoft.com/office/drawing/2014/main" val="1697003450"/>
                  </a:ext>
                </a:extLst>
              </a:tr>
            </a:tbl>
          </a:graphicData>
        </a:graphic>
      </p:graphicFrame>
    </p:spTree>
    <p:extLst>
      <p:ext uri="{BB962C8B-B14F-4D97-AF65-F5344CB8AC3E}">
        <p14:creationId xmlns:p14="http://schemas.microsoft.com/office/powerpoint/2010/main" val="157914830"/>
      </p:ext>
    </p:extLst>
  </p:cSld>
  <p:clrMapOvr>
    <a:masterClrMapping/>
  </p:clrMapOvr>
  <p:transition>
    <p:strips dir="ld"/>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кутник 3"/>
          <p:cNvSpPr/>
          <p:nvPr/>
        </p:nvSpPr>
        <p:spPr>
          <a:xfrm>
            <a:off x="-396552" y="0"/>
            <a:ext cx="8928992" cy="1323439"/>
          </a:xfrm>
          <a:prstGeom prst="rect">
            <a:avLst/>
          </a:prstGeom>
        </p:spPr>
        <p:txBody>
          <a:bodyPr wrap="square">
            <a:spAutoFit/>
          </a:bodyPr>
          <a:lstStyle/>
          <a:p>
            <a:pPr algn="ctr">
              <a:spcAft>
                <a:spcPts val="0"/>
              </a:spcAft>
            </a:pPr>
            <a:r>
              <a:rPr lang="ru-RU" sz="4000" b="1" dirty="0">
                <a:latin typeface="+mn-lt"/>
                <a:ea typeface="Calibri" panose="020F0502020204030204" pitchFamily="34" charset="0"/>
              </a:rPr>
              <a:t>Сходи наук за Огюстом Контом</a:t>
            </a:r>
          </a:p>
          <a:p>
            <a:pPr algn="ctr">
              <a:spcAft>
                <a:spcPts val="0"/>
              </a:spcAft>
            </a:pPr>
            <a:endParaRPr lang="ru-RU" sz="4000" b="1" dirty="0">
              <a:latin typeface="+mn-lt"/>
              <a:ea typeface="Calibri" panose="020F0502020204030204" pitchFamily="34" charset="0"/>
            </a:endParaRPr>
          </a:p>
        </p:txBody>
      </p:sp>
      <p:sp>
        <p:nvSpPr>
          <p:cNvPr id="22" name="Rectangle 25"/>
          <p:cNvSpPr>
            <a:spLocks noChangeArrowheads="1"/>
          </p:cNvSpPr>
          <p:nvPr/>
        </p:nvSpPr>
        <p:spPr bwMode="auto">
          <a:xfrm>
            <a:off x="1425352" y="2204864"/>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grpSp>
        <p:nvGrpSpPr>
          <p:cNvPr id="3" name="Group 1"/>
          <p:cNvGrpSpPr>
            <a:grpSpLocks/>
          </p:cNvGrpSpPr>
          <p:nvPr/>
        </p:nvGrpSpPr>
        <p:grpSpPr bwMode="auto">
          <a:xfrm>
            <a:off x="251520" y="1412776"/>
            <a:ext cx="8332510" cy="5231179"/>
            <a:chOff x="721" y="10014"/>
            <a:chExt cx="8978" cy="2681"/>
          </a:xfrm>
        </p:grpSpPr>
        <p:sp>
          <p:nvSpPr>
            <p:cNvPr id="5" name="Rectangle 6"/>
            <p:cNvSpPr>
              <a:spLocks noChangeArrowheads="1"/>
            </p:cNvSpPr>
            <p:nvPr/>
          </p:nvSpPr>
          <p:spPr bwMode="auto">
            <a:xfrm>
              <a:off x="721" y="12155"/>
              <a:ext cx="4345" cy="540"/>
            </a:xfrm>
            <a:prstGeom prst="rect">
              <a:avLst/>
            </a:prstGeom>
            <a:ln>
              <a:headEnd/>
              <a:tailEnd/>
            </a:ln>
          </p:spPr>
          <p:style>
            <a:lnRef idx="2">
              <a:schemeClr val="dk1">
                <a:shade val="50000"/>
              </a:schemeClr>
            </a:lnRef>
            <a:fillRef idx="1">
              <a:schemeClr val="dk1"/>
            </a:fillRef>
            <a:effectRef idx="0">
              <a:schemeClr val="dk1"/>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5400" b="0" i="0" u="none" strike="noStrike" cap="none" normalizeH="0" baseline="0" dirty="0" smtClean="0">
                  <a:ln>
                    <a:noFill/>
                  </a:ln>
                  <a:solidFill>
                    <a:schemeClr val="bg1"/>
                  </a:solidFill>
                  <a:effectLst/>
                  <a:latin typeface="Times New Roman" panose="02020603050405020304" pitchFamily="18" charset="0"/>
                  <a:ea typeface="Arial Unicode MS" charset="-128"/>
                  <a:cs typeface="Times New Roman" panose="02020603050405020304" pitchFamily="18" charset="0"/>
                </a:rPr>
                <a:t>Математика</a:t>
              </a:r>
              <a:endParaRPr kumimoji="0" lang="uk-UA" altLang="uk-UA" sz="5400" b="0" i="0" u="none" strike="noStrike" cap="none" normalizeH="0" baseline="0" dirty="0" smtClean="0">
                <a:ln>
                  <a:noFill/>
                </a:ln>
                <a:solidFill>
                  <a:schemeClr val="bg1"/>
                </a:solidFill>
                <a:effectLst/>
                <a:latin typeface="Arial" panose="020B0604020202020204" pitchFamily="34" charset="0"/>
              </a:endParaRPr>
            </a:p>
          </p:txBody>
        </p:sp>
        <p:sp>
          <p:nvSpPr>
            <p:cNvPr id="23" name="Rectangle 5"/>
            <p:cNvSpPr>
              <a:spLocks noChangeArrowheads="1"/>
            </p:cNvSpPr>
            <p:nvPr/>
          </p:nvSpPr>
          <p:spPr bwMode="auto">
            <a:xfrm>
              <a:off x="1713" y="11617"/>
              <a:ext cx="4555" cy="540"/>
            </a:xfrm>
            <a:prstGeom prst="rect">
              <a:avLst/>
            </a:prstGeom>
            <a:ln>
              <a:headEnd/>
              <a:tailEnd/>
            </a:ln>
          </p:spPr>
          <p:style>
            <a:lnRef idx="2">
              <a:schemeClr val="dk1">
                <a:shade val="50000"/>
              </a:schemeClr>
            </a:lnRef>
            <a:fillRef idx="1">
              <a:schemeClr val="dk1"/>
            </a:fillRef>
            <a:effectRef idx="0">
              <a:schemeClr val="dk1"/>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5400" b="0" i="0" u="none" strike="noStrike" cap="none" normalizeH="0" baseline="0" dirty="0" smtClean="0">
                  <a:ln>
                    <a:noFill/>
                  </a:ln>
                  <a:solidFill>
                    <a:schemeClr val="bg1"/>
                  </a:solidFill>
                  <a:effectLst/>
                  <a:latin typeface="Times New Roman" panose="02020603050405020304" pitchFamily="18" charset="0"/>
                  <a:ea typeface="Arial Unicode MS" charset="-128"/>
                  <a:cs typeface="Times New Roman" panose="02020603050405020304" pitchFamily="18" charset="0"/>
                </a:rPr>
                <a:t>Фізика</a:t>
              </a:r>
              <a:endParaRPr kumimoji="0" lang="uk-UA" altLang="uk-UA" sz="5400" b="0" i="0" u="none" strike="noStrike" cap="none" normalizeH="0" baseline="0" dirty="0" smtClean="0">
                <a:ln>
                  <a:noFill/>
                </a:ln>
                <a:solidFill>
                  <a:schemeClr val="bg1"/>
                </a:solidFill>
                <a:effectLst/>
                <a:latin typeface="Arial" panose="020B0604020202020204" pitchFamily="34" charset="0"/>
              </a:endParaRPr>
            </a:p>
          </p:txBody>
        </p:sp>
        <p:sp>
          <p:nvSpPr>
            <p:cNvPr id="24" name="Rectangle 4"/>
            <p:cNvSpPr>
              <a:spLocks noChangeArrowheads="1"/>
            </p:cNvSpPr>
            <p:nvPr/>
          </p:nvSpPr>
          <p:spPr bwMode="auto">
            <a:xfrm>
              <a:off x="2836" y="11076"/>
              <a:ext cx="4733" cy="540"/>
            </a:xfrm>
            <a:prstGeom prst="rect">
              <a:avLst/>
            </a:prstGeom>
            <a:ln>
              <a:headEnd/>
              <a:tailEnd/>
            </a:ln>
          </p:spPr>
          <p:style>
            <a:lnRef idx="2">
              <a:schemeClr val="dk1">
                <a:shade val="50000"/>
              </a:schemeClr>
            </a:lnRef>
            <a:fillRef idx="1">
              <a:schemeClr val="dk1"/>
            </a:fillRef>
            <a:effectRef idx="0">
              <a:schemeClr val="dk1"/>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5400" b="0" i="0" u="none" strike="noStrike" cap="none" normalizeH="0" baseline="0" dirty="0" smtClean="0">
                  <a:ln>
                    <a:noFill/>
                  </a:ln>
                  <a:solidFill>
                    <a:schemeClr val="bg1"/>
                  </a:solidFill>
                  <a:effectLst/>
                  <a:latin typeface="Times New Roman" panose="02020603050405020304" pitchFamily="18" charset="0"/>
                  <a:ea typeface="Arial Unicode MS" charset="-128"/>
                  <a:cs typeface="Times New Roman" panose="02020603050405020304" pitchFamily="18" charset="0"/>
                </a:rPr>
                <a:t>Хімія</a:t>
              </a:r>
              <a:endParaRPr kumimoji="0" lang="uk-UA" altLang="uk-UA" sz="5400" b="0" i="0" u="none" strike="noStrike" cap="none" normalizeH="0" baseline="0" dirty="0" smtClean="0">
                <a:ln>
                  <a:noFill/>
                </a:ln>
                <a:solidFill>
                  <a:schemeClr val="bg1"/>
                </a:solidFill>
                <a:effectLst/>
                <a:latin typeface="Arial" panose="020B0604020202020204" pitchFamily="34" charset="0"/>
              </a:endParaRPr>
            </a:p>
          </p:txBody>
        </p:sp>
        <p:sp>
          <p:nvSpPr>
            <p:cNvPr id="25" name="Rectangle 3"/>
            <p:cNvSpPr>
              <a:spLocks noChangeArrowheads="1"/>
            </p:cNvSpPr>
            <p:nvPr/>
          </p:nvSpPr>
          <p:spPr bwMode="auto">
            <a:xfrm>
              <a:off x="3967" y="10546"/>
              <a:ext cx="4733" cy="540"/>
            </a:xfrm>
            <a:prstGeom prst="rect">
              <a:avLst/>
            </a:prstGeom>
            <a:ln>
              <a:headEnd/>
              <a:tailEnd/>
            </a:ln>
          </p:spPr>
          <p:style>
            <a:lnRef idx="2">
              <a:schemeClr val="dk1">
                <a:shade val="50000"/>
              </a:schemeClr>
            </a:lnRef>
            <a:fillRef idx="1">
              <a:schemeClr val="dk1"/>
            </a:fillRef>
            <a:effectRef idx="0">
              <a:schemeClr val="dk1"/>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5400" b="0" i="0" u="none" strike="noStrike" cap="none" normalizeH="0" baseline="0" smtClean="0">
                  <a:ln>
                    <a:noFill/>
                  </a:ln>
                  <a:solidFill>
                    <a:schemeClr val="bg1"/>
                  </a:solidFill>
                  <a:effectLst/>
                  <a:latin typeface="Times New Roman" panose="02020603050405020304" pitchFamily="18" charset="0"/>
                  <a:ea typeface="Arial Unicode MS" charset="-128"/>
                  <a:cs typeface="Times New Roman" panose="02020603050405020304" pitchFamily="18" charset="0"/>
                </a:rPr>
                <a:t>Біологія</a:t>
              </a:r>
              <a:endParaRPr kumimoji="0" lang="uk-UA" altLang="uk-UA" sz="5400" b="0" i="0" u="none" strike="noStrike" cap="none" normalizeH="0" baseline="0" smtClean="0">
                <a:ln>
                  <a:noFill/>
                </a:ln>
                <a:solidFill>
                  <a:schemeClr val="bg1"/>
                </a:solidFill>
                <a:effectLst/>
                <a:latin typeface="Arial" panose="020B0604020202020204" pitchFamily="34" charset="0"/>
              </a:endParaRPr>
            </a:p>
          </p:txBody>
        </p:sp>
        <p:sp>
          <p:nvSpPr>
            <p:cNvPr id="26" name="Rectangle 2"/>
            <p:cNvSpPr>
              <a:spLocks noChangeArrowheads="1"/>
            </p:cNvSpPr>
            <p:nvPr/>
          </p:nvSpPr>
          <p:spPr bwMode="auto">
            <a:xfrm>
              <a:off x="5066" y="10014"/>
              <a:ext cx="4633" cy="540"/>
            </a:xfrm>
            <a:prstGeom prst="rect">
              <a:avLst/>
            </a:prstGeom>
            <a:ln>
              <a:headEnd/>
              <a:tailEnd/>
            </a:ln>
          </p:spPr>
          <p:style>
            <a:lnRef idx="2">
              <a:schemeClr val="dk1">
                <a:shade val="50000"/>
              </a:schemeClr>
            </a:lnRef>
            <a:fillRef idx="1">
              <a:schemeClr val="dk1"/>
            </a:fillRef>
            <a:effectRef idx="0">
              <a:schemeClr val="dk1"/>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uk-UA" altLang="uk-UA" sz="5400" b="0" i="0" u="none" strike="noStrike" cap="none" normalizeH="0" baseline="0" dirty="0" smtClean="0">
                  <a:ln>
                    <a:noFill/>
                  </a:ln>
                  <a:solidFill>
                    <a:schemeClr val="bg1"/>
                  </a:solidFill>
                  <a:effectLst/>
                  <a:latin typeface="Times New Roman" panose="02020603050405020304" pitchFamily="18" charset="0"/>
                  <a:ea typeface="Arial Unicode MS" charset="-128"/>
                  <a:cs typeface="Times New Roman" panose="02020603050405020304" pitchFamily="18" charset="0"/>
                </a:rPr>
                <a:t>Соціологія</a:t>
              </a:r>
              <a:endParaRPr kumimoji="0" lang="uk-UA" altLang="uk-UA" sz="5400" b="0" i="0" u="none" strike="noStrike" cap="none" normalizeH="0" baseline="0" dirty="0" smtClean="0">
                <a:ln>
                  <a:noFill/>
                </a:ln>
                <a:solidFill>
                  <a:schemeClr val="bg1"/>
                </a:solidFill>
                <a:effectLst/>
                <a:latin typeface="Arial" panose="020B0604020202020204" pitchFamily="34" charset="0"/>
              </a:endParaRPr>
            </a:p>
          </p:txBody>
        </p:sp>
      </p:grpSp>
    </p:spTree>
    <p:extLst>
      <p:ext uri="{BB962C8B-B14F-4D97-AF65-F5344CB8AC3E}">
        <p14:creationId xmlns:p14="http://schemas.microsoft.com/office/powerpoint/2010/main" val="490004675"/>
      </p:ext>
    </p:extLst>
  </p:cSld>
  <p:clrMapOvr>
    <a:masterClrMapping/>
  </p:clrMapOvr>
  <p:transition>
    <p:strips dir="ld"/>
  </p:transition>
  <p:timing>
    <p:tnLst>
      <p:par>
        <p:cTn id="1" dur="indefinite" restart="never" nodeType="tmRoot"/>
      </p:par>
    </p:tnLst>
  </p:timing>
</p:sld>
</file>

<file path=ppt/theme/theme1.xml><?xml version="1.0" encoding="utf-8"?>
<a:theme xmlns:a="http://schemas.openxmlformats.org/drawingml/2006/main" name="cdb2004100l">
  <a:themeElements>
    <a:clrScheme name="cdb2004100l 3">
      <a:dk1>
        <a:srgbClr val="1D528D"/>
      </a:dk1>
      <a:lt1>
        <a:srgbClr val="FFFFFF"/>
      </a:lt1>
      <a:dk2>
        <a:srgbClr val="000000"/>
      </a:dk2>
      <a:lt2>
        <a:srgbClr val="DDDDDD"/>
      </a:lt2>
      <a:accent1>
        <a:srgbClr val="2F85F7"/>
      </a:accent1>
      <a:accent2>
        <a:srgbClr val="FF9900"/>
      </a:accent2>
      <a:accent3>
        <a:srgbClr val="FFFFFF"/>
      </a:accent3>
      <a:accent4>
        <a:srgbClr val="174578"/>
      </a:accent4>
      <a:accent5>
        <a:srgbClr val="ADC2FA"/>
      </a:accent5>
      <a:accent6>
        <a:srgbClr val="E78A00"/>
      </a:accent6>
      <a:hlink>
        <a:srgbClr val="5AD9F2"/>
      </a:hlink>
      <a:folHlink>
        <a:srgbClr val="969696"/>
      </a:folHlink>
    </a:clrScheme>
    <a:fontScheme name="cdb2004100l">
      <a:majorFont>
        <a:latin typeface="Verdana"/>
        <a:ea typeface=""/>
        <a:cs typeface=""/>
      </a:majorFont>
      <a:minorFont>
        <a:latin typeface="Arial"/>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1"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1" i="0" u="none" strike="noStrike" cap="none" normalizeH="0" baseline="0" smtClean="0">
            <a:ln>
              <a:noFill/>
            </a:ln>
            <a:solidFill>
              <a:schemeClr val="tx1"/>
            </a:solidFill>
            <a:effectLst/>
            <a:latin typeface="Arial" charset="0"/>
          </a:defRPr>
        </a:defPPr>
      </a:lstStyle>
    </a:lnDef>
  </a:objectDefaults>
  <a:extraClrSchemeLst>
    <a:extraClrScheme>
      <a:clrScheme name="cdb2004100l 1">
        <a:dk1>
          <a:srgbClr val="29698D"/>
        </a:dk1>
        <a:lt1>
          <a:srgbClr val="FFFFFF"/>
        </a:lt1>
        <a:dk2>
          <a:srgbClr val="000000"/>
        </a:dk2>
        <a:lt2>
          <a:srgbClr val="D6E1E2"/>
        </a:lt2>
        <a:accent1>
          <a:srgbClr val="0099CC"/>
        </a:accent1>
        <a:accent2>
          <a:srgbClr val="FF9933"/>
        </a:accent2>
        <a:accent3>
          <a:srgbClr val="FFFFFF"/>
        </a:accent3>
        <a:accent4>
          <a:srgbClr val="215978"/>
        </a:accent4>
        <a:accent5>
          <a:srgbClr val="AACAE2"/>
        </a:accent5>
        <a:accent6>
          <a:srgbClr val="E78A2D"/>
        </a:accent6>
        <a:hlink>
          <a:srgbClr val="33CCCC"/>
        </a:hlink>
        <a:folHlink>
          <a:srgbClr val="83A6A7"/>
        </a:folHlink>
      </a:clrScheme>
      <a:clrMap bg1="lt1" tx1="dk1" bg2="lt2" tx2="dk2" accent1="accent1" accent2="accent2" accent3="accent3" accent4="accent4" accent5="accent5" accent6="accent6" hlink="hlink" folHlink="folHlink"/>
    </a:extraClrScheme>
    <a:extraClrScheme>
      <a:clrScheme name="cdb2004100l 2">
        <a:dk1>
          <a:srgbClr val="592C0D"/>
        </a:dk1>
        <a:lt1>
          <a:srgbClr val="FFFFFF"/>
        </a:lt1>
        <a:dk2>
          <a:srgbClr val="000000"/>
        </a:dk2>
        <a:lt2>
          <a:srgbClr val="C0C0C0"/>
        </a:lt2>
        <a:accent1>
          <a:srgbClr val="5B9569"/>
        </a:accent1>
        <a:accent2>
          <a:srgbClr val="5D8FC1"/>
        </a:accent2>
        <a:accent3>
          <a:srgbClr val="FFFFFF"/>
        </a:accent3>
        <a:accent4>
          <a:srgbClr val="4B2409"/>
        </a:accent4>
        <a:accent5>
          <a:srgbClr val="B5C8B9"/>
        </a:accent5>
        <a:accent6>
          <a:srgbClr val="5381AF"/>
        </a:accent6>
        <a:hlink>
          <a:srgbClr val="C5C059"/>
        </a:hlink>
        <a:folHlink>
          <a:srgbClr val="999C90"/>
        </a:folHlink>
      </a:clrScheme>
      <a:clrMap bg1="lt1" tx1="dk1" bg2="lt2" tx2="dk2" accent1="accent1" accent2="accent2" accent3="accent3" accent4="accent4" accent5="accent5" accent6="accent6" hlink="hlink" folHlink="folHlink"/>
    </a:extraClrScheme>
    <a:extraClrScheme>
      <a:clrScheme name="cdb2004100l 3">
        <a:dk1>
          <a:srgbClr val="1D528D"/>
        </a:dk1>
        <a:lt1>
          <a:srgbClr val="FFFFFF"/>
        </a:lt1>
        <a:dk2>
          <a:srgbClr val="000000"/>
        </a:dk2>
        <a:lt2>
          <a:srgbClr val="DDDDDD"/>
        </a:lt2>
        <a:accent1>
          <a:srgbClr val="2F85F7"/>
        </a:accent1>
        <a:accent2>
          <a:srgbClr val="FF9900"/>
        </a:accent2>
        <a:accent3>
          <a:srgbClr val="FFFFFF"/>
        </a:accent3>
        <a:accent4>
          <a:srgbClr val="174578"/>
        </a:accent4>
        <a:accent5>
          <a:srgbClr val="ADC2FA"/>
        </a:accent5>
        <a:accent6>
          <a:srgbClr val="E78A00"/>
        </a:accent6>
        <a:hlink>
          <a:srgbClr val="5AD9F2"/>
        </a:hlink>
        <a:folHlink>
          <a:srgbClr val="96969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10908</TotalTime>
  <Words>903</Words>
  <Application>Microsoft Office PowerPoint</Application>
  <PresentationFormat>Екран (4:3)</PresentationFormat>
  <Paragraphs>79</Paragraphs>
  <Slides>12</Slides>
  <Notes>1</Notes>
  <HiddenSlides>0</HiddenSlides>
  <MMClips>0</MMClips>
  <ScaleCrop>false</ScaleCrop>
  <HeadingPairs>
    <vt:vector size="6" baseType="variant">
      <vt:variant>
        <vt:lpstr>Використані шрифти</vt:lpstr>
      </vt:variant>
      <vt:variant>
        <vt:i4>8</vt:i4>
      </vt:variant>
      <vt:variant>
        <vt:lpstr>Тема</vt:lpstr>
      </vt:variant>
      <vt:variant>
        <vt:i4>1</vt:i4>
      </vt:variant>
      <vt:variant>
        <vt:lpstr>Заголовки слайдів</vt:lpstr>
      </vt:variant>
      <vt:variant>
        <vt:i4>12</vt:i4>
      </vt:variant>
    </vt:vector>
  </HeadingPairs>
  <TitlesOfParts>
    <vt:vector size="21" baseType="lpstr">
      <vt:lpstr>Arial</vt:lpstr>
      <vt:lpstr>Arial Black</vt:lpstr>
      <vt:lpstr>Arial Unicode MS</vt:lpstr>
      <vt:lpstr>Bookman Old Style</vt:lpstr>
      <vt:lpstr>Calibri</vt:lpstr>
      <vt:lpstr>Times New Roman</vt:lpstr>
      <vt:lpstr>Verdana</vt:lpstr>
      <vt:lpstr>Wingdings</vt:lpstr>
      <vt:lpstr>cdb2004100l</vt:lpstr>
      <vt:lpstr>Тема 3. Історія розвитку науки та наукознавства</vt:lpstr>
      <vt:lpstr>ЗМІСТ</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Інститути та їх функції в економіці. Базисні інститути національної економіки</dc:title>
  <dc:creator>Baggio</dc:creator>
  <cp:lastModifiedBy>Камінська Тетяна Юріївна</cp:lastModifiedBy>
  <cp:revision>951</cp:revision>
  <dcterms:modified xsi:type="dcterms:W3CDTF">2017-08-29T12:22:03Z</dcterms:modified>
</cp:coreProperties>
</file>