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</p:sldMasterIdLst>
  <p:notesMasterIdLst>
    <p:notesMasterId r:id="rId9"/>
  </p:notesMasterIdLst>
  <p:sldIdLst>
    <p:sldId id="310" r:id="rId2"/>
    <p:sldId id="916" r:id="rId3"/>
    <p:sldId id="922" r:id="rId4"/>
    <p:sldId id="923" r:id="rId5"/>
    <p:sldId id="924" r:id="rId6"/>
    <p:sldId id="925" r:id="rId7"/>
    <p:sldId id="914" r:id="rId8"/>
  </p:sldIdLst>
  <p:sldSz cx="9144000" cy="6858000" type="screen4x3"/>
  <p:notesSz cx="6735763" cy="9869488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069" userDrawn="1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D528D"/>
    <a:srgbClr val="A7BDF6"/>
    <a:srgbClr val="91AAEC"/>
    <a:srgbClr val="144378"/>
    <a:srgbClr val="3186E3"/>
    <a:srgbClr val="0F2E51"/>
    <a:srgbClr val="CDD9FC"/>
    <a:srgbClr val="FFFFFF"/>
    <a:srgbClr val="E6E6E6"/>
    <a:srgbClr val="E8EDF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2838BEF-8BB2-4498-84A7-C5851F593DF1}" styleName="Помірний стиль 4 –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69CF1AB2-1976-4502-BF36-3FF5EA218861}" styleName="Помірний стиль 4 –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16D9F66E-5EB9-4882-86FB-DCBF35E3C3E4}" styleName="Помірний стиль 4 –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BC89EF96-8CEA-46FF-86C4-4CE0E7609802}" styleName="Світлий стиль 3 – акцент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E25E649-3F16-4E02-A733-19D2CDBF48F0}" styleName="Помірний стиль 3 –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A111915-BE36-4E01-A7E5-04B1672EAD32}" styleName="Світлий стиль 2 – акцент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17292A2E-F333-43FB-9621-5CBBE7FDCDCB}" styleName="Світлий стиль 2 – акцент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ED083AE6-46FA-4A59-8FB0-9F97EB10719F}" styleName="Світлий стиль 3 – акцент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7DF18680-E054-41AD-8BC1-D1AEF772440D}" styleName="Помірний стиль 2 –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B301B821-A1FF-4177-AEE7-76D212191A09}" styleName="Помірний стиль 1 –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35758FB7-9AC5-4552-8A53-C91805E547FA}" styleName="Стиль із теми 1 – акцент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073A0DAA-6AF3-43AB-8588-CEC1D06C72B9}" styleName="Помір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Помірний стиль 2 –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327F97BB-C833-4FB7-BDE5-3F7075034690}" styleName="Стиль із теми 2 – акцент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74C1A8A3-306A-4EB7-A6B1-4F7E0EB9C5D6}" styleName="Помірний стиль 3 – акцент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FABFCF23-3B69-468F-B69F-88F6DE6A72F2}" styleName="Помірний стиль 1 –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616DA210-FB5B-4158-B5E0-FEB733F419BA}" styleName="Світлий стиль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940675A-B579-460E-94D1-54222C63F5DA}" styleName="Без стилю та сітки таблиці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B4B98B0-60AC-42C2-AFA5-B58CD77FA1E5}" styleName="Світлий стиль 1 – акцент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D7AC3CCA-C797-4891-BE02-D94E43425B78}" styleName="Помірний стиль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370" autoAdjust="0"/>
    <p:restoredTop sz="95455" autoAdjust="0"/>
  </p:normalViewPr>
  <p:slideViewPr>
    <p:cSldViewPr>
      <p:cViewPr varScale="1">
        <p:scale>
          <a:sx n="83" d="100"/>
          <a:sy n="83" d="100"/>
        </p:scale>
        <p:origin x="1548" y="96"/>
      </p:cViewPr>
      <p:guideLst>
        <p:guide orient="horz" pos="2069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5300"/>
          </a:xfrm>
          <a:prstGeom prst="rect">
            <a:avLst/>
          </a:prstGeom>
        </p:spPr>
        <p:txBody>
          <a:bodyPr vert="horz" lIns="90779" tIns="45389" rIns="90779" bIns="45389" rtlCol="0"/>
          <a:lstStyle>
            <a:lvl1pPr algn="l" eaLnBrk="1" hangingPunct="1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5300"/>
          </a:xfrm>
          <a:prstGeom prst="rect">
            <a:avLst/>
          </a:prstGeom>
        </p:spPr>
        <p:txBody>
          <a:bodyPr vert="horz" lIns="90779" tIns="45389" rIns="90779" bIns="45389" rtlCol="0"/>
          <a:lstStyle>
            <a:lvl1pPr algn="r" eaLnBrk="1" hangingPunct="1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2E6D5D5E-4555-4EF0-8AEE-7A76AEF5CAEB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0113" y="739775"/>
            <a:ext cx="4935537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779" tIns="45389" rIns="90779" bIns="45389" rtlCol="0" anchor="ctr"/>
          <a:lstStyle/>
          <a:p>
            <a:pPr lvl="0"/>
            <a:endParaRPr lang="ru-RU" noProof="0" smtClean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3100" y="4687888"/>
            <a:ext cx="5389563" cy="4441825"/>
          </a:xfrm>
          <a:prstGeom prst="rect">
            <a:avLst/>
          </a:prstGeom>
        </p:spPr>
        <p:txBody>
          <a:bodyPr vert="horz" lIns="90779" tIns="45389" rIns="90779" bIns="45389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2600"/>
            <a:ext cx="2919413" cy="495300"/>
          </a:xfrm>
          <a:prstGeom prst="rect">
            <a:avLst/>
          </a:prstGeom>
        </p:spPr>
        <p:txBody>
          <a:bodyPr vert="horz" lIns="90779" tIns="45389" rIns="90779" bIns="45389" rtlCol="0" anchor="b"/>
          <a:lstStyle>
            <a:lvl1pPr algn="l" eaLnBrk="1" hangingPunct="1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14763" y="9372600"/>
            <a:ext cx="2919412" cy="495300"/>
          </a:xfrm>
          <a:prstGeom prst="rect">
            <a:avLst/>
          </a:prstGeom>
        </p:spPr>
        <p:txBody>
          <a:bodyPr vert="horz" wrap="square" lIns="90779" tIns="45389" rIns="90779" bIns="453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848B4526-B03E-4040-B591-F581FA3225D8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Місце для зображення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8435" name="Місце для нотаток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uk-UA" altLang="uk-UA" smtClean="0"/>
          </a:p>
        </p:txBody>
      </p:sp>
      <p:sp>
        <p:nvSpPr>
          <p:cNvPr id="18436" name="Місце для номера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5A05ABA2-E792-4668-BF0F-AA519D8506F7}" type="slidenum">
              <a:rPr lang="ru-RU" altLang="uk-UA" smtClean="0"/>
              <a:pPr/>
              <a:t>2</a:t>
            </a:fld>
            <a:endParaRPr lang="ru-RU" altLang="uk-UA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5924B7-1AF8-422D-9ECD-83655AD77063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E69EE-5AEE-4D61-BEB5-FFBA04B6B967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394881985"/>
      </p:ext>
    </p:extLst>
  </p:cSld>
  <p:clrMapOvr>
    <a:masterClrMapping/>
  </p:clrMapOvr>
  <p:transition>
    <p:strips dir="ld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28600"/>
            <a:ext cx="2057400" cy="6096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28600"/>
            <a:ext cx="6019800" cy="60960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876A1B-F1FC-4F9D-8735-539F3387C86B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44234D-8F3B-4B36-88F3-FF6DA08768BF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320398685"/>
      </p:ext>
    </p:extLst>
  </p:cSld>
  <p:clrMapOvr>
    <a:masterClrMapping/>
  </p:clrMapOvr>
  <p:transition>
    <p:strips dir="l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7391400" cy="563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228725"/>
            <a:ext cx="8229600" cy="5095875"/>
          </a:xfrm>
        </p:spPr>
        <p:txBody>
          <a:bodyPr/>
          <a:lstStyle/>
          <a:p>
            <a:pPr lvl="0"/>
            <a:r>
              <a:rPr lang="ru-RU" noProof="0" smtClean="0"/>
              <a:t>Вставка таблицы</a:t>
            </a:r>
            <a:endParaRPr lang="ru-RU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AC7B96-2133-482B-9A49-FB33CA307888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C8EAAE-AAF7-4598-9176-0E6337A1B095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2638147353"/>
      </p:ext>
    </p:extLst>
  </p:cSld>
  <p:clrMapOvr>
    <a:masterClrMapping/>
  </p:clrMapOvr>
  <p:transition>
    <p:strips dir="l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35189F-810A-42BE-A600-29357F47429B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7726E3-ADF1-4069-9592-3BBB5420D5B9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989942812"/>
      </p:ext>
    </p:extLst>
  </p:cSld>
  <p:clrMapOvr>
    <a:masterClrMapping/>
  </p:clrMapOvr>
  <p:transition>
    <p:strips dir="l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28725"/>
            <a:ext cx="4038600" cy="5095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28725"/>
            <a:ext cx="4038600" cy="5095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B748A7-4F09-4AD6-96DC-558999BC23B1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AF2022-9459-4DBC-9158-8503C78619C1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2292335475"/>
      </p:ext>
    </p:extLst>
  </p:cSld>
  <p:clrMapOvr>
    <a:masterClrMapping/>
  </p:clrMapOvr>
  <p:transition>
    <p:strips dir="l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33E7F4-FAEE-413D-A6F2-5D6E657EA765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121591-235F-4382-8E52-81C71355E20E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752994240"/>
      </p:ext>
    </p:extLst>
  </p:cSld>
  <p:clrMapOvr>
    <a:masterClrMapping/>
  </p:clrMapOvr>
  <p:transition>
    <p:strips dir="l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F7033B-C7C1-4090-A704-DAC5E94A6E6E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BDE7FE-B45A-4EDD-9D51-7705D656E2CE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3043509584"/>
      </p:ext>
    </p:extLst>
  </p:cSld>
  <p:clrMapOvr>
    <a:masterClrMapping/>
  </p:clrMapOvr>
  <p:transition>
    <p:strips dir="l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4D45D7-FA28-4CC1-B37C-FEB8251F7273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A0A99C-F9F3-454D-B324-30F05E80CAA3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476136659"/>
      </p:ext>
    </p:extLst>
  </p:cSld>
  <p:clrMapOvr>
    <a:masterClrMapping/>
  </p:clrMapOvr>
  <p:transition>
    <p:strips dir="l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BD4F03-9FAF-45E7-91E4-F69D2ED9C5E2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AC1FA4-F55E-4F74-A03E-CEAB45C5171D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3768877130"/>
      </p:ext>
    </p:extLst>
  </p:cSld>
  <p:clrMapOvr>
    <a:masterClrMapping/>
  </p:clrMapOvr>
  <p:transition>
    <p:strips dir="l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2F2DC2-AFC0-4FE3-BD3F-2815475F871F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3FF389-3B31-48CB-83E6-A38D2F71DEF5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3573174158"/>
      </p:ext>
    </p:extLst>
  </p:cSld>
  <p:clrMapOvr>
    <a:masterClrMapping/>
  </p:clrMapOvr>
  <p:transition>
    <p:strips dir="l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AF27D7-ACD6-4895-A554-A98199A5CD1A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BFC59C-E7A5-41ED-A33D-5E7C81EBCB6A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558426494"/>
      </p:ext>
    </p:extLst>
  </p:cSld>
  <p:clrMapOvr>
    <a:masterClrMapping/>
  </p:clrMapOvr>
  <p:transition>
    <p:strips dir="ld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gi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9" name="Rectangle 15"/>
          <p:cNvSpPr>
            <a:spLocks noChangeArrowheads="1"/>
          </p:cNvSpPr>
          <p:nvPr/>
        </p:nvSpPr>
        <p:spPr bwMode="gray">
          <a:xfrm>
            <a:off x="1588" y="4763"/>
            <a:ext cx="9144000" cy="931862"/>
          </a:xfrm>
          <a:prstGeom prst="rect">
            <a:avLst/>
          </a:prstGeom>
          <a:gradFill rotWithShape="1">
            <a:gsLst>
              <a:gs pos="0">
                <a:schemeClr val="hlink"/>
              </a:gs>
              <a:gs pos="50000">
                <a:schemeClr val="hlink">
                  <a:gamma/>
                  <a:tint val="0"/>
                  <a:invGamma/>
                </a:schemeClr>
              </a:gs>
              <a:gs pos="100000">
                <a:schemeClr val="hlink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ru-RU">
              <a:latin typeface="+mn-lt"/>
              <a:cs typeface="+mn-cs"/>
            </a:endParaRPr>
          </a:p>
        </p:txBody>
      </p:sp>
      <p:grpSp>
        <p:nvGrpSpPr>
          <p:cNvPr id="1027" name="Group 16"/>
          <p:cNvGrpSpPr>
            <a:grpSpLocks/>
          </p:cNvGrpSpPr>
          <p:nvPr/>
        </p:nvGrpSpPr>
        <p:grpSpPr bwMode="auto">
          <a:xfrm>
            <a:off x="-12700" y="0"/>
            <a:ext cx="9150350" cy="1012825"/>
            <a:chOff x="476" y="-638"/>
            <a:chExt cx="5764" cy="638"/>
          </a:xfrm>
        </p:grpSpPr>
        <p:sp>
          <p:nvSpPr>
            <p:cNvPr id="1035" name="Oval 17"/>
            <p:cNvSpPr>
              <a:spLocks noChangeArrowheads="1"/>
            </p:cNvSpPr>
            <p:nvPr userDrawn="1"/>
          </p:nvSpPr>
          <p:spPr bwMode="gray">
            <a:xfrm>
              <a:off x="555" y="-28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36" name="Oval 18"/>
            <p:cNvSpPr>
              <a:spLocks noChangeArrowheads="1"/>
            </p:cNvSpPr>
            <p:nvPr userDrawn="1"/>
          </p:nvSpPr>
          <p:spPr bwMode="gray">
            <a:xfrm>
              <a:off x="553" y="-54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37" name="Oval 19"/>
            <p:cNvSpPr>
              <a:spLocks noChangeArrowheads="1"/>
            </p:cNvSpPr>
            <p:nvPr userDrawn="1"/>
          </p:nvSpPr>
          <p:spPr bwMode="gray">
            <a:xfrm>
              <a:off x="843" y="-42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38" name="Oval 20"/>
            <p:cNvSpPr>
              <a:spLocks noChangeArrowheads="1"/>
            </p:cNvSpPr>
            <p:nvPr userDrawn="1"/>
          </p:nvSpPr>
          <p:spPr bwMode="gray">
            <a:xfrm>
              <a:off x="843" y="-13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2" name="Oval 21"/>
            <p:cNvSpPr>
              <a:spLocks noChangeArrowheads="1"/>
            </p:cNvSpPr>
            <p:nvPr userDrawn="1"/>
          </p:nvSpPr>
          <p:spPr bwMode="gray">
            <a:xfrm>
              <a:off x="1113" y="-289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40" name="Oval 22"/>
            <p:cNvSpPr>
              <a:spLocks noChangeArrowheads="1"/>
            </p:cNvSpPr>
            <p:nvPr userDrawn="1"/>
          </p:nvSpPr>
          <p:spPr bwMode="gray">
            <a:xfrm>
              <a:off x="1249" y="-151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41" name="Line 23"/>
            <p:cNvSpPr>
              <a:spLocks noChangeShapeType="1"/>
            </p:cNvSpPr>
            <p:nvPr userDrawn="1"/>
          </p:nvSpPr>
          <p:spPr bwMode="gray">
            <a:xfrm>
              <a:off x="577" y="-634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2" name="Line 24"/>
            <p:cNvSpPr>
              <a:spLocks noChangeShapeType="1"/>
            </p:cNvSpPr>
            <p:nvPr userDrawn="1"/>
          </p:nvSpPr>
          <p:spPr bwMode="gray">
            <a:xfrm>
              <a:off x="719" y="-634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3" name="Line 25"/>
            <p:cNvSpPr>
              <a:spLocks noChangeShapeType="1"/>
            </p:cNvSpPr>
            <p:nvPr userDrawn="1"/>
          </p:nvSpPr>
          <p:spPr bwMode="gray">
            <a:xfrm>
              <a:off x="864" y="-634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4" name="Line 26"/>
            <p:cNvSpPr>
              <a:spLocks noChangeShapeType="1"/>
            </p:cNvSpPr>
            <p:nvPr userDrawn="1"/>
          </p:nvSpPr>
          <p:spPr bwMode="gray">
            <a:xfrm>
              <a:off x="1000" y="-633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5" name="Line 27"/>
            <p:cNvSpPr>
              <a:spLocks noChangeShapeType="1"/>
            </p:cNvSpPr>
            <p:nvPr userDrawn="1"/>
          </p:nvSpPr>
          <p:spPr bwMode="gray">
            <a:xfrm>
              <a:off x="1136" y="-633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6" name="Line 28"/>
            <p:cNvSpPr>
              <a:spLocks noChangeShapeType="1"/>
            </p:cNvSpPr>
            <p:nvPr userDrawn="1"/>
          </p:nvSpPr>
          <p:spPr bwMode="gray">
            <a:xfrm>
              <a:off x="1272" y="-635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7" name="Line 29"/>
            <p:cNvSpPr>
              <a:spLocks noChangeShapeType="1"/>
            </p:cNvSpPr>
            <p:nvPr userDrawn="1"/>
          </p:nvSpPr>
          <p:spPr bwMode="gray">
            <a:xfrm>
              <a:off x="1414" y="-634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8" name="Line 30"/>
            <p:cNvSpPr>
              <a:spLocks noChangeShapeType="1"/>
            </p:cNvSpPr>
            <p:nvPr userDrawn="1"/>
          </p:nvSpPr>
          <p:spPr bwMode="gray">
            <a:xfrm>
              <a:off x="1565" y="-634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9" name="Line 31"/>
            <p:cNvSpPr>
              <a:spLocks noChangeShapeType="1"/>
            </p:cNvSpPr>
            <p:nvPr userDrawn="1"/>
          </p:nvSpPr>
          <p:spPr bwMode="gray">
            <a:xfrm>
              <a:off x="1701" y="-634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50" name="Line 32"/>
            <p:cNvSpPr>
              <a:spLocks noChangeShapeType="1"/>
            </p:cNvSpPr>
            <p:nvPr userDrawn="1"/>
          </p:nvSpPr>
          <p:spPr bwMode="gray">
            <a:xfrm>
              <a:off x="1837" y="-633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51" name="Line 33"/>
            <p:cNvSpPr>
              <a:spLocks noChangeShapeType="1"/>
            </p:cNvSpPr>
            <p:nvPr userDrawn="1"/>
          </p:nvSpPr>
          <p:spPr bwMode="gray">
            <a:xfrm>
              <a:off x="1973" y="-633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52" name="Line 34"/>
            <p:cNvSpPr>
              <a:spLocks noChangeShapeType="1"/>
            </p:cNvSpPr>
            <p:nvPr userDrawn="1"/>
          </p:nvSpPr>
          <p:spPr bwMode="gray">
            <a:xfrm>
              <a:off x="2109" y="-634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53" name="Oval 35"/>
            <p:cNvSpPr>
              <a:spLocks noChangeArrowheads="1"/>
            </p:cNvSpPr>
            <p:nvPr userDrawn="1"/>
          </p:nvSpPr>
          <p:spPr bwMode="gray">
            <a:xfrm>
              <a:off x="1392" y="-28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4" name="Oval 36"/>
            <p:cNvSpPr>
              <a:spLocks noChangeArrowheads="1"/>
            </p:cNvSpPr>
            <p:nvPr userDrawn="1"/>
          </p:nvSpPr>
          <p:spPr bwMode="gray">
            <a:xfrm>
              <a:off x="1390" y="-542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5" name="Oval 37"/>
            <p:cNvSpPr>
              <a:spLocks noChangeArrowheads="1"/>
            </p:cNvSpPr>
            <p:nvPr userDrawn="1"/>
          </p:nvSpPr>
          <p:spPr bwMode="gray">
            <a:xfrm>
              <a:off x="1680" y="-42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6" name="Oval 38"/>
            <p:cNvSpPr>
              <a:spLocks noChangeArrowheads="1"/>
            </p:cNvSpPr>
            <p:nvPr userDrawn="1"/>
          </p:nvSpPr>
          <p:spPr bwMode="gray">
            <a:xfrm>
              <a:off x="1680" y="-540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7" name="Oval 39"/>
            <p:cNvSpPr>
              <a:spLocks noChangeArrowheads="1"/>
            </p:cNvSpPr>
            <p:nvPr userDrawn="1"/>
          </p:nvSpPr>
          <p:spPr bwMode="gray">
            <a:xfrm>
              <a:off x="1950" y="-28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8" name="Oval 40"/>
            <p:cNvSpPr>
              <a:spLocks noChangeArrowheads="1"/>
            </p:cNvSpPr>
            <p:nvPr userDrawn="1"/>
          </p:nvSpPr>
          <p:spPr bwMode="gray">
            <a:xfrm>
              <a:off x="2086" y="-14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9" name="Oval 41"/>
            <p:cNvSpPr>
              <a:spLocks noChangeArrowheads="1"/>
            </p:cNvSpPr>
            <p:nvPr userDrawn="1"/>
          </p:nvSpPr>
          <p:spPr bwMode="gray">
            <a:xfrm>
              <a:off x="2224" y="-28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0" name="Oval 42"/>
            <p:cNvSpPr>
              <a:spLocks noChangeArrowheads="1"/>
            </p:cNvSpPr>
            <p:nvPr userDrawn="1"/>
          </p:nvSpPr>
          <p:spPr bwMode="gray">
            <a:xfrm>
              <a:off x="2222" y="-54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1" name="Oval 43"/>
            <p:cNvSpPr>
              <a:spLocks noChangeArrowheads="1"/>
            </p:cNvSpPr>
            <p:nvPr userDrawn="1"/>
          </p:nvSpPr>
          <p:spPr bwMode="gray">
            <a:xfrm>
              <a:off x="2512" y="-42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2" name="Oval 44"/>
            <p:cNvSpPr>
              <a:spLocks noChangeArrowheads="1"/>
            </p:cNvSpPr>
            <p:nvPr userDrawn="1"/>
          </p:nvSpPr>
          <p:spPr bwMode="gray">
            <a:xfrm>
              <a:off x="2512" y="-153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3" name="Oval 45"/>
            <p:cNvSpPr>
              <a:spLocks noChangeArrowheads="1"/>
            </p:cNvSpPr>
            <p:nvPr userDrawn="1"/>
          </p:nvSpPr>
          <p:spPr bwMode="gray">
            <a:xfrm>
              <a:off x="2782" y="-289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4" name="Oval 46"/>
            <p:cNvSpPr>
              <a:spLocks noChangeArrowheads="1"/>
            </p:cNvSpPr>
            <p:nvPr userDrawn="1"/>
          </p:nvSpPr>
          <p:spPr bwMode="gray">
            <a:xfrm>
              <a:off x="2918" y="-15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grpSp>
          <p:nvGrpSpPr>
            <p:cNvPr id="1065" name="Group 47"/>
            <p:cNvGrpSpPr>
              <a:grpSpLocks/>
            </p:cNvGrpSpPr>
            <p:nvPr userDrawn="1"/>
          </p:nvGrpSpPr>
          <p:grpSpPr bwMode="auto">
            <a:xfrm>
              <a:off x="2246" y="-638"/>
              <a:ext cx="1532" cy="635"/>
              <a:chOff x="-765" y="-1448"/>
              <a:chExt cx="1532" cy="2896"/>
            </a:xfrm>
          </p:grpSpPr>
          <p:sp>
            <p:nvSpPr>
              <p:cNvPr id="1111" name="Line 48"/>
              <p:cNvSpPr>
                <a:spLocks noChangeShapeType="1"/>
              </p:cNvSpPr>
              <p:nvPr userDrawn="1"/>
            </p:nvSpPr>
            <p:spPr bwMode="gray">
              <a:xfrm>
                <a:off x="-765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2" name="Line 49"/>
              <p:cNvSpPr>
                <a:spLocks noChangeShapeType="1"/>
              </p:cNvSpPr>
              <p:nvPr userDrawn="1"/>
            </p:nvSpPr>
            <p:spPr bwMode="gray">
              <a:xfrm>
                <a:off x="-614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3" name="Line 50"/>
              <p:cNvSpPr>
                <a:spLocks noChangeShapeType="1"/>
              </p:cNvSpPr>
              <p:nvPr userDrawn="1"/>
            </p:nvSpPr>
            <p:spPr bwMode="gray">
              <a:xfrm>
                <a:off x="-478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4" name="Line 51"/>
              <p:cNvSpPr>
                <a:spLocks noChangeShapeType="1"/>
              </p:cNvSpPr>
              <p:nvPr userDrawn="1"/>
            </p:nvSpPr>
            <p:spPr bwMode="gray">
              <a:xfrm>
                <a:off x="-342" y="-1439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5" name="Line 52"/>
              <p:cNvSpPr>
                <a:spLocks noChangeShapeType="1"/>
              </p:cNvSpPr>
              <p:nvPr userDrawn="1"/>
            </p:nvSpPr>
            <p:spPr bwMode="gray">
              <a:xfrm>
                <a:off x="-206" y="-1439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6" name="Line 53"/>
              <p:cNvSpPr>
                <a:spLocks noChangeShapeType="1"/>
              </p:cNvSpPr>
              <p:nvPr userDrawn="1"/>
            </p:nvSpPr>
            <p:spPr bwMode="gray">
              <a:xfrm>
                <a:off x="-70" y="-1448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7" name="Line 54"/>
              <p:cNvSpPr>
                <a:spLocks noChangeShapeType="1"/>
              </p:cNvSpPr>
              <p:nvPr userDrawn="1"/>
            </p:nvSpPr>
            <p:spPr bwMode="gray">
              <a:xfrm>
                <a:off x="72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8" name="Line 55"/>
              <p:cNvSpPr>
                <a:spLocks noChangeShapeType="1"/>
              </p:cNvSpPr>
              <p:nvPr userDrawn="1"/>
            </p:nvSpPr>
            <p:spPr bwMode="gray">
              <a:xfrm>
                <a:off x="223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9" name="Line 56"/>
              <p:cNvSpPr>
                <a:spLocks noChangeShapeType="1"/>
              </p:cNvSpPr>
              <p:nvPr userDrawn="1"/>
            </p:nvSpPr>
            <p:spPr bwMode="gray">
              <a:xfrm>
                <a:off x="359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20" name="Line 57"/>
              <p:cNvSpPr>
                <a:spLocks noChangeShapeType="1"/>
              </p:cNvSpPr>
              <p:nvPr userDrawn="1"/>
            </p:nvSpPr>
            <p:spPr bwMode="gray">
              <a:xfrm>
                <a:off x="495" y="-1439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21" name="Line 58"/>
              <p:cNvSpPr>
                <a:spLocks noChangeShapeType="1"/>
              </p:cNvSpPr>
              <p:nvPr userDrawn="1"/>
            </p:nvSpPr>
            <p:spPr bwMode="gray">
              <a:xfrm>
                <a:off x="631" y="-1439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22" name="Line 59"/>
              <p:cNvSpPr>
                <a:spLocks noChangeShapeType="1"/>
              </p:cNvSpPr>
              <p:nvPr userDrawn="1"/>
            </p:nvSpPr>
            <p:spPr bwMode="gray">
              <a:xfrm>
                <a:off x="767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</p:grpSp>
        <p:sp>
          <p:nvSpPr>
            <p:cNvPr id="1066" name="Oval 60"/>
            <p:cNvSpPr>
              <a:spLocks noChangeArrowheads="1"/>
            </p:cNvSpPr>
            <p:nvPr userDrawn="1"/>
          </p:nvSpPr>
          <p:spPr bwMode="gray">
            <a:xfrm>
              <a:off x="3061" y="-416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7" name="Oval 61"/>
            <p:cNvSpPr>
              <a:spLocks noChangeArrowheads="1"/>
            </p:cNvSpPr>
            <p:nvPr userDrawn="1"/>
          </p:nvSpPr>
          <p:spPr bwMode="gray">
            <a:xfrm>
              <a:off x="3059" y="-54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8" name="Oval 62"/>
            <p:cNvSpPr>
              <a:spLocks noChangeArrowheads="1"/>
            </p:cNvSpPr>
            <p:nvPr userDrawn="1"/>
          </p:nvSpPr>
          <p:spPr bwMode="gray">
            <a:xfrm>
              <a:off x="3349" y="-41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9" name="Oval 63"/>
            <p:cNvSpPr>
              <a:spLocks noChangeArrowheads="1"/>
            </p:cNvSpPr>
            <p:nvPr userDrawn="1"/>
          </p:nvSpPr>
          <p:spPr bwMode="gray">
            <a:xfrm>
              <a:off x="3349" y="-543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0" name="Oval 64"/>
            <p:cNvSpPr>
              <a:spLocks noChangeArrowheads="1"/>
            </p:cNvSpPr>
            <p:nvPr userDrawn="1"/>
          </p:nvSpPr>
          <p:spPr bwMode="gray">
            <a:xfrm>
              <a:off x="3619" y="-28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1" name="Oval 65"/>
            <p:cNvSpPr>
              <a:spLocks noChangeArrowheads="1"/>
            </p:cNvSpPr>
            <p:nvPr userDrawn="1"/>
          </p:nvSpPr>
          <p:spPr bwMode="gray">
            <a:xfrm>
              <a:off x="3755" y="-151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2" name="Oval 66"/>
            <p:cNvSpPr>
              <a:spLocks noChangeArrowheads="1"/>
            </p:cNvSpPr>
            <p:nvPr userDrawn="1"/>
          </p:nvSpPr>
          <p:spPr bwMode="gray">
            <a:xfrm>
              <a:off x="3913" y="-27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3" name="Oval 67"/>
            <p:cNvSpPr>
              <a:spLocks noChangeArrowheads="1"/>
            </p:cNvSpPr>
            <p:nvPr userDrawn="1"/>
          </p:nvSpPr>
          <p:spPr bwMode="gray">
            <a:xfrm>
              <a:off x="3911" y="-54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4" name="Oval 68"/>
            <p:cNvSpPr>
              <a:spLocks noChangeArrowheads="1"/>
            </p:cNvSpPr>
            <p:nvPr userDrawn="1"/>
          </p:nvSpPr>
          <p:spPr bwMode="gray">
            <a:xfrm>
              <a:off x="4201" y="-45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5" name="Oval 69"/>
            <p:cNvSpPr>
              <a:spLocks noChangeArrowheads="1"/>
            </p:cNvSpPr>
            <p:nvPr userDrawn="1"/>
          </p:nvSpPr>
          <p:spPr bwMode="gray">
            <a:xfrm>
              <a:off x="4201" y="-14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6" name="Oval 70"/>
            <p:cNvSpPr>
              <a:spLocks noChangeArrowheads="1"/>
            </p:cNvSpPr>
            <p:nvPr userDrawn="1"/>
          </p:nvSpPr>
          <p:spPr bwMode="gray">
            <a:xfrm>
              <a:off x="4471" y="-290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7" name="Oval 71"/>
            <p:cNvSpPr>
              <a:spLocks noChangeArrowheads="1"/>
            </p:cNvSpPr>
            <p:nvPr userDrawn="1"/>
          </p:nvSpPr>
          <p:spPr bwMode="gray">
            <a:xfrm>
              <a:off x="4607" y="-15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grpSp>
          <p:nvGrpSpPr>
            <p:cNvPr id="1078" name="Group 72"/>
            <p:cNvGrpSpPr>
              <a:grpSpLocks/>
            </p:cNvGrpSpPr>
            <p:nvPr userDrawn="1"/>
          </p:nvGrpSpPr>
          <p:grpSpPr bwMode="auto">
            <a:xfrm>
              <a:off x="3935" y="-638"/>
              <a:ext cx="1532" cy="635"/>
              <a:chOff x="-765" y="-1448"/>
              <a:chExt cx="1532" cy="2896"/>
            </a:xfrm>
          </p:grpSpPr>
          <p:sp>
            <p:nvSpPr>
              <p:cNvPr id="1099" name="Line 73"/>
              <p:cNvSpPr>
                <a:spLocks noChangeShapeType="1"/>
              </p:cNvSpPr>
              <p:nvPr userDrawn="1"/>
            </p:nvSpPr>
            <p:spPr bwMode="gray">
              <a:xfrm>
                <a:off x="-765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0" name="Line 74"/>
              <p:cNvSpPr>
                <a:spLocks noChangeShapeType="1"/>
              </p:cNvSpPr>
              <p:nvPr userDrawn="1"/>
            </p:nvSpPr>
            <p:spPr bwMode="gray">
              <a:xfrm>
                <a:off x="-614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1" name="Line 75"/>
              <p:cNvSpPr>
                <a:spLocks noChangeShapeType="1"/>
              </p:cNvSpPr>
              <p:nvPr userDrawn="1"/>
            </p:nvSpPr>
            <p:spPr bwMode="gray">
              <a:xfrm>
                <a:off x="-478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2" name="Line 76"/>
              <p:cNvSpPr>
                <a:spLocks noChangeShapeType="1"/>
              </p:cNvSpPr>
              <p:nvPr userDrawn="1"/>
            </p:nvSpPr>
            <p:spPr bwMode="gray">
              <a:xfrm>
                <a:off x="-342" y="-1439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3" name="Line 77"/>
              <p:cNvSpPr>
                <a:spLocks noChangeShapeType="1"/>
              </p:cNvSpPr>
              <p:nvPr userDrawn="1"/>
            </p:nvSpPr>
            <p:spPr bwMode="gray">
              <a:xfrm>
                <a:off x="-206" y="-1439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4" name="Line 78"/>
              <p:cNvSpPr>
                <a:spLocks noChangeShapeType="1"/>
              </p:cNvSpPr>
              <p:nvPr userDrawn="1"/>
            </p:nvSpPr>
            <p:spPr bwMode="gray">
              <a:xfrm>
                <a:off x="-70" y="-1448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5" name="Line 79"/>
              <p:cNvSpPr>
                <a:spLocks noChangeShapeType="1"/>
              </p:cNvSpPr>
              <p:nvPr userDrawn="1"/>
            </p:nvSpPr>
            <p:spPr bwMode="gray">
              <a:xfrm>
                <a:off x="72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6" name="Line 80"/>
              <p:cNvSpPr>
                <a:spLocks noChangeShapeType="1"/>
              </p:cNvSpPr>
              <p:nvPr userDrawn="1"/>
            </p:nvSpPr>
            <p:spPr bwMode="gray">
              <a:xfrm>
                <a:off x="223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7" name="Line 81"/>
              <p:cNvSpPr>
                <a:spLocks noChangeShapeType="1"/>
              </p:cNvSpPr>
              <p:nvPr userDrawn="1"/>
            </p:nvSpPr>
            <p:spPr bwMode="gray">
              <a:xfrm>
                <a:off x="359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8" name="Line 82"/>
              <p:cNvSpPr>
                <a:spLocks noChangeShapeType="1"/>
              </p:cNvSpPr>
              <p:nvPr userDrawn="1"/>
            </p:nvSpPr>
            <p:spPr bwMode="gray">
              <a:xfrm>
                <a:off x="495" y="-1439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9" name="Line 83"/>
              <p:cNvSpPr>
                <a:spLocks noChangeShapeType="1"/>
              </p:cNvSpPr>
              <p:nvPr userDrawn="1"/>
            </p:nvSpPr>
            <p:spPr bwMode="gray">
              <a:xfrm>
                <a:off x="631" y="-1439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0" name="Line 84"/>
              <p:cNvSpPr>
                <a:spLocks noChangeShapeType="1"/>
              </p:cNvSpPr>
              <p:nvPr userDrawn="1"/>
            </p:nvSpPr>
            <p:spPr bwMode="gray">
              <a:xfrm>
                <a:off x="767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</p:grpSp>
        <p:sp>
          <p:nvSpPr>
            <p:cNvPr id="1079" name="Oval 85"/>
            <p:cNvSpPr>
              <a:spLocks noChangeArrowheads="1"/>
            </p:cNvSpPr>
            <p:nvPr userDrawn="1"/>
          </p:nvSpPr>
          <p:spPr bwMode="gray">
            <a:xfrm>
              <a:off x="4750" y="-36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0" name="Oval 86"/>
            <p:cNvSpPr>
              <a:spLocks noChangeArrowheads="1"/>
            </p:cNvSpPr>
            <p:nvPr userDrawn="1"/>
          </p:nvSpPr>
          <p:spPr bwMode="gray">
            <a:xfrm>
              <a:off x="4748" y="-54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1" name="Oval 87"/>
            <p:cNvSpPr>
              <a:spLocks noChangeArrowheads="1"/>
            </p:cNvSpPr>
            <p:nvPr userDrawn="1"/>
          </p:nvSpPr>
          <p:spPr bwMode="gray">
            <a:xfrm>
              <a:off x="5038" y="-42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2" name="Oval 88"/>
            <p:cNvSpPr>
              <a:spLocks noChangeArrowheads="1"/>
            </p:cNvSpPr>
            <p:nvPr userDrawn="1"/>
          </p:nvSpPr>
          <p:spPr bwMode="gray">
            <a:xfrm>
              <a:off x="5038" y="-543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3" name="Oval 89"/>
            <p:cNvSpPr>
              <a:spLocks noChangeArrowheads="1"/>
            </p:cNvSpPr>
            <p:nvPr userDrawn="1"/>
          </p:nvSpPr>
          <p:spPr bwMode="gray">
            <a:xfrm>
              <a:off x="5308" y="-28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4" name="Oval 90"/>
            <p:cNvSpPr>
              <a:spLocks noChangeArrowheads="1"/>
            </p:cNvSpPr>
            <p:nvPr userDrawn="1"/>
          </p:nvSpPr>
          <p:spPr bwMode="gray">
            <a:xfrm>
              <a:off x="5444" y="-151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5" name="Oval 91"/>
            <p:cNvSpPr>
              <a:spLocks noChangeArrowheads="1"/>
            </p:cNvSpPr>
            <p:nvPr userDrawn="1"/>
          </p:nvSpPr>
          <p:spPr bwMode="gray">
            <a:xfrm>
              <a:off x="5580" y="-286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6" name="Oval 92"/>
            <p:cNvSpPr>
              <a:spLocks noChangeArrowheads="1"/>
            </p:cNvSpPr>
            <p:nvPr userDrawn="1"/>
          </p:nvSpPr>
          <p:spPr bwMode="gray">
            <a:xfrm>
              <a:off x="5578" y="-54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7" name="Oval 93"/>
            <p:cNvSpPr>
              <a:spLocks noChangeArrowheads="1"/>
            </p:cNvSpPr>
            <p:nvPr userDrawn="1"/>
          </p:nvSpPr>
          <p:spPr bwMode="gray">
            <a:xfrm>
              <a:off x="5868" y="-420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8" name="Oval 94"/>
            <p:cNvSpPr>
              <a:spLocks noChangeArrowheads="1"/>
            </p:cNvSpPr>
            <p:nvPr userDrawn="1"/>
          </p:nvSpPr>
          <p:spPr bwMode="gray">
            <a:xfrm>
              <a:off x="5868" y="-15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9" name="Oval 95"/>
            <p:cNvSpPr>
              <a:spLocks noChangeArrowheads="1"/>
            </p:cNvSpPr>
            <p:nvPr userDrawn="1"/>
          </p:nvSpPr>
          <p:spPr bwMode="gray">
            <a:xfrm>
              <a:off x="6138" y="-280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90" name="Line 96"/>
            <p:cNvSpPr>
              <a:spLocks noChangeShapeType="1"/>
            </p:cNvSpPr>
            <p:nvPr userDrawn="1"/>
          </p:nvSpPr>
          <p:spPr bwMode="gray">
            <a:xfrm>
              <a:off x="5602" y="-636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1" name="Line 97"/>
            <p:cNvSpPr>
              <a:spLocks noChangeShapeType="1"/>
            </p:cNvSpPr>
            <p:nvPr userDrawn="1"/>
          </p:nvSpPr>
          <p:spPr bwMode="gray">
            <a:xfrm>
              <a:off x="5753" y="-636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2" name="Line 98"/>
            <p:cNvSpPr>
              <a:spLocks noChangeShapeType="1"/>
            </p:cNvSpPr>
            <p:nvPr userDrawn="1"/>
          </p:nvSpPr>
          <p:spPr bwMode="gray">
            <a:xfrm>
              <a:off x="5889" y="-636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3" name="Line 99"/>
            <p:cNvSpPr>
              <a:spLocks noChangeShapeType="1"/>
            </p:cNvSpPr>
            <p:nvPr userDrawn="1"/>
          </p:nvSpPr>
          <p:spPr bwMode="gray">
            <a:xfrm>
              <a:off x="6025" y="-635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4" name="Line 100"/>
            <p:cNvSpPr>
              <a:spLocks noChangeShapeType="1"/>
            </p:cNvSpPr>
            <p:nvPr userDrawn="1"/>
          </p:nvSpPr>
          <p:spPr bwMode="gray">
            <a:xfrm>
              <a:off x="6161" y="-635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5" name="Line 101"/>
            <p:cNvSpPr>
              <a:spLocks noChangeShapeType="1"/>
            </p:cNvSpPr>
            <p:nvPr userDrawn="1"/>
          </p:nvSpPr>
          <p:spPr bwMode="gray">
            <a:xfrm>
              <a:off x="476" y="-525"/>
              <a:ext cx="5760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6" name="Line 102"/>
            <p:cNvSpPr>
              <a:spLocks noChangeShapeType="1"/>
            </p:cNvSpPr>
            <p:nvPr userDrawn="1"/>
          </p:nvSpPr>
          <p:spPr bwMode="gray">
            <a:xfrm>
              <a:off x="477" y="-389"/>
              <a:ext cx="5760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7" name="Line 103"/>
            <p:cNvSpPr>
              <a:spLocks noChangeShapeType="1"/>
            </p:cNvSpPr>
            <p:nvPr userDrawn="1"/>
          </p:nvSpPr>
          <p:spPr bwMode="gray">
            <a:xfrm>
              <a:off x="478" y="-253"/>
              <a:ext cx="5760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8" name="Line 104"/>
            <p:cNvSpPr>
              <a:spLocks noChangeShapeType="1"/>
            </p:cNvSpPr>
            <p:nvPr userDrawn="1"/>
          </p:nvSpPr>
          <p:spPr bwMode="gray">
            <a:xfrm>
              <a:off x="480" y="-126"/>
              <a:ext cx="5760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</p:grpSp>
      <p:sp>
        <p:nvSpPr>
          <p:cNvPr id="1129" name="Rectangle 105"/>
          <p:cNvSpPr>
            <a:spLocks noChangeArrowheads="1"/>
          </p:cNvSpPr>
          <p:nvPr/>
        </p:nvSpPr>
        <p:spPr bwMode="gray">
          <a:xfrm>
            <a:off x="0" y="800100"/>
            <a:ext cx="9144000" cy="301625"/>
          </a:xfrm>
          <a:prstGeom prst="rect">
            <a:avLst/>
          </a:prstGeom>
          <a:gradFill rotWithShape="1">
            <a:gsLst>
              <a:gs pos="0">
                <a:schemeClr val="tx1">
                  <a:gamma/>
                  <a:shade val="46275"/>
                  <a:invGamma/>
                </a:schemeClr>
              </a:gs>
              <a:gs pos="100000">
                <a:schemeClr val="tx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ru-RU">
              <a:latin typeface="+mn-lt"/>
              <a:cs typeface="+mn-cs"/>
            </a:endParaRPr>
          </a:p>
        </p:txBody>
      </p:sp>
      <p:sp>
        <p:nvSpPr>
          <p:cNvPr id="1029" name="Oval 106" descr="06_original_w"/>
          <p:cNvSpPr>
            <a:spLocks noChangeArrowheads="1"/>
          </p:cNvSpPr>
          <p:nvPr/>
        </p:nvSpPr>
        <p:spPr bwMode="gray">
          <a:xfrm>
            <a:off x="7956550" y="404813"/>
            <a:ext cx="936625" cy="1008062"/>
          </a:xfrm>
          <a:prstGeom prst="ellipse">
            <a:avLst/>
          </a:prstGeom>
          <a:blipFill dpi="0" rotWithShape="1">
            <a:blip r:embed="rId13"/>
            <a:srcRect/>
            <a:stretch>
              <a:fillRect/>
            </a:stretch>
          </a:blipFill>
          <a:ln w="571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endParaRPr lang="uk-UA" altLang="uk-UA" smtClean="0"/>
          </a:p>
        </p:txBody>
      </p:sp>
      <p:sp>
        <p:nvSpPr>
          <p:cNvPr id="1030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28725"/>
            <a:ext cx="8229600" cy="5095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uk-UA" smtClean="0"/>
              <a:t>Образец текста</a:t>
            </a:r>
          </a:p>
          <a:p>
            <a:pPr lvl="1"/>
            <a:r>
              <a:rPr lang="en-US" altLang="uk-UA" smtClean="0"/>
              <a:t>Второй уровень</a:t>
            </a:r>
          </a:p>
          <a:p>
            <a:pPr lvl="2"/>
            <a:r>
              <a:rPr lang="en-US" altLang="uk-UA" smtClean="0"/>
              <a:t>Третий уровень</a:t>
            </a:r>
          </a:p>
          <a:p>
            <a:pPr lvl="3"/>
            <a:r>
              <a:rPr lang="en-US" altLang="uk-UA" smtClean="0"/>
              <a:t>Четвертый уровень</a:t>
            </a:r>
          </a:p>
          <a:p>
            <a:pPr lvl="4"/>
            <a:r>
              <a:rPr lang="en-US" altLang="uk-UA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400800"/>
            <a:ext cx="2133600" cy="32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fontAlgn="auto" hangingPunct="1">
              <a:spcBef>
                <a:spcPts val="0"/>
              </a:spcBef>
              <a:spcAft>
                <a:spcPts val="0"/>
              </a:spcAft>
              <a:defRPr sz="1400" b="0">
                <a:latin typeface="+mn-lt"/>
                <a:cs typeface="+mn-cs"/>
              </a:defRPr>
            </a:lvl1pPr>
          </a:lstStyle>
          <a:p>
            <a:pPr>
              <a:defRPr/>
            </a:pPr>
            <a:fld id="{A95AFC7E-0181-4ED6-9046-95DD480F976B}" type="datetimeFigureOut">
              <a:rPr lang="ru-RU"/>
              <a:pPr>
                <a:defRPr/>
              </a:pPr>
              <a:t>08.09.2017</a:t>
            </a:fld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00800"/>
            <a:ext cx="2895600" cy="32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400" b="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00800"/>
            <a:ext cx="2133600" cy="32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19EE5AEF-E962-4A57-8304-8F18007BB3C8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  <p:sp>
        <p:nvSpPr>
          <p:cNvPr id="1034" name="Rectangle 2"/>
          <p:cNvSpPr>
            <a:spLocks noGrp="1" noChangeArrowheads="1"/>
          </p:cNvSpPr>
          <p:nvPr>
            <p:ph type="title"/>
          </p:nvPr>
        </p:nvSpPr>
        <p:spPr bwMode="black">
          <a:xfrm>
            <a:off x="457200" y="228600"/>
            <a:ext cx="7391400" cy="563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uk-UA" smtClean="0"/>
              <a:t>Образец заголовка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275" r:id="rId1"/>
    <p:sldLayoutId id="2147485276" r:id="rId2"/>
    <p:sldLayoutId id="2147485277" r:id="rId3"/>
    <p:sldLayoutId id="2147485278" r:id="rId4"/>
    <p:sldLayoutId id="2147485279" r:id="rId5"/>
    <p:sldLayoutId id="2147485280" r:id="rId6"/>
    <p:sldLayoutId id="2147485281" r:id="rId7"/>
    <p:sldLayoutId id="2147485282" r:id="rId8"/>
    <p:sldLayoutId id="2147485283" r:id="rId9"/>
    <p:sldLayoutId id="2147485284" r:id="rId10"/>
    <p:sldLayoutId id="2147485285" r:id="rId11"/>
  </p:sldLayoutIdLst>
  <p:transition>
    <p:strips dir="ld"/>
  </p:transition>
  <p:txStyles>
    <p:titleStyle>
      <a:lvl1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+mj-lt"/>
          <a:ea typeface="+mj-ea"/>
          <a:cs typeface="+mj-cs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5pPr>
      <a:lvl6pPr marL="457200" algn="r" rtl="0" eaLnBrk="1" fontAlgn="base" hangingPunct="1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6pPr>
      <a:lvl7pPr marL="914400" algn="r" rtl="0" eaLnBrk="1" fontAlgn="base" hangingPunct="1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7pPr>
      <a:lvl8pPr marL="1371600" algn="r" rtl="0" eaLnBrk="1" fontAlgn="base" hangingPunct="1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8pPr>
      <a:lvl9pPr marL="1828800" algn="r" rtl="0" eaLnBrk="1" fontAlgn="base" hangingPunct="1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anose="05000000000000000000" pitchFamily="2" charset="2"/>
        <a:buChar char="v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anose="05000000000000000000" pitchFamily="2" charset="2"/>
        <a:buChar char="§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764704"/>
            <a:ext cx="9144000" cy="4929187"/>
          </a:xfrm>
        </p:spPr>
        <p:txBody>
          <a:bodyPr/>
          <a:lstStyle/>
          <a:p>
            <a:pPr algn="ctr">
              <a:defRPr/>
            </a:pPr>
            <a:r>
              <a:rPr lang="uk-UA" sz="5400" i="0" dirty="0" smtClean="0">
                <a:solidFill>
                  <a:schemeClr val="accent4">
                    <a:lumMod val="50000"/>
                  </a:schemeClr>
                </a:solidFill>
                <a:latin typeface="Bookman Old Style" pitchFamily="18" charset="0"/>
              </a:rPr>
              <a:t>Тема </a:t>
            </a:r>
            <a:r>
              <a:rPr lang="en-US" sz="5400" i="0" smtClean="0">
                <a:solidFill>
                  <a:schemeClr val="accent4">
                    <a:lumMod val="50000"/>
                  </a:schemeClr>
                </a:solidFill>
                <a:latin typeface="Bookman Old Style" pitchFamily="18" charset="0"/>
              </a:rPr>
              <a:t>11</a:t>
            </a:r>
            <a:r>
              <a:rPr lang="uk-UA" sz="5400" i="0" smtClean="0">
                <a:solidFill>
                  <a:schemeClr val="accent4">
                    <a:lumMod val="50000"/>
                  </a:schemeClr>
                </a:solidFill>
                <a:latin typeface="Bookman Old Style" pitchFamily="18" charset="0"/>
              </a:rPr>
              <a:t>.</a:t>
            </a:r>
            <a:r>
              <a:rPr lang="ru-RU" sz="4400" i="0" dirty="0">
                <a:latin typeface="Bookman Old Style" pitchFamily="18" charset="0"/>
              </a:rPr>
              <a:t/>
            </a:r>
            <a:br>
              <a:rPr lang="ru-RU" sz="4400" i="0" dirty="0">
                <a:latin typeface="Bookman Old Style" pitchFamily="18" charset="0"/>
              </a:rPr>
            </a:br>
            <a:r>
              <a:rPr lang="ru-RU" sz="4400" i="0" dirty="0">
                <a:latin typeface="Bookman Old Style" pitchFamily="18" charset="0"/>
              </a:rPr>
              <a:t>План </a:t>
            </a:r>
            <a:r>
              <a:rPr lang="ru-RU" sz="4400" i="0" dirty="0" err="1">
                <a:latin typeface="Bookman Old Style" pitchFamily="18" charset="0"/>
              </a:rPr>
              <a:t>бухгалтерського</a:t>
            </a:r>
            <a:r>
              <a:rPr lang="ru-RU" sz="4400" i="0" dirty="0">
                <a:latin typeface="Bookman Old Style" pitchFamily="18" charset="0"/>
              </a:rPr>
              <a:t> </a:t>
            </a:r>
            <a:r>
              <a:rPr lang="ru-RU" sz="4400" i="0" dirty="0" err="1">
                <a:latin typeface="Bookman Old Style" pitchFamily="18" charset="0"/>
              </a:rPr>
              <a:t>наукового</a:t>
            </a:r>
            <a:r>
              <a:rPr lang="ru-RU" sz="4400" i="0" dirty="0">
                <a:latin typeface="Bookman Old Style" pitchFamily="18" charset="0"/>
              </a:rPr>
              <a:t> </a:t>
            </a:r>
            <a:r>
              <a:rPr lang="ru-RU" sz="4400" i="0" dirty="0" err="1">
                <a:latin typeface="Bookman Old Style" pitchFamily="18" charset="0"/>
              </a:rPr>
              <a:t>дослідження</a:t>
            </a:r>
            <a:endParaRPr lang="ru-RU" sz="5400" i="0" dirty="0">
              <a:latin typeface="Bookman Old Style" pitchFamily="18" charset="0"/>
            </a:endParaRPr>
          </a:p>
        </p:txBody>
      </p:sp>
    </p:spTree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288" y="228600"/>
            <a:ext cx="8353425" cy="563563"/>
          </a:xfrm>
        </p:spPr>
        <p:txBody>
          <a:bodyPr/>
          <a:lstStyle/>
          <a:p>
            <a:pPr algn="ctr">
              <a:defRPr/>
            </a:pPr>
            <a:r>
              <a:rPr lang="uk-UA" sz="5000" i="0" dirty="0" smtClean="0">
                <a:solidFill>
                  <a:schemeClr val="accent4">
                    <a:lumMod val="50000"/>
                  </a:schemeClr>
                </a:solidFill>
                <a:latin typeface="Bookman Old Style" panose="02050604050505020204" pitchFamily="18" charset="0"/>
              </a:rPr>
              <a:t>ЗМІСТ</a:t>
            </a:r>
            <a:endParaRPr lang="uk-UA" sz="5000" i="0" dirty="0">
              <a:solidFill>
                <a:schemeClr val="accent4">
                  <a:lumMod val="50000"/>
                </a:schemeClr>
              </a:solidFill>
              <a:latin typeface="Bookman Old Style" panose="02050604050505020204" pitchFamily="18" charset="0"/>
            </a:endParaRPr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>
          <a:xfrm>
            <a:off x="107504" y="1196752"/>
            <a:ext cx="9481120" cy="5472608"/>
          </a:xfrm>
        </p:spPr>
        <p:txBody>
          <a:bodyPr/>
          <a:lstStyle/>
          <a:p>
            <a:pPr marL="0" indent="0" defTabSz="26987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None/>
              <a:defRPr/>
            </a:pPr>
            <a:r>
              <a:rPr lang="ru-RU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11.1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.	План </a:t>
            </a:r>
            <a:r>
              <a:rPr lang="ru-RU" sz="4000" spc="-40" dirty="0" err="1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наукової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r>
              <a:rPr lang="ru-RU" sz="4000" spc="-40" dirty="0" err="1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роботи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: </a:t>
            </a:r>
            <a:r>
              <a:rPr lang="en-US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			    								</a:t>
            </a:r>
            <a:r>
              <a:rPr lang="ru-RU" sz="4000" spc="-40" dirty="0" err="1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поняття</a:t>
            </a:r>
            <a:r>
              <a:rPr lang="ru-RU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і види </a:t>
            </a:r>
          </a:p>
          <a:p>
            <a:pPr marL="0" indent="0" defTabSz="26987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None/>
              <a:defRPr/>
            </a:pPr>
            <a:r>
              <a:rPr lang="ru-RU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11.2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.	Порядок </a:t>
            </a:r>
            <a:r>
              <a:rPr lang="ru-RU" sz="4000" spc="-40" dirty="0" err="1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складання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плану </a:t>
            </a:r>
            <a:r>
              <a:rPr lang="en-US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									</a:t>
            </a:r>
            <a:r>
              <a:rPr lang="ru-RU" sz="4000" spc="-40" dirty="0" err="1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наукової</a:t>
            </a:r>
            <a:r>
              <a:rPr lang="ru-RU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r>
              <a:rPr lang="ru-RU" sz="4000" spc="-40" dirty="0" err="1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роботи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у галузі </a:t>
            </a:r>
            <a:r>
              <a:rPr lang="en-US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											</a:t>
            </a:r>
            <a:r>
              <a:rPr lang="ru-RU" sz="4000" spc="-40" dirty="0" err="1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бухгалтерського</a:t>
            </a:r>
            <a:r>
              <a:rPr lang="ru-RU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r>
              <a:rPr lang="ru-RU" sz="4000" spc="-40" dirty="0" err="1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обліку</a:t>
            </a:r>
            <a:endParaRPr lang="ru-RU" sz="4000" spc="-40" dirty="0">
              <a:solidFill>
                <a:schemeClr val="accent4">
                  <a:lumMod val="75000"/>
                </a:schemeClr>
              </a:solidFill>
              <a:latin typeface="Bookman Old Style" panose="02050604050505020204" pitchFamily="18" charset="0"/>
            </a:endParaRPr>
          </a:p>
          <a:p>
            <a:pPr marL="0" indent="0" defTabSz="26987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None/>
              <a:defRPr/>
            </a:pPr>
            <a:r>
              <a:rPr lang="ru-RU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11.3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.	План </a:t>
            </a:r>
            <a:r>
              <a:rPr lang="ru-RU" sz="4000" spc="-40" dirty="0" err="1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окремих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r>
              <a:rPr lang="ru-RU" sz="4000" spc="-40" dirty="0" err="1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видів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r>
              <a:rPr lang="en-US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															</a:t>
            </a:r>
            <a:r>
              <a:rPr lang="ru-RU" sz="4000" spc="-40" dirty="0" err="1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бухгалтерських</a:t>
            </a:r>
            <a:r>
              <a:rPr lang="ru-RU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r>
              <a:rPr lang="ru-RU" sz="4000" spc="-40" dirty="0" err="1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наукових</a:t>
            </a:r>
            <a:r>
              <a:rPr lang="ru-RU" sz="4000" spc="-40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r>
              <a:rPr lang="en-US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										</a:t>
            </a:r>
            <a:r>
              <a:rPr lang="ru-RU" sz="4000" spc="-40" dirty="0" err="1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робіт</a:t>
            </a:r>
            <a:r>
              <a:rPr lang="ru-RU" sz="4000" spc="-40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endParaRPr lang="ru-RU" sz="4000" spc="-40" dirty="0">
              <a:solidFill>
                <a:schemeClr val="accent4">
                  <a:lumMod val="75000"/>
                </a:schemeClr>
              </a:solidFill>
              <a:latin typeface="Bookman Old Style" panose="02050604050505020204" pitchFamily="18" charset="0"/>
            </a:endParaRPr>
          </a:p>
          <a:p>
            <a:pPr marL="0" indent="0" defTabSz="39052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None/>
              <a:defRPr/>
            </a:pPr>
            <a:endParaRPr lang="ru-RU" sz="4000" spc="-40" dirty="0">
              <a:solidFill>
                <a:schemeClr val="accent4">
                  <a:lumMod val="75000"/>
                </a:schemeClr>
              </a:solidFill>
              <a:latin typeface="Bookman Old Style" panose="02050604050505020204" pitchFamily="18" charset="0"/>
            </a:endParaRPr>
          </a:p>
          <a:p>
            <a:pPr marL="0" indent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Wingdings" panose="05000000000000000000" pitchFamily="2" charset="2"/>
              <a:buNone/>
              <a:defRPr/>
            </a:pPr>
            <a:endParaRPr lang="uk-UA" sz="3600" spc="-40" dirty="0" smtClean="0">
              <a:solidFill>
                <a:schemeClr val="accent4">
                  <a:lumMod val="75000"/>
                </a:schemeClr>
              </a:solidFill>
              <a:latin typeface="Bookman Old Style" panose="02050604050505020204" pitchFamily="18" charset="0"/>
            </a:endParaRPr>
          </a:p>
        </p:txBody>
      </p:sp>
    </p:spTree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кутник 1"/>
          <p:cNvSpPr/>
          <p:nvPr/>
        </p:nvSpPr>
        <p:spPr>
          <a:xfrm>
            <a:off x="-324544" y="-99392"/>
            <a:ext cx="914400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sz="4000" b="1" dirty="0">
                <a:latin typeface="+mn-lt"/>
              </a:rPr>
              <a:t>Дефініції “план наукової роботи”</a:t>
            </a:r>
          </a:p>
        </p:txBody>
      </p:sp>
      <p:graphicFrame>
        <p:nvGraphicFramePr>
          <p:cNvPr id="3" name="Таблиця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37433157"/>
              </p:ext>
            </p:extLst>
          </p:nvPr>
        </p:nvGraphicFramePr>
        <p:xfrm>
          <a:off x="107504" y="559713"/>
          <a:ext cx="8928992" cy="6298287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2160240">
                  <a:extLst>
                    <a:ext uri="{9D8B030D-6E8A-4147-A177-3AD203B41FA5}">
                      <a16:colId xmlns:a16="http://schemas.microsoft.com/office/drawing/2014/main" val="600950125"/>
                    </a:ext>
                  </a:extLst>
                </a:gridCol>
                <a:gridCol w="6768752">
                  <a:extLst>
                    <a:ext uri="{9D8B030D-6E8A-4147-A177-3AD203B41FA5}">
                      <a16:colId xmlns:a16="http://schemas.microsoft.com/office/drawing/2014/main" val="1102259251"/>
                    </a:ext>
                  </a:extLst>
                </a:gridCol>
              </a:tblGrid>
              <a:tr h="40040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150" b="1" i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Автор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2150" b="1" i="1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Дефініція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8455374"/>
                  </a:ext>
                </a:extLst>
              </a:tr>
              <a:tr h="9434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2150" i="1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Н. М. </a:t>
                      </a:r>
                      <a:r>
                        <a:rPr lang="uk-UA" sz="2150" i="1" dirty="0" err="1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Малюга</a:t>
                      </a:r>
                      <a:r>
                        <a:rPr lang="uk-UA" sz="2150" i="1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uk-UA" sz="2150" dirty="0">
                        <a:solidFill>
                          <a:srgbClr val="00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План наукової роботи – це “скелет” наукової роботи, який </a:t>
                      </a:r>
                      <a:r>
                        <a:rPr lang="uk-UA" sz="215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компактно</a:t>
                      </a:r>
                      <a:r>
                        <a:rPr lang="uk-UA" sz="2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відображає послідовність викладення матеріалу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5157148"/>
                  </a:ext>
                </a:extLst>
              </a:tr>
              <a:tr h="9434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2150" i="1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Л. Г. </a:t>
                      </a:r>
                      <a:r>
                        <a:rPr lang="uk-UA" sz="2150" i="1" u="none" strike="noStrike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Подоляк </a:t>
                      </a:r>
                      <a:endParaRPr lang="uk-UA" sz="2150" dirty="0">
                        <a:solidFill>
                          <a:srgbClr val="00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План наукової роботи – це точний і короткий перелік положень у тому порядку, в якому вони розташовуватимуться …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4671162"/>
                  </a:ext>
                </a:extLst>
              </a:tr>
              <a:tr h="9434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2150" i="1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Г. А. </a:t>
                      </a:r>
                      <a:r>
                        <a:rPr lang="uk-UA" sz="2150" i="1" dirty="0" err="1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Горелікова</a:t>
                      </a:r>
                      <a:r>
                        <a:rPr lang="uk-UA" sz="2150" i="1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uk-UA" sz="2150" dirty="0">
                        <a:solidFill>
                          <a:srgbClr val="00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План наукової роботи – це  перелік дослідницьких та експериментальних робіт, методи, способи й терміни виконання наукової роботи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8136387"/>
                  </a:ext>
                </a:extLst>
              </a:tr>
              <a:tr h="94341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2150" i="1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Т. С. </a:t>
                      </a:r>
                      <a:r>
                        <a:rPr lang="uk-UA" sz="2150" i="1" dirty="0" err="1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Цехмістрова</a:t>
                      </a:r>
                      <a:r>
                        <a:rPr lang="uk-UA" sz="2150" i="1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uk-UA" sz="2150" dirty="0">
                        <a:solidFill>
                          <a:srgbClr val="00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План наукової роботи – це сукупність взаємопов’язаних і логічно побудованих питан</a:t>
                      </a:r>
                      <a:r>
                        <a:rPr lang="uk-UA" sz="2150" spc="1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ь, що дають </a:t>
                      </a:r>
                      <a:r>
                        <a:rPr lang="uk-UA" sz="2150" spc="10" dirty="0" err="1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змогурозкрити</a:t>
                      </a:r>
                      <a:r>
                        <a:rPr lang="uk-UA" sz="2150" spc="1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тему</a:t>
                      </a:r>
                      <a:endParaRPr lang="uk-UA" sz="2150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4068542"/>
                  </a:ext>
                </a:extLst>
              </a:tr>
              <a:tr h="188682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2150" i="1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О. Р. Романенко, С. Я. </a:t>
                      </a:r>
                      <a:r>
                        <a:rPr lang="uk-UA" sz="2150" i="1" dirty="0" err="1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Огородник</a:t>
                      </a:r>
                      <a:r>
                        <a:rPr lang="uk-UA" sz="2150" i="1" dirty="0">
                          <a:solidFill>
                            <a:srgbClr val="00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uk-UA" sz="2150" dirty="0">
                        <a:solidFill>
                          <a:srgbClr val="00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2150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План наукової роботи – це основа роботи, тому його складання є одним із найважливіших етапів її підготовки; має відображати напрями дослідження обраної теми, логічний зв’язок між її окремими складовими частинами, проблемну постановку окремих питань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641839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71657546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кутник 1"/>
          <p:cNvSpPr/>
          <p:nvPr/>
        </p:nvSpPr>
        <p:spPr>
          <a:xfrm>
            <a:off x="-396552" y="-99392"/>
            <a:ext cx="91440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sz="3600" b="1" dirty="0">
                <a:latin typeface="+mn-lt"/>
              </a:rPr>
              <a:t>Види плану наукового дослідження</a:t>
            </a:r>
          </a:p>
        </p:txBody>
      </p:sp>
      <p:grpSp>
        <p:nvGrpSpPr>
          <p:cNvPr id="5" name="Group 1"/>
          <p:cNvGrpSpPr>
            <a:grpSpLocks/>
          </p:cNvGrpSpPr>
          <p:nvPr/>
        </p:nvGrpSpPr>
        <p:grpSpPr bwMode="auto">
          <a:xfrm>
            <a:off x="107504" y="1720165"/>
            <a:ext cx="8928992" cy="3343313"/>
            <a:chOff x="1134" y="4644"/>
            <a:chExt cx="9360" cy="1530"/>
          </a:xfrm>
        </p:grpSpPr>
        <p:grpSp>
          <p:nvGrpSpPr>
            <p:cNvPr id="6" name="Group 5"/>
            <p:cNvGrpSpPr>
              <a:grpSpLocks/>
            </p:cNvGrpSpPr>
            <p:nvPr/>
          </p:nvGrpSpPr>
          <p:grpSpPr bwMode="auto">
            <a:xfrm>
              <a:off x="1134" y="4644"/>
              <a:ext cx="9360" cy="1530"/>
              <a:chOff x="1134" y="9868"/>
              <a:chExt cx="9360" cy="1530"/>
            </a:xfrm>
          </p:grpSpPr>
          <p:sp>
            <p:nvSpPr>
              <p:cNvPr id="10" name="AutoShape 9"/>
              <p:cNvSpPr>
                <a:spLocks noChangeArrowheads="1"/>
              </p:cNvSpPr>
              <p:nvPr/>
            </p:nvSpPr>
            <p:spPr bwMode="auto">
              <a:xfrm>
                <a:off x="2304" y="9868"/>
                <a:ext cx="7020" cy="600"/>
              </a:xfrm>
              <a:prstGeom prst="foldedCorner">
                <a:avLst>
                  <a:gd name="adj" fmla="val 12500"/>
                </a:avLst>
              </a:prstGeom>
              <a:ln>
                <a:headEnd/>
                <a:tailEnd/>
              </a:ln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ctr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uk-UA" altLang="uk-UA" sz="4400" b="0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Arial Unicode MS" charset="-128"/>
                    <a:cs typeface="Times New Roman" panose="02020603050405020304" pitchFamily="18" charset="0"/>
                  </a:rPr>
                  <a:t>ПЛАН НАУКОВОЇ РОБОТИ</a:t>
                </a:r>
                <a:endParaRPr kumimoji="0" lang="uk-UA" altLang="uk-UA" sz="6000" b="0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1" name="AutoShape 8"/>
              <p:cNvSpPr>
                <a:spLocks noChangeArrowheads="1"/>
              </p:cNvSpPr>
              <p:nvPr/>
            </p:nvSpPr>
            <p:spPr bwMode="auto">
              <a:xfrm>
                <a:off x="1134" y="10822"/>
                <a:ext cx="3095" cy="576"/>
              </a:xfrm>
              <a:prstGeom prst="foldedCorner">
                <a:avLst>
                  <a:gd name="adj" fmla="val 12500"/>
                </a:avLst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ctr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uk-UA" altLang="uk-UA" sz="44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Times New Roman" panose="02020603050405020304" pitchFamily="18" charset="0"/>
                    <a:ea typeface="Arial Unicode MS" charset="-128"/>
                    <a:cs typeface="Times New Roman" panose="02020603050405020304" pitchFamily="18" charset="0"/>
                  </a:rPr>
                  <a:t>попередній</a:t>
                </a:r>
                <a:endParaRPr kumimoji="0" lang="uk-UA" altLang="uk-UA" sz="6000" b="0" i="0" u="none" strike="noStrike" cap="none" normalizeH="0" baseline="0" smtClean="0">
                  <a:ln>
                    <a:noFill/>
                  </a:ln>
                  <a:solidFill>
                    <a:schemeClr val="tx2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2" name="AutoShape 7"/>
              <p:cNvSpPr>
                <a:spLocks noChangeArrowheads="1"/>
              </p:cNvSpPr>
              <p:nvPr/>
            </p:nvSpPr>
            <p:spPr bwMode="auto">
              <a:xfrm>
                <a:off x="4374" y="10822"/>
                <a:ext cx="2880" cy="576"/>
              </a:xfrm>
              <a:prstGeom prst="foldedCorner">
                <a:avLst>
                  <a:gd name="adj" fmla="val 12500"/>
                </a:avLst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ctr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uk-UA" altLang="uk-UA" sz="44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Times New Roman" panose="02020603050405020304" pitchFamily="18" charset="0"/>
                    <a:ea typeface="Arial Unicode MS" charset="-128"/>
                    <a:cs typeface="Times New Roman" panose="02020603050405020304" pitchFamily="18" charset="0"/>
                  </a:rPr>
                  <a:t>робочий</a:t>
                </a:r>
                <a:endParaRPr kumimoji="0" lang="uk-UA" altLang="uk-UA" sz="6000" b="0" i="0" u="none" strike="noStrike" cap="none" normalizeH="0" baseline="0" smtClean="0">
                  <a:ln>
                    <a:noFill/>
                  </a:ln>
                  <a:solidFill>
                    <a:schemeClr val="tx2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sp>
            <p:nvSpPr>
              <p:cNvPr id="13" name="AutoShape 6"/>
              <p:cNvSpPr>
                <a:spLocks noChangeArrowheads="1"/>
              </p:cNvSpPr>
              <p:nvPr/>
            </p:nvSpPr>
            <p:spPr bwMode="auto">
              <a:xfrm>
                <a:off x="7399" y="10822"/>
                <a:ext cx="3095" cy="576"/>
              </a:xfrm>
              <a:prstGeom prst="foldedCorner">
                <a:avLst>
                  <a:gd name="adj" fmla="val 12500"/>
                </a:avLst>
              </a:prstGeom>
              <a:ln>
                <a:headEnd/>
                <a:tailEnd/>
              </a:ln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ctr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uk-UA" altLang="uk-UA" sz="4400" b="0" i="0" u="none" strike="noStrike" cap="none" normalizeH="0" baseline="0" dirty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Times New Roman" panose="02020603050405020304" pitchFamily="18" charset="0"/>
                    <a:ea typeface="Arial Unicode MS" charset="-128"/>
                    <a:cs typeface="Times New Roman" panose="02020603050405020304" pitchFamily="18" charset="0"/>
                  </a:rPr>
                  <a:t>остаточний</a:t>
                </a:r>
                <a:endParaRPr kumimoji="0" lang="uk-UA" altLang="uk-UA" sz="6000" b="0" i="0" u="none" strike="noStrike" cap="none" normalizeH="0" baseline="0" dirty="0" smtClean="0">
                  <a:ln>
                    <a:noFill/>
                  </a:ln>
                  <a:solidFill>
                    <a:schemeClr val="tx2"/>
                  </a:solidFill>
                  <a:effectLst/>
                  <a:latin typeface="Arial" panose="020B0604020202020204" pitchFamily="34" charset="0"/>
                </a:endParaRPr>
              </a:p>
            </p:txBody>
          </p:sp>
        </p:grpSp>
        <p:sp>
          <p:nvSpPr>
            <p:cNvPr id="7" name="Line 4"/>
            <p:cNvSpPr>
              <a:spLocks noChangeShapeType="1"/>
            </p:cNvSpPr>
            <p:nvPr/>
          </p:nvSpPr>
          <p:spPr bwMode="auto">
            <a:xfrm>
              <a:off x="2568" y="5244"/>
              <a:ext cx="0" cy="360"/>
            </a:xfrm>
            <a:prstGeom prst="line">
              <a:avLst/>
            </a:prstGeom>
            <a:ln>
              <a:headEnd/>
              <a:tailEnd type="triangle" w="med" len="med"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uk-UA" sz="6000">
                <a:solidFill>
                  <a:schemeClr val="bg1"/>
                </a:solidFill>
              </a:endParaRPr>
            </a:p>
          </p:txBody>
        </p:sp>
        <p:sp>
          <p:nvSpPr>
            <p:cNvPr id="8" name="Line 3"/>
            <p:cNvSpPr>
              <a:spLocks noChangeShapeType="1"/>
            </p:cNvSpPr>
            <p:nvPr/>
          </p:nvSpPr>
          <p:spPr bwMode="auto">
            <a:xfrm>
              <a:off x="5588" y="5238"/>
              <a:ext cx="0" cy="360"/>
            </a:xfrm>
            <a:prstGeom prst="line">
              <a:avLst/>
            </a:prstGeom>
            <a:ln>
              <a:headEnd/>
              <a:tailEnd type="triangle" w="med" len="med"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uk-UA" sz="6000">
                <a:solidFill>
                  <a:schemeClr val="bg1"/>
                </a:solidFill>
              </a:endParaRPr>
            </a:p>
          </p:txBody>
        </p:sp>
        <p:sp>
          <p:nvSpPr>
            <p:cNvPr id="9" name="Line 2"/>
            <p:cNvSpPr>
              <a:spLocks noChangeShapeType="1"/>
            </p:cNvSpPr>
            <p:nvPr/>
          </p:nvSpPr>
          <p:spPr bwMode="auto">
            <a:xfrm>
              <a:off x="8874" y="5244"/>
              <a:ext cx="0" cy="360"/>
            </a:xfrm>
            <a:prstGeom prst="line">
              <a:avLst/>
            </a:prstGeom>
            <a:ln>
              <a:headEnd/>
              <a:tailEnd type="triangle" w="med" len="med"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uk-UA" sz="600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21181784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кутник 1"/>
          <p:cNvSpPr/>
          <p:nvPr/>
        </p:nvSpPr>
        <p:spPr>
          <a:xfrm>
            <a:off x="28710" y="-99392"/>
            <a:ext cx="914400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dirty="0">
                <a:latin typeface="+mn-lt"/>
              </a:rPr>
              <a:t>Принципи </a:t>
            </a:r>
            <a:r>
              <a:rPr lang="ru-RU" sz="2800" b="1" dirty="0" err="1">
                <a:latin typeface="+mn-lt"/>
              </a:rPr>
              <a:t>розробки</a:t>
            </a:r>
            <a:r>
              <a:rPr lang="ru-RU" sz="2800" b="1" dirty="0">
                <a:latin typeface="+mn-lt"/>
              </a:rPr>
              <a:t> плану </a:t>
            </a:r>
            <a:r>
              <a:rPr lang="ru-RU" sz="2800" b="1" dirty="0" err="1">
                <a:latin typeface="+mn-lt"/>
              </a:rPr>
              <a:t>наукового</a:t>
            </a:r>
            <a:r>
              <a:rPr lang="ru-RU" sz="2800" b="1" dirty="0">
                <a:latin typeface="+mn-lt"/>
              </a:rPr>
              <a:t> </a:t>
            </a:r>
            <a:r>
              <a:rPr lang="ru-RU" sz="2800" b="1" dirty="0" err="1">
                <a:latin typeface="+mn-lt"/>
              </a:rPr>
              <a:t>дослідження</a:t>
            </a:r>
            <a:r>
              <a:rPr lang="ru-RU" sz="2800" b="1" dirty="0">
                <a:latin typeface="+mn-lt"/>
              </a:rPr>
              <a:t> у галузі </a:t>
            </a:r>
            <a:r>
              <a:rPr lang="ru-RU" sz="2800" b="1" dirty="0" err="1">
                <a:latin typeface="+mn-lt"/>
              </a:rPr>
              <a:t>бухгалтерського</a:t>
            </a:r>
            <a:r>
              <a:rPr lang="ru-RU" sz="2800" b="1" dirty="0">
                <a:latin typeface="+mn-lt"/>
              </a:rPr>
              <a:t> </a:t>
            </a:r>
            <a:r>
              <a:rPr lang="ru-RU" sz="2800" b="1" dirty="0" err="1">
                <a:latin typeface="+mn-lt"/>
              </a:rPr>
              <a:t>обліку</a:t>
            </a:r>
            <a:endParaRPr lang="uk-UA" sz="2800" b="1" dirty="0">
              <a:latin typeface="+mn-lt"/>
            </a:endParaRPr>
          </a:p>
        </p:txBody>
      </p:sp>
      <p:grpSp>
        <p:nvGrpSpPr>
          <p:cNvPr id="4" name="Group 1"/>
          <p:cNvGrpSpPr>
            <a:grpSpLocks/>
          </p:cNvGrpSpPr>
          <p:nvPr/>
        </p:nvGrpSpPr>
        <p:grpSpPr bwMode="auto">
          <a:xfrm>
            <a:off x="177620" y="772791"/>
            <a:ext cx="8858877" cy="5950360"/>
            <a:chOff x="1519" y="8039"/>
            <a:chExt cx="9362" cy="3593"/>
          </a:xfrm>
        </p:grpSpPr>
        <p:grpSp>
          <p:nvGrpSpPr>
            <p:cNvPr id="14" name="Group 3"/>
            <p:cNvGrpSpPr>
              <a:grpSpLocks/>
            </p:cNvGrpSpPr>
            <p:nvPr/>
          </p:nvGrpSpPr>
          <p:grpSpPr bwMode="auto">
            <a:xfrm>
              <a:off x="1519" y="8039"/>
              <a:ext cx="9362" cy="3593"/>
              <a:chOff x="1519" y="10937"/>
              <a:chExt cx="9362" cy="3593"/>
            </a:xfrm>
          </p:grpSpPr>
          <p:sp>
            <p:nvSpPr>
              <p:cNvPr id="16" name="Rectangle 20"/>
              <p:cNvSpPr>
                <a:spLocks noChangeArrowheads="1"/>
              </p:cNvSpPr>
              <p:nvPr/>
            </p:nvSpPr>
            <p:spPr bwMode="auto">
              <a:xfrm>
                <a:off x="2421" y="10937"/>
                <a:ext cx="8100" cy="747"/>
              </a:xfrm>
              <a:prstGeom prst="rect">
                <a:avLst/>
              </a:prstGeom>
              <a:ln>
                <a:headEnd/>
                <a:tailEnd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ctr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uk-UA" altLang="uk-UA" sz="3600" b="0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Arial Unicode MS" charset="-128"/>
                    <a:cs typeface="Times New Roman" panose="02020603050405020304" pitchFamily="18" charset="0"/>
                  </a:rPr>
                  <a:t>Принципи розробки плану наукового дослідження</a:t>
                </a:r>
                <a:endParaRPr kumimoji="0" lang="uk-UA" altLang="uk-UA" sz="4800" b="0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grpSp>
            <p:nvGrpSpPr>
              <p:cNvPr id="17" name="Group 17"/>
              <p:cNvGrpSpPr>
                <a:grpSpLocks/>
              </p:cNvGrpSpPr>
              <p:nvPr/>
            </p:nvGrpSpPr>
            <p:grpSpPr bwMode="auto">
              <a:xfrm>
                <a:off x="1701" y="11744"/>
                <a:ext cx="9180" cy="887"/>
                <a:chOff x="1701" y="3917"/>
                <a:chExt cx="9180" cy="887"/>
              </a:xfrm>
            </p:grpSpPr>
            <p:sp>
              <p:nvSpPr>
                <p:cNvPr id="31" name="Rectangle 19"/>
                <p:cNvSpPr>
                  <a:spLocks noChangeArrowheads="1"/>
                </p:cNvSpPr>
                <p:nvPr/>
              </p:nvSpPr>
              <p:spPr bwMode="auto">
                <a:xfrm>
                  <a:off x="1701" y="4066"/>
                  <a:ext cx="2700" cy="540"/>
                </a:xfrm>
                <a:prstGeom prst="rect">
                  <a:avLst/>
                </a:prstGeom>
                <a:ln>
                  <a:headEnd/>
                  <a:tailEnd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ctr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2800" b="0" i="0" u="none" strike="noStrike" cap="none" normalizeH="0" baseline="0" smtClean="0">
                      <a:ln>
                        <a:noFill/>
                      </a:ln>
                      <a:solidFill>
                        <a:schemeClr val="bg1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повнота</a:t>
                  </a:r>
                  <a:endParaRPr kumimoji="0" lang="uk-UA" altLang="uk-UA" sz="4000" b="0" i="0" u="none" strike="noStrike" cap="none" normalizeH="0" baseline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32" name="Rectangle 18"/>
                <p:cNvSpPr>
                  <a:spLocks noChangeArrowheads="1"/>
                </p:cNvSpPr>
                <p:nvPr/>
              </p:nvSpPr>
              <p:spPr bwMode="auto">
                <a:xfrm>
                  <a:off x="4581" y="3917"/>
                  <a:ext cx="6300" cy="887"/>
                </a:xfrm>
                <a:prstGeom prst="rect">
                  <a:avLst/>
                </a:prstGeom>
                <a:ln>
                  <a:headEnd/>
                  <a:tailEnd/>
                </a:ln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ctr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32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охоплення всіх важливих елементів наукового дослідження </a:t>
                  </a:r>
                  <a:endParaRPr kumimoji="0" lang="uk-UA" altLang="uk-UA" sz="4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</p:grpSp>
          <p:grpSp>
            <p:nvGrpSpPr>
              <p:cNvPr id="18" name="Group 14"/>
              <p:cNvGrpSpPr>
                <a:grpSpLocks/>
              </p:cNvGrpSpPr>
              <p:nvPr/>
            </p:nvGrpSpPr>
            <p:grpSpPr bwMode="auto">
              <a:xfrm>
                <a:off x="1701" y="12669"/>
                <a:ext cx="9180" cy="906"/>
                <a:chOff x="1701" y="3942"/>
                <a:chExt cx="9180" cy="906"/>
              </a:xfrm>
            </p:grpSpPr>
            <p:sp>
              <p:nvSpPr>
                <p:cNvPr id="29" name="Rectangle 16"/>
                <p:cNvSpPr>
                  <a:spLocks noChangeArrowheads="1"/>
                </p:cNvSpPr>
                <p:nvPr/>
              </p:nvSpPr>
              <p:spPr bwMode="auto">
                <a:xfrm>
                  <a:off x="1701" y="4117"/>
                  <a:ext cx="2709" cy="540"/>
                </a:xfrm>
                <a:prstGeom prst="rect">
                  <a:avLst/>
                </a:prstGeom>
                <a:ln>
                  <a:headEnd/>
                  <a:tailEnd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ctr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2300" b="0" i="0" u="none" strike="noStrike" cap="none" normalizeH="0" baseline="0" dirty="0" smtClean="0">
                      <a:ln>
                        <a:noFill/>
                      </a:ln>
                      <a:solidFill>
                        <a:schemeClr val="bg1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підпорядкованість</a:t>
                  </a:r>
                  <a:endParaRPr kumimoji="0" lang="uk-UA" altLang="uk-UA" sz="2300" b="0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30" name="Rectangle 15"/>
                <p:cNvSpPr>
                  <a:spLocks noChangeArrowheads="1"/>
                </p:cNvSpPr>
                <p:nvPr/>
              </p:nvSpPr>
              <p:spPr bwMode="auto">
                <a:xfrm>
                  <a:off x="4581" y="3942"/>
                  <a:ext cx="6300" cy="906"/>
                </a:xfrm>
                <a:prstGeom prst="rect">
                  <a:avLst/>
                </a:prstGeom>
                <a:ln>
                  <a:headEnd/>
                  <a:tailEnd/>
                </a:ln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ctr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32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кожна частина наукової роботи повинна випливати з теми і мети дослідження</a:t>
                  </a:r>
                  <a:endParaRPr kumimoji="0" lang="uk-UA" altLang="uk-UA" sz="4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</p:grpSp>
          <p:grpSp>
            <p:nvGrpSpPr>
              <p:cNvPr id="19" name="Group 11"/>
              <p:cNvGrpSpPr>
                <a:grpSpLocks/>
              </p:cNvGrpSpPr>
              <p:nvPr/>
            </p:nvGrpSpPr>
            <p:grpSpPr bwMode="auto">
              <a:xfrm>
                <a:off x="1699" y="13613"/>
                <a:ext cx="9182" cy="917"/>
                <a:chOff x="1699" y="3986"/>
                <a:chExt cx="9182" cy="917"/>
              </a:xfrm>
            </p:grpSpPr>
            <p:sp>
              <p:nvSpPr>
                <p:cNvPr id="27" name="Rectangle 13"/>
                <p:cNvSpPr>
                  <a:spLocks noChangeArrowheads="1"/>
                </p:cNvSpPr>
                <p:nvPr/>
              </p:nvSpPr>
              <p:spPr bwMode="auto">
                <a:xfrm>
                  <a:off x="1699" y="4168"/>
                  <a:ext cx="2700" cy="540"/>
                </a:xfrm>
                <a:prstGeom prst="rect">
                  <a:avLst/>
                </a:prstGeom>
                <a:ln>
                  <a:headEnd/>
                  <a:tailEnd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vert="horz" wrap="square" lIns="91440" tIns="45720" rIns="91440" bIns="45720" numCol="1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ctr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2800" b="0" i="0" u="none" strike="noStrike" cap="none" normalizeH="0" baseline="0" dirty="0" smtClean="0">
                      <a:ln>
                        <a:noFill/>
                      </a:ln>
                      <a:solidFill>
                        <a:schemeClr val="bg1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виключення</a:t>
                  </a:r>
                  <a:endParaRPr kumimoji="0" lang="uk-UA" altLang="uk-UA" sz="4000" b="0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28" name="Rectangle 12"/>
                <p:cNvSpPr>
                  <a:spLocks noChangeArrowheads="1"/>
                </p:cNvSpPr>
                <p:nvPr/>
              </p:nvSpPr>
              <p:spPr bwMode="auto">
                <a:xfrm>
                  <a:off x="4581" y="3986"/>
                  <a:ext cx="6300" cy="917"/>
                </a:xfrm>
                <a:prstGeom prst="rect">
                  <a:avLst/>
                </a:prstGeom>
                <a:ln>
                  <a:headEnd/>
                  <a:tailEnd/>
                </a:ln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ctr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32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окреме питання наукового дослідження не можна розглядати декілька разів</a:t>
                  </a:r>
                  <a:endParaRPr kumimoji="0" lang="uk-UA" altLang="uk-UA" sz="4400" b="0" i="0" u="none" strike="noStrike" cap="none" normalizeH="0" baseline="0" dirty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</p:grpSp>
          <p:sp>
            <p:nvSpPr>
              <p:cNvPr id="20" name="Line 10"/>
              <p:cNvSpPr>
                <a:spLocks noChangeShapeType="1"/>
              </p:cNvSpPr>
              <p:nvPr/>
            </p:nvSpPr>
            <p:spPr bwMode="auto">
              <a:xfrm flipH="1">
                <a:off x="1521" y="11481"/>
                <a:ext cx="900" cy="0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3">
                <a:schemeClr val="accent1"/>
              </a:lnRef>
              <a:fillRef idx="0">
                <a:schemeClr val="accent1"/>
              </a:fillRef>
              <a:effectRef idx="2">
                <a:schemeClr val="accent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uk-UA" sz="4000"/>
              </a:p>
            </p:txBody>
          </p:sp>
          <p:sp>
            <p:nvSpPr>
              <p:cNvPr id="21" name="Line 9"/>
              <p:cNvSpPr>
                <a:spLocks noChangeShapeType="1"/>
              </p:cNvSpPr>
              <p:nvPr/>
            </p:nvSpPr>
            <p:spPr bwMode="auto">
              <a:xfrm>
                <a:off x="1521" y="11481"/>
                <a:ext cx="7" cy="2582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3">
                <a:schemeClr val="accent1"/>
              </a:lnRef>
              <a:fillRef idx="0">
                <a:schemeClr val="accent1"/>
              </a:fillRef>
              <a:effectRef idx="2">
                <a:schemeClr val="accent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uk-UA" sz="4000"/>
              </a:p>
            </p:txBody>
          </p:sp>
          <p:sp>
            <p:nvSpPr>
              <p:cNvPr id="22" name="Line 8"/>
              <p:cNvSpPr>
                <a:spLocks noChangeShapeType="1"/>
              </p:cNvSpPr>
              <p:nvPr/>
            </p:nvSpPr>
            <p:spPr bwMode="auto">
              <a:xfrm>
                <a:off x="1532" y="12159"/>
                <a:ext cx="180" cy="0"/>
              </a:xfrm>
              <a:prstGeom prst="line">
                <a:avLst/>
              </a:prstGeom>
              <a:ln>
                <a:headEnd/>
                <a:tailEnd type="triangle" w="med" len="med"/>
              </a:ln>
            </p:spPr>
            <p:style>
              <a:lnRef idx="3">
                <a:schemeClr val="accent1"/>
              </a:lnRef>
              <a:fillRef idx="0">
                <a:schemeClr val="accent1"/>
              </a:fillRef>
              <a:effectRef idx="2">
                <a:schemeClr val="accent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uk-UA" sz="4000"/>
              </a:p>
            </p:txBody>
          </p:sp>
          <p:sp>
            <p:nvSpPr>
              <p:cNvPr id="23" name="Line 7"/>
              <p:cNvSpPr>
                <a:spLocks noChangeShapeType="1"/>
              </p:cNvSpPr>
              <p:nvPr/>
            </p:nvSpPr>
            <p:spPr bwMode="auto">
              <a:xfrm>
                <a:off x="1519" y="13123"/>
                <a:ext cx="180" cy="0"/>
              </a:xfrm>
              <a:prstGeom prst="line">
                <a:avLst/>
              </a:prstGeom>
              <a:ln>
                <a:headEnd/>
                <a:tailEnd type="triangle" w="med" len="med"/>
              </a:ln>
            </p:spPr>
            <p:style>
              <a:lnRef idx="3">
                <a:schemeClr val="accent1"/>
              </a:lnRef>
              <a:fillRef idx="0">
                <a:schemeClr val="accent1"/>
              </a:fillRef>
              <a:effectRef idx="2">
                <a:schemeClr val="accent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uk-UA" sz="4000"/>
              </a:p>
            </p:txBody>
          </p:sp>
          <p:sp>
            <p:nvSpPr>
              <p:cNvPr id="24" name="Line 6"/>
              <p:cNvSpPr>
                <a:spLocks noChangeShapeType="1"/>
              </p:cNvSpPr>
              <p:nvPr/>
            </p:nvSpPr>
            <p:spPr bwMode="auto">
              <a:xfrm>
                <a:off x="4405" y="12163"/>
                <a:ext cx="180" cy="0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3">
                <a:schemeClr val="accent1"/>
              </a:lnRef>
              <a:fillRef idx="0">
                <a:schemeClr val="accent1"/>
              </a:fillRef>
              <a:effectRef idx="2">
                <a:schemeClr val="accent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uk-UA" sz="4000"/>
              </a:p>
            </p:txBody>
          </p:sp>
          <p:sp>
            <p:nvSpPr>
              <p:cNvPr id="25" name="Line 5"/>
              <p:cNvSpPr>
                <a:spLocks noChangeShapeType="1"/>
              </p:cNvSpPr>
              <p:nvPr/>
            </p:nvSpPr>
            <p:spPr bwMode="auto">
              <a:xfrm>
                <a:off x="4401" y="13108"/>
                <a:ext cx="180" cy="0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3">
                <a:schemeClr val="accent1"/>
              </a:lnRef>
              <a:fillRef idx="0">
                <a:schemeClr val="accent1"/>
              </a:fillRef>
              <a:effectRef idx="2">
                <a:schemeClr val="accent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uk-UA" sz="4000"/>
              </a:p>
            </p:txBody>
          </p:sp>
          <p:sp>
            <p:nvSpPr>
              <p:cNvPr id="26" name="Line 4"/>
              <p:cNvSpPr>
                <a:spLocks noChangeShapeType="1"/>
              </p:cNvSpPr>
              <p:nvPr/>
            </p:nvSpPr>
            <p:spPr bwMode="auto">
              <a:xfrm>
                <a:off x="4399" y="14064"/>
                <a:ext cx="180" cy="0"/>
              </a:xfrm>
              <a:prstGeom prst="line">
                <a:avLst/>
              </a:prstGeom>
              <a:ln>
                <a:headEnd/>
                <a:tailEnd/>
              </a:ln>
            </p:spPr>
            <p:style>
              <a:lnRef idx="3">
                <a:schemeClr val="accent1"/>
              </a:lnRef>
              <a:fillRef idx="0">
                <a:schemeClr val="accent1"/>
              </a:fillRef>
              <a:effectRef idx="2">
                <a:schemeClr val="accent1"/>
              </a:effectRef>
              <a:fontRef idx="minor">
                <a:schemeClr val="tx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uk-UA" sz="4000"/>
              </a:p>
            </p:txBody>
          </p:sp>
        </p:grpSp>
        <p:sp>
          <p:nvSpPr>
            <p:cNvPr id="15" name="AutoShape 2"/>
            <p:cNvSpPr>
              <a:spLocks noChangeShapeType="1"/>
            </p:cNvSpPr>
            <p:nvPr/>
          </p:nvSpPr>
          <p:spPr bwMode="auto">
            <a:xfrm>
              <a:off x="1532" y="11165"/>
              <a:ext cx="180" cy="0"/>
            </a:xfrm>
            <a:prstGeom prst="straightConnector1">
              <a:avLst/>
            </a:prstGeom>
            <a:ln>
              <a:headEnd/>
              <a:tailEnd type="triangle" w="med" len="med"/>
            </a:ln>
          </p:spPr>
          <p:style>
            <a:lnRef idx="3">
              <a:schemeClr val="accent1"/>
            </a:lnRef>
            <a:fillRef idx="0">
              <a:schemeClr val="accent1"/>
            </a:fillRef>
            <a:effectRef idx="2">
              <a:schemeClr val="accent1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uk-UA" sz="4000"/>
            </a:p>
          </p:txBody>
        </p:sp>
      </p:grpSp>
      <p:sp>
        <p:nvSpPr>
          <p:cNvPr id="33" name="Rectangle 29"/>
          <p:cNvSpPr>
            <a:spLocks noChangeArrowheads="1"/>
          </p:cNvSpPr>
          <p:nvPr/>
        </p:nvSpPr>
        <p:spPr bwMode="auto">
          <a:xfrm>
            <a:off x="1073324" y="3381375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71759921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кутник 1"/>
          <p:cNvSpPr/>
          <p:nvPr/>
        </p:nvSpPr>
        <p:spPr>
          <a:xfrm>
            <a:off x="-180528" y="-6795"/>
            <a:ext cx="9144000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200" b="1" dirty="0" err="1" smtClean="0">
                <a:latin typeface="+mn-lt"/>
              </a:rPr>
              <a:t>Примірний</a:t>
            </a:r>
            <a:r>
              <a:rPr lang="ru-RU" sz="2200" b="1" dirty="0" smtClean="0">
                <a:latin typeface="+mn-lt"/>
              </a:rPr>
              <a:t> </a:t>
            </a:r>
            <a:r>
              <a:rPr lang="ru-RU" sz="2200" b="1" dirty="0" err="1" smtClean="0">
                <a:latin typeface="+mn-lt"/>
              </a:rPr>
              <a:t>перелік</a:t>
            </a:r>
            <a:r>
              <a:rPr lang="ru-RU" sz="2200" b="1" dirty="0" smtClean="0">
                <a:latin typeface="+mn-lt"/>
              </a:rPr>
              <a:t> </a:t>
            </a:r>
            <a:r>
              <a:rPr lang="ru-RU" sz="2200" b="1" dirty="0" err="1" smtClean="0">
                <a:latin typeface="+mn-lt"/>
              </a:rPr>
              <a:t>питань</a:t>
            </a:r>
            <a:r>
              <a:rPr lang="ru-RU" sz="2200" b="1" dirty="0" smtClean="0">
                <a:latin typeface="+mn-lt"/>
              </a:rPr>
              <a:t>, </a:t>
            </a:r>
            <a:r>
              <a:rPr lang="ru-RU" sz="2200" b="1" dirty="0" err="1" smtClean="0">
                <a:latin typeface="+mn-lt"/>
              </a:rPr>
              <a:t>які</a:t>
            </a:r>
            <a:r>
              <a:rPr lang="ru-RU" sz="2200" b="1" dirty="0" smtClean="0">
                <a:latin typeface="+mn-lt"/>
              </a:rPr>
              <a:t> </a:t>
            </a:r>
            <a:r>
              <a:rPr lang="ru-RU" sz="2200" b="1" dirty="0" err="1" smtClean="0">
                <a:latin typeface="+mn-lt"/>
              </a:rPr>
              <a:t>розглядаються</a:t>
            </a:r>
            <a:r>
              <a:rPr lang="ru-RU" sz="2200" b="1" dirty="0" smtClean="0">
                <a:latin typeface="+mn-lt"/>
              </a:rPr>
              <a:t> у параграфах </a:t>
            </a:r>
          </a:p>
          <a:p>
            <a:pPr algn="ctr"/>
            <a:r>
              <a:rPr lang="ru-RU" sz="2200" b="1" dirty="0" err="1" smtClean="0">
                <a:latin typeface="+mn-lt"/>
              </a:rPr>
              <a:t>наукової</a:t>
            </a:r>
            <a:r>
              <a:rPr lang="ru-RU" sz="2200" b="1" dirty="0" smtClean="0">
                <a:latin typeface="+mn-lt"/>
              </a:rPr>
              <a:t> </a:t>
            </a:r>
            <a:r>
              <a:rPr lang="ru-RU" sz="2200" b="1" dirty="0" err="1" smtClean="0">
                <a:latin typeface="+mn-lt"/>
              </a:rPr>
              <a:t>роботи</a:t>
            </a:r>
            <a:r>
              <a:rPr lang="ru-RU" sz="2200" b="1" dirty="0" smtClean="0">
                <a:latin typeface="+mn-lt"/>
              </a:rPr>
              <a:t> в галузі </a:t>
            </a:r>
            <a:r>
              <a:rPr lang="ru-RU" sz="2200" b="1" dirty="0" err="1" smtClean="0">
                <a:latin typeface="+mn-lt"/>
              </a:rPr>
              <a:t>бухгалтерського</a:t>
            </a:r>
            <a:r>
              <a:rPr lang="ru-RU" sz="2200" b="1" dirty="0" smtClean="0">
                <a:latin typeface="+mn-lt"/>
              </a:rPr>
              <a:t> </a:t>
            </a:r>
            <a:r>
              <a:rPr lang="ru-RU" sz="2200" b="1" dirty="0" err="1" smtClean="0">
                <a:latin typeface="+mn-lt"/>
              </a:rPr>
              <a:t>обліку</a:t>
            </a:r>
            <a:endParaRPr lang="ru-RU" sz="2200" b="1" dirty="0">
              <a:latin typeface="+mn-lt"/>
            </a:endParaRPr>
          </a:p>
        </p:txBody>
      </p:sp>
      <p:sp>
        <p:nvSpPr>
          <p:cNvPr id="33" name="Rectangle 29"/>
          <p:cNvSpPr>
            <a:spLocks noChangeArrowheads="1"/>
          </p:cNvSpPr>
          <p:nvPr/>
        </p:nvSpPr>
        <p:spPr bwMode="auto">
          <a:xfrm>
            <a:off x="1073324" y="3381375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uk-UA"/>
          </a:p>
        </p:txBody>
      </p:sp>
      <p:grpSp>
        <p:nvGrpSpPr>
          <p:cNvPr id="5" name="Group 1"/>
          <p:cNvGrpSpPr>
            <a:grpSpLocks/>
          </p:cNvGrpSpPr>
          <p:nvPr/>
        </p:nvGrpSpPr>
        <p:grpSpPr bwMode="auto">
          <a:xfrm>
            <a:off x="107504" y="762646"/>
            <a:ext cx="8855968" cy="5960441"/>
            <a:chOff x="1134" y="7292"/>
            <a:chExt cx="9540" cy="8395"/>
          </a:xfrm>
        </p:grpSpPr>
        <p:sp>
          <p:nvSpPr>
            <p:cNvPr id="6" name="Line 26"/>
            <p:cNvSpPr>
              <a:spLocks noChangeShapeType="1"/>
            </p:cNvSpPr>
            <p:nvPr/>
          </p:nvSpPr>
          <p:spPr bwMode="auto">
            <a:xfrm>
              <a:off x="1314" y="8148"/>
              <a:ext cx="0" cy="7293"/>
            </a:xfrm>
            <a:prstGeom prst="line">
              <a:avLst/>
            </a:prstGeom>
            <a:ln>
              <a:headEnd/>
              <a:tailEnd/>
            </a:ln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>
                <a:lnSpc>
                  <a:spcPct val="90000"/>
                </a:lnSpc>
              </a:pPr>
              <a:endParaRPr lang="uk-UA" sz="2400">
                <a:solidFill>
                  <a:schemeClr val="tx2"/>
                </a:solidFill>
              </a:endParaRPr>
            </a:p>
          </p:txBody>
        </p:sp>
        <p:grpSp>
          <p:nvGrpSpPr>
            <p:cNvPr id="7" name="Group 2"/>
            <p:cNvGrpSpPr>
              <a:grpSpLocks/>
            </p:cNvGrpSpPr>
            <p:nvPr/>
          </p:nvGrpSpPr>
          <p:grpSpPr bwMode="auto">
            <a:xfrm>
              <a:off x="1134" y="7292"/>
              <a:ext cx="9540" cy="8395"/>
              <a:chOff x="1134" y="1230"/>
              <a:chExt cx="9540" cy="8395"/>
            </a:xfrm>
          </p:grpSpPr>
          <p:sp>
            <p:nvSpPr>
              <p:cNvPr id="8" name="AutoShape 25"/>
              <p:cNvSpPr>
                <a:spLocks noChangeArrowheads="1"/>
              </p:cNvSpPr>
              <p:nvPr/>
            </p:nvSpPr>
            <p:spPr bwMode="auto">
              <a:xfrm>
                <a:off x="1134" y="1230"/>
                <a:ext cx="9540" cy="900"/>
              </a:xfrm>
              <a:prstGeom prst="foldedCorner">
                <a:avLst>
                  <a:gd name="adj" fmla="val 12500"/>
                </a:avLst>
              </a:prstGeom>
              <a:ln>
                <a:headEnd/>
                <a:tailEnd/>
              </a:ln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pPr marL="0" marR="0" lvl="0" indent="0" algn="ctr" defTabSz="914400" rtl="0" eaLnBrk="0" fontAlgn="base" latinLnBrk="0" hangingPunct="0">
                  <a:lnSpc>
                    <a:spcPct val="9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uk-UA" altLang="uk-UA" b="0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Arial Unicode MS" charset="-128"/>
                    <a:cs typeface="Times New Roman" panose="02020603050405020304" pitchFamily="18" charset="0"/>
                  </a:rPr>
                  <a:t>ПРИМІРНИЙ ПЕРЕЛІК ПИТАНЬ, ЩО РОЗГЛЯДАЮТЬСЬ У ПАРАГРАФАХ </a:t>
                </a:r>
                <a:endParaRPr kumimoji="0" lang="ru-RU" altLang="uk-UA" b="0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ea typeface="Arial Unicode MS" charset="-128"/>
                </a:endParaRPr>
              </a:p>
              <a:p>
                <a:pPr marL="0" marR="0" lvl="0" indent="0" algn="ctr" defTabSz="914400" rtl="0" eaLnBrk="0" fontAlgn="base" latinLnBrk="0" hangingPunct="0">
                  <a:lnSpc>
                    <a:spcPct val="9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uk-UA" altLang="uk-UA" b="0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Times New Roman" panose="02020603050405020304" pitchFamily="18" charset="0"/>
                    <a:ea typeface="Arial Unicode MS" charset="-128"/>
                    <a:cs typeface="Times New Roman" panose="02020603050405020304" pitchFamily="18" charset="0"/>
                  </a:rPr>
                  <a:t>НАУКОВОЇ РОБОТИ В ГАЛУЗІ БУХГАЛТЕРСЬКОГО ОБЛІКУ</a:t>
                </a:r>
                <a:endParaRPr kumimoji="0" lang="uk-UA" altLang="uk-UA" sz="2800" b="0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Arial" panose="020B0604020202020204" pitchFamily="34" charset="0"/>
                </a:endParaRPr>
              </a:p>
            </p:txBody>
          </p:sp>
          <p:grpSp>
            <p:nvGrpSpPr>
              <p:cNvPr id="9" name="Group 14"/>
              <p:cNvGrpSpPr>
                <a:grpSpLocks/>
              </p:cNvGrpSpPr>
              <p:nvPr/>
            </p:nvGrpSpPr>
            <p:grpSpPr bwMode="auto">
              <a:xfrm>
                <a:off x="1314" y="2455"/>
                <a:ext cx="9180" cy="3780"/>
                <a:chOff x="1881" y="6319"/>
                <a:chExt cx="9180" cy="3780"/>
              </a:xfrm>
            </p:grpSpPr>
            <p:sp>
              <p:nvSpPr>
                <p:cNvPr id="41" name="AutoShape 24"/>
                <p:cNvSpPr>
                  <a:spLocks noChangeArrowheads="1"/>
                </p:cNvSpPr>
                <p:nvPr/>
              </p:nvSpPr>
              <p:spPr bwMode="auto">
                <a:xfrm>
                  <a:off x="2061" y="6319"/>
                  <a:ext cx="9000" cy="54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l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16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висвітлення предмета параграфа в інших літературних джерелах</a:t>
                  </a:r>
                  <a:endParaRPr kumimoji="0" lang="uk-UA" altLang="uk-UA" sz="2400" b="0" i="0" u="none" strike="noStrike" cap="none" normalizeH="0" baseline="0" dirty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42" name="AutoShape 23"/>
                <p:cNvSpPr>
                  <a:spLocks noChangeArrowheads="1"/>
                </p:cNvSpPr>
                <p:nvPr/>
              </p:nvSpPr>
              <p:spPr bwMode="auto">
                <a:xfrm>
                  <a:off x="2061" y="7039"/>
                  <a:ext cx="9000" cy="54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>
                  <a:lvl1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1pPr>
                  <a:lvl2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2pPr>
                  <a:lvl3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3pPr>
                  <a:lvl4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4pPr>
                  <a:lvl5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5pPr>
                  <a:lvl6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6pPr>
                  <a:lvl7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7pPr>
                  <a:lvl8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8pPr>
                  <a:lvl9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9pPr>
                </a:lstStyle>
                <a:p>
                  <a:pPr marL="0" marR="0" lvl="0" indent="0" algn="just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4488" algn="l"/>
                    </a:tabLst>
                  </a:pPr>
                  <a:r>
                    <a:rPr kumimoji="0" lang="uk-UA" altLang="uk-UA" sz="1600" b="0" i="0" u="none" strike="noStrike" cap="none" normalizeH="0" baseline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власна позиція щодо предмета, яка випливає з концепції наукової роботи</a:t>
                  </a:r>
                  <a:endParaRPr kumimoji="0" lang="ru-RU" altLang="uk-UA" sz="16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ea typeface="Arial Unicode MS" charset="-128"/>
                  </a:endParaRPr>
                </a:p>
                <a:p>
                  <a:pPr marL="0" marR="0" lvl="0" indent="0" algn="l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4488" algn="l"/>
                    </a:tabLst>
                  </a:pPr>
                  <a:endParaRPr kumimoji="0" lang="ru-RU" altLang="uk-UA" sz="24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43" name="AutoShape 22"/>
                <p:cNvSpPr>
                  <a:spLocks noChangeArrowheads="1"/>
                </p:cNvSpPr>
                <p:nvPr/>
              </p:nvSpPr>
              <p:spPr bwMode="auto">
                <a:xfrm>
                  <a:off x="2061" y="7759"/>
                  <a:ext cx="9000" cy="54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just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1600" b="0" i="0" u="none" strike="noStrike" cap="none" normalizeH="0" baseline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аргументи на користь позиції, що обстоюється, обраного варіанта</a:t>
                  </a:r>
                  <a:endParaRPr kumimoji="0" lang="ru-RU" altLang="uk-UA" sz="16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ea typeface="Arial Unicode MS" charset="-128"/>
                  </a:endParaRPr>
                </a:p>
                <a:p>
                  <a:pPr marL="0" marR="0" lvl="0" indent="0" algn="l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altLang="uk-UA" sz="24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44" name="AutoShape 21"/>
                <p:cNvSpPr>
                  <a:spLocks noChangeArrowheads="1"/>
                </p:cNvSpPr>
                <p:nvPr/>
              </p:nvSpPr>
              <p:spPr bwMode="auto">
                <a:xfrm>
                  <a:off x="2061" y="8479"/>
                  <a:ext cx="9000" cy="54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>
                  <a:lvl1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1pPr>
                  <a:lvl2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2pPr>
                  <a:lvl3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3pPr>
                  <a:lvl4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4pPr>
                  <a:lvl5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5pPr>
                  <a:lvl6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6pPr>
                  <a:lvl7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7pPr>
                  <a:lvl8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8pPr>
                  <a:lvl9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9pPr>
                </a:lstStyle>
                <a:p>
                  <a:pPr marL="0" marR="0" lvl="0" indent="0" algn="just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7663" algn="l"/>
                    </a:tabLst>
                  </a:pPr>
                  <a:r>
                    <a:rPr kumimoji="0" lang="uk-UA" altLang="uk-UA" sz="16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факти, які можна обґрунтувати з огляду на підхід, що пропонується</a:t>
                  </a:r>
                  <a:endParaRPr kumimoji="0" lang="ru-RU" altLang="uk-UA" sz="1600" b="0" i="0" u="none" strike="noStrike" cap="none" normalizeH="0" baseline="0" dirty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ea typeface="Arial Unicode MS" charset="-128"/>
                  </a:endParaRPr>
                </a:p>
                <a:p>
                  <a:pPr marL="0" marR="0" lvl="0" indent="0" algn="l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7663" algn="l"/>
                    </a:tabLst>
                  </a:pPr>
                  <a:endParaRPr kumimoji="0" lang="ru-RU" altLang="uk-UA" sz="2400" b="0" i="0" u="none" strike="noStrike" cap="none" normalizeH="0" baseline="0" dirty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45" name="AutoShape 20"/>
                <p:cNvSpPr>
                  <a:spLocks noChangeArrowheads="1"/>
                </p:cNvSpPr>
                <p:nvPr/>
              </p:nvSpPr>
              <p:spPr bwMode="auto">
                <a:xfrm>
                  <a:off x="2061" y="9199"/>
                  <a:ext cx="9000" cy="90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>
                  <a:lvl1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1pPr>
                  <a:lvl2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2pPr>
                  <a:lvl3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3pPr>
                  <a:lvl4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4pPr>
                  <a:lvl5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5pPr>
                  <a:lvl6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6pPr>
                  <a:lvl7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7pPr>
                  <a:lvl8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8pPr>
                  <a:lvl9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9pPr>
                </a:lstStyle>
                <a:p>
                  <a:pPr marL="0" marR="0" lvl="0" indent="0" algn="just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7663" algn="l"/>
                    </a:tabLst>
                  </a:pPr>
                  <a:r>
                    <a:rPr kumimoji="0" lang="uk-UA" altLang="uk-UA" sz="16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можливі наукові заперечення, наукові сумніви з приводу положень, наведених у науковій роботі, шляхи їх заперечення</a:t>
                  </a:r>
                  <a:endParaRPr kumimoji="0" lang="uk-UA" altLang="uk-UA" sz="2400" b="0" i="0" u="none" strike="noStrike" cap="none" normalizeH="0" baseline="0" dirty="0" smtClean="0">
                    <a:ln>
                      <a:noFill/>
                    </a:ln>
                    <a:solidFill>
                      <a:schemeClr val="tx2"/>
                    </a:solidFill>
                    <a:effectLst/>
                  </a:endParaRPr>
                </a:p>
              </p:txBody>
            </p:sp>
            <p:sp>
              <p:nvSpPr>
                <p:cNvPr id="46" name="Line 19"/>
                <p:cNvSpPr>
                  <a:spLocks noChangeShapeType="1"/>
                </p:cNvSpPr>
                <p:nvPr/>
              </p:nvSpPr>
              <p:spPr bwMode="auto">
                <a:xfrm>
                  <a:off x="1881" y="6606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  <p:sp>
              <p:nvSpPr>
                <p:cNvPr id="47" name="Line 18"/>
                <p:cNvSpPr>
                  <a:spLocks noChangeShapeType="1"/>
                </p:cNvSpPr>
                <p:nvPr/>
              </p:nvSpPr>
              <p:spPr bwMode="auto">
                <a:xfrm>
                  <a:off x="1881" y="7333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  <p:sp>
              <p:nvSpPr>
                <p:cNvPr id="48" name="Line 17"/>
                <p:cNvSpPr>
                  <a:spLocks noChangeShapeType="1"/>
                </p:cNvSpPr>
                <p:nvPr/>
              </p:nvSpPr>
              <p:spPr bwMode="auto">
                <a:xfrm>
                  <a:off x="1881" y="8053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  <p:sp>
              <p:nvSpPr>
                <p:cNvPr id="49" name="Line 16"/>
                <p:cNvSpPr>
                  <a:spLocks noChangeShapeType="1"/>
                </p:cNvSpPr>
                <p:nvPr/>
              </p:nvSpPr>
              <p:spPr bwMode="auto">
                <a:xfrm>
                  <a:off x="1881" y="8773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  <p:sp>
              <p:nvSpPr>
                <p:cNvPr id="50" name="Line 15"/>
                <p:cNvSpPr>
                  <a:spLocks noChangeShapeType="1"/>
                </p:cNvSpPr>
                <p:nvPr/>
              </p:nvSpPr>
              <p:spPr bwMode="auto">
                <a:xfrm>
                  <a:off x="1881" y="9796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</p:grpSp>
          <p:grpSp>
            <p:nvGrpSpPr>
              <p:cNvPr id="10" name="Group 3"/>
              <p:cNvGrpSpPr>
                <a:grpSpLocks/>
              </p:cNvGrpSpPr>
              <p:nvPr/>
            </p:nvGrpSpPr>
            <p:grpSpPr bwMode="auto">
              <a:xfrm>
                <a:off x="1314" y="6379"/>
                <a:ext cx="9180" cy="3246"/>
                <a:chOff x="1881" y="6319"/>
                <a:chExt cx="9180" cy="3780"/>
              </a:xfrm>
            </p:grpSpPr>
            <p:sp>
              <p:nvSpPr>
                <p:cNvPr id="11" name="AutoShape 13"/>
                <p:cNvSpPr>
                  <a:spLocks noChangeArrowheads="1"/>
                </p:cNvSpPr>
                <p:nvPr/>
              </p:nvSpPr>
              <p:spPr bwMode="auto">
                <a:xfrm>
                  <a:off x="2061" y="6319"/>
                  <a:ext cx="9000" cy="54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l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1600" b="0" i="0" u="none" strike="noStrike" cap="none" normalizeH="0" baseline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внесок змісту цього параграфа у вирішення загальної наукової проблеми</a:t>
                  </a:r>
                  <a:endParaRPr kumimoji="0" lang="uk-UA" altLang="uk-UA" sz="24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12" name="AutoShape 12"/>
                <p:cNvSpPr>
                  <a:spLocks noChangeArrowheads="1"/>
                </p:cNvSpPr>
                <p:nvPr/>
              </p:nvSpPr>
              <p:spPr bwMode="auto">
                <a:xfrm>
                  <a:off x="2061" y="7039"/>
                  <a:ext cx="9000" cy="54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>
                  <a:lvl1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1pPr>
                  <a:lvl2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2pPr>
                  <a:lvl3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3pPr>
                  <a:lvl4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4pPr>
                  <a:lvl5pPr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5pPr>
                  <a:lvl6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6pPr>
                  <a:lvl7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7pPr>
                  <a:lvl8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8pPr>
                  <a:lvl9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4488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9pPr>
                </a:lstStyle>
                <a:p>
                  <a:pPr marL="0" marR="0" lvl="0" indent="0" algn="just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4488" algn="l"/>
                    </a:tabLst>
                  </a:pPr>
                  <a:r>
                    <a:rPr kumimoji="0" lang="uk-UA" altLang="uk-UA" sz="1600" b="0" i="0" u="none" strike="noStrike" cap="none" normalizeH="0" baseline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складові предмета цього параграфа, які слід висвітлити докладніше</a:t>
                  </a:r>
                  <a:endParaRPr kumimoji="0" lang="ru-RU" altLang="uk-UA" sz="16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ea typeface="Arial Unicode MS" charset="-128"/>
                  </a:endParaRPr>
                </a:p>
                <a:p>
                  <a:pPr marL="0" marR="0" lvl="0" indent="0" algn="l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4488" algn="l"/>
                    </a:tabLst>
                  </a:pPr>
                  <a:endParaRPr kumimoji="0" lang="ru-RU" altLang="uk-UA" sz="24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13" name="AutoShape 11"/>
                <p:cNvSpPr>
                  <a:spLocks noChangeArrowheads="1"/>
                </p:cNvSpPr>
                <p:nvPr/>
              </p:nvSpPr>
              <p:spPr bwMode="auto">
                <a:xfrm>
                  <a:off x="2061" y="7759"/>
                  <a:ext cx="9000" cy="54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lvl="0" indent="0" algn="just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uk-UA" altLang="uk-UA" sz="1600" b="0" i="0" u="none" strike="noStrike" cap="none" normalizeH="0" baseline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вплив положень, викладених у цьому параграфі, на наступні розділи  наукової роботи</a:t>
                  </a:r>
                  <a:endParaRPr kumimoji="0" lang="ru-RU" altLang="uk-UA" sz="16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ea typeface="Arial Unicode MS" charset="-128"/>
                  </a:endParaRPr>
                </a:p>
                <a:p>
                  <a:pPr marL="0" marR="0" lvl="0" indent="0" algn="l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ru-RU" altLang="uk-UA" sz="24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34" name="AutoShape 10"/>
                <p:cNvSpPr>
                  <a:spLocks noChangeArrowheads="1"/>
                </p:cNvSpPr>
                <p:nvPr/>
              </p:nvSpPr>
              <p:spPr bwMode="auto">
                <a:xfrm>
                  <a:off x="2061" y="8479"/>
                  <a:ext cx="9000" cy="54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>
                  <a:lvl1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1pPr>
                  <a:lvl2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2pPr>
                  <a:lvl3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3pPr>
                  <a:lvl4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4pPr>
                  <a:lvl5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5pPr>
                  <a:lvl6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6pPr>
                  <a:lvl7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7pPr>
                  <a:lvl8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8pPr>
                  <a:lvl9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9pPr>
                </a:lstStyle>
                <a:p>
                  <a:pPr marL="0" marR="0" lvl="0" indent="0" algn="just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7663" algn="l"/>
                    </a:tabLst>
                  </a:pPr>
                  <a:r>
                    <a:rPr kumimoji="0" lang="uk-UA" altLang="uk-UA" sz="1600" b="0" i="0" u="none" strike="noStrike" cap="none" normalizeH="0" baseline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наукова інформація, яку обов’язково слід відобразити в параграфі наукової роботи</a:t>
                  </a:r>
                  <a:endParaRPr kumimoji="0" lang="ru-RU" altLang="uk-UA" sz="16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ea typeface="Arial Unicode MS" charset="-128"/>
                  </a:endParaRPr>
                </a:p>
                <a:p>
                  <a:pPr marL="0" marR="0" lvl="0" indent="0" algn="l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7663" algn="l"/>
                    </a:tabLst>
                  </a:pPr>
                  <a:endParaRPr kumimoji="0" lang="ru-RU" altLang="uk-UA" sz="24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  <a:latin typeface="Arial" panose="020B0604020202020204" pitchFamily="34" charset="0"/>
                  </a:endParaRPr>
                </a:p>
              </p:txBody>
            </p:sp>
            <p:sp>
              <p:nvSpPr>
                <p:cNvPr id="35" name="AutoShape 9"/>
                <p:cNvSpPr>
                  <a:spLocks noChangeArrowheads="1"/>
                </p:cNvSpPr>
                <p:nvPr/>
              </p:nvSpPr>
              <p:spPr bwMode="auto">
                <a:xfrm>
                  <a:off x="2061" y="9199"/>
                  <a:ext cx="9000" cy="900"/>
                </a:xfrm>
                <a:prstGeom prst="foldedCorner">
                  <a:avLst>
                    <a:gd name="adj" fmla="val 12500"/>
                  </a:avLst>
                </a:prstGeom>
                <a:ln>
                  <a:headEnd/>
                  <a:tailEnd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>
                  <a:lvl1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1pPr>
                  <a:lvl2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2pPr>
                  <a:lvl3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3pPr>
                  <a:lvl4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4pPr>
                  <a:lvl5pPr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5pPr>
                  <a:lvl6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6pPr>
                  <a:lvl7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7pPr>
                  <a:lvl8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8pPr>
                  <a:lvl9pPr eaLnBrk="0" fontAlgn="base" hangingPunct="0">
                    <a:spcBef>
                      <a:spcPct val="0"/>
                    </a:spcBef>
                    <a:spcAft>
                      <a:spcPct val="0"/>
                    </a:spcAft>
                    <a:tabLst>
                      <a:tab pos="347663" algn="l"/>
                    </a:tabLst>
                    <a:defRPr>
                      <a:solidFill>
                        <a:schemeClr val="tx1"/>
                      </a:solidFill>
                      <a:latin typeface="Arial" panose="020B0604020202020204" pitchFamily="34" charset="0"/>
                    </a:defRPr>
                  </a:lvl9pPr>
                </a:lstStyle>
                <a:p>
                  <a:pPr marL="0" marR="0" lvl="0" indent="0" algn="just" defTabSz="914400" rtl="0" eaLnBrk="0" fontAlgn="base" latinLnBrk="0" hangingPunct="0">
                    <a:lnSpc>
                      <a:spcPct val="9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>
                      <a:tab pos="347663" algn="l"/>
                    </a:tabLst>
                  </a:pPr>
                  <a:r>
                    <a:rPr kumimoji="0" lang="uk-UA" altLang="uk-UA" sz="1600" b="0" i="0" u="none" strike="noStrike" cap="none" normalizeH="0" baseline="0" smtClean="0">
                      <a:ln>
                        <a:noFill/>
                      </a:ln>
                      <a:solidFill>
                        <a:schemeClr val="tx2"/>
                      </a:solidFill>
                      <a:effectLst/>
                      <a:latin typeface="Times New Roman" panose="02020603050405020304" pitchFamily="18" charset="0"/>
                      <a:ea typeface="Arial Unicode MS" charset="-128"/>
                      <a:cs typeface="Times New Roman" panose="02020603050405020304" pitchFamily="18" charset="0"/>
                    </a:rPr>
                    <a:t>наукові висновки на основі матеріалів, викладених у цьому параграфі наукової роботи</a:t>
                  </a:r>
                  <a:endParaRPr kumimoji="0" lang="uk-UA" altLang="uk-UA" sz="2400" b="0" i="0" u="none" strike="noStrike" cap="none" normalizeH="0" baseline="0" smtClean="0">
                    <a:ln>
                      <a:noFill/>
                    </a:ln>
                    <a:solidFill>
                      <a:schemeClr val="tx2"/>
                    </a:solidFill>
                    <a:effectLst/>
                  </a:endParaRPr>
                </a:p>
              </p:txBody>
            </p:sp>
            <p:sp>
              <p:nvSpPr>
                <p:cNvPr id="36" name="Line 8"/>
                <p:cNvSpPr>
                  <a:spLocks noChangeShapeType="1"/>
                </p:cNvSpPr>
                <p:nvPr/>
              </p:nvSpPr>
              <p:spPr bwMode="auto">
                <a:xfrm>
                  <a:off x="1881" y="6606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  <p:sp>
              <p:nvSpPr>
                <p:cNvPr id="37" name="Line 7"/>
                <p:cNvSpPr>
                  <a:spLocks noChangeShapeType="1"/>
                </p:cNvSpPr>
                <p:nvPr/>
              </p:nvSpPr>
              <p:spPr bwMode="auto">
                <a:xfrm>
                  <a:off x="1881" y="7333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  <p:sp>
              <p:nvSpPr>
                <p:cNvPr id="38" name="Line 6"/>
                <p:cNvSpPr>
                  <a:spLocks noChangeShapeType="1"/>
                </p:cNvSpPr>
                <p:nvPr/>
              </p:nvSpPr>
              <p:spPr bwMode="auto">
                <a:xfrm>
                  <a:off x="1881" y="8053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  <p:sp>
              <p:nvSpPr>
                <p:cNvPr id="39" name="Line 5"/>
                <p:cNvSpPr>
                  <a:spLocks noChangeShapeType="1"/>
                </p:cNvSpPr>
                <p:nvPr/>
              </p:nvSpPr>
              <p:spPr bwMode="auto">
                <a:xfrm>
                  <a:off x="1881" y="8773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  <p:sp>
              <p:nvSpPr>
                <p:cNvPr id="40" name="Line 4"/>
                <p:cNvSpPr>
                  <a:spLocks noChangeShapeType="1"/>
                </p:cNvSpPr>
                <p:nvPr/>
              </p:nvSpPr>
              <p:spPr bwMode="auto">
                <a:xfrm>
                  <a:off x="1881" y="9796"/>
                  <a:ext cx="180" cy="0"/>
                </a:xfrm>
                <a:prstGeom prst="line">
                  <a:avLst/>
                </a:prstGeom>
                <a:ln>
                  <a:headEnd/>
                  <a:tailEnd type="triangle" w="med" len="med"/>
                </a:ln>
              </p:spPr>
              <p:style>
                <a:lnRef idx="3">
                  <a:schemeClr val="dk1"/>
                </a:lnRef>
                <a:fillRef idx="0">
                  <a:schemeClr val="dk1"/>
                </a:fillRef>
                <a:effectRef idx="2">
                  <a:schemeClr val="dk1"/>
                </a:effectRef>
                <a:fontRef idx="minor">
                  <a:schemeClr val="tx1"/>
                </a:fontRef>
              </p:style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>
                    <a:lnSpc>
                      <a:spcPct val="90000"/>
                    </a:lnSpc>
                  </a:pPr>
                  <a:endParaRPr lang="uk-UA" sz="2400">
                    <a:solidFill>
                      <a:schemeClr val="tx2"/>
                    </a:solidFill>
                  </a:endParaRPr>
                </a:p>
              </p:txBody>
            </p:sp>
          </p:grpSp>
        </p:grpSp>
      </p:grpSp>
      <p:sp>
        <p:nvSpPr>
          <p:cNvPr id="51" name="Rectangle 39"/>
          <p:cNvSpPr>
            <a:spLocks noChangeArrowheads="1"/>
          </p:cNvSpPr>
          <p:nvPr/>
        </p:nvSpPr>
        <p:spPr bwMode="auto">
          <a:xfrm>
            <a:off x="1475656" y="1443062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66154313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spcBef>
                <a:spcPts val="0"/>
              </a:spcBef>
              <a:buFont typeface="Wingdings" panose="05000000000000000000" pitchFamily="2" charset="2"/>
              <a:buNone/>
              <a:defRPr/>
            </a:pPr>
            <a:r>
              <a:rPr lang="uk-UA" sz="8000" b="1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Дякую </a:t>
            </a:r>
          </a:p>
          <a:p>
            <a:pPr marL="0" indent="0" algn="ctr">
              <a:spcBef>
                <a:spcPts val="0"/>
              </a:spcBef>
              <a:buFont typeface="Wingdings" panose="05000000000000000000" pitchFamily="2" charset="2"/>
              <a:buNone/>
              <a:defRPr/>
            </a:pPr>
            <a:r>
              <a:rPr lang="uk-UA" sz="8000" b="1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за увагу! </a:t>
            </a:r>
            <a:endParaRPr lang="uk-UA" sz="8000" b="1" dirty="0">
              <a:solidFill>
                <a:schemeClr val="accent4">
                  <a:lumMod val="75000"/>
                </a:schemeClr>
              </a:solidFill>
              <a:latin typeface="Bookman Old Style" panose="02050604050505020204" pitchFamily="18" charset="0"/>
            </a:endParaRPr>
          </a:p>
        </p:txBody>
      </p:sp>
    </p:spTree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db2004100l">
  <a:themeElements>
    <a:clrScheme name="cdb2004100l 3">
      <a:dk1>
        <a:srgbClr val="1D528D"/>
      </a:dk1>
      <a:lt1>
        <a:srgbClr val="FFFFFF"/>
      </a:lt1>
      <a:dk2>
        <a:srgbClr val="000000"/>
      </a:dk2>
      <a:lt2>
        <a:srgbClr val="DDDDDD"/>
      </a:lt2>
      <a:accent1>
        <a:srgbClr val="2F85F7"/>
      </a:accent1>
      <a:accent2>
        <a:srgbClr val="FF9900"/>
      </a:accent2>
      <a:accent3>
        <a:srgbClr val="FFFFFF"/>
      </a:accent3>
      <a:accent4>
        <a:srgbClr val="174578"/>
      </a:accent4>
      <a:accent5>
        <a:srgbClr val="ADC2FA"/>
      </a:accent5>
      <a:accent6>
        <a:srgbClr val="E78A00"/>
      </a:accent6>
      <a:hlink>
        <a:srgbClr val="5AD9F2"/>
      </a:hlink>
      <a:folHlink>
        <a:srgbClr val="969696"/>
      </a:folHlink>
    </a:clrScheme>
    <a:fontScheme name="cdb2004100l">
      <a:majorFont>
        <a:latin typeface="Verdana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cdb2004100l 1">
        <a:dk1>
          <a:srgbClr val="29698D"/>
        </a:dk1>
        <a:lt1>
          <a:srgbClr val="FFFFFF"/>
        </a:lt1>
        <a:dk2>
          <a:srgbClr val="000000"/>
        </a:dk2>
        <a:lt2>
          <a:srgbClr val="D6E1E2"/>
        </a:lt2>
        <a:accent1>
          <a:srgbClr val="0099CC"/>
        </a:accent1>
        <a:accent2>
          <a:srgbClr val="FF9933"/>
        </a:accent2>
        <a:accent3>
          <a:srgbClr val="FFFFFF"/>
        </a:accent3>
        <a:accent4>
          <a:srgbClr val="215978"/>
        </a:accent4>
        <a:accent5>
          <a:srgbClr val="AACAE2"/>
        </a:accent5>
        <a:accent6>
          <a:srgbClr val="E78A2D"/>
        </a:accent6>
        <a:hlink>
          <a:srgbClr val="33CCCC"/>
        </a:hlink>
        <a:folHlink>
          <a:srgbClr val="83A6A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b2004100l 2">
        <a:dk1>
          <a:srgbClr val="592C0D"/>
        </a:dk1>
        <a:lt1>
          <a:srgbClr val="FFFFFF"/>
        </a:lt1>
        <a:dk2>
          <a:srgbClr val="000000"/>
        </a:dk2>
        <a:lt2>
          <a:srgbClr val="C0C0C0"/>
        </a:lt2>
        <a:accent1>
          <a:srgbClr val="5B9569"/>
        </a:accent1>
        <a:accent2>
          <a:srgbClr val="5D8FC1"/>
        </a:accent2>
        <a:accent3>
          <a:srgbClr val="FFFFFF"/>
        </a:accent3>
        <a:accent4>
          <a:srgbClr val="4B2409"/>
        </a:accent4>
        <a:accent5>
          <a:srgbClr val="B5C8B9"/>
        </a:accent5>
        <a:accent6>
          <a:srgbClr val="5381AF"/>
        </a:accent6>
        <a:hlink>
          <a:srgbClr val="C5C059"/>
        </a:hlink>
        <a:folHlink>
          <a:srgbClr val="999C9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b2004100l 3">
        <a:dk1>
          <a:srgbClr val="1D528D"/>
        </a:dk1>
        <a:lt1>
          <a:srgbClr val="FFFFFF"/>
        </a:lt1>
        <a:dk2>
          <a:srgbClr val="000000"/>
        </a:dk2>
        <a:lt2>
          <a:srgbClr val="DDDDDD"/>
        </a:lt2>
        <a:accent1>
          <a:srgbClr val="2F85F7"/>
        </a:accent1>
        <a:accent2>
          <a:srgbClr val="FF9900"/>
        </a:accent2>
        <a:accent3>
          <a:srgbClr val="FFFFFF"/>
        </a:accent3>
        <a:accent4>
          <a:srgbClr val="174578"/>
        </a:accent4>
        <a:accent5>
          <a:srgbClr val="ADC2FA"/>
        </a:accent5>
        <a:accent6>
          <a:srgbClr val="E78A00"/>
        </a:accent6>
        <a:hlink>
          <a:srgbClr val="5AD9F2"/>
        </a:hlink>
        <a:folHlink>
          <a:srgbClr val="96969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12209</TotalTime>
  <Words>352</Words>
  <Application>Microsoft Office PowerPoint</Application>
  <PresentationFormat>Екран (4:3)</PresentationFormat>
  <Paragraphs>55</Paragraphs>
  <Slides>7</Slides>
  <Notes>1</Notes>
  <HiddenSlides>0</HiddenSlides>
  <MMClips>0</MMClips>
  <ScaleCrop>false</ScaleCrop>
  <HeadingPairs>
    <vt:vector size="6" baseType="variant">
      <vt:variant>
        <vt:lpstr>Використані шрифти</vt:lpstr>
      </vt:variant>
      <vt:variant>
        <vt:i4>7</vt:i4>
      </vt:variant>
      <vt:variant>
        <vt:lpstr>Тема</vt:lpstr>
      </vt:variant>
      <vt:variant>
        <vt:i4>1</vt:i4>
      </vt:variant>
      <vt:variant>
        <vt:lpstr>Заголовки слайдів</vt:lpstr>
      </vt:variant>
      <vt:variant>
        <vt:i4>7</vt:i4>
      </vt:variant>
    </vt:vector>
  </HeadingPairs>
  <TitlesOfParts>
    <vt:vector size="15" baseType="lpstr">
      <vt:lpstr>Arial</vt:lpstr>
      <vt:lpstr>Arial Unicode MS</vt:lpstr>
      <vt:lpstr>Bookman Old Style</vt:lpstr>
      <vt:lpstr>Calibri</vt:lpstr>
      <vt:lpstr>Times New Roman</vt:lpstr>
      <vt:lpstr>Verdana</vt:lpstr>
      <vt:lpstr>Wingdings</vt:lpstr>
      <vt:lpstr>cdb2004100l</vt:lpstr>
      <vt:lpstr>Тема 11. План бухгалтерського наукового дослідження</vt:lpstr>
      <vt:lpstr>ЗМІСТ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Інститути та їх функції в економіці. Базисні інститути національної економіки</dc:title>
  <dc:creator>Baggio</dc:creator>
  <cp:lastModifiedBy>Камінська Тетяна Юріївна</cp:lastModifiedBy>
  <cp:revision>1038</cp:revision>
  <dcterms:modified xsi:type="dcterms:W3CDTF">2017-09-08T13:21:15Z</dcterms:modified>
</cp:coreProperties>
</file>