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04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BEA15-492C-4F70-8A03-FBFE166E2981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44B938-E0F3-4696-BE62-2AD8B61F2674}">
      <dgm:prSet/>
      <dgm:spPr/>
      <dgm:t>
        <a:bodyPr/>
        <a:lstStyle/>
        <a:p>
          <a:pPr algn="ctr" rtl="0"/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Вимоги до зростання </a:t>
          </a:r>
          <a:r>
            <a:rPr lang="uk-UA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знння</a:t>
          </a:r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11D913-D840-44FF-BE15-8BC9E41EBE7A}" type="parTrans" cxnId="{F4C8851D-2E5F-4D0B-A0D0-47AED4B3CB11}">
      <dgm:prSet/>
      <dgm:spPr/>
      <dgm:t>
        <a:bodyPr/>
        <a:lstStyle/>
        <a:p>
          <a:endParaRPr lang="ru-RU"/>
        </a:p>
      </dgm:t>
    </dgm:pt>
    <dgm:pt modelId="{A7E2470C-11C2-4816-9F75-4747E65D5189}" type="sibTrans" cxnId="{F4C8851D-2E5F-4D0B-A0D0-47AED4B3CB11}">
      <dgm:prSet/>
      <dgm:spPr/>
      <dgm:t>
        <a:bodyPr/>
        <a:lstStyle/>
        <a:p>
          <a:pPr algn="ctr"/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0B0AD5E4-200D-49B0-AF85-94B2BBD725F3}">
      <dgm:prSet/>
      <dgm:spPr/>
      <dgm:t>
        <a:bodyPr/>
        <a:lstStyle/>
        <a:p>
          <a:pPr algn="ctr" rtl="0"/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871168F3-D87B-4D9F-8113-C6B021A6AFED}" type="parTrans" cxnId="{5AE02BDF-8AB5-46FF-9ADA-D205CDF13308}">
      <dgm:prSet/>
      <dgm:spPr/>
      <dgm:t>
        <a:bodyPr/>
        <a:lstStyle/>
        <a:p>
          <a:endParaRPr lang="ru-RU"/>
        </a:p>
      </dgm:t>
    </dgm:pt>
    <dgm:pt modelId="{65231FF5-AFFD-4A0B-9751-6C572D805DBD}" type="sibTrans" cxnId="{5AE02BDF-8AB5-46FF-9ADA-D205CDF13308}">
      <dgm:prSet/>
      <dgm:spPr/>
      <dgm:t>
        <a:bodyPr/>
        <a:lstStyle/>
        <a:p>
          <a:endParaRPr lang="ru-RU"/>
        </a:p>
      </dgm:t>
    </dgm:pt>
    <dgm:pt modelId="{7D24437B-D38C-4509-8A0D-CFDE7EF2C5A0}">
      <dgm:prSet/>
      <dgm:spPr/>
      <dgm:t>
        <a:bodyPr/>
        <a:lstStyle/>
        <a:p>
          <a:pPr algn="ctr" rtl="0"/>
          <a:r>
            <a:rPr lang="uk-UA" b="0" dirty="0" smtClean="0">
              <a:latin typeface="Times New Roman" pitchFamily="18" charset="0"/>
              <a:cs typeface="Times New Roman" pitchFamily="18" charset="0"/>
            </a:rPr>
            <a:t>1. нова теорія повинна виходити з простої нової ідеї.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63AD3682-ACE4-418E-BBA2-43FD83CA7E77}" type="parTrans" cxnId="{936C25E0-9176-48B2-BD85-A99D84D06481}">
      <dgm:prSet/>
      <dgm:spPr/>
      <dgm:t>
        <a:bodyPr/>
        <a:lstStyle/>
        <a:p>
          <a:endParaRPr lang="ru-RU"/>
        </a:p>
      </dgm:t>
    </dgm:pt>
    <dgm:pt modelId="{501EF690-9491-4DD4-B36F-1957A75C526A}" type="sibTrans" cxnId="{936C25E0-9176-48B2-BD85-A99D84D06481}">
      <dgm:prSet/>
      <dgm:spPr/>
      <dgm:t>
        <a:bodyPr/>
        <a:lstStyle/>
        <a:p>
          <a:endParaRPr lang="ru-RU"/>
        </a:p>
      </dgm:t>
    </dgm:pt>
    <dgm:pt modelId="{1C0E5E65-DF1E-43F3-B315-A8FDCD11B09F}">
      <dgm:prSet/>
      <dgm:spPr/>
      <dgm:t>
        <a:bodyPr/>
        <a:lstStyle/>
        <a:p>
          <a:pPr algn="ctr" rtl="0"/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34D3933-7BCE-4BA5-834D-99C607A7847C}" type="parTrans" cxnId="{F6F81279-2AEF-433C-BB9D-A85A553DCC3E}">
      <dgm:prSet/>
      <dgm:spPr/>
      <dgm:t>
        <a:bodyPr/>
        <a:lstStyle/>
        <a:p>
          <a:endParaRPr lang="ru-RU"/>
        </a:p>
      </dgm:t>
    </dgm:pt>
    <dgm:pt modelId="{35F93A8E-B63F-4933-92BC-CD0003895D67}" type="sibTrans" cxnId="{F6F81279-2AEF-433C-BB9D-A85A553DCC3E}">
      <dgm:prSet/>
      <dgm:spPr/>
      <dgm:t>
        <a:bodyPr/>
        <a:lstStyle/>
        <a:p>
          <a:endParaRPr lang="ru-RU"/>
        </a:p>
      </dgm:t>
    </dgm:pt>
    <dgm:pt modelId="{0C69D9E5-FF5D-4D2F-8564-FC39624E61C5}">
      <dgm:prSet/>
      <dgm:spPr/>
      <dgm:t>
        <a:bodyPr/>
        <a:lstStyle/>
        <a:p>
          <a:pPr algn="ctr" rtl="0"/>
          <a:r>
            <a:rPr lang="uk-UA" b="0" smtClean="0">
              <a:latin typeface="Times New Roman" pitchFamily="18" charset="0"/>
              <a:cs typeface="Times New Roman" pitchFamily="18" charset="0"/>
            </a:rPr>
            <a:t>2. теорія повинна вести до подання явищ, які досі не спостерігалися.</a:t>
          </a:r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C054E3BB-29B9-45CE-A613-A2CA27DF480F}" type="parTrans" cxnId="{C479E7BE-BB0F-4BAD-8035-C82B2A78D734}">
      <dgm:prSet/>
      <dgm:spPr/>
      <dgm:t>
        <a:bodyPr/>
        <a:lstStyle/>
        <a:p>
          <a:endParaRPr lang="ru-RU"/>
        </a:p>
      </dgm:t>
    </dgm:pt>
    <dgm:pt modelId="{6B043A47-FFFB-405C-B7C9-BF940E434001}" type="sibTrans" cxnId="{C479E7BE-BB0F-4BAD-8035-C82B2A78D734}">
      <dgm:prSet/>
      <dgm:spPr/>
      <dgm:t>
        <a:bodyPr/>
        <a:lstStyle/>
        <a:p>
          <a:endParaRPr lang="ru-RU"/>
        </a:p>
      </dgm:t>
    </dgm:pt>
    <dgm:pt modelId="{54BB4D09-81C8-437E-B54F-6EB91E40666A}">
      <dgm:prSet/>
      <dgm:spPr/>
      <dgm:t>
        <a:bodyPr/>
        <a:lstStyle/>
        <a:p>
          <a:pPr algn="ctr" rtl="0"/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5E3674D5-48F7-44A3-AD16-90C5E633BA3A}" type="parTrans" cxnId="{64E3D9BF-F3B5-4930-91B9-6BD9A3721B48}">
      <dgm:prSet/>
      <dgm:spPr/>
      <dgm:t>
        <a:bodyPr/>
        <a:lstStyle/>
        <a:p>
          <a:endParaRPr lang="ru-RU"/>
        </a:p>
      </dgm:t>
    </dgm:pt>
    <dgm:pt modelId="{E8746D9B-8113-4570-A813-D0B0DF0E2FF7}" type="sibTrans" cxnId="{64E3D9BF-F3B5-4930-91B9-6BD9A3721B48}">
      <dgm:prSet/>
      <dgm:spPr/>
      <dgm:t>
        <a:bodyPr/>
        <a:lstStyle/>
        <a:p>
          <a:endParaRPr lang="ru-RU"/>
        </a:p>
      </dgm:t>
    </dgm:pt>
    <dgm:pt modelId="{0C371FB2-D0DA-493D-82BF-6D42C8A594A3}">
      <dgm:prSet/>
      <dgm:spPr/>
      <dgm:t>
        <a:bodyPr/>
        <a:lstStyle/>
        <a:p>
          <a:pPr algn="ctr" rtl="0"/>
          <a:r>
            <a:rPr lang="uk-UA" b="0" smtClean="0">
              <a:latin typeface="Times New Roman" pitchFamily="18" charset="0"/>
              <a:cs typeface="Times New Roman" pitchFamily="18" charset="0"/>
            </a:rPr>
            <a:t>3. теорія повинна витримувати спростування.</a:t>
          </a:r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16EFAFFF-6411-47EE-868B-72B27BE8D442}" type="parTrans" cxnId="{1B6387C8-7480-415E-A318-5A347CD81697}">
      <dgm:prSet/>
      <dgm:spPr/>
      <dgm:t>
        <a:bodyPr/>
        <a:lstStyle/>
        <a:p>
          <a:endParaRPr lang="ru-RU"/>
        </a:p>
      </dgm:t>
    </dgm:pt>
    <dgm:pt modelId="{539CACDD-916E-4FF6-A12B-989BC478067F}" type="sibTrans" cxnId="{1B6387C8-7480-415E-A318-5A347CD81697}">
      <dgm:prSet/>
      <dgm:spPr/>
      <dgm:t>
        <a:bodyPr/>
        <a:lstStyle/>
        <a:p>
          <a:endParaRPr lang="ru-RU"/>
        </a:p>
      </dgm:t>
    </dgm:pt>
    <dgm:pt modelId="{B24C8D33-B2B9-40EE-92F7-8C71D0268859}" type="pres">
      <dgm:prSet presAssocID="{A50BEA15-492C-4F70-8A03-FBFE166E29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76937-6FF8-4D58-B8C4-0EE9D754C974}" type="pres">
      <dgm:prSet presAssocID="{A50BEA15-492C-4F70-8A03-FBFE166E2981}" presName="cycle" presStyleCnt="0"/>
      <dgm:spPr/>
    </dgm:pt>
    <dgm:pt modelId="{667A3C8A-31D2-483C-893C-D9CAE950D2BD}" type="pres">
      <dgm:prSet presAssocID="{9944B938-E0F3-4696-BE62-2AD8B61F267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B091-CE0D-4A1E-A597-8FE2374C1F66}" type="pres">
      <dgm:prSet presAssocID="{A7E2470C-11C2-4816-9F75-4747E65D518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DAEE63F-5AAF-424A-832C-44C1F1F36F1F}" type="pres">
      <dgm:prSet presAssocID="{0B0AD5E4-200D-49B0-AF85-94B2BBD725F3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0988B-B8C1-4C02-B09F-78577B6F50B9}" type="pres">
      <dgm:prSet presAssocID="{1C0E5E65-DF1E-43F3-B315-A8FDCD11B09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0A89C-ACAB-4066-B086-1A1BC8074647}" type="pres">
      <dgm:prSet presAssocID="{54BB4D09-81C8-437E-B54F-6EB91E40666A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9E7BE-BB0F-4BAD-8035-C82B2A78D734}" srcId="{1C0E5E65-DF1E-43F3-B315-A8FDCD11B09F}" destId="{0C69D9E5-FF5D-4D2F-8564-FC39624E61C5}" srcOrd="0" destOrd="0" parTransId="{C054E3BB-29B9-45CE-A613-A2CA27DF480F}" sibTransId="{6B043A47-FFFB-405C-B7C9-BF940E434001}"/>
    <dgm:cxn modelId="{6F359411-2B58-4213-B145-397939C9FDD8}" type="presOf" srcId="{0C69D9E5-FF5D-4D2F-8564-FC39624E61C5}" destId="{1ED0988B-B8C1-4C02-B09F-78577B6F50B9}" srcOrd="0" destOrd="1" presId="urn:microsoft.com/office/officeart/2005/8/layout/cycle3"/>
    <dgm:cxn modelId="{58093622-422D-4921-899C-4CD32B25F582}" type="presOf" srcId="{A50BEA15-492C-4F70-8A03-FBFE166E2981}" destId="{B24C8D33-B2B9-40EE-92F7-8C71D0268859}" srcOrd="0" destOrd="0" presId="urn:microsoft.com/office/officeart/2005/8/layout/cycle3"/>
    <dgm:cxn modelId="{AD26A982-5E18-4F91-93CD-243B7248FFB5}" type="presOf" srcId="{9944B938-E0F3-4696-BE62-2AD8B61F2674}" destId="{667A3C8A-31D2-483C-893C-D9CAE950D2BD}" srcOrd="0" destOrd="0" presId="urn:microsoft.com/office/officeart/2005/8/layout/cycle3"/>
    <dgm:cxn modelId="{5AE02BDF-8AB5-46FF-9ADA-D205CDF13308}" srcId="{A50BEA15-492C-4F70-8A03-FBFE166E2981}" destId="{0B0AD5E4-200D-49B0-AF85-94B2BBD725F3}" srcOrd="1" destOrd="0" parTransId="{871168F3-D87B-4D9F-8113-C6B021A6AFED}" sibTransId="{65231FF5-AFFD-4A0B-9751-6C572D805DBD}"/>
    <dgm:cxn modelId="{F6F81279-2AEF-433C-BB9D-A85A553DCC3E}" srcId="{A50BEA15-492C-4F70-8A03-FBFE166E2981}" destId="{1C0E5E65-DF1E-43F3-B315-A8FDCD11B09F}" srcOrd="2" destOrd="0" parTransId="{F34D3933-7BCE-4BA5-834D-99C607A7847C}" sibTransId="{35F93A8E-B63F-4933-92BC-CD0003895D67}"/>
    <dgm:cxn modelId="{2D469B8E-2021-4AD7-A14E-EDC465A5DEF3}" type="presOf" srcId="{0C371FB2-D0DA-493D-82BF-6D42C8A594A3}" destId="{7FD0A89C-ACAB-4066-B086-1A1BC8074647}" srcOrd="0" destOrd="1" presId="urn:microsoft.com/office/officeart/2005/8/layout/cycle3"/>
    <dgm:cxn modelId="{43036F1A-B5F7-49A9-A3D4-D7BC58267E8A}" type="presOf" srcId="{7D24437B-D38C-4509-8A0D-CFDE7EF2C5A0}" destId="{ADAEE63F-5AAF-424A-832C-44C1F1F36F1F}" srcOrd="0" destOrd="1" presId="urn:microsoft.com/office/officeart/2005/8/layout/cycle3"/>
    <dgm:cxn modelId="{1B6387C8-7480-415E-A318-5A347CD81697}" srcId="{54BB4D09-81C8-437E-B54F-6EB91E40666A}" destId="{0C371FB2-D0DA-493D-82BF-6D42C8A594A3}" srcOrd="0" destOrd="0" parTransId="{16EFAFFF-6411-47EE-868B-72B27BE8D442}" sibTransId="{539CACDD-916E-4FF6-A12B-989BC478067F}"/>
    <dgm:cxn modelId="{426F3A46-B484-40FD-BEF8-3F966CD8C3BB}" type="presOf" srcId="{A7E2470C-11C2-4816-9F75-4747E65D5189}" destId="{4941B091-CE0D-4A1E-A597-8FE2374C1F66}" srcOrd="0" destOrd="0" presId="urn:microsoft.com/office/officeart/2005/8/layout/cycle3"/>
    <dgm:cxn modelId="{D83F9AC8-99E3-4EB2-9200-A4B1DC397165}" type="presOf" srcId="{54BB4D09-81C8-437E-B54F-6EB91E40666A}" destId="{7FD0A89C-ACAB-4066-B086-1A1BC8074647}" srcOrd="0" destOrd="0" presId="urn:microsoft.com/office/officeart/2005/8/layout/cycle3"/>
    <dgm:cxn modelId="{8AA03F62-0201-4B35-B8F2-009EBF56910B}" type="presOf" srcId="{0B0AD5E4-200D-49B0-AF85-94B2BBD725F3}" destId="{ADAEE63F-5AAF-424A-832C-44C1F1F36F1F}" srcOrd="0" destOrd="0" presId="urn:microsoft.com/office/officeart/2005/8/layout/cycle3"/>
    <dgm:cxn modelId="{AD168C83-AD66-42C4-982E-686CC1D658F0}" type="presOf" srcId="{1C0E5E65-DF1E-43F3-B315-A8FDCD11B09F}" destId="{1ED0988B-B8C1-4C02-B09F-78577B6F50B9}" srcOrd="0" destOrd="0" presId="urn:microsoft.com/office/officeart/2005/8/layout/cycle3"/>
    <dgm:cxn modelId="{F4C8851D-2E5F-4D0B-A0D0-47AED4B3CB11}" srcId="{A50BEA15-492C-4F70-8A03-FBFE166E2981}" destId="{9944B938-E0F3-4696-BE62-2AD8B61F2674}" srcOrd="0" destOrd="0" parTransId="{1111D913-D840-44FF-BE15-8BC9E41EBE7A}" sibTransId="{A7E2470C-11C2-4816-9F75-4747E65D5189}"/>
    <dgm:cxn modelId="{936C25E0-9176-48B2-BD85-A99D84D06481}" srcId="{0B0AD5E4-200D-49B0-AF85-94B2BBD725F3}" destId="{7D24437B-D38C-4509-8A0D-CFDE7EF2C5A0}" srcOrd="0" destOrd="0" parTransId="{63AD3682-ACE4-418E-BBA2-43FD83CA7E77}" sibTransId="{501EF690-9491-4DD4-B36F-1957A75C526A}"/>
    <dgm:cxn modelId="{64E3D9BF-F3B5-4930-91B9-6BD9A3721B48}" srcId="{A50BEA15-492C-4F70-8A03-FBFE166E2981}" destId="{54BB4D09-81C8-437E-B54F-6EB91E40666A}" srcOrd="3" destOrd="0" parTransId="{5E3674D5-48F7-44A3-AD16-90C5E633BA3A}" sibTransId="{E8746D9B-8113-4570-A813-D0B0DF0E2FF7}"/>
    <dgm:cxn modelId="{95A52FE3-53E7-4EAB-A435-3AD3C628BD15}" type="presParOf" srcId="{B24C8D33-B2B9-40EE-92F7-8C71D0268859}" destId="{2FD76937-6FF8-4D58-B8C4-0EE9D754C974}" srcOrd="0" destOrd="0" presId="urn:microsoft.com/office/officeart/2005/8/layout/cycle3"/>
    <dgm:cxn modelId="{E5E8EFC3-A621-42E3-BFF6-9949F8899796}" type="presParOf" srcId="{2FD76937-6FF8-4D58-B8C4-0EE9D754C974}" destId="{667A3C8A-31D2-483C-893C-D9CAE950D2BD}" srcOrd="0" destOrd="0" presId="urn:microsoft.com/office/officeart/2005/8/layout/cycle3"/>
    <dgm:cxn modelId="{6FA023D7-2015-44A2-AE75-42D68DBFA33B}" type="presParOf" srcId="{2FD76937-6FF8-4D58-B8C4-0EE9D754C974}" destId="{4941B091-CE0D-4A1E-A597-8FE2374C1F66}" srcOrd="1" destOrd="0" presId="urn:microsoft.com/office/officeart/2005/8/layout/cycle3"/>
    <dgm:cxn modelId="{B9B8922E-2BA7-40A6-8571-EBDCCBCC7A2D}" type="presParOf" srcId="{2FD76937-6FF8-4D58-B8C4-0EE9D754C974}" destId="{ADAEE63F-5AAF-424A-832C-44C1F1F36F1F}" srcOrd="2" destOrd="0" presId="urn:microsoft.com/office/officeart/2005/8/layout/cycle3"/>
    <dgm:cxn modelId="{1401EFC8-8F0E-45EA-9FC1-7843EFD3FB5C}" type="presParOf" srcId="{2FD76937-6FF8-4D58-B8C4-0EE9D754C974}" destId="{1ED0988B-B8C1-4C02-B09F-78577B6F50B9}" srcOrd="3" destOrd="0" presId="urn:microsoft.com/office/officeart/2005/8/layout/cycle3"/>
    <dgm:cxn modelId="{98493E72-3476-4D6F-AB13-08C6E224FE32}" type="presParOf" srcId="{2FD76937-6FF8-4D58-B8C4-0EE9D754C974}" destId="{7FD0A89C-ACAB-4066-B086-1A1BC807464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D3B46-B6C8-4F59-BF04-75E6EE4E1608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7A55D5-03E0-4AEA-B75A-F1083650F7B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Зробив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проблему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основною, тому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аналізував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висунення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перевірку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зміну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теорій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самим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відродивши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історії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науки; 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D3F56D8-29C2-4986-8649-5C786088918D}" type="parTrans" cxnId="{E586603A-B11B-4746-88E7-162685AE019D}">
      <dgm:prSet/>
      <dgm:spPr/>
      <dgm:t>
        <a:bodyPr/>
        <a:lstStyle/>
        <a:p>
          <a:endParaRPr lang="ru-RU"/>
        </a:p>
      </dgm:t>
    </dgm:pt>
    <dgm:pt modelId="{F30CBF7A-562A-47EE-8250-D75F70EA43E8}" type="sibTrans" cxnId="{E586603A-B11B-4746-88E7-162685AE019D}">
      <dgm:prSet/>
      <dgm:spPr/>
      <dgm:t>
        <a:bodyPr/>
        <a:lstStyle/>
        <a:p>
          <a:endParaRPr lang="ru-RU"/>
        </a:p>
      </dgm:t>
    </dgm:pt>
    <dgm:pt modelId="{623E1922-9CB4-4DB8-B9EC-940BB7773F7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Розглядає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як систему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змінюється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розвивається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7209D6B-C860-42DC-A510-B06FBCEF6710}" type="parTrans" cxnId="{45E5A499-7CEF-4E76-93F3-BA617931A950}">
      <dgm:prSet/>
      <dgm:spPr/>
      <dgm:t>
        <a:bodyPr/>
        <a:lstStyle/>
        <a:p>
          <a:endParaRPr lang="ru-RU"/>
        </a:p>
      </dgm:t>
    </dgm:pt>
    <dgm:pt modelId="{D80F2091-5D4B-4442-B214-6D3F05CC75FC}" type="sibTrans" cxnId="{45E5A499-7CEF-4E76-93F3-BA617931A950}">
      <dgm:prSet/>
      <dgm:spPr/>
      <dgm:t>
        <a:bodyPr/>
        <a:lstStyle/>
        <a:p>
          <a:endParaRPr lang="ru-RU"/>
        </a:p>
      </dgm:t>
    </dgm:pt>
    <dgm:pt modelId="{ADA7A334-B9EC-4043-BD45-5960AF52100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Уникає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зайвого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емпіризму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; 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0FC01D6-9E24-45CF-9BEB-E5475E9CCABA}" type="parTrans" cxnId="{0D17DA57-57C4-4EBE-8590-727817451550}">
      <dgm:prSet/>
      <dgm:spPr/>
      <dgm:t>
        <a:bodyPr/>
        <a:lstStyle/>
        <a:p>
          <a:endParaRPr lang="ru-RU"/>
        </a:p>
      </dgm:t>
    </dgm:pt>
    <dgm:pt modelId="{C9EB0123-DA9F-4B77-B0F3-13C663C424C3}" type="sibTrans" cxnId="{0D17DA57-57C4-4EBE-8590-727817451550}">
      <dgm:prSet/>
      <dgm:spPr/>
      <dgm:t>
        <a:bodyPr/>
        <a:lstStyle/>
        <a:p>
          <a:endParaRPr lang="ru-RU"/>
        </a:p>
      </dgm:t>
    </dgm:pt>
    <dgm:pt modelId="{7CD1B8B6-8774-4D92-8DE0-E39C2C6A29E4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4.  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впадає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ірраціоналізм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C47EF48-B98D-4D74-94A5-588A07AF043C}" type="parTrans" cxnId="{DE55BBEC-526B-4253-B4D7-59905A9D063F}">
      <dgm:prSet/>
      <dgm:spPr/>
      <dgm:t>
        <a:bodyPr/>
        <a:lstStyle/>
        <a:p>
          <a:endParaRPr lang="ru-RU"/>
        </a:p>
      </dgm:t>
    </dgm:pt>
    <dgm:pt modelId="{B205699B-F62F-446B-AF4F-8B4BA8070401}" type="sibTrans" cxnId="{DE55BBEC-526B-4253-B4D7-59905A9D063F}">
      <dgm:prSet/>
      <dgm:spPr/>
      <dgm:t>
        <a:bodyPr/>
        <a:lstStyle/>
        <a:p>
          <a:endParaRPr lang="ru-RU"/>
        </a:p>
      </dgm:t>
    </dgm:pt>
    <dgm:pt modelId="{8DC34D21-4AC1-4E96-8719-59703720398C}" type="pres">
      <dgm:prSet presAssocID="{184D3B46-B6C8-4F59-BF04-75E6EE4E16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7C92A-F881-437A-9FFB-5E022365618A}" type="pres">
      <dgm:prSet presAssocID="{E67A55D5-03E0-4AEA-B75A-F1083650F7B8}" presName="circle1" presStyleLbl="node1" presStyleIdx="0" presStyleCnt="4"/>
      <dgm:spPr/>
    </dgm:pt>
    <dgm:pt modelId="{B77F5C95-3FB1-4C07-95CD-108E2D02ABB2}" type="pres">
      <dgm:prSet presAssocID="{E67A55D5-03E0-4AEA-B75A-F1083650F7B8}" presName="space" presStyleCnt="0"/>
      <dgm:spPr/>
    </dgm:pt>
    <dgm:pt modelId="{823C6E51-1D29-4690-A08D-2768168D9659}" type="pres">
      <dgm:prSet presAssocID="{E67A55D5-03E0-4AEA-B75A-F1083650F7B8}" presName="rect1" presStyleLbl="alignAcc1" presStyleIdx="0" presStyleCnt="4"/>
      <dgm:spPr/>
      <dgm:t>
        <a:bodyPr/>
        <a:lstStyle/>
        <a:p>
          <a:endParaRPr lang="ru-RU"/>
        </a:p>
      </dgm:t>
    </dgm:pt>
    <dgm:pt modelId="{11C00864-F6DD-4CDB-BE6B-356C1D0F52CF}" type="pres">
      <dgm:prSet presAssocID="{623E1922-9CB4-4DB8-B9EC-940BB7773F7A}" presName="vertSpace2" presStyleLbl="node1" presStyleIdx="0" presStyleCnt="4"/>
      <dgm:spPr/>
    </dgm:pt>
    <dgm:pt modelId="{E30D00EC-EFAC-4DE2-801F-27696AB3E614}" type="pres">
      <dgm:prSet presAssocID="{623E1922-9CB4-4DB8-B9EC-940BB7773F7A}" presName="circle2" presStyleLbl="node1" presStyleIdx="1" presStyleCnt="4"/>
      <dgm:spPr/>
    </dgm:pt>
    <dgm:pt modelId="{A8B5B237-5D3C-433A-B933-7321AB739E6E}" type="pres">
      <dgm:prSet presAssocID="{623E1922-9CB4-4DB8-B9EC-940BB7773F7A}" presName="rect2" presStyleLbl="alignAcc1" presStyleIdx="1" presStyleCnt="4"/>
      <dgm:spPr/>
      <dgm:t>
        <a:bodyPr/>
        <a:lstStyle/>
        <a:p>
          <a:endParaRPr lang="ru-RU"/>
        </a:p>
      </dgm:t>
    </dgm:pt>
    <dgm:pt modelId="{C90D4A42-DEDC-4712-9FC0-784509768E93}" type="pres">
      <dgm:prSet presAssocID="{ADA7A334-B9EC-4043-BD45-5960AF521000}" presName="vertSpace3" presStyleLbl="node1" presStyleIdx="1" presStyleCnt="4"/>
      <dgm:spPr/>
    </dgm:pt>
    <dgm:pt modelId="{82088771-A28E-4A1D-9271-FCDBA1C403F2}" type="pres">
      <dgm:prSet presAssocID="{ADA7A334-B9EC-4043-BD45-5960AF521000}" presName="circle3" presStyleLbl="node1" presStyleIdx="2" presStyleCnt="4"/>
      <dgm:spPr/>
    </dgm:pt>
    <dgm:pt modelId="{A4F4EF08-D513-478B-B1CF-A74438798F12}" type="pres">
      <dgm:prSet presAssocID="{ADA7A334-B9EC-4043-BD45-5960AF521000}" presName="rect3" presStyleLbl="alignAcc1" presStyleIdx="2" presStyleCnt="4"/>
      <dgm:spPr/>
      <dgm:t>
        <a:bodyPr/>
        <a:lstStyle/>
        <a:p>
          <a:endParaRPr lang="ru-RU"/>
        </a:p>
      </dgm:t>
    </dgm:pt>
    <dgm:pt modelId="{E2C0D2BC-C9AF-4898-BF5F-C7BA855B5882}" type="pres">
      <dgm:prSet presAssocID="{7CD1B8B6-8774-4D92-8DE0-E39C2C6A29E4}" presName="vertSpace4" presStyleLbl="node1" presStyleIdx="2" presStyleCnt="4"/>
      <dgm:spPr/>
    </dgm:pt>
    <dgm:pt modelId="{F38B6ABC-CC57-4509-8EF7-6C826B955F84}" type="pres">
      <dgm:prSet presAssocID="{7CD1B8B6-8774-4D92-8DE0-E39C2C6A29E4}" presName="circle4" presStyleLbl="node1" presStyleIdx="3" presStyleCnt="4"/>
      <dgm:spPr/>
    </dgm:pt>
    <dgm:pt modelId="{8C184732-9FDD-4A18-8151-A35038C8BA56}" type="pres">
      <dgm:prSet presAssocID="{7CD1B8B6-8774-4D92-8DE0-E39C2C6A29E4}" presName="rect4" presStyleLbl="alignAcc1" presStyleIdx="3" presStyleCnt="4"/>
      <dgm:spPr/>
      <dgm:t>
        <a:bodyPr/>
        <a:lstStyle/>
        <a:p>
          <a:endParaRPr lang="ru-RU"/>
        </a:p>
      </dgm:t>
    </dgm:pt>
    <dgm:pt modelId="{82046AF1-D4F5-44BD-9A02-95F5AC8A1E8B}" type="pres">
      <dgm:prSet presAssocID="{E67A55D5-03E0-4AEA-B75A-F1083650F7B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C42C7-3BBB-455F-9DDC-CF1B37F7B85D}" type="pres">
      <dgm:prSet presAssocID="{623E1922-9CB4-4DB8-B9EC-940BB7773F7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5BAB8-B78C-4B88-B0FA-24809D9CC4AA}" type="pres">
      <dgm:prSet presAssocID="{ADA7A334-B9EC-4043-BD45-5960AF52100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69A3-81D5-4EA4-A7A6-026754A631DE}" type="pres">
      <dgm:prSet presAssocID="{7CD1B8B6-8774-4D92-8DE0-E39C2C6A29E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B6AD9-6D7B-4839-9E3F-88023098D38C}" type="presOf" srcId="{623E1922-9CB4-4DB8-B9EC-940BB7773F7A}" destId="{367C42C7-3BBB-455F-9DDC-CF1B37F7B85D}" srcOrd="1" destOrd="0" presId="urn:microsoft.com/office/officeart/2005/8/layout/target3"/>
    <dgm:cxn modelId="{4E63B1CD-5C38-4684-B9CD-2C5A24493340}" type="presOf" srcId="{623E1922-9CB4-4DB8-B9EC-940BB7773F7A}" destId="{A8B5B237-5D3C-433A-B933-7321AB739E6E}" srcOrd="0" destOrd="0" presId="urn:microsoft.com/office/officeart/2005/8/layout/target3"/>
    <dgm:cxn modelId="{56DDC7AF-F7AD-4992-A4EA-ADFB5468A491}" type="presOf" srcId="{7CD1B8B6-8774-4D92-8DE0-E39C2C6A29E4}" destId="{9E8A69A3-81D5-4EA4-A7A6-026754A631DE}" srcOrd="1" destOrd="0" presId="urn:microsoft.com/office/officeart/2005/8/layout/target3"/>
    <dgm:cxn modelId="{45E5A499-7CEF-4E76-93F3-BA617931A950}" srcId="{184D3B46-B6C8-4F59-BF04-75E6EE4E1608}" destId="{623E1922-9CB4-4DB8-B9EC-940BB7773F7A}" srcOrd="1" destOrd="0" parTransId="{27209D6B-C860-42DC-A510-B06FBCEF6710}" sibTransId="{D80F2091-5D4B-4442-B214-6D3F05CC75FC}"/>
    <dgm:cxn modelId="{DE55BBEC-526B-4253-B4D7-59905A9D063F}" srcId="{184D3B46-B6C8-4F59-BF04-75E6EE4E1608}" destId="{7CD1B8B6-8774-4D92-8DE0-E39C2C6A29E4}" srcOrd="3" destOrd="0" parTransId="{0C47EF48-B98D-4D74-94A5-588A07AF043C}" sibTransId="{B205699B-F62F-446B-AF4F-8B4BA8070401}"/>
    <dgm:cxn modelId="{2B7FD949-867A-4D29-99BD-97BA2650BB99}" type="presOf" srcId="{E67A55D5-03E0-4AEA-B75A-F1083650F7B8}" destId="{82046AF1-D4F5-44BD-9A02-95F5AC8A1E8B}" srcOrd="1" destOrd="0" presId="urn:microsoft.com/office/officeart/2005/8/layout/target3"/>
    <dgm:cxn modelId="{00285572-BF0F-4AB4-AE9A-0E43801DB488}" type="presOf" srcId="{ADA7A334-B9EC-4043-BD45-5960AF521000}" destId="{A4F4EF08-D513-478B-B1CF-A74438798F12}" srcOrd="0" destOrd="0" presId="urn:microsoft.com/office/officeart/2005/8/layout/target3"/>
    <dgm:cxn modelId="{B75B468E-A506-404A-AEC5-27681FD58D4B}" type="presOf" srcId="{E67A55D5-03E0-4AEA-B75A-F1083650F7B8}" destId="{823C6E51-1D29-4690-A08D-2768168D9659}" srcOrd="0" destOrd="0" presId="urn:microsoft.com/office/officeart/2005/8/layout/target3"/>
    <dgm:cxn modelId="{0D17DA57-57C4-4EBE-8590-727817451550}" srcId="{184D3B46-B6C8-4F59-BF04-75E6EE4E1608}" destId="{ADA7A334-B9EC-4043-BD45-5960AF521000}" srcOrd="2" destOrd="0" parTransId="{C0FC01D6-9E24-45CF-9BEB-E5475E9CCABA}" sibTransId="{C9EB0123-DA9F-4B77-B0F3-13C663C424C3}"/>
    <dgm:cxn modelId="{0A454CF1-678B-4990-A3A1-13F9B5727267}" type="presOf" srcId="{184D3B46-B6C8-4F59-BF04-75E6EE4E1608}" destId="{8DC34D21-4AC1-4E96-8719-59703720398C}" srcOrd="0" destOrd="0" presId="urn:microsoft.com/office/officeart/2005/8/layout/target3"/>
    <dgm:cxn modelId="{6848237E-7005-4A4C-9133-DC3A7FE51BB4}" type="presOf" srcId="{ADA7A334-B9EC-4043-BD45-5960AF521000}" destId="{E365BAB8-B78C-4B88-B0FA-24809D9CC4AA}" srcOrd="1" destOrd="0" presId="urn:microsoft.com/office/officeart/2005/8/layout/target3"/>
    <dgm:cxn modelId="{E586603A-B11B-4746-88E7-162685AE019D}" srcId="{184D3B46-B6C8-4F59-BF04-75E6EE4E1608}" destId="{E67A55D5-03E0-4AEA-B75A-F1083650F7B8}" srcOrd="0" destOrd="0" parTransId="{ED3F56D8-29C2-4986-8649-5C786088918D}" sibTransId="{F30CBF7A-562A-47EE-8250-D75F70EA43E8}"/>
    <dgm:cxn modelId="{CA9F283D-6EA1-4FCD-8D9E-076BA49F558E}" type="presOf" srcId="{7CD1B8B6-8774-4D92-8DE0-E39C2C6A29E4}" destId="{8C184732-9FDD-4A18-8151-A35038C8BA56}" srcOrd="0" destOrd="0" presId="urn:microsoft.com/office/officeart/2005/8/layout/target3"/>
    <dgm:cxn modelId="{2B91359E-ECD5-4395-82EE-037C0CD2C03A}" type="presParOf" srcId="{8DC34D21-4AC1-4E96-8719-59703720398C}" destId="{B3E7C92A-F881-437A-9FFB-5E022365618A}" srcOrd="0" destOrd="0" presId="urn:microsoft.com/office/officeart/2005/8/layout/target3"/>
    <dgm:cxn modelId="{0BC1D637-215C-428B-8EC0-F13D3B76ACB2}" type="presParOf" srcId="{8DC34D21-4AC1-4E96-8719-59703720398C}" destId="{B77F5C95-3FB1-4C07-95CD-108E2D02ABB2}" srcOrd="1" destOrd="0" presId="urn:microsoft.com/office/officeart/2005/8/layout/target3"/>
    <dgm:cxn modelId="{CD2E579F-2CDD-4B33-920A-EAB2E1E3419E}" type="presParOf" srcId="{8DC34D21-4AC1-4E96-8719-59703720398C}" destId="{823C6E51-1D29-4690-A08D-2768168D9659}" srcOrd="2" destOrd="0" presId="urn:microsoft.com/office/officeart/2005/8/layout/target3"/>
    <dgm:cxn modelId="{D6F5CC5A-5815-4E26-879A-4C973CCCE239}" type="presParOf" srcId="{8DC34D21-4AC1-4E96-8719-59703720398C}" destId="{11C00864-F6DD-4CDB-BE6B-356C1D0F52CF}" srcOrd="3" destOrd="0" presId="urn:microsoft.com/office/officeart/2005/8/layout/target3"/>
    <dgm:cxn modelId="{2E471457-39B9-4106-A03A-3E9A4ED1B6B6}" type="presParOf" srcId="{8DC34D21-4AC1-4E96-8719-59703720398C}" destId="{E30D00EC-EFAC-4DE2-801F-27696AB3E614}" srcOrd="4" destOrd="0" presId="urn:microsoft.com/office/officeart/2005/8/layout/target3"/>
    <dgm:cxn modelId="{261E2BA0-1786-4407-9940-41564691B356}" type="presParOf" srcId="{8DC34D21-4AC1-4E96-8719-59703720398C}" destId="{A8B5B237-5D3C-433A-B933-7321AB739E6E}" srcOrd="5" destOrd="0" presId="urn:microsoft.com/office/officeart/2005/8/layout/target3"/>
    <dgm:cxn modelId="{BB0E73E6-F07F-40CC-BF4B-5239D735F20F}" type="presParOf" srcId="{8DC34D21-4AC1-4E96-8719-59703720398C}" destId="{C90D4A42-DEDC-4712-9FC0-784509768E93}" srcOrd="6" destOrd="0" presId="urn:microsoft.com/office/officeart/2005/8/layout/target3"/>
    <dgm:cxn modelId="{697581D9-8E68-4A77-BE08-BBB3C42D4711}" type="presParOf" srcId="{8DC34D21-4AC1-4E96-8719-59703720398C}" destId="{82088771-A28E-4A1D-9271-FCDBA1C403F2}" srcOrd="7" destOrd="0" presId="urn:microsoft.com/office/officeart/2005/8/layout/target3"/>
    <dgm:cxn modelId="{E29C1C0B-6F39-426F-895C-384E1EE8D1CB}" type="presParOf" srcId="{8DC34D21-4AC1-4E96-8719-59703720398C}" destId="{A4F4EF08-D513-478B-B1CF-A74438798F12}" srcOrd="8" destOrd="0" presId="urn:microsoft.com/office/officeart/2005/8/layout/target3"/>
    <dgm:cxn modelId="{360A2D53-6D96-425E-8422-79A9FEF2F048}" type="presParOf" srcId="{8DC34D21-4AC1-4E96-8719-59703720398C}" destId="{E2C0D2BC-C9AF-4898-BF5F-C7BA855B5882}" srcOrd="9" destOrd="0" presId="urn:microsoft.com/office/officeart/2005/8/layout/target3"/>
    <dgm:cxn modelId="{71E1AA2E-AB5A-4DFA-8965-B0E229EA74B8}" type="presParOf" srcId="{8DC34D21-4AC1-4E96-8719-59703720398C}" destId="{F38B6ABC-CC57-4509-8EF7-6C826B955F84}" srcOrd="10" destOrd="0" presId="urn:microsoft.com/office/officeart/2005/8/layout/target3"/>
    <dgm:cxn modelId="{AD19278F-F199-4BE0-A385-35F7D421C74A}" type="presParOf" srcId="{8DC34D21-4AC1-4E96-8719-59703720398C}" destId="{8C184732-9FDD-4A18-8151-A35038C8BA56}" srcOrd="11" destOrd="0" presId="urn:microsoft.com/office/officeart/2005/8/layout/target3"/>
    <dgm:cxn modelId="{C5BADE2A-E95D-4A2E-9927-B5BDCA5564FC}" type="presParOf" srcId="{8DC34D21-4AC1-4E96-8719-59703720398C}" destId="{82046AF1-D4F5-44BD-9A02-95F5AC8A1E8B}" srcOrd="12" destOrd="0" presId="urn:microsoft.com/office/officeart/2005/8/layout/target3"/>
    <dgm:cxn modelId="{37041634-6944-4CDA-A316-CB7960009B6E}" type="presParOf" srcId="{8DC34D21-4AC1-4E96-8719-59703720398C}" destId="{367C42C7-3BBB-455F-9DDC-CF1B37F7B85D}" srcOrd="13" destOrd="0" presId="urn:microsoft.com/office/officeart/2005/8/layout/target3"/>
    <dgm:cxn modelId="{4FADBF08-20E5-4CF3-A7E4-E559ADC9C9D9}" type="presParOf" srcId="{8DC34D21-4AC1-4E96-8719-59703720398C}" destId="{E365BAB8-B78C-4B88-B0FA-24809D9CC4AA}" srcOrd="14" destOrd="0" presId="urn:microsoft.com/office/officeart/2005/8/layout/target3"/>
    <dgm:cxn modelId="{597FADC7-19EF-457E-AAC5-1EA0029090BD}" type="presParOf" srcId="{8DC34D21-4AC1-4E96-8719-59703720398C}" destId="{9E8A69A3-81D5-4EA4-A7A6-026754A631D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B091-CE0D-4A1E-A597-8FE2374C1F66}">
      <dsp:nvSpPr>
        <dsp:cNvPr id="0" name=""/>
        <dsp:cNvSpPr/>
      </dsp:nvSpPr>
      <dsp:spPr>
        <a:xfrm>
          <a:off x="654264" y="168218"/>
          <a:ext cx="3814383" cy="3814383"/>
        </a:xfrm>
        <a:prstGeom prst="circularArrow">
          <a:avLst>
            <a:gd name="adj1" fmla="val 4668"/>
            <a:gd name="adj2" fmla="val 272909"/>
            <a:gd name="adj3" fmla="val 13072281"/>
            <a:gd name="adj4" fmla="val 1786885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A3C8A-31D2-483C-893C-D9CAE950D2BD}">
      <dsp:nvSpPr>
        <dsp:cNvPr id="0" name=""/>
        <dsp:cNvSpPr/>
      </dsp:nvSpPr>
      <dsp:spPr>
        <a:xfrm>
          <a:off x="1370779" y="230916"/>
          <a:ext cx="2381353" cy="1190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Вимоги до зростання </a:t>
          </a:r>
          <a:r>
            <a:rPr lang="uk-UA" sz="18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знння</a:t>
          </a:r>
          <a:r>
            <a:rPr lang="uk-UA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28903" y="289040"/>
        <a:ext cx="2265105" cy="1074428"/>
      </dsp:txXfrm>
    </dsp:sp>
    <dsp:sp modelId="{ADAEE63F-5AAF-424A-832C-44C1F1F36F1F}">
      <dsp:nvSpPr>
        <dsp:cNvPr id="0" name=""/>
        <dsp:cNvSpPr/>
      </dsp:nvSpPr>
      <dsp:spPr>
        <a:xfrm>
          <a:off x="2740396" y="1600533"/>
          <a:ext cx="2381353" cy="1190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dirty="0" smtClean="0">
              <a:latin typeface="Times New Roman" pitchFamily="18" charset="0"/>
              <a:cs typeface="Times New Roman" pitchFamily="18" charset="0"/>
            </a:rPr>
            <a:t>1. нова теорія повинна виходити з простої нової ідеї.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8520" y="1658657"/>
        <a:ext cx="2265105" cy="1074428"/>
      </dsp:txXfrm>
    </dsp:sp>
    <dsp:sp modelId="{1ED0988B-B8C1-4C02-B09F-78577B6F50B9}">
      <dsp:nvSpPr>
        <dsp:cNvPr id="0" name=""/>
        <dsp:cNvSpPr/>
      </dsp:nvSpPr>
      <dsp:spPr>
        <a:xfrm>
          <a:off x="1370779" y="2970150"/>
          <a:ext cx="2381353" cy="1190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smtClean="0">
              <a:latin typeface="Times New Roman" pitchFamily="18" charset="0"/>
              <a:cs typeface="Times New Roman" pitchFamily="18" charset="0"/>
            </a:rPr>
            <a:t>2. теорія повинна вести до подання явищ, які досі не спостерігалися.</a:t>
          </a:r>
          <a:endParaRPr lang="ru-RU" sz="1400" b="0" kern="1200">
            <a:latin typeface="Times New Roman" pitchFamily="18" charset="0"/>
            <a:cs typeface="Times New Roman" pitchFamily="18" charset="0"/>
          </a:endParaRPr>
        </a:p>
      </dsp:txBody>
      <dsp:txXfrm>
        <a:off x="1428903" y="3028274"/>
        <a:ext cx="2265105" cy="1074428"/>
      </dsp:txXfrm>
    </dsp:sp>
    <dsp:sp modelId="{7FD0A89C-ACAB-4066-B086-1A1BC8074647}">
      <dsp:nvSpPr>
        <dsp:cNvPr id="0" name=""/>
        <dsp:cNvSpPr/>
      </dsp:nvSpPr>
      <dsp:spPr>
        <a:xfrm>
          <a:off x="1162" y="1600533"/>
          <a:ext cx="2381353" cy="11906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smtClean="0">
              <a:latin typeface="Times New Roman" pitchFamily="18" charset="0"/>
              <a:cs typeface="Times New Roman" pitchFamily="18" charset="0"/>
            </a:rPr>
            <a:t>3. теорія повинна витримувати спростування.</a:t>
          </a:r>
          <a:endParaRPr lang="ru-RU" sz="1400" b="0" kern="1200">
            <a:latin typeface="Times New Roman" pitchFamily="18" charset="0"/>
            <a:cs typeface="Times New Roman" pitchFamily="18" charset="0"/>
          </a:endParaRPr>
        </a:p>
      </dsp:txBody>
      <dsp:txXfrm>
        <a:off x="59286" y="1658657"/>
        <a:ext cx="2265105" cy="107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C92A-F881-437A-9FFB-5E022365618A}">
      <dsp:nvSpPr>
        <dsp:cNvPr id="0" name=""/>
        <dsp:cNvSpPr/>
      </dsp:nvSpPr>
      <dsp:spPr>
        <a:xfrm>
          <a:off x="0" y="0"/>
          <a:ext cx="3960439" cy="396043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6E51-1D29-4690-A08D-2768168D9659}">
      <dsp:nvSpPr>
        <dsp:cNvPr id="0" name=""/>
        <dsp:cNvSpPr/>
      </dsp:nvSpPr>
      <dsp:spPr>
        <a:xfrm>
          <a:off x="1980219" y="0"/>
          <a:ext cx="5096460" cy="39604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Зробив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проблему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основною, тому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аналізував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висунення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перевірку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зміну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теорій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самим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відродивши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історії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науки;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219" y="0"/>
        <a:ext cx="5096460" cy="841593"/>
      </dsp:txXfrm>
    </dsp:sp>
    <dsp:sp modelId="{E30D00EC-EFAC-4DE2-801F-27696AB3E614}">
      <dsp:nvSpPr>
        <dsp:cNvPr id="0" name=""/>
        <dsp:cNvSpPr/>
      </dsp:nvSpPr>
      <dsp:spPr>
        <a:xfrm>
          <a:off x="519807" y="841593"/>
          <a:ext cx="2920824" cy="292082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7624"/>
            <a:satOff val="-11737"/>
            <a:lumOff val="22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5B237-5D3C-433A-B933-7321AB739E6E}">
      <dsp:nvSpPr>
        <dsp:cNvPr id="0" name=""/>
        <dsp:cNvSpPr/>
      </dsp:nvSpPr>
      <dsp:spPr>
        <a:xfrm>
          <a:off x="1980219" y="841593"/>
          <a:ext cx="5096460" cy="2920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7624"/>
              <a:satOff val="-11737"/>
              <a:lumOff val="22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Розглядає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як систему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змінюється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розвивається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219" y="841593"/>
        <a:ext cx="5096460" cy="841593"/>
      </dsp:txXfrm>
    </dsp:sp>
    <dsp:sp modelId="{82088771-A28E-4A1D-9271-FCDBA1C403F2}">
      <dsp:nvSpPr>
        <dsp:cNvPr id="0" name=""/>
        <dsp:cNvSpPr/>
      </dsp:nvSpPr>
      <dsp:spPr>
        <a:xfrm>
          <a:off x="1039615" y="1683186"/>
          <a:ext cx="1881208" cy="188120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15247"/>
            <a:satOff val="-23474"/>
            <a:lumOff val="457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EF08-D513-478B-B1CF-A74438798F12}">
      <dsp:nvSpPr>
        <dsp:cNvPr id="0" name=""/>
        <dsp:cNvSpPr/>
      </dsp:nvSpPr>
      <dsp:spPr>
        <a:xfrm>
          <a:off x="1980219" y="1683186"/>
          <a:ext cx="5096460" cy="18812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5247"/>
              <a:satOff val="-23474"/>
              <a:lumOff val="45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Уникає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зайвого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емпіризму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;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219" y="1683186"/>
        <a:ext cx="5096460" cy="841593"/>
      </dsp:txXfrm>
    </dsp:sp>
    <dsp:sp modelId="{F38B6ABC-CC57-4509-8EF7-6C826B955F84}">
      <dsp:nvSpPr>
        <dsp:cNvPr id="0" name=""/>
        <dsp:cNvSpPr/>
      </dsp:nvSpPr>
      <dsp:spPr>
        <a:xfrm>
          <a:off x="1559423" y="2524780"/>
          <a:ext cx="841593" cy="84159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7624"/>
            <a:satOff val="-11737"/>
            <a:lumOff val="22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4732-9FDD-4A18-8151-A35038C8BA56}">
      <dsp:nvSpPr>
        <dsp:cNvPr id="0" name=""/>
        <dsp:cNvSpPr/>
      </dsp:nvSpPr>
      <dsp:spPr>
        <a:xfrm>
          <a:off x="1980219" y="2524780"/>
          <a:ext cx="5096460" cy="8415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7624"/>
              <a:satOff val="-11737"/>
              <a:lumOff val="22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4.  Не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впадає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ірраціоналізм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0219" y="2524780"/>
        <a:ext cx="5096460" cy="8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7E689-F78F-40E2-9A7A-7BED935F62A7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90F3-47E4-49A1-942E-1A5AA0CC5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4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C59EC-6BF1-40FA-B82B-C5BB2D408464}" type="datetime1">
              <a:rPr lang="ru-RU" smtClean="0"/>
              <a:t>02.12.2017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1152E-2843-4A9D-A8EE-5EFB4A4CF376}" type="datetime1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E9DA1A-C196-48D6-9525-D1774A3F8E61}" type="datetime1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D2336-7185-4179-B4B8-6D731BEDC949}" type="datetime1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93694-4106-4BC7-9325-A09407EBA15B}" type="datetime1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E5607-1159-489C-AE66-2FA420B8C6C4}" type="datetime1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6A71BA-19E3-46CB-BACF-82C3452D7E2D}" type="datetime1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4482F-BFF3-4DBD-847C-8A89A4A2A1EE}" type="datetime1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58EA8-2257-4F5B-8744-8E8003EF30FF}" type="datetime1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562CB-A680-4853-816B-2103D471D72C}" type="datetime1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E0373-0910-426D-917F-7BE655BB0BC8}" type="datetime1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0C6854-BA85-44F1-9734-36A230BC9AF7}" type="datetime1">
              <a:rPr lang="ru-RU" smtClean="0"/>
              <a:t>02.12.2017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17F518-291E-4323-A8DC-9D954415457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s7065.vk.me/c628418/v628418322/2429c/22nFWeHoa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683">
            <a:off x="1475656" y="2501545"/>
            <a:ext cx="3826396" cy="4224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149" y="757753"/>
            <a:ext cx="7299299" cy="1923070"/>
          </a:xfrm>
        </p:spPr>
        <p:txBody>
          <a:bodyPr/>
          <a:lstStyle/>
          <a:p>
            <a:pPr algn="ctr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фальсифікації Карла Поппера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71600" y="1052736"/>
            <a:ext cx="4248472" cy="3514531"/>
          </a:xfrm>
        </p:spPr>
      </p:sp>
      <p:pic>
        <p:nvPicPr>
          <p:cNvPr id="7170" name="Picture 2" descr="http://imagens.ndig.com.br/gente/Karl_P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2" y="1196752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278" y="5044534"/>
            <a:ext cx="414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/>
              <a:t>Недоліки теорії Поппера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04664"/>
            <a:ext cx="32403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Установка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самокритичність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обовязковості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обовязковіцстьморальної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 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 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Ігнорує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замінивши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міркуваннями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правдоподібних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твердженнях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Ігнорує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культурний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контекст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ерфолента 9"/>
          <p:cNvSpPr/>
          <p:nvPr/>
        </p:nvSpPr>
        <p:spPr>
          <a:xfrm>
            <a:off x="179512" y="1444134"/>
            <a:ext cx="8064896" cy="6463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188640"/>
            <a:ext cx="9164848" cy="64087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7859216" cy="835958"/>
          </a:xfrm>
        </p:spPr>
        <p:txBody>
          <a:bodyPr>
            <a:norm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Цитати і афоризми Карла Поппера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4413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effectLst/>
              </a:rPr>
              <a:t>Про </a:t>
            </a:r>
            <a:r>
              <a:rPr lang="ru-RU" b="1" i="1" u="sng" dirty="0" err="1" smtClean="0">
                <a:effectLst/>
              </a:rPr>
              <a:t>кохання</a:t>
            </a:r>
            <a:r>
              <a:rPr lang="ru-RU" b="1" i="1" u="sng" dirty="0" smtClean="0">
                <a:effectLst/>
              </a:rPr>
              <a:t> !!!</a:t>
            </a:r>
          </a:p>
          <a:p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Ми не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"абстрактно". Ми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того, кого </a:t>
            </a:r>
            <a:r>
              <a:rPr lang="ru-RU" i="1" dirty="0" err="1" smtClean="0">
                <a:effectLst/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30" y="2492896"/>
            <a:ext cx="805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u="sng" dirty="0"/>
              <a:t>Про </a:t>
            </a:r>
            <a:r>
              <a:rPr lang="ru-RU" b="1" i="1" u="sng" dirty="0" err="1" smtClean="0"/>
              <a:t>дітей</a:t>
            </a:r>
            <a:r>
              <a:rPr lang="ru-RU" b="1" i="1" u="sng" dirty="0" smtClean="0"/>
              <a:t>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Ми </a:t>
            </a:r>
            <a:r>
              <a:rPr lang="ru-RU" i="1" dirty="0" err="1"/>
              <a:t>повинні</a:t>
            </a:r>
            <a:r>
              <a:rPr lang="ru-RU" i="1" dirty="0"/>
              <a:t> </a:t>
            </a:r>
            <a:r>
              <a:rPr lang="ru-RU" i="1" dirty="0" err="1"/>
              <a:t>прагнути</a:t>
            </a:r>
            <a:r>
              <a:rPr lang="ru-RU" i="1" dirty="0"/>
              <a:t> до того,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народжувалися</a:t>
            </a:r>
            <a:r>
              <a:rPr lang="ru-RU" i="1" dirty="0"/>
              <a:t>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бажані</a:t>
            </a:r>
            <a:r>
              <a:rPr lang="ru-RU" i="1" dirty="0"/>
              <a:t> </a:t>
            </a:r>
            <a:r>
              <a:rPr lang="ru-RU" i="1" dirty="0" err="1"/>
              <a:t>діти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жорстоко</a:t>
            </a:r>
            <a:r>
              <a:rPr lang="ru-RU" i="1" dirty="0"/>
              <a:t> </a:t>
            </a:r>
            <a:r>
              <a:rPr lang="ru-RU" i="1" dirty="0" err="1"/>
              <a:t>давати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 smtClean="0"/>
              <a:t>нежеланній</a:t>
            </a:r>
            <a:r>
              <a:rPr lang="ru-RU" i="1" dirty="0" smtClean="0"/>
              <a:t>  </a:t>
            </a:r>
            <a:r>
              <a:rPr lang="ru-RU" i="1" dirty="0" err="1"/>
              <a:t>дитині</a:t>
            </a:r>
            <a:r>
              <a:rPr lang="ru-RU" i="1" dirty="0"/>
              <a:t>, </a:t>
            </a:r>
            <a:r>
              <a:rPr lang="ru-RU" i="1" dirty="0" smtClean="0"/>
              <a:t>яка </a:t>
            </a:r>
            <a:r>
              <a:rPr lang="ru-RU" i="1" dirty="0" err="1"/>
              <a:t>може</a:t>
            </a:r>
            <a:r>
              <a:rPr lang="ru-RU" i="1" dirty="0"/>
              <a:t> стати жертвою </a:t>
            </a:r>
            <a:r>
              <a:rPr lang="ru-RU" i="1" dirty="0" err="1"/>
              <a:t>фізичного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морального </a:t>
            </a:r>
            <a:r>
              <a:rPr lang="ru-RU" i="1" dirty="0" err="1"/>
              <a:t>насильства</a:t>
            </a:r>
            <a:r>
              <a:rPr lang="ru-RU" i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4077072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Про </a:t>
            </a:r>
            <a:r>
              <a:rPr lang="ru-RU" b="1" i="1" dirty="0" err="1" smtClean="0"/>
              <a:t>милосердя</a:t>
            </a:r>
            <a:r>
              <a:rPr lang="ru-RU" b="1" i="1" dirty="0" smtClean="0"/>
              <a:t> !!!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/>
              <a:t>Ніхто</a:t>
            </a:r>
            <a:r>
              <a:rPr lang="ru-RU" i="1" dirty="0"/>
              <a:t> не повинен </a:t>
            </a:r>
            <a:r>
              <a:rPr lang="ru-RU" i="1" dirty="0" err="1"/>
              <a:t>жити</a:t>
            </a:r>
            <a:r>
              <a:rPr lang="ru-RU" i="1" dirty="0"/>
              <a:t> за </a:t>
            </a:r>
            <a:r>
              <a:rPr lang="ru-RU" i="1" dirty="0" err="1"/>
              <a:t>рахунок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endParaRPr lang="ru-RU" i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12</a:t>
            </a:fld>
            <a:endParaRPr lang="ru-RU"/>
          </a:p>
        </p:txBody>
      </p:sp>
      <p:pic>
        <p:nvPicPr>
          <p:cNvPr id="10242" name="Picture 2" descr="http://svitppt.com.ua/images/22/21492/96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76865" cy="6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" y="-38578"/>
            <a:ext cx="9398306" cy="6669360"/>
          </a:xfrm>
        </p:spPr>
      </p:pic>
      <p:sp>
        <p:nvSpPr>
          <p:cNvPr id="6" name="TextBox 5"/>
          <p:cNvSpPr txBox="1"/>
          <p:nvPr/>
        </p:nvSpPr>
        <p:spPr>
          <a:xfrm>
            <a:off x="3275432" y="737277"/>
            <a:ext cx="508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Карл </a:t>
            </a:r>
            <a:r>
              <a:rPr lang="ru-RU" sz="3600" b="1" i="1" dirty="0" err="1" smtClean="0"/>
              <a:t>Раймунд</a:t>
            </a:r>
            <a:r>
              <a:rPr lang="ru-RU" sz="3600" b="1" i="1" dirty="0" smtClean="0"/>
              <a:t> Поппер</a:t>
            </a:r>
            <a:r>
              <a:rPr lang="ru-RU" sz="2800" dirty="0" smtClean="0"/>
              <a:t> </a:t>
            </a:r>
            <a:endParaRPr lang="ru-RU" sz="3600" dirty="0"/>
          </a:p>
        </p:txBody>
      </p:sp>
      <p:pic>
        <p:nvPicPr>
          <p:cNvPr id="2052" name="Picture 4" descr="https://cs7065.vk.me/c628418/v628418322/24287/mH7_Q4Esp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75901"/>
            <a:ext cx="3031801" cy="41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3754" y="2996952"/>
            <a:ext cx="3713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28 липня1902 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- 17 </a:t>
            </a:r>
            <a:r>
              <a:rPr lang="ru-RU" sz="3600" b="1" dirty="0" err="1" smtClean="0">
                <a:solidFill>
                  <a:srgbClr val="663300"/>
                </a:solidFill>
                <a:latin typeface="Times New Roman" pitchFamily="18" charset="0"/>
              </a:rPr>
              <a:t>вересня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1994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13692"/>
            <a:ext cx="8963713" cy="68908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548680"/>
            <a:ext cx="5652120" cy="5976664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Popper, Karl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Raimund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(1902-1994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соціолог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австрійського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1902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єврейські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християнство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помер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Кройдоні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17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1994 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Logik der Forschung, 1935)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вороги (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The Open Society and Its Enemies, 1945)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Злидні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историцизма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The Poverty of Historicism, 1957)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Припущення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Гіпотеза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and Refutations: The Growth of Scientific Knowledge, 1963)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еволюційний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Objective Knowledge: An Evolutionary Approach, 1972)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ijunoon.com/sw-store/images/dictionary/Philosophy%20of%20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2403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99392"/>
            <a:ext cx="9305766" cy="68407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639" y="126686"/>
            <a:ext cx="5459049" cy="569972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Та точка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зумовлений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накопиченням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чуттєвого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розповсюджена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негативне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моїм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неприйняттям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наука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мусять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розвиватися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муситьнакопичуватися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переконаний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припинитися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свободу буде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знищена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деякого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продовжуватися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сферах,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)… Я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хід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непередбачуваний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z="1050" smtClean="0"/>
              <a:t>4</a:t>
            </a:fld>
            <a:endParaRPr lang="ru-RU" sz="1050"/>
          </a:p>
        </p:txBody>
      </p:sp>
      <p:pic>
        <p:nvPicPr>
          <p:cNvPr id="9218" name="Picture 2" descr="http://www.argo-school.ru/images/k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748"/>
            <a:ext cx="3079103" cy="51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5436096" y="2348880"/>
            <a:ext cx="3456384" cy="367240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1364857"/>
              </p:ext>
            </p:extLst>
          </p:nvPr>
        </p:nvGraphicFramePr>
        <p:xfrm>
          <a:off x="457200" y="2133600"/>
          <a:ext cx="5122912" cy="439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www.kievvlast.com.ua/project/resources/2014/11/1oNpLN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" y="114706"/>
            <a:ext cx="2703516" cy="2027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411929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Розвиток наукового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безперервний процес спростування одних наукових теорій і заміни їх кращими.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Зростання наукового знання здійснюється методом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спроб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 помилок – вибір теорії залежить від певної проблемної ситуації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7392">
            <a:off x="5796137" y="2892422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засобам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формулювання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проблемних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конкуруючі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критика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дискусії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259632" y="548680"/>
            <a:ext cx="7200800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Як </a:t>
            </a:r>
            <a:r>
              <a:rPr lang="ru-RU" sz="2000" b="1" i="1" dirty="0" err="1" smtClean="0"/>
              <a:t>виникають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наші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побутові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наукові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філософські</a:t>
            </a:r>
            <a:r>
              <a:rPr lang="ru-RU" sz="2000" b="1" i="1" dirty="0" smtClean="0"/>
              <a:t>) </a:t>
            </a:r>
            <a:r>
              <a:rPr lang="ru-RU" sz="2000" b="1" i="1" dirty="0" err="1" smtClean="0"/>
              <a:t>теорії</a:t>
            </a:r>
            <a:r>
              <a:rPr lang="ru-RU" sz="2000" b="1" i="1" dirty="0" smtClean="0"/>
              <a:t>? </a:t>
            </a:r>
            <a:endParaRPr lang="ru-RU" sz="2000" b="1" i="1" dirty="0"/>
          </a:p>
        </p:txBody>
      </p:sp>
      <p:sp>
        <p:nvSpPr>
          <p:cNvPr id="6" name="Куб 5"/>
          <p:cNvSpPr/>
          <p:nvPr/>
        </p:nvSpPr>
        <p:spPr>
          <a:xfrm>
            <a:off x="179512" y="1844824"/>
            <a:ext cx="2592288" cy="1038152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3275856" y="1874864"/>
            <a:ext cx="2664296" cy="1008112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Індуктивна процедура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6228184" y="1844824"/>
            <a:ext cx="2737855" cy="1030512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Теорія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771800" y="2322255"/>
            <a:ext cx="504056" cy="386665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783083" y="2303091"/>
            <a:ext cx="504056" cy="386665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5656" y="3172326"/>
            <a:ext cx="575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Прибічники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класичного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емпірицизму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позитивізму</a:t>
            </a:r>
            <a:endParaRPr lang="ru-RU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6557" y="6165304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схема (Поппера)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065806"/>
            <a:ext cx="2016224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Проблемна ситуація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89401" y="4048294"/>
            <a:ext cx="2016224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Гіпотеза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74971" y="4048294"/>
            <a:ext cx="2016224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Спроба фальсифікації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07717" y="4048294"/>
            <a:ext cx="2016224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Пробне прийняття або відхилення</a:t>
            </a:r>
            <a:endParaRPr lang="ru-RU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411760" y="4588354"/>
            <a:ext cx="360040" cy="28080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4499992" y="4465463"/>
            <a:ext cx="360040" cy="28080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6727697" y="4429136"/>
            <a:ext cx="360040" cy="28080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6</a:t>
            </a:fld>
            <a:endParaRPr lang="ru-RU"/>
          </a:p>
        </p:txBody>
      </p:sp>
      <p:cxnSp>
        <p:nvCxnSpPr>
          <p:cNvPr id="26" name="Прямая соединительная линия 25"/>
          <p:cNvCxnSpPr>
            <a:stCxn id="15" idx="2"/>
          </p:cNvCxnSpPr>
          <p:nvPr/>
        </p:nvCxnSpPr>
        <p:spPr>
          <a:xfrm>
            <a:off x="1475656" y="5145926"/>
            <a:ext cx="0" cy="22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75656" y="5373216"/>
            <a:ext cx="6121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97111" y="5128414"/>
            <a:ext cx="0" cy="244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Штриховая стрелка вправо 30"/>
          <p:cNvSpPr/>
          <p:nvPr/>
        </p:nvSpPr>
        <p:spPr>
          <a:xfrm rot="15988761">
            <a:off x="1394910" y="5173169"/>
            <a:ext cx="161492" cy="2052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55576" y="1784352"/>
            <a:ext cx="7848872" cy="4341812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Наукова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вважає Поппер, завжди може бути виражена у вигляді сукупності загальних затверджень типу "Усі тигри смугасті", "Усі риби дихають зябрами" і тому подібне. Твердження такого роду можна виразити в еквівалентній формі: "Невірно, що існує не-смугастий тигр".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висловлювань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емпіричний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прийти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точно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2" name="Picture 2" descr="http://blog.borodinon.ru/wp-content/uploads/2012/02/falsifik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75"/>
            <a:ext cx="324036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33265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Фальсифікація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– це спростування </a:t>
            </a: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err="1" smtClean="0">
                <a:effectLst/>
                <a:latin typeface="Times New Roman" pitchFamily="18" charset="0"/>
                <a:cs typeface="Times New Roman" pitchFamily="18" charset="0"/>
              </a:rPr>
              <a:t>істинності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Справжнім можна вважати таке висловлювання, яке не спростовано досвідом.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15">
            <a:off x="215915" y="412305"/>
            <a:ext cx="9098655" cy="613400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548680"/>
            <a:ext cx="8229600" cy="5809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</a:rPr>
              <a:t>Принцип </a:t>
            </a:r>
            <a:r>
              <a:rPr lang="ru-RU" b="1" i="1" dirty="0" err="1" smtClean="0">
                <a:latin typeface="Times New Roman" pitchFamily="18" charset="0"/>
              </a:rPr>
              <a:t>фальсифікації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650" y="2203450"/>
            <a:ext cx="33845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</a:rPr>
              <a:t>Наукова теорія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5650" y="4259263"/>
            <a:ext cx="33845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</a:rPr>
              <a:t>Верифікація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76825" y="1736724"/>
            <a:ext cx="33845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</a:rPr>
              <a:t>Наукова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</a:rPr>
              <a:t>теорія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76825" y="3644900"/>
            <a:ext cx="33845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</a:rPr>
              <a:t>Фальсифікація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65243" y="5516563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</a:rPr>
              <a:t>Достовірна теорія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268538" y="3178175"/>
            <a:ext cx="360362" cy="1079500"/>
          </a:xfrm>
          <a:prstGeom prst="downArrow">
            <a:avLst>
              <a:gd name="adj1" fmla="val 50000"/>
              <a:gd name="adj2" fmla="val 7489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588125" y="2563813"/>
            <a:ext cx="360363" cy="1079500"/>
          </a:xfrm>
          <a:prstGeom prst="downArrow">
            <a:avLst>
              <a:gd name="adj1" fmla="val 50000"/>
              <a:gd name="adj2" fmla="val 7489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16" name="AutoShape 10"/>
          <p:cNvCxnSpPr>
            <a:cxnSpLocks noChangeShapeType="1"/>
            <a:stCxn id="10" idx="1"/>
            <a:endCxn id="9" idx="1"/>
          </p:cNvCxnSpPr>
          <p:nvPr/>
        </p:nvCxnSpPr>
        <p:spPr bwMode="auto">
          <a:xfrm rot="10800000">
            <a:off x="755650" y="2563814"/>
            <a:ext cx="12700" cy="2055813"/>
          </a:xfrm>
          <a:prstGeom prst="curvedConnector3">
            <a:avLst>
              <a:gd name="adj1" fmla="val 1800000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AutoShape 11"/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6709137" y="4365625"/>
            <a:ext cx="59963" cy="11509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31811037"/>
              </p:ext>
            </p:extLst>
          </p:nvPr>
        </p:nvGraphicFramePr>
        <p:xfrm>
          <a:off x="1527768" y="1700808"/>
          <a:ext cx="70766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41266" y="524088"/>
            <a:ext cx="6598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Поппера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F518-291E-4323-A8DC-9D95441545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361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Теорія фальсифікації Карла Поппера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фальсифікації</vt:lpstr>
      <vt:lpstr>Презентация PowerPoint</vt:lpstr>
      <vt:lpstr>Презентация PowerPoint</vt:lpstr>
      <vt:lpstr>Цитати і афоризми Карла Поппера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фальсифукації Карла Поплера</dc:title>
  <dc:creator>Inna</dc:creator>
  <cp:lastModifiedBy>Легенчук С Ф</cp:lastModifiedBy>
  <cp:revision>25</cp:revision>
  <dcterms:created xsi:type="dcterms:W3CDTF">2015-12-13T18:43:56Z</dcterms:created>
  <dcterms:modified xsi:type="dcterms:W3CDTF">2017-12-02T09:07:36Z</dcterms:modified>
</cp:coreProperties>
</file>